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0.xml" ContentType="application/vnd.openxmlformats-officedocument.presentationml.tags+xml"/>
  <Override PartName="/ppt/notesSlides/notesSlide60.xml" ContentType="application/vnd.openxmlformats-officedocument.presentationml.notesSlide+xml"/>
  <Override PartName="/ppt/tags/tag11.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898" r:id="rId2"/>
    <p:sldMasterId id="2147483910" r:id="rId3"/>
    <p:sldMasterId id="2147483922" r:id="rId4"/>
  </p:sldMasterIdLst>
  <p:notesMasterIdLst>
    <p:notesMasterId r:id="rId69"/>
  </p:notesMasterIdLst>
  <p:handoutMasterIdLst>
    <p:handoutMasterId r:id="rId70"/>
  </p:handoutMasterIdLst>
  <p:sldIdLst>
    <p:sldId id="729" r:id="rId5"/>
    <p:sldId id="700" r:id="rId6"/>
    <p:sldId id="685" r:id="rId7"/>
    <p:sldId id="670" r:id="rId8"/>
    <p:sldId id="627" r:id="rId9"/>
    <p:sldId id="671" r:id="rId10"/>
    <p:sldId id="723" r:id="rId11"/>
    <p:sldId id="710" r:id="rId12"/>
    <p:sldId id="709" r:id="rId13"/>
    <p:sldId id="712" r:id="rId14"/>
    <p:sldId id="678" r:id="rId15"/>
    <p:sldId id="258" r:id="rId16"/>
    <p:sldId id="313" r:id="rId17"/>
    <p:sldId id="315" r:id="rId18"/>
    <p:sldId id="309" r:id="rId19"/>
    <p:sldId id="728" r:id="rId20"/>
    <p:sldId id="645" r:id="rId21"/>
    <p:sldId id="692" r:id="rId22"/>
    <p:sldId id="622" r:id="rId23"/>
    <p:sldId id="532" r:id="rId24"/>
    <p:sldId id="394" r:id="rId25"/>
    <p:sldId id="733" r:id="rId26"/>
    <p:sldId id="734" r:id="rId27"/>
    <p:sldId id="735" r:id="rId28"/>
    <p:sldId id="736" r:id="rId29"/>
    <p:sldId id="737" r:id="rId30"/>
    <p:sldId id="738" r:id="rId31"/>
    <p:sldId id="279" r:id="rId32"/>
    <p:sldId id="571" r:id="rId33"/>
    <p:sldId id="572" r:id="rId34"/>
    <p:sldId id="536" r:id="rId35"/>
    <p:sldId id="724" r:id="rId36"/>
    <p:sldId id="726" r:id="rId37"/>
    <p:sldId id="553" r:id="rId38"/>
    <p:sldId id="643" r:id="rId39"/>
    <p:sldId id="612" r:id="rId40"/>
    <p:sldId id="696" r:id="rId41"/>
    <p:sldId id="636" r:id="rId42"/>
    <p:sldId id="615" r:id="rId43"/>
    <p:sldId id="626" r:id="rId44"/>
    <p:sldId id="616" r:id="rId45"/>
    <p:sldId id="714" r:id="rId46"/>
    <p:sldId id="715" r:id="rId47"/>
    <p:sldId id="716" r:id="rId48"/>
    <p:sldId id="717" r:id="rId49"/>
    <p:sldId id="718" r:id="rId50"/>
    <p:sldId id="719" r:id="rId51"/>
    <p:sldId id="325" r:id="rId52"/>
    <p:sldId id="720" r:id="rId53"/>
    <p:sldId id="286" r:id="rId54"/>
    <p:sldId id="464" r:id="rId55"/>
    <p:sldId id="465" r:id="rId56"/>
    <p:sldId id="466" r:id="rId57"/>
    <p:sldId id="721" r:id="rId58"/>
    <p:sldId id="606" r:id="rId59"/>
    <p:sldId id="330" r:id="rId60"/>
    <p:sldId id="467" r:id="rId61"/>
    <p:sldId id="644" r:id="rId62"/>
    <p:sldId id="455" r:id="rId63"/>
    <p:sldId id="290" r:id="rId64"/>
    <p:sldId id="407" r:id="rId65"/>
    <p:sldId id="739" r:id="rId66"/>
    <p:sldId id="609" r:id="rId67"/>
    <p:sldId id="731" r:id="rId68"/>
  </p:sldIdLst>
  <p:sldSz cx="9144000" cy="6858000" type="screen4x3"/>
  <p:notesSz cx="6858000" cy="9144000"/>
  <p:defaultTextStyle>
    <a:defPPr>
      <a:defRPr lang="en-US"/>
    </a:defPPr>
    <a:lvl1pPr algn="ctr" rtl="0" eaLnBrk="0" fontAlgn="base" hangingPunct="0">
      <a:spcBef>
        <a:spcPct val="50000"/>
      </a:spcBef>
      <a:spcAft>
        <a:spcPct val="0"/>
      </a:spcAft>
      <a:defRPr sz="3200" b="1" i="1" kern="1200">
        <a:solidFill>
          <a:srgbClr val="FF9900"/>
        </a:solidFill>
        <a:latin typeface="MylaiOssai" charset="0"/>
        <a:ea typeface="ＭＳ Ｐゴシック" charset="0"/>
        <a:cs typeface="ＭＳ Ｐゴシック" charset="0"/>
      </a:defRPr>
    </a:lvl1pPr>
    <a:lvl2pPr marL="457200" algn="ctr" rtl="0" eaLnBrk="0" fontAlgn="base" hangingPunct="0">
      <a:spcBef>
        <a:spcPct val="50000"/>
      </a:spcBef>
      <a:spcAft>
        <a:spcPct val="0"/>
      </a:spcAft>
      <a:defRPr sz="3200" b="1" i="1" kern="1200">
        <a:solidFill>
          <a:srgbClr val="FF9900"/>
        </a:solidFill>
        <a:latin typeface="MylaiOssai" charset="0"/>
        <a:ea typeface="ＭＳ Ｐゴシック" charset="0"/>
        <a:cs typeface="ＭＳ Ｐゴシック" charset="0"/>
      </a:defRPr>
    </a:lvl2pPr>
    <a:lvl3pPr marL="914400" algn="ctr" rtl="0" eaLnBrk="0" fontAlgn="base" hangingPunct="0">
      <a:spcBef>
        <a:spcPct val="50000"/>
      </a:spcBef>
      <a:spcAft>
        <a:spcPct val="0"/>
      </a:spcAft>
      <a:defRPr sz="3200" b="1" i="1" kern="1200">
        <a:solidFill>
          <a:srgbClr val="FF9900"/>
        </a:solidFill>
        <a:latin typeface="MylaiOssai" charset="0"/>
        <a:ea typeface="ＭＳ Ｐゴシック" charset="0"/>
        <a:cs typeface="ＭＳ Ｐゴシック" charset="0"/>
      </a:defRPr>
    </a:lvl3pPr>
    <a:lvl4pPr marL="1371600" algn="ctr" rtl="0" eaLnBrk="0" fontAlgn="base" hangingPunct="0">
      <a:spcBef>
        <a:spcPct val="50000"/>
      </a:spcBef>
      <a:spcAft>
        <a:spcPct val="0"/>
      </a:spcAft>
      <a:defRPr sz="3200" b="1" i="1" kern="1200">
        <a:solidFill>
          <a:srgbClr val="FF9900"/>
        </a:solidFill>
        <a:latin typeface="MylaiOssai" charset="0"/>
        <a:ea typeface="ＭＳ Ｐゴシック" charset="0"/>
        <a:cs typeface="ＭＳ Ｐゴシック" charset="0"/>
      </a:defRPr>
    </a:lvl4pPr>
    <a:lvl5pPr marL="1828800" algn="ctr" rtl="0" eaLnBrk="0" fontAlgn="base" hangingPunct="0">
      <a:spcBef>
        <a:spcPct val="50000"/>
      </a:spcBef>
      <a:spcAft>
        <a:spcPct val="0"/>
      </a:spcAft>
      <a:defRPr sz="3200" b="1" i="1" kern="1200">
        <a:solidFill>
          <a:srgbClr val="FF9900"/>
        </a:solidFill>
        <a:latin typeface="MylaiOssai" charset="0"/>
        <a:ea typeface="ＭＳ Ｐゴシック" charset="0"/>
        <a:cs typeface="ＭＳ Ｐゴシック" charset="0"/>
      </a:defRPr>
    </a:lvl5pPr>
    <a:lvl6pPr marL="2286000" algn="l" defTabSz="457200" rtl="0" eaLnBrk="1" latinLnBrk="0" hangingPunct="1">
      <a:defRPr sz="3200" b="1" i="1" kern="1200">
        <a:solidFill>
          <a:srgbClr val="FF9900"/>
        </a:solidFill>
        <a:latin typeface="MylaiOssai" charset="0"/>
        <a:ea typeface="ＭＳ Ｐゴシック" charset="0"/>
        <a:cs typeface="ＭＳ Ｐゴシック" charset="0"/>
      </a:defRPr>
    </a:lvl6pPr>
    <a:lvl7pPr marL="2743200" algn="l" defTabSz="457200" rtl="0" eaLnBrk="1" latinLnBrk="0" hangingPunct="1">
      <a:defRPr sz="3200" b="1" i="1" kern="1200">
        <a:solidFill>
          <a:srgbClr val="FF9900"/>
        </a:solidFill>
        <a:latin typeface="MylaiOssai" charset="0"/>
        <a:ea typeface="ＭＳ Ｐゴシック" charset="0"/>
        <a:cs typeface="ＭＳ Ｐゴシック" charset="0"/>
      </a:defRPr>
    </a:lvl7pPr>
    <a:lvl8pPr marL="3200400" algn="l" defTabSz="457200" rtl="0" eaLnBrk="1" latinLnBrk="0" hangingPunct="1">
      <a:defRPr sz="3200" b="1" i="1" kern="1200">
        <a:solidFill>
          <a:srgbClr val="FF9900"/>
        </a:solidFill>
        <a:latin typeface="MylaiOssai" charset="0"/>
        <a:ea typeface="ＭＳ Ｐゴシック" charset="0"/>
        <a:cs typeface="ＭＳ Ｐゴシック" charset="0"/>
      </a:defRPr>
    </a:lvl8pPr>
    <a:lvl9pPr marL="3657600" algn="l" defTabSz="457200" rtl="0" eaLnBrk="1" latinLnBrk="0" hangingPunct="1">
      <a:defRPr sz="3200" b="1" i="1" kern="1200">
        <a:solidFill>
          <a:srgbClr val="FF9900"/>
        </a:solidFill>
        <a:latin typeface="MylaiOssa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003399"/>
    <a:srgbClr val="0033CC"/>
    <a:srgbClr val="008000"/>
    <a:srgbClr val="FF0000"/>
    <a:srgbClr val="00FFFF"/>
    <a:srgbClr val="FF6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784"/>
    <p:restoredTop sz="72779"/>
  </p:normalViewPr>
  <p:slideViewPr>
    <p:cSldViewPr snapToGrid="0">
      <p:cViewPr varScale="1">
        <p:scale>
          <a:sx n="90" d="100"/>
          <a:sy n="90" d="100"/>
        </p:scale>
        <p:origin x="216" y="632"/>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45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b="0" i="0">
                <a:solidFill>
                  <a:schemeClr val="tx1"/>
                </a:solidFill>
                <a:latin typeface="Comic Sans MS" charset="0"/>
                <a:ea typeface="ＭＳ Ｐゴシック" charset="-128"/>
                <a:cs typeface="ＭＳ Ｐゴシック" charset="-128"/>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i="0">
                <a:solidFill>
                  <a:schemeClr val="tx1"/>
                </a:solidFill>
                <a:latin typeface="Comic Sans MS" charset="0"/>
                <a:ea typeface="ＭＳ Ｐゴシック" charset="-128"/>
                <a:cs typeface="ＭＳ Ｐゴシック" charset="-128"/>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b="0" i="0">
                <a:solidFill>
                  <a:schemeClr val="tx1"/>
                </a:solidFill>
                <a:latin typeface="Comic Sans MS" charset="0"/>
                <a:ea typeface="ＭＳ Ｐゴシック" charset="-128"/>
                <a:cs typeface="ＭＳ Ｐゴシック" charset="-128"/>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i="0">
                <a:solidFill>
                  <a:schemeClr val="tx1"/>
                </a:solidFill>
                <a:latin typeface="Comic Sans MS" charset="0"/>
              </a:defRPr>
            </a:lvl1pPr>
          </a:lstStyle>
          <a:p>
            <a:fld id="{C3366749-E944-E84E-A540-D260700E491E}" type="slidenum">
              <a:rPr lang="en-US"/>
              <a:pPr/>
              <a:t>‹#›</a:t>
            </a:fld>
            <a:endParaRPr lang="en-US"/>
          </a:p>
        </p:txBody>
      </p:sp>
    </p:spTree>
    <p:extLst>
      <p:ext uri="{BB962C8B-B14F-4D97-AF65-F5344CB8AC3E}">
        <p14:creationId xmlns:p14="http://schemas.microsoft.com/office/powerpoint/2010/main" val="224855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b="0" i="0">
                <a:solidFill>
                  <a:schemeClr val="tx1"/>
                </a:solidFill>
                <a:latin typeface="Times" charset="0"/>
                <a:ea typeface="ＭＳ Ｐゴシック" charset="-128"/>
                <a:cs typeface="ＭＳ Ｐゴシック" charset="-128"/>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i="0">
                <a:solidFill>
                  <a:schemeClr val="tx1"/>
                </a:solidFill>
                <a:latin typeface="Times" charset="0"/>
                <a:ea typeface="ＭＳ Ｐゴシック" charset="-128"/>
                <a:cs typeface="ＭＳ Ｐゴシック" charset="-128"/>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b="0" i="0">
                <a:solidFill>
                  <a:schemeClr val="tx1"/>
                </a:solidFill>
                <a:latin typeface="Times" charset="0"/>
                <a:ea typeface="ＭＳ Ｐゴシック" charset="-128"/>
                <a:cs typeface="ＭＳ Ｐゴシック" charset="-128"/>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i="0">
                <a:solidFill>
                  <a:schemeClr val="tx1"/>
                </a:solidFill>
                <a:latin typeface="Times" charset="0"/>
              </a:defRPr>
            </a:lvl1pPr>
          </a:lstStyle>
          <a:p>
            <a:fld id="{7BA3D4D7-8F41-B34A-917E-C708DB58E1D5}" type="slidenum">
              <a:rPr lang="en-US"/>
              <a:pPr/>
              <a:t>‹#›</a:t>
            </a:fld>
            <a:endParaRPr lang="en-US"/>
          </a:p>
        </p:txBody>
      </p:sp>
    </p:spTree>
    <p:extLst>
      <p:ext uri="{BB962C8B-B14F-4D97-AF65-F5344CB8AC3E}">
        <p14:creationId xmlns:p14="http://schemas.microsoft.com/office/powerpoint/2010/main" val="27857861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a:xfrm>
            <a:off x="1150938" y="692150"/>
            <a:ext cx="4556125" cy="3416300"/>
          </a:xfrm>
          <a:ln/>
        </p:spPr>
      </p:sp>
      <p:sp>
        <p:nvSpPr>
          <p:cNvPr id="17510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CF36DB-CCBB-8845-96B9-F3BB4F2A554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544437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53F0A1-938F-744A-B164-1121A4E275E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Now…bring back to mind those strong bands of the covenants that we wove into that fabric of the Bible's chronology...Those covenants…unconditional promises from God…we believe are continuing to run at this very time.  Those strong bands of the Old Testament promises are, in order, </a:t>
            </a:r>
          </a:p>
          <a:p>
            <a:r>
              <a:rPr lang="en-US" b="1">
                <a:solidFill>
                  <a:srgbClr val="000000"/>
                </a:solidFill>
                <a:latin typeface="Times" charset="0"/>
                <a:ea typeface="ＭＳ Ｐゴシック" charset="0"/>
                <a:cs typeface="ＭＳ Ｐゴシック" charset="0"/>
              </a:rPr>
              <a:t>////	THE ABRAHAMIC COVENANT...Genesis 12 and 15…</a:t>
            </a:r>
          </a:p>
          <a:p>
            <a:r>
              <a:rPr lang="en-US" b="1">
                <a:solidFill>
                  <a:srgbClr val="000000"/>
                </a:solidFill>
                <a:latin typeface="Times" charset="0"/>
                <a:ea typeface="ＭＳ Ｐゴシック" charset="0"/>
                <a:cs typeface="ＭＳ Ｐゴシック" charset="0"/>
              </a:rPr>
              <a:t>////	THE LAND COVENANT...Deuteronomy 30</a:t>
            </a:r>
          </a:p>
          <a:p>
            <a:r>
              <a:rPr lang="en-US" b="1">
                <a:solidFill>
                  <a:srgbClr val="000000"/>
                </a:solidFill>
                <a:latin typeface="Times" charset="0"/>
                <a:ea typeface="ＭＳ Ｐゴシック" charset="0"/>
                <a:cs typeface="ＭＳ Ｐゴシック" charset="0"/>
              </a:rPr>
              <a:t>////	THE DAVIDIC COVENANT…2 Samuel 7…and</a:t>
            </a:r>
          </a:p>
          <a:p>
            <a:r>
              <a:rPr lang="en-US" b="1">
                <a:solidFill>
                  <a:srgbClr val="000000"/>
                </a:solidFill>
                <a:latin typeface="Times" charset="0"/>
                <a:ea typeface="ＭＳ Ｐゴシック" charset="0"/>
                <a:cs typeface="ＭＳ Ｐゴシック" charset="0"/>
              </a:rPr>
              <a:t>////	the great NEW COVENANT…Jeremiah 31.</a:t>
            </a:r>
          </a:p>
          <a:p>
            <a:r>
              <a:rPr lang="en-US" b="1">
                <a:solidFill>
                  <a:srgbClr val="000000"/>
                </a:solidFill>
                <a:latin typeface="Times" charset="0"/>
                <a:ea typeface="ＭＳ Ｐゴシック" charset="0"/>
                <a:cs typeface="ＭＳ Ｐゴシック" charset="0"/>
              </a:rPr>
              <a:t>Taken together, all these grand events bring to a </a:t>
            </a:r>
          </a:p>
          <a:p>
            <a:r>
              <a:rPr lang="en-US" b="1">
                <a:solidFill>
                  <a:srgbClr val="000000"/>
                </a:solidFill>
                <a:latin typeface="Times" charset="0"/>
                <a:ea typeface="ＭＳ Ｐゴシック" charset="0"/>
                <a:cs typeface="ＭＳ Ｐゴシック" charset="0"/>
              </a:rPr>
              <a:t>////	close earth</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history and the climax of all those glorious promises – and their complete fulfillment – made from God to old Abraham so long ago.</a:t>
            </a:r>
          </a:p>
        </p:txBody>
      </p:sp>
    </p:spTree>
    <p:extLst>
      <p:ext uri="{BB962C8B-B14F-4D97-AF65-F5344CB8AC3E}">
        <p14:creationId xmlns:p14="http://schemas.microsoft.com/office/powerpoint/2010/main" val="51036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E0A005C9-0D57-1F4D-A469-998BD4B45C93}" type="slidenum">
              <a:rPr lang="en-US" sz="1200" b="0" i="0">
                <a:solidFill>
                  <a:schemeClr val="tx1"/>
                </a:solidFill>
                <a:latin typeface="Times" charset="0"/>
              </a:rPr>
              <a:pPr/>
              <a:t>12</a:t>
            </a:fld>
            <a:endParaRPr lang="en-US" sz="1200" b="0" i="0">
              <a:solidFill>
                <a:schemeClr val="tx1"/>
              </a:solidFill>
              <a:latin typeface="Times" charset="0"/>
            </a:endParaRPr>
          </a:p>
        </p:txBody>
      </p:sp>
      <p:sp>
        <p:nvSpPr>
          <p:cNvPr id="53251"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lstStyle/>
          <a:p>
            <a:r>
              <a:rPr lang="en-US" b="1">
                <a:solidFill>
                  <a:srgbClr val="000000"/>
                </a:solidFill>
                <a:latin typeface="Times" charset="0"/>
                <a:ea typeface="ＭＳ Ｐゴシック" charset="0"/>
                <a:cs typeface="ＭＳ Ｐゴシック" charset="0"/>
              </a:rPr>
              <a:t>SO...to further explore all this...let's get into THE BACKBONE OF BIBLICAL REVELATION...GOD'S UNCONDITIONAL COVENANTAL PROGRAM.</a:t>
            </a:r>
          </a:p>
        </p:txBody>
      </p:sp>
      <p:sp>
        <p:nvSpPr>
          <p:cNvPr id="53252"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FAA4E-C2B3-0C46-B83A-F72530C704E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Here's another good quote to think about...it's by Christian author Don Richardson, a writer of wide and long experience on the mission field...a missionary who is also an expert linguist.  Don Richardson wrote...in his book ETERNITY IN THEIR HEARTS…</a:t>
            </a:r>
          </a:p>
        </p:txBody>
      </p:sp>
    </p:spTree>
    <p:extLst>
      <p:ext uri="{BB962C8B-B14F-4D97-AF65-F5344CB8AC3E}">
        <p14:creationId xmlns:p14="http://schemas.microsoft.com/office/powerpoint/2010/main" val="1024274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0514B6-A7B6-6F4F-B027-A5C24D5E9B9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b="1" u="sng">
                <a:solidFill>
                  <a:srgbClr val="000000"/>
                </a:solidFill>
                <a:latin typeface="Times New Roman" charset="0"/>
                <a:ea typeface="ＭＳ Ｐゴシック" charset="0"/>
                <a:cs typeface="ＭＳ Ｐゴシック" charset="0"/>
              </a:rPr>
              <a:t>“</a:t>
            </a:r>
            <a:r>
              <a:rPr lang="en-US" b="1" u="sng">
                <a:solidFill>
                  <a:srgbClr val="000000"/>
                </a:solidFill>
                <a:latin typeface="Times New Roman" charset="0"/>
                <a:ea typeface="ＭＳ Ｐゴシック" charset="0"/>
                <a:cs typeface="ＭＳ Ｐゴシック" charset="0"/>
              </a:rPr>
              <a:t>The Abrahamic Covenant</a:t>
            </a:r>
            <a:r>
              <a:rPr lang="en-US" b="1">
                <a:solidFill>
                  <a:srgbClr val="000000"/>
                </a:solidFill>
                <a:latin typeface="Times New Roman" charset="0"/>
                <a:ea typeface="ＭＳ Ｐゴシック" charset="0"/>
                <a:cs typeface="ＭＳ Ｐゴシック" charset="0"/>
              </a:rPr>
              <a:t>...is the very backbone of the Bible – the spinal column of special revelation. Teaching which does not acknowledge that spinal column will inevitably have a certain spinelessness about it. </a:t>
            </a:r>
          </a:p>
          <a:p>
            <a:r>
              <a:rPr lang="en-US" b="1" u="sng">
                <a:solidFill>
                  <a:srgbClr val="000000"/>
                </a:solidFill>
                <a:latin typeface="Times New Roman" charset="0"/>
                <a:ea typeface="ＭＳ Ｐゴシック" charset="0"/>
                <a:cs typeface="ＭＳ Ｐゴシック" charset="0"/>
              </a:rPr>
              <a:t>////	It will – quite literally – lack backbone</a:t>
            </a:r>
            <a:r>
              <a:rPr lang="en-US" b="1">
                <a:solidFill>
                  <a:srgbClr val="000000"/>
                </a:solidFill>
                <a:latin typeface="Times New Roman" charset="0"/>
                <a:ea typeface="ＭＳ Ｐゴシック" charset="0"/>
                <a:cs typeface="ＭＳ Ｐゴシック" charset="0"/>
              </a:rPr>
              <a:t>. And it will tend to leave Christians less motivated than they would otherwise be to …</a:t>
            </a:r>
          </a:p>
          <a:p>
            <a:r>
              <a:rPr lang="en-US" b="1">
                <a:solidFill>
                  <a:srgbClr val="000000"/>
                </a:solidFill>
                <a:latin typeface="Times New Roman" charset="0"/>
                <a:ea typeface="ＭＳ Ｐゴシック" charset="0"/>
                <a:cs typeface="ＭＳ Ｐゴシック" charset="0"/>
              </a:rPr>
              <a:t>////	…pass on </a:t>
            </a:r>
            <a:r>
              <a:rPr lang="en-US" b="1" u="sng">
                <a:solidFill>
                  <a:srgbClr val="000000"/>
                </a:solidFill>
                <a:latin typeface="Times New Roman" charset="0"/>
                <a:ea typeface="ＭＳ Ｐゴシック" charset="0"/>
                <a:cs typeface="ＭＳ Ｐゴシック" charset="0"/>
              </a:rPr>
              <a:t>the blessing</a:t>
            </a:r>
            <a:r>
              <a:rPr lang="en-US" b="1">
                <a:solidFill>
                  <a:srgbClr val="000000"/>
                </a:solidFill>
                <a:latin typeface="Times New Roman" charset="0"/>
                <a:ea typeface="ＭＳ Ｐゴシック" charset="0"/>
                <a:cs typeface="ＭＳ Ｐゴシック" charset="0"/>
              </a:rPr>
              <a:t> they have received, not merely to their own kind of people, but to all people on earth.</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5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67C1DF-9C52-8D47-B06B-7BF0CE0D1E06}"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let's put some parts of a Biblical puzzle together.  There will be several pieces to work with.  Begin with Study Help #10.</a:t>
            </a:r>
          </a:p>
          <a:p>
            <a:r>
              <a:rPr lang="en-US" b="1">
                <a:solidFill>
                  <a:srgbClr val="000000"/>
                </a:solidFill>
                <a:latin typeface="Times New Roman" charset="0"/>
                <a:ea typeface="ＭＳ Ｐゴシック" charset="0"/>
                <a:cs typeface="ＭＳ Ｐゴシック" charset="0"/>
              </a:rPr>
              <a:t>////	Starting with some ideas about that common little English word, SIN.</a:t>
            </a:r>
          </a:p>
          <a:p>
            <a:r>
              <a:rPr lang="en-US" b="1">
                <a:solidFill>
                  <a:srgbClr val="000000"/>
                </a:solidFill>
                <a:latin typeface="Times New Roman" charset="0"/>
                <a:ea typeface="ＭＳ Ｐゴシック" charset="0"/>
                <a:cs typeface="ＭＳ Ｐゴシック" charset="0"/>
              </a:rPr>
              <a:t>////	In both the Hebrew of the Old Testament and the Greek of the New...both words which, in English, are translated SIN ... actually have much wider meanings…such as…</a:t>
            </a:r>
          </a:p>
          <a:p>
            <a:r>
              <a:rPr lang="en-US" b="1">
                <a:solidFill>
                  <a:srgbClr val="000000"/>
                </a:solidFill>
                <a:latin typeface="Times New Roman" charset="0"/>
                <a:ea typeface="ＭＳ Ｐゴシック" charset="0"/>
                <a:cs typeface="ＭＳ Ｐゴシック" charset="0"/>
              </a:rPr>
              <a:t>////	MISBEHAVIOR...</a:t>
            </a:r>
          </a:p>
          <a:p>
            <a:r>
              <a:rPr lang="en-US" b="1">
                <a:solidFill>
                  <a:srgbClr val="000000"/>
                </a:solidFill>
                <a:latin typeface="Times New Roman" charset="0"/>
                <a:ea typeface="ＭＳ Ｐゴシック" charset="0"/>
                <a:cs typeface="ＭＳ Ｐゴシック" charset="0"/>
              </a:rPr>
              <a:t>////	INIQUITY...</a:t>
            </a:r>
          </a:p>
          <a:p>
            <a:r>
              <a:rPr lang="en-US" b="1">
                <a:solidFill>
                  <a:srgbClr val="000000"/>
                </a:solidFill>
                <a:latin typeface="Times New Roman" charset="0"/>
                <a:ea typeface="ＭＳ Ｐゴシック" charset="0"/>
                <a:cs typeface="ＭＳ Ｐゴシック" charset="0"/>
              </a:rPr>
              <a:t>////	TRANSGRESSION...</a:t>
            </a:r>
          </a:p>
          <a:p>
            <a:r>
              <a:rPr lang="en-US" b="1">
                <a:solidFill>
                  <a:srgbClr val="000000"/>
                </a:solidFill>
                <a:latin typeface="Times New Roman" charset="0"/>
                <a:ea typeface="ＭＳ Ｐゴシック" charset="0"/>
                <a:cs typeface="ＭＳ Ｐゴシック" charset="0"/>
              </a:rPr>
              <a:t>////	WICKEDNESS...</a:t>
            </a:r>
          </a:p>
          <a:p>
            <a:r>
              <a:rPr lang="en-US" b="1">
                <a:solidFill>
                  <a:srgbClr val="000000"/>
                </a:solidFill>
                <a:latin typeface="Times New Roman" charset="0"/>
                <a:ea typeface="ＭＳ Ｐゴシック" charset="0"/>
                <a:cs typeface="ＭＳ Ｐゴシック" charset="0"/>
              </a:rPr>
              <a:t>////	TRESPASS...</a:t>
            </a:r>
          </a:p>
          <a:p>
            <a:r>
              <a:rPr lang="en-US" b="1">
                <a:solidFill>
                  <a:srgbClr val="000000"/>
                </a:solidFill>
                <a:latin typeface="Times New Roman" charset="0"/>
                <a:ea typeface="ＭＳ Ｐゴシック" charset="0"/>
                <a:cs typeface="ＭＳ Ｐゴシック" charset="0"/>
              </a:rPr>
              <a:t>////	and EVIL...</a:t>
            </a:r>
          </a:p>
          <a:p>
            <a:r>
              <a:rPr lang="en-US" b="1">
                <a:solidFill>
                  <a:srgbClr val="000000"/>
                </a:solidFill>
                <a:latin typeface="Times New Roman" charset="0"/>
                <a:ea typeface="ＭＳ Ｐゴシック" charset="0"/>
                <a:cs typeface="ＭＳ Ｐゴシック" charset="0"/>
              </a:rPr>
              <a:t>Each of those words in their original languages means all these different kinds of negative behavior.  As you can see, the word SIN is really an ineffective single word when we consider all the wider ORIGINAL meanings for which the only English word in translation is: SIN.</a:t>
            </a:r>
          </a:p>
        </p:txBody>
      </p:sp>
    </p:spTree>
    <p:extLst>
      <p:ext uri="{BB962C8B-B14F-4D97-AF65-F5344CB8AC3E}">
        <p14:creationId xmlns:p14="http://schemas.microsoft.com/office/powerpoint/2010/main" val="3085512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23E35-A261-8543-877F-2FF7970DFA3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Well…for that plumb line of perfection…we go straight to Scripture.  And there we discover God's own mark or expectation for perfect human behavior.</a:t>
            </a:r>
          </a:p>
          <a:p>
            <a:r>
              <a:rPr lang="en-US" b="1">
                <a:solidFill>
                  <a:srgbClr val="000000"/>
                </a:solidFill>
                <a:latin typeface="Times New Roman" charset="0"/>
                <a:ea typeface="ＭＳ Ｐゴシック" charset="0"/>
                <a:cs typeface="ＭＳ Ｐゴシック" charset="0"/>
              </a:rPr>
              <a:t>////	Jesus Himself said,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Be perfect, therefore, as your heavenly Father is perfect.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[Matthew 5:48]</a:t>
            </a:r>
          </a:p>
        </p:txBody>
      </p:sp>
    </p:spTree>
    <p:extLst>
      <p:ext uri="{BB962C8B-B14F-4D97-AF65-F5344CB8AC3E}">
        <p14:creationId xmlns:p14="http://schemas.microsoft.com/office/powerpoint/2010/main" val="3125182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E18E6BF-2894-9B4D-B655-47DBBB3F8B1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With Study Help # 11…how exactly would you ever know the dimensions of </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perfection?</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  For that…just look at the names of God right there in the Bible…names, terms and phrases that He uses in reference to Himself.  That list gives us a good idea of the quality of the behavior and spiritual behavior expected of us.  And, of course, among those dozens of the biblical names for God…are these…</a:t>
            </a:r>
          </a:p>
          <a:p>
            <a:r>
              <a:rPr lang="en-US" b="1">
                <a:solidFill>
                  <a:srgbClr val="000000"/>
                </a:solidFill>
                <a:latin typeface="Times" charset="0"/>
                <a:ea typeface="ＭＳ Ｐゴシック" charset="0"/>
                <a:cs typeface="ＭＳ Ｐゴシック" charset="0"/>
              </a:rPr>
              <a:t>////	….ALMIGHTY…</a:t>
            </a:r>
          </a:p>
          <a:p>
            <a:r>
              <a:rPr lang="en-US" b="1">
                <a:solidFill>
                  <a:srgbClr val="000000"/>
                </a:solidFill>
                <a:latin typeface="Times" charset="0"/>
                <a:ea typeface="ＭＳ Ｐゴシック" charset="0"/>
                <a:cs typeface="ＭＳ Ｐゴシック" charset="0"/>
              </a:rPr>
              <a:t>////	….COMFORTER…</a:t>
            </a:r>
          </a:p>
          <a:p>
            <a:r>
              <a:rPr lang="en-US" b="1">
                <a:solidFill>
                  <a:srgbClr val="000000"/>
                </a:solidFill>
                <a:latin typeface="Times" charset="0"/>
                <a:ea typeface="ＭＳ Ｐゴシック" charset="0"/>
                <a:cs typeface="ＭＳ Ｐゴシック" charset="0"/>
              </a:rPr>
              <a:t>////	….FAITHFUL AND TRUE…</a:t>
            </a:r>
          </a:p>
          <a:p>
            <a:r>
              <a:rPr lang="en-US" b="1">
                <a:solidFill>
                  <a:srgbClr val="000000"/>
                </a:solidFill>
                <a:latin typeface="Times" charset="0"/>
                <a:ea typeface="ＭＳ Ｐゴシック" charset="0"/>
                <a:cs typeface="ＭＳ Ｐゴシック" charset="0"/>
              </a:rPr>
              <a:t>////	….LAMB OF GOD…</a:t>
            </a:r>
          </a:p>
          <a:p>
            <a:r>
              <a:rPr lang="en-US" b="1">
                <a:solidFill>
                  <a:srgbClr val="000000"/>
                </a:solidFill>
                <a:latin typeface="Times" charset="0"/>
                <a:ea typeface="ＭＳ Ｐゴシック" charset="0"/>
                <a:cs typeface="ＭＳ Ｐゴシック" charset="0"/>
              </a:rPr>
              <a:t>////	….RIGHTEOUS ONE…</a:t>
            </a:r>
          </a:p>
          <a:p>
            <a:r>
              <a:rPr lang="en-US" b="1">
                <a:solidFill>
                  <a:srgbClr val="000000"/>
                </a:solidFill>
                <a:latin typeface="Times" charset="0"/>
                <a:ea typeface="ＭＳ Ｐゴシック" charset="0"/>
                <a:cs typeface="ＭＳ Ｐゴシック" charset="0"/>
              </a:rPr>
              <a:t>////	….TRUTH…</a:t>
            </a:r>
          </a:p>
          <a:p>
            <a:r>
              <a:rPr lang="en-US" b="1">
                <a:solidFill>
                  <a:srgbClr val="000000"/>
                </a:solidFill>
                <a:latin typeface="Times" charset="0"/>
                <a:ea typeface="ＭＳ Ｐゴシック" charset="0"/>
                <a:cs typeface="ＭＳ Ｐゴシック" charset="0"/>
              </a:rPr>
              <a:t>//// 	….AND THAT NAME ABOVE ALL NAMES……CHRIST THE LORD…JESUS Himself!  </a:t>
            </a:r>
          </a:p>
          <a:p>
            <a:r>
              <a:rPr lang="en-US" b="1">
                <a:solidFill>
                  <a:srgbClr val="000000"/>
                </a:solidFill>
                <a:latin typeface="Times" charset="0"/>
                <a:ea typeface="ＭＳ Ｐゴシック" charset="0"/>
                <a:cs typeface="ＭＳ Ｐゴシック" charset="0"/>
              </a:rPr>
              <a:t>These are some of the dimensions of expectation…to which none of us can compare.  Then the question remains…</a:t>
            </a:r>
          </a:p>
          <a:p>
            <a:r>
              <a:rPr lang="en-US" b="1">
                <a:solidFill>
                  <a:srgbClr val="000000"/>
                </a:solidFill>
                <a:latin typeface="Times" charset="0"/>
                <a:ea typeface="ＭＳ Ｐゴシック" charset="0"/>
                <a:cs typeface="ＭＳ Ｐゴシック" charset="0"/>
              </a:rPr>
              <a:t>////	DO WE…OR DO WE NOT…MISS THE MARK?   THAT</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why we need a Savior…Jesus Christ the Lord.</a:t>
            </a:r>
          </a:p>
        </p:txBody>
      </p:sp>
    </p:spTree>
    <p:extLst>
      <p:ext uri="{BB962C8B-B14F-4D97-AF65-F5344CB8AC3E}">
        <p14:creationId xmlns:p14="http://schemas.microsoft.com/office/powerpoint/2010/main" val="2253104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ACA816-D7EF-9E48-9799-9EC7131C4D3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Another question then: WHO can measure up to such criteria?  How do we live life on this planet and NOT miss that mark?</a:t>
            </a:r>
          </a:p>
          <a:p>
            <a:r>
              <a:rPr lang="en-US" b="1">
                <a:solidFill>
                  <a:srgbClr val="000000"/>
                </a:solidFill>
                <a:latin typeface="Times New Roman" charset="0"/>
                <a:ea typeface="ＭＳ Ｐゴシック" charset="0"/>
                <a:cs typeface="ＭＳ Ｐゴシック" charset="0"/>
              </a:rPr>
              <a:t>////	We have an answer to that. Paul summed it up clearly in Romans.</a:t>
            </a:r>
          </a:p>
        </p:txBody>
      </p:sp>
    </p:spTree>
    <p:extLst>
      <p:ext uri="{BB962C8B-B14F-4D97-AF65-F5344CB8AC3E}">
        <p14:creationId xmlns:p14="http://schemas.microsoft.com/office/powerpoint/2010/main" val="3292701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F4336-D930-A046-923D-6E328ECE5CE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"FOR ALL HAVE SINNED AND FALL SHORT OF THE GLORY OF GOD."  AGAIN…ALL HAVE SINNED!</a:t>
            </a:r>
          </a:p>
        </p:txBody>
      </p:sp>
    </p:spTree>
    <p:extLst>
      <p:ext uri="{BB962C8B-B14F-4D97-AF65-F5344CB8AC3E}">
        <p14:creationId xmlns:p14="http://schemas.microsoft.com/office/powerpoint/2010/main" val="369659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43E0EF-294C-C648-AE94-08814FA5E6C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2771" name="Rectangle 2"/>
          <p:cNvSpPr>
            <a:spLocks noGrp="1" noRot="1" noChangeAspect="1" noChangeArrowheads="1"/>
          </p:cNvSpPr>
          <p:nvPr>
            <p:ph type="sldImg"/>
          </p:nvPr>
        </p:nvSpPr>
        <p:spPr>
          <a:xfrm>
            <a:off x="1152525" y="692150"/>
            <a:ext cx="4552950" cy="3416300"/>
          </a:xfrm>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6016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476332-8AAF-3542-89EF-A6D056148FE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Now comes another puzzle piece...Study Help #12…this one is a matter of some interchangeable words.  Beginning with </a:t>
            </a:r>
          </a:p>
          <a:p>
            <a:r>
              <a:rPr lang="en-US" b="1">
                <a:solidFill>
                  <a:srgbClr val="000000"/>
                </a:solidFill>
                <a:latin typeface="Times New Roman" charset="0"/>
                <a:ea typeface="ＭＳ Ｐゴシック" charset="0"/>
                <a:cs typeface="ＭＳ Ｐゴシック" charset="0"/>
              </a:rPr>
              <a:t>////	WILL.....then </a:t>
            </a:r>
          </a:p>
          <a:p>
            <a:r>
              <a:rPr lang="en-US" b="1">
                <a:solidFill>
                  <a:srgbClr val="000000"/>
                </a:solidFill>
                <a:latin typeface="Times New Roman" charset="0"/>
                <a:ea typeface="ＭＳ Ｐゴシック" charset="0"/>
                <a:cs typeface="ＭＳ Ｐゴシック" charset="0"/>
              </a:rPr>
              <a:t>////	CONTRACT...followed by </a:t>
            </a:r>
          </a:p>
          <a:p>
            <a:r>
              <a:rPr lang="en-US" b="1">
                <a:solidFill>
                  <a:srgbClr val="000000"/>
                </a:solidFill>
                <a:latin typeface="Times New Roman" charset="0"/>
                <a:ea typeface="ＭＳ Ｐゴシック" charset="0"/>
                <a:cs typeface="ＭＳ Ｐゴシック" charset="0"/>
              </a:rPr>
              <a:t>////	TESTAMENT...and finally </a:t>
            </a:r>
          </a:p>
          <a:p>
            <a:r>
              <a:rPr lang="en-US" b="1">
                <a:solidFill>
                  <a:srgbClr val="000000"/>
                </a:solidFill>
                <a:latin typeface="Times New Roman" charset="0"/>
                <a:ea typeface="ＭＳ Ｐゴシック" charset="0"/>
                <a:cs typeface="ＭＳ Ｐゴシック" charset="0"/>
              </a:rPr>
              <a:t>////	COVENANT.</a:t>
            </a:r>
          </a:p>
          <a:p>
            <a:r>
              <a:rPr lang="en-US" b="1">
                <a:solidFill>
                  <a:srgbClr val="000000"/>
                </a:solidFill>
                <a:latin typeface="Times New Roman" charset="0"/>
                <a:ea typeface="ＭＳ Ｐゴシック" charset="0"/>
                <a:cs typeface="ＭＳ Ｐゴシック" charset="0"/>
              </a:rPr>
              <a:t>Each of these terms has a legal idea behind its meaning. </a:t>
            </a:r>
          </a:p>
          <a:p>
            <a:r>
              <a:rPr lang="en-US" b="1">
                <a:solidFill>
                  <a:srgbClr val="000000"/>
                </a:solidFill>
                <a:latin typeface="Times New Roman" charset="0"/>
                <a:ea typeface="ＭＳ Ｐゴシック" charset="0"/>
                <a:cs typeface="ＭＳ Ｐゴシック" charset="0"/>
              </a:rPr>
              <a:t>In fact, </a:t>
            </a:r>
          </a:p>
          <a:p>
            <a:r>
              <a:rPr lang="en-US" b="1">
                <a:solidFill>
                  <a:srgbClr val="000000"/>
                </a:solidFill>
                <a:latin typeface="Times New Roman" charset="0"/>
                <a:ea typeface="ＭＳ Ｐゴシック" charset="0"/>
                <a:cs typeface="ＭＳ Ｐゴシック" charset="0"/>
              </a:rPr>
              <a:t>////	CONTRACT and TESTAMENT are interchangeable...as are </a:t>
            </a:r>
          </a:p>
          <a:p>
            <a:r>
              <a:rPr lang="en-US" b="1">
                <a:solidFill>
                  <a:srgbClr val="000000"/>
                </a:solidFill>
                <a:latin typeface="Times New Roman" charset="0"/>
                <a:ea typeface="ＭＳ Ｐゴシック" charset="0"/>
                <a:cs typeface="ＭＳ Ｐゴシック" charset="0"/>
              </a:rPr>
              <a:t>////	TESTAMENT and WILL...then </a:t>
            </a:r>
          </a:p>
          <a:p>
            <a:r>
              <a:rPr lang="en-US" b="1">
                <a:solidFill>
                  <a:srgbClr val="000000"/>
                </a:solidFill>
                <a:latin typeface="Times New Roman" charset="0"/>
                <a:ea typeface="ＭＳ Ｐゴシック" charset="0"/>
                <a:cs typeface="ＭＳ Ｐゴシック" charset="0"/>
              </a:rPr>
              <a:t>////	WILL and CONTRACT...and finally...each one...</a:t>
            </a:r>
          </a:p>
          <a:p>
            <a:r>
              <a:rPr lang="en-US" b="1">
                <a:solidFill>
                  <a:srgbClr val="000000"/>
                </a:solidFill>
                <a:latin typeface="Times New Roman" charset="0"/>
                <a:ea typeface="ＭＳ Ｐゴシック" charset="0"/>
                <a:cs typeface="ＭＳ Ｐゴシック" charset="0"/>
              </a:rPr>
              <a:t>////	CONTRACT,</a:t>
            </a:r>
          </a:p>
          <a:p>
            <a:r>
              <a:rPr lang="en-US" b="1">
                <a:solidFill>
                  <a:srgbClr val="000000"/>
                </a:solidFill>
                <a:latin typeface="Times New Roman" charset="0"/>
                <a:ea typeface="ＭＳ Ｐゴシック" charset="0"/>
                <a:cs typeface="ＭＳ Ｐゴシック" charset="0"/>
              </a:rPr>
              <a:t>////	TESTAMENT and</a:t>
            </a:r>
          </a:p>
          <a:p>
            <a:r>
              <a:rPr lang="en-US" b="1">
                <a:latin typeface="Times" charset="0"/>
                <a:ea typeface="ＭＳ Ｐゴシック" charset="0"/>
                <a:cs typeface="ＭＳ Ｐゴシック" charset="0"/>
              </a:rPr>
              <a:t>////	WILL…is an </a:t>
            </a:r>
            <a:r>
              <a:rPr lang="en-US" b="1">
                <a:solidFill>
                  <a:srgbClr val="000000"/>
                </a:solidFill>
                <a:latin typeface="Times New Roman" charset="0"/>
                <a:ea typeface="ＭＳ Ｐゴシック" charset="0"/>
                <a:cs typeface="ＭＳ Ｐゴシック" charset="0"/>
              </a:rPr>
              <a:t>interchangeable term with </a:t>
            </a:r>
          </a:p>
          <a:p>
            <a:r>
              <a:rPr lang="en-US" b="1">
                <a:solidFill>
                  <a:srgbClr val="000000"/>
                </a:solidFill>
                <a:latin typeface="Times New Roman" charset="0"/>
                <a:ea typeface="ＭＳ Ｐゴシック" charset="0"/>
                <a:cs typeface="ＭＳ Ｐゴシック" charset="0"/>
              </a:rPr>
              <a:t>////	COVENANT.  </a:t>
            </a:r>
          </a:p>
          <a:p>
            <a:r>
              <a:rPr lang="en-US" b="1">
                <a:solidFill>
                  <a:srgbClr val="000000"/>
                </a:solidFill>
                <a:latin typeface="Times" charset="0"/>
                <a:ea typeface="ＭＳ Ｐゴシック" charset="0"/>
                <a:cs typeface="ＭＳ Ｐゴシック" charset="0"/>
              </a:rPr>
              <a:t>So there is an enormous amount of contractual and legal nuance brought together in these four terms.  In other words, according to the dictionary, we could call the parts of our Bible...God</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OLD </a:t>
            </a:r>
          </a:p>
          <a:p>
            <a:r>
              <a:rPr lang="en-US" b="1">
                <a:solidFill>
                  <a:srgbClr val="000000"/>
                </a:solidFill>
                <a:latin typeface="Times New Roman" charset="0"/>
                <a:ea typeface="ＭＳ Ｐゴシック" charset="0"/>
                <a:cs typeface="ＭＳ Ｐゴシック" charset="0"/>
              </a:rPr>
              <a:t>////	….WILL…</a:t>
            </a:r>
          </a:p>
          <a:p>
            <a:r>
              <a:rPr lang="en-US" b="1">
                <a:solidFill>
                  <a:srgbClr val="000000"/>
                </a:solidFill>
                <a:latin typeface="Times New Roman" charset="0"/>
                <a:ea typeface="ＭＳ Ｐゴシック" charset="0"/>
                <a:cs typeface="ＭＳ Ｐゴシック" charset="0"/>
              </a:rPr>
              <a:t>////	….</a:t>
            </a:r>
            <a:r>
              <a:rPr lang="en-US" b="1">
                <a:solidFill>
                  <a:srgbClr val="000000"/>
                </a:solidFill>
                <a:latin typeface="Times" charset="0"/>
                <a:ea typeface="ＭＳ Ｐゴシック" charset="0"/>
                <a:cs typeface="ＭＳ Ｐゴシック" charset="0"/>
              </a:rPr>
              <a:t>COVENANT...or</a:t>
            </a:r>
          </a:p>
          <a:p>
            <a:r>
              <a:rPr lang="en-US" b="1">
                <a:solidFill>
                  <a:srgbClr val="000000"/>
                </a:solidFill>
                <a:latin typeface="Times New Roman" charset="0"/>
                <a:ea typeface="ＭＳ Ｐゴシック" charset="0"/>
                <a:cs typeface="ＭＳ Ｐゴシック" charset="0"/>
              </a:rPr>
              <a:t>////	….CONTRACT…</a:t>
            </a:r>
            <a:endParaRPr lang="en-US" b="1">
              <a:solidFill>
                <a:srgbClr val="000000"/>
              </a:solidFill>
              <a:latin typeface="Times"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In the same way…we could refer to God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New</a:t>
            </a:r>
          </a:p>
          <a:p>
            <a:r>
              <a:rPr lang="en-US" b="1">
                <a:solidFill>
                  <a:srgbClr val="000000"/>
                </a:solidFill>
                <a:latin typeface="Times New Roman" charset="0"/>
                <a:ea typeface="ＭＳ Ｐゴシック" charset="0"/>
                <a:cs typeface="ＭＳ Ｐゴシック" charset="0"/>
              </a:rPr>
              <a:t>////	….WILL</a:t>
            </a:r>
          </a:p>
          <a:p>
            <a:r>
              <a:rPr lang="en-US" b="1">
                <a:solidFill>
                  <a:srgbClr val="000000"/>
                </a:solidFill>
                <a:latin typeface="Times New Roman" charset="0"/>
                <a:ea typeface="ＭＳ Ｐゴシック" charset="0"/>
                <a:cs typeface="ＭＳ Ｐゴシック" charset="0"/>
              </a:rPr>
              <a:t>////	….COVENANT or</a:t>
            </a:r>
          </a:p>
          <a:p>
            <a:r>
              <a:rPr lang="en-US" b="1">
                <a:solidFill>
                  <a:srgbClr val="000000"/>
                </a:solidFill>
                <a:latin typeface="Times New Roman" charset="0"/>
                <a:ea typeface="ＭＳ Ｐゴシック" charset="0"/>
                <a:cs typeface="ＭＳ Ｐゴシック" charset="0"/>
              </a:rPr>
              <a:t>////	….CONTRACT</a:t>
            </a:r>
          </a:p>
          <a:p>
            <a:r>
              <a:rPr lang="en-US" b="1">
                <a:solidFill>
                  <a:srgbClr val="000000"/>
                </a:solidFill>
                <a:latin typeface="Times" charset="0"/>
                <a:ea typeface="ＭＳ Ｐゴシック" charset="0"/>
                <a:cs typeface="ＭＳ Ｐゴシック" charset="0"/>
              </a:rPr>
              <a:t>Interchangeable terms that give enormous insight into the depth and breadth of God</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legal arrangements with his Creation. With all these possibilities…it was the decision of earlier translators to use the older inclusive term TESTAMENT…giving us</a:t>
            </a:r>
          </a:p>
          <a:p>
            <a:r>
              <a:rPr lang="en-US" b="1">
                <a:solidFill>
                  <a:srgbClr val="000000"/>
                </a:solidFill>
                <a:latin typeface="Times New Roman" charset="0"/>
                <a:ea typeface="ＭＳ Ｐゴシック" charset="0"/>
                <a:cs typeface="ＭＳ Ｐゴシック" charset="0"/>
              </a:rPr>
              <a:t>////	OLD TESTAMENT and</a:t>
            </a:r>
          </a:p>
          <a:p>
            <a:r>
              <a:rPr lang="en-US" b="1">
                <a:solidFill>
                  <a:srgbClr val="000000"/>
                </a:solidFill>
                <a:latin typeface="Times New Roman" charset="0"/>
                <a:ea typeface="ＭＳ Ｐゴシック" charset="0"/>
                <a:cs typeface="ＭＳ Ｐゴシック" charset="0"/>
              </a:rPr>
              <a:t>////	NEW TESTAMENT.</a:t>
            </a:r>
          </a:p>
          <a:p>
            <a:r>
              <a:rPr lang="en-US" b="1">
                <a:solidFill>
                  <a:srgbClr val="000000"/>
                </a:solidFill>
                <a:latin typeface="Times New Roman" charset="0"/>
                <a:ea typeface="ＭＳ Ｐゴシック" charset="0"/>
                <a:cs typeface="ＭＳ Ｐゴシック" charset="0"/>
              </a:rPr>
              <a:t>Then...with the idea of Biblical covenants and contracts in mind...think about this… </a:t>
            </a:r>
          </a:p>
        </p:txBody>
      </p:sp>
    </p:spTree>
    <p:extLst>
      <p:ext uri="{BB962C8B-B14F-4D97-AF65-F5344CB8AC3E}">
        <p14:creationId xmlns:p14="http://schemas.microsoft.com/office/powerpoint/2010/main" val="682648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91058F2-7C1D-3D41-906B-E9A3318EBC0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social or financial situations in those ancient times where covenants and contracts were a prominent part of civil discourse.  As an example of ancient covenants, this situation…</a:t>
            </a:r>
          </a:p>
        </p:txBody>
      </p:sp>
    </p:spTree>
    <p:extLst>
      <p:ext uri="{BB962C8B-B14F-4D97-AF65-F5344CB8AC3E}">
        <p14:creationId xmlns:p14="http://schemas.microsoft.com/office/powerpoint/2010/main" val="311417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A3B18B-8931-594E-9905-5D65D815783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Study Help 13 in hand…suppose you own a herd of sheep…but you need additional land on which to graze that herd.</a:t>
            </a:r>
          </a:p>
          <a:p>
            <a:r>
              <a:rPr lang="en-US" b="1">
                <a:solidFill>
                  <a:srgbClr val="000000"/>
                </a:solidFill>
                <a:latin typeface="Times New Roman" charset="0"/>
                <a:ea typeface="ＭＳ Ｐゴシック" charset="0"/>
                <a:cs typeface="ＭＳ Ｐゴシック" charset="0"/>
              </a:rPr>
              <a:t>////	On the other hand, your friend owns a very large range of land and is quite willing to make some of it available to fill your needs.</a:t>
            </a:r>
          </a:p>
          <a:p>
            <a:r>
              <a:rPr lang="en-US" b="1">
                <a:solidFill>
                  <a:srgbClr val="000000"/>
                </a:solidFill>
                <a:latin typeface="Times New Roman" charset="0"/>
                <a:ea typeface="ＭＳ Ｐゴシック" charset="0"/>
                <a:cs typeface="ＭＳ Ｐゴシック" charset="0"/>
              </a:rPr>
              <a:t>How do you make that arrangement?</a:t>
            </a:r>
          </a:p>
          <a:p>
            <a:r>
              <a:rPr lang="en-US" b="1">
                <a:solidFill>
                  <a:srgbClr val="000000"/>
                </a:solidFill>
                <a:latin typeface="Times New Roman" charset="0"/>
                <a:ea typeface="ＭＳ Ｐゴシック" charset="0"/>
                <a:cs typeface="ＭＳ Ｐゴシック" charset="0"/>
              </a:rPr>
              <a:t>In Biblical times…in one of four ways...such as…</a:t>
            </a:r>
          </a:p>
        </p:txBody>
      </p:sp>
    </p:spTree>
    <p:extLst>
      <p:ext uri="{BB962C8B-B14F-4D97-AF65-F5344CB8AC3E}">
        <p14:creationId xmlns:p14="http://schemas.microsoft.com/office/powerpoint/2010/main" val="656032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2E8E2F-BAE2-4A4F-AA3A-E3DABC98624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ancient HAND COVENANT…simply shaking hands…a basic gesture of understanding between people -- coming right on down to our own time.</a:t>
            </a:r>
          </a:p>
        </p:txBody>
      </p:sp>
    </p:spTree>
    <p:extLst>
      <p:ext uri="{BB962C8B-B14F-4D97-AF65-F5344CB8AC3E}">
        <p14:creationId xmlns:p14="http://schemas.microsoft.com/office/powerpoint/2010/main" val="3827054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559A2-B33B-8448-831E-B7BFAE2505B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With slightly more symbolic permanence…though temporary…the SHOE COVENANT.  As a symbol of the agreement, each party exchanges a sandal, which will be retained by each...just as long as the agreement is in effect.  To cancel it all, we simply give back each other's sandal, and the agreement is concluded.  Things return to their original condition.</a:t>
            </a:r>
          </a:p>
        </p:txBody>
      </p:sp>
    </p:spTree>
    <p:extLst>
      <p:ext uri="{BB962C8B-B14F-4D97-AF65-F5344CB8AC3E}">
        <p14:creationId xmlns:p14="http://schemas.microsoft.com/office/powerpoint/2010/main" val="2334100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571D20-F7AD-204D-9BAC-26400EE9085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Then…the SALT COVENANT…still another form of contract, this one requiring yet more commitment than the shoe covenant, though not by much.  Each party to the agreement exchanged an amount of precious salt from a side condiment pouch many people carried.  The idea here being that once the agreement was ended…the return of all the salt would be very difficult although, in theory, possible.  And also, salt was used in ancient times as a way of ratifying an agreement.  Sometimes the pouches were just exchanged between the parties.  So, this contract could be nullified with some ease.</a:t>
            </a:r>
          </a:p>
          <a:p>
            <a:r>
              <a:rPr lang="en-US" b="1">
                <a:solidFill>
                  <a:srgbClr val="000000"/>
                </a:solidFill>
                <a:latin typeface="Times New Roman" charset="0"/>
                <a:ea typeface="ＭＳ Ｐゴシック" charset="0"/>
                <a:cs typeface="ＭＳ Ｐゴシック" charset="0"/>
              </a:rPr>
              <a:t>////	But now, we come to the most important and far-reaching ancient covenant or contract agreement of them all.  This one we call a BLOOD COVENANT.</a:t>
            </a:r>
          </a:p>
          <a:p>
            <a:r>
              <a:rPr lang="en-US" b="1">
                <a:solidFill>
                  <a:srgbClr val="000000"/>
                </a:solidFill>
                <a:latin typeface="Times New Roman" charset="0"/>
                <a:ea typeface="ＭＳ Ｐゴシック" charset="0"/>
                <a:cs typeface="ＭＳ Ｐゴシック" charset="0"/>
              </a:rPr>
              <a:t>The Blood Covenant worked like this:</a:t>
            </a:r>
          </a:p>
          <a:p>
            <a:r>
              <a:rPr lang="en-US" b="1">
                <a:solidFill>
                  <a:srgbClr val="000000"/>
                </a:solidFill>
                <a:latin typeface="Times New Roman" charset="0"/>
                <a:ea typeface="ＭＳ Ｐゴシック" charset="0"/>
                <a:cs typeface="ＭＳ Ｐゴシック" charset="0"/>
              </a:rPr>
              <a:t>////	each of the parties to an agreement selects an animal, or animals, depending upon one</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personal wealth.</a:t>
            </a:r>
          </a:p>
        </p:txBody>
      </p:sp>
    </p:spTree>
    <p:extLst>
      <p:ext uri="{BB962C8B-B14F-4D97-AF65-F5344CB8AC3E}">
        <p14:creationId xmlns:p14="http://schemas.microsoft.com/office/powerpoint/2010/main" val="357126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6CC57D-246E-0747-A9B6-2C443EB9971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animals are slaughtered and the carcasses spread about on the ground with a passage between them, </a:t>
            </a:r>
          </a:p>
          <a:p>
            <a:r>
              <a:rPr lang="en-US" b="1">
                <a:solidFill>
                  <a:srgbClr val="000000"/>
                </a:solidFill>
                <a:latin typeface="Times New Roman" charset="0"/>
                <a:ea typeface="ＭＳ Ｐゴシック" charset="0"/>
                <a:cs typeface="ＭＳ Ｐゴシック" charset="0"/>
              </a:rPr>
              <a:t>////	…and then side-by-side, the parties walk together between the animal pieces.  Significant?  Yes…because blood has been spilled in behalf of the arrangement.  </a:t>
            </a:r>
          </a:p>
          <a:p>
            <a:r>
              <a:rPr lang="en-US" b="1">
                <a:solidFill>
                  <a:srgbClr val="000000"/>
                </a:solidFill>
                <a:latin typeface="Times New Roman" charset="0"/>
                <a:ea typeface="ＭＳ Ｐゴシック" charset="0"/>
                <a:cs typeface="ＭＳ Ｐゴシック" charset="0"/>
              </a:rPr>
              <a:t>////	That BLOOD COVENANT then is utterly binding until the death of one of the parties!  In other words, there is no abrogating a blood covenant.  Why this emphasis?  Here</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 glimpse of that climactic scene in Genesis between Abraham and God: </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[God] came down and made…or literally CUT…a formal treaty with Abraham (the Abrahamic Covenant.)  Since God could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swear</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(confirm a covenant) by none greater,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He swore by Himself</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(Heb. 6:13).  In other words this was a unilateral covenant.  So its promises are absolutely sure.</a:t>
            </a:r>
          </a:p>
        </p:txBody>
      </p:sp>
    </p:spTree>
    <p:extLst>
      <p:ext uri="{BB962C8B-B14F-4D97-AF65-F5344CB8AC3E}">
        <p14:creationId xmlns:p14="http://schemas.microsoft.com/office/powerpoint/2010/main" val="3767190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44A562-92D2-CB4C-A05A-F2E2DC7896A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the last puzzle piece...</a:t>
            </a:r>
          </a:p>
          <a:p>
            <a:r>
              <a:rPr lang="en-US" b="1">
                <a:solidFill>
                  <a:srgbClr val="000000"/>
                </a:solidFill>
                <a:latin typeface="Times New Roman" charset="0"/>
                <a:ea typeface="ＭＳ Ｐゴシック" charset="0"/>
                <a:cs typeface="ＭＳ Ｐゴシック" charset="0"/>
              </a:rPr>
              <a:t>Here is a series of sights and events that are common to life in the United States at this time in the world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history.  </a:t>
            </a:r>
          </a:p>
          <a:p>
            <a:r>
              <a:rPr lang="en-US" b="1">
                <a:solidFill>
                  <a:srgbClr val="000000"/>
                </a:solidFill>
                <a:latin typeface="Times New Roman" charset="0"/>
                <a:ea typeface="ＭＳ Ｐゴシック" charset="0"/>
                <a:cs typeface="ＭＳ Ｐゴシック" charset="0"/>
              </a:rPr>
              <a:t>….And the majesty of the U.S. capitol building in Washington D.C.</a:t>
            </a:r>
          </a:p>
          <a:p>
            <a:r>
              <a:rPr lang="en-US" b="1">
                <a:solidFill>
                  <a:srgbClr val="000000"/>
                </a:solidFill>
                <a:latin typeface="Times New Roman" charset="0"/>
                <a:ea typeface="ＭＳ Ｐゴシック" charset="0"/>
                <a:cs typeface="ＭＳ Ｐゴシック" charset="0"/>
              </a:rPr>
              <a:t>With all of these varied aspects of our contemporary life...</a:t>
            </a:r>
          </a:p>
          <a:p>
            <a:r>
              <a:rPr lang="en-US" b="1">
                <a:solidFill>
                  <a:srgbClr val="000000"/>
                </a:solidFill>
                <a:latin typeface="Times New Roman" charset="0"/>
                <a:ea typeface="ＭＳ Ｐゴシック" charset="0"/>
                <a:cs typeface="ＭＳ Ｐゴシック" charset="0"/>
              </a:rPr>
              <a:t>////	….there is a question here:  is there one common concept that holds all this together?  Is there an underlying idea or fundamental principle that brings all this – in this instance, the United States of America – together in what we could call –– in this case –– nationhood?</a:t>
            </a:r>
          </a:p>
        </p:txBody>
      </p:sp>
    </p:spTree>
    <p:extLst>
      <p:ext uri="{BB962C8B-B14F-4D97-AF65-F5344CB8AC3E}">
        <p14:creationId xmlns:p14="http://schemas.microsoft.com/office/powerpoint/2010/main" val="1189343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25B949-0450-4B43-869A-D5B3382A283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could suggest that the U.S. Constitution be considered as the very BACKBONE of American life.  It is a legal document...not a divine instrument, of course.  However, through the centuries that single written document has held the United States and its way of life together…through war and through peace...the good times and the very bad…a document of common understanding among all American people.</a:t>
            </a:r>
          </a:p>
        </p:txBody>
      </p:sp>
    </p:spTree>
    <p:extLst>
      <p:ext uri="{BB962C8B-B14F-4D97-AF65-F5344CB8AC3E}">
        <p14:creationId xmlns:p14="http://schemas.microsoft.com/office/powerpoint/2010/main" val="3909593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213842-A36C-2240-A81C-08B7640E74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A LEGAL DOCUMENT OF UNDERSTANDING BETWEEN MEN AND THEIR GOVERNMENTS.</a:t>
            </a:r>
          </a:p>
        </p:txBody>
      </p:sp>
    </p:spTree>
    <p:extLst>
      <p:ext uri="{BB962C8B-B14F-4D97-AF65-F5344CB8AC3E}">
        <p14:creationId xmlns:p14="http://schemas.microsoft.com/office/powerpoint/2010/main" val="392293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B1AF5D53-5D96-A549-BECF-4CC4034A1CB8}" type="slidenum">
              <a:rPr lang="en-US" sz="1200" b="0" i="0">
                <a:solidFill>
                  <a:schemeClr val="tx1"/>
                </a:solidFill>
                <a:latin typeface="Times" charset="0"/>
              </a:rPr>
              <a:pPr/>
              <a:t>3</a:t>
            </a:fld>
            <a:endParaRPr lang="en-US" sz="1200" b="0" i="0">
              <a:solidFill>
                <a:schemeClr val="tx1"/>
              </a:solidFill>
              <a:latin typeface="Times"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SEGMENT TITLE: BIBLICAL BEDROCK (A)</a:t>
            </a:r>
          </a:p>
          <a:p>
            <a:r>
              <a:rPr lang="en-US" b="1">
                <a:solidFill>
                  <a:srgbClr val="000000"/>
                </a:solidFill>
                <a:latin typeface="Times" charset="0"/>
                <a:ea typeface="ＭＳ Ｐゴシック" charset="0"/>
                <a:cs typeface="ＭＳ Ｐゴシック" charset="0"/>
              </a:rPr>
              <a:t>In THE QUICK CHRONOLOGY we found THE WHAT of what happened in the great Biblical panorama.  Now it</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time to discover THE WHY of those world-shaping events.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4C8C8C13-281F-C347-A5EC-A9FDD541F89D}" type="slidenum">
              <a:rPr lang="en-US" sz="1200" b="0" i="0">
                <a:solidFill>
                  <a:schemeClr val="tx1"/>
                </a:solidFill>
                <a:latin typeface="Times" charset="0"/>
              </a:rPr>
              <a:pPr/>
              <a:t>31</a:t>
            </a:fld>
            <a:endParaRPr lang="en-US" sz="1200" b="0" i="0">
              <a:solidFill>
                <a:schemeClr val="tx1"/>
              </a:solidFill>
              <a:latin typeface="Times"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Bible's time and story lines we have moved through earlier…[DISSOLVING DIRECTLY INTO…]</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49B98088-BC0A-0244-B8D4-80193C65F5CC}" type="slidenum">
              <a:rPr lang="en-US" sz="1200" b="0" i="0">
                <a:solidFill>
                  <a:schemeClr val="tx1"/>
                </a:solidFill>
                <a:latin typeface="Times" charset="0"/>
              </a:rPr>
              <a:pPr algn="r">
                <a:spcBef>
                  <a:spcPct val="0"/>
                </a:spcBef>
              </a:pPr>
              <a:t>32</a:t>
            </a:fld>
            <a:endParaRPr lang="en-US" sz="1200" b="0" i="0">
              <a:solidFill>
                <a:schemeClr val="tx1"/>
              </a:solidFill>
              <a:latin typeface="Times"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Bible's time and story lines we have moved through earlier…[DISSOLVING DIRECTLY INTO…]</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AD7447D6-E70A-3F4A-86B9-FC81D27D8CED}" type="slidenum">
              <a:rPr lang="en-US" sz="1200" b="0" i="0">
                <a:solidFill>
                  <a:schemeClr val="tx1"/>
                </a:solidFill>
                <a:latin typeface="Times" charset="0"/>
              </a:rPr>
              <a:pPr algn="r">
                <a:spcBef>
                  <a:spcPct val="0"/>
                </a:spcBef>
              </a:pPr>
              <a:t>33</a:t>
            </a:fld>
            <a:endParaRPr lang="en-US" sz="1200" b="0" i="0">
              <a:solidFill>
                <a:schemeClr val="tx1"/>
              </a:solidFill>
              <a:latin typeface="Times"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think about all of these Biblical concepts, these ideas, the people, the events...all of them major parts of THE BIBLE…BASICALLY and THE QUICK CHRONOLOGY … the Bible's time and story lines we have moved through earlier…[DISSOLVING DIRECTLY INTO…]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B106EE7A-131E-6F49-A731-881200615900}" type="slidenum">
              <a:rPr lang="en-US" sz="1200" b="0" i="0">
                <a:solidFill>
                  <a:schemeClr val="tx1"/>
                </a:solidFill>
                <a:latin typeface="Times" charset="0"/>
              </a:rPr>
              <a:pPr/>
              <a:t>34</a:t>
            </a:fld>
            <a:endParaRPr lang="en-US" sz="1200" b="0" i="0">
              <a:solidFill>
                <a:schemeClr val="tx1"/>
              </a:solidFill>
              <a:latin typeface="Times"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But first…let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make a framework in which to talk about all this.  These are the ancient ruins of Qumran, a community of Essenes – a sect of extremely pious Jews – who lived apart on the shores of the Dead Sea not far from Jerusalem.  Some scholars believe that John the Baptist was a member of this community.</a:t>
            </a:r>
          </a:p>
          <a:p>
            <a:r>
              <a:rPr lang="en-US" b="1">
                <a:solidFill>
                  <a:srgbClr val="000000"/>
                </a:solidFill>
                <a:latin typeface="Times New Roman" charset="0"/>
                <a:ea typeface="ＭＳ Ｐゴシック" charset="0"/>
                <a:cs typeface="ＭＳ Ｐゴシック" charset="0"/>
              </a:rPr>
              <a:t>////	The Essenes were known to have hand-copied the ancient Jewish scriptures.  As Palestine was collapsing under the Romans, the Essenes spirited their precious copies of the Scriptures out of the community…hiding them across a dry streambed in a group of caves…</a:t>
            </a:r>
          </a:p>
          <a:p>
            <a:r>
              <a:rPr lang="en-US" b="1">
                <a:solidFill>
                  <a:srgbClr val="000000"/>
                </a:solidFill>
                <a:latin typeface="Times New Roman" charset="0"/>
                <a:ea typeface="ＭＳ Ｐゴシック" charset="0"/>
                <a:cs typeface="ＭＳ Ｐゴシック" charset="0"/>
              </a:rPr>
              <a:t>////	…preserving them in ceramic jars like this.  And they stayed right there –– in the caves –– undisturbed until 1947 when they were discovered by a shepherd boy searching for his wandering sheep.</a:t>
            </a:r>
          </a:p>
        </p:txBody>
      </p:sp>
    </p:spTree>
    <p:extLst>
      <p:ext uri="{BB962C8B-B14F-4D97-AF65-F5344CB8AC3E}">
        <p14:creationId xmlns:p14="http://schemas.microsoft.com/office/powerpoint/2010/main" val="3070821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811C3B22-3BFE-E842-9513-6485A9D9C17E}" type="slidenum">
              <a:rPr lang="en-US" sz="1200" b="0" i="0">
                <a:solidFill>
                  <a:schemeClr val="tx1"/>
                </a:solidFill>
                <a:latin typeface="Times" charset="0"/>
              </a:rPr>
              <a:pPr/>
              <a:t>35</a:t>
            </a:fld>
            <a:endParaRPr lang="en-US" sz="1200" b="0" i="0">
              <a:solidFill>
                <a:schemeClr val="tx1"/>
              </a:solidFill>
              <a:latin typeface="Times"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Today, some of those ancient scrolls are preserved and displayed to the public in Jerusalem</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a:t>
            </a:r>
          </a:p>
          <a:p>
            <a:r>
              <a:rPr lang="en-US" b="1">
                <a:solidFill>
                  <a:srgbClr val="000000"/>
                </a:solidFill>
                <a:latin typeface="Times New Roman" charset="0"/>
                <a:ea typeface="ＭＳ Ｐゴシック" charset="0"/>
                <a:cs typeface="ＭＳ Ｐゴシック" charset="0"/>
              </a:rPr>
              <a:t>////	…famed Shrine of the Book at Israel</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National Museum.</a:t>
            </a:r>
          </a:p>
          <a:p>
            <a:r>
              <a:rPr lang="en-US" b="1">
                <a:solidFill>
                  <a:srgbClr val="000000"/>
                </a:solidFill>
                <a:latin typeface="Times New Roman" charset="0"/>
                <a:ea typeface="ＭＳ Ｐゴシック" charset="0"/>
                <a:cs typeface="ＭＳ Ｐゴシック" charset="0"/>
              </a:rPr>
              <a:t>////	So…from the caves…to the museum and to scroll researchers around the world…an enormous treasure of Essene writings has survived….held by many to be the most significant archeological discovery of the Twentieth Century.</a:t>
            </a:r>
          </a:p>
        </p:txBody>
      </p:sp>
    </p:spTree>
    <p:extLst>
      <p:ext uri="{BB962C8B-B14F-4D97-AF65-F5344CB8AC3E}">
        <p14:creationId xmlns:p14="http://schemas.microsoft.com/office/powerpoint/2010/main" val="2212628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ECC27F1C-02CA-4A40-BDC3-A3039C9A51D5}" type="slidenum">
              <a:rPr lang="en-US" sz="1200" b="0" i="0">
                <a:solidFill>
                  <a:schemeClr val="tx1"/>
                </a:solidFill>
                <a:latin typeface="Times" charset="0"/>
              </a:rPr>
              <a:pPr/>
              <a:t>36</a:t>
            </a:fld>
            <a:endParaRPr lang="en-US" sz="1200" b="0" i="0">
              <a:solidFill>
                <a:schemeClr val="tx1"/>
              </a:solidFill>
              <a:latin typeface="Times"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Then…with this background inside Jerusalem</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Shrine of the Book, let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explore the place of the Biblical legal understandings and promises between God and man…just as they have come down to us IN WRITING and preserved in the pages of Scripture in your own Bible.</a:t>
            </a:r>
          </a:p>
        </p:txBody>
      </p:sp>
    </p:spTree>
    <p:extLst>
      <p:ext uri="{BB962C8B-B14F-4D97-AF65-F5344CB8AC3E}">
        <p14:creationId xmlns:p14="http://schemas.microsoft.com/office/powerpoint/2010/main" val="3642792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7F3D4B66-0F5E-DA4F-9CD1-7FAC699C9798}" type="slidenum">
              <a:rPr lang="en-US" sz="1200" b="0" i="0">
                <a:solidFill>
                  <a:schemeClr val="tx1"/>
                </a:solidFill>
                <a:latin typeface="Times" charset="0"/>
              </a:rPr>
              <a:pPr/>
              <a:t>37</a:t>
            </a:fld>
            <a:endParaRPr lang="en-US" sz="1200" b="0" i="0">
              <a:solidFill>
                <a:schemeClr val="tx1"/>
              </a:solidFill>
              <a:latin typeface="Times"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The arrows on the side of the screen will guide us through Study Help #14…</a:t>
            </a:r>
          </a:p>
          <a:p>
            <a:r>
              <a:rPr lang="en-US" b="1">
                <a:solidFill>
                  <a:srgbClr val="000000"/>
                </a:solidFill>
                <a:latin typeface="Times New Roman" charset="0"/>
                <a:ea typeface="ＭＳ Ｐゴシック" charset="0"/>
                <a:cs typeface="ＭＳ Ｐゴシック" charset="0"/>
              </a:rPr>
              <a:t>////	….as we develop…first… THE ABRAHAMIC COVENANT.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3E57741A-B352-6D4B-892A-0147A4C7B897}" type="slidenum">
              <a:rPr lang="en-US" sz="1200" b="0" i="0">
                <a:solidFill>
                  <a:schemeClr val="tx1"/>
                </a:solidFill>
                <a:latin typeface="Times" charset="0"/>
              </a:rPr>
              <a:pPr/>
              <a:t>38</a:t>
            </a:fld>
            <a:endParaRPr lang="en-US" sz="1200" b="0" i="0">
              <a:solidFill>
                <a:schemeClr val="tx1"/>
              </a:solidFill>
              <a:latin typeface="Times"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This is Richardson</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VERY BACKBONE OF BIBLICAL REVELATION.</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GOD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UNCONDITIONAL COVENANTAL PROGRAM BEGINS RIGHT HERE!</a:t>
            </a:r>
          </a:p>
          <a:p>
            <a:r>
              <a:rPr lang="en-US" b="1">
                <a:solidFill>
                  <a:srgbClr val="000000"/>
                </a:solidFill>
                <a:latin typeface="Times New Roman" charset="0"/>
                <a:ea typeface="ＭＳ Ｐゴシック" charset="0"/>
                <a:cs typeface="ＭＳ Ｐゴシック" charset="0"/>
              </a:rPr>
              <a:t>That great ABRAHAMIC COVENANT....God's unconditional covenantal program of the ages was announced in two parts..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CF024EF7-517E-C54E-B006-E12B4E44F0D4}" type="slidenum">
              <a:rPr lang="en-US" sz="1200" b="0" i="0">
                <a:solidFill>
                  <a:schemeClr val="tx1"/>
                </a:solidFill>
                <a:latin typeface="Times" charset="0"/>
              </a:rPr>
              <a:pPr/>
              <a:t>39</a:t>
            </a:fld>
            <a:endParaRPr lang="en-US" sz="1200" b="0" i="0">
              <a:solidFill>
                <a:schemeClr val="tx1"/>
              </a:solidFill>
              <a:latin typeface="Times"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Guided on the Study Help by the arrows to the left…</a:t>
            </a:r>
          </a:p>
          <a:p>
            <a:r>
              <a:rPr lang="en-US" b="1">
                <a:solidFill>
                  <a:srgbClr val="000000"/>
                </a:solidFill>
                <a:latin typeface="Times New Roman" charset="0"/>
                <a:ea typeface="ＭＳ Ｐゴシック" charset="0"/>
                <a:cs typeface="ＭＳ Ｐゴシック" charset="0"/>
              </a:rPr>
              <a:t>The Abrahamic Promises originate in two different locations in Genesis...</a:t>
            </a:r>
          </a:p>
          <a:p>
            <a:r>
              <a:rPr lang="en-US" b="1">
                <a:solidFill>
                  <a:srgbClr val="000000"/>
                </a:solidFill>
                <a:latin typeface="Times New Roman" charset="0"/>
                <a:ea typeface="ＭＳ Ｐゴシック" charset="0"/>
                <a:cs typeface="ＭＳ Ｐゴシック" charset="0"/>
              </a:rPr>
              <a:t>////	First…Abraham received his famous CALL –– with its three promises –– in Genesis 12:1-3.  Remember the time frame: about 2000 B.C.</a:t>
            </a:r>
          </a:p>
          <a:p>
            <a:r>
              <a:rPr lang="en-US" b="1">
                <a:solidFill>
                  <a:srgbClr val="000000"/>
                </a:solidFill>
                <a:latin typeface="Times New Roman" charset="0"/>
                <a:ea typeface="ＭＳ Ｐゴシック" charset="0"/>
                <a:cs typeface="ＭＳ Ｐゴシック" charset="0"/>
              </a:rPr>
              <a:t>////	Later on in Genesis 15:9-18, the actual Covenant is presented …in the form of a BLOOD COVENANT…as we described earlier…. followed by God –– in effect –– signing the actual COVENANT or contract between Himself and Abraham. </a:t>
            </a:r>
          </a:p>
          <a:p>
            <a:r>
              <a:rPr lang="en-US" b="1">
                <a:solidFill>
                  <a:srgbClr val="000000"/>
                </a:solidFill>
                <a:latin typeface="Times New Roman" charset="0"/>
                <a:ea typeface="ＭＳ Ｐゴシック" charset="0"/>
                <a:cs typeface="ＭＳ Ｐゴシック" charset="0"/>
              </a:rPr>
              <a:t>So then…what ARE the features of that ancient promise.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DE88AC31-DE25-8C47-8132-29ECEE32738C}" type="slidenum">
              <a:rPr lang="en-US" sz="1200" b="0" i="0">
                <a:solidFill>
                  <a:schemeClr val="tx1"/>
                </a:solidFill>
                <a:latin typeface="Times" charset="0"/>
              </a:rPr>
              <a:pPr/>
              <a:t>40</a:t>
            </a:fld>
            <a:endParaRPr lang="en-US" sz="1200" b="0" i="0">
              <a:solidFill>
                <a:schemeClr val="tx1"/>
              </a:solidFill>
              <a:latin typeface="Times"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Read along with this Covenant between God and Abraham as we touched on it much earlier...remember from Genesis 12: 1-3?</a:t>
            </a:r>
          </a:p>
          <a:p>
            <a:r>
              <a:rPr lang="en-US" b="1">
                <a:solidFill>
                  <a:srgbClr val="000000"/>
                </a:solidFill>
                <a:latin typeface="Times New Roman" charset="0"/>
                <a:ea typeface="ＭＳ Ｐゴシック" charset="0"/>
                <a:cs typeface="ＭＳ Ｐゴシック" charset="0"/>
              </a:rPr>
              <a:t>////	….the L-S-B on the ABRAHAM File Folder.  The verses read…</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1</a:t>
            </a:r>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The Lord had said to Abram, </a:t>
            </a:r>
          </a:p>
          <a:p>
            <a:pPr lvl="2"/>
            <a:r>
              <a:rPr lang="ja-JP" altLang="en-US" b="1">
                <a:solidFill>
                  <a:srgbClr val="000000"/>
                </a:solidFill>
                <a:latin typeface="Times New Roman" charset="0"/>
                <a:ea typeface="ＭＳ Ｐゴシック" charset="0"/>
              </a:rPr>
              <a:t>“</a:t>
            </a:r>
            <a:r>
              <a:rPr lang="en-US" b="1">
                <a:solidFill>
                  <a:srgbClr val="000000"/>
                </a:solidFill>
                <a:latin typeface="Times New Roman" charset="0"/>
                <a:ea typeface="ＭＳ Ｐゴシック" charset="0"/>
              </a:rPr>
              <a:t>Leave your country, your people and your father</a:t>
            </a:r>
            <a:r>
              <a:rPr lang="ja-JP" altLang="en-US" b="1">
                <a:solidFill>
                  <a:srgbClr val="000000"/>
                </a:solidFill>
                <a:latin typeface="Times New Roman" charset="0"/>
                <a:ea typeface="ＭＳ Ｐゴシック" charset="0"/>
              </a:rPr>
              <a:t>’</a:t>
            </a:r>
            <a:r>
              <a:rPr lang="en-US" b="1">
                <a:solidFill>
                  <a:srgbClr val="000000"/>
                </a:solidFill>
                <a:latin typeface="Times New Roman" charset="0"/>
                <a:ea typeface="ＭＳ Ｐゴシック" charset="0"/>
              </a:rPr>
              <a:t>s household, and go to the land I will show you.</a:t>
            </a:r>
          </a:p>
          <a:p>
            <a:r>
              <a:rPr lang="en-US" b="1">
                <a:solidFill>
                  <a:srgbClr val="000000"/>
                </a:solidFill>
                <a:latin typeface="Times New Roman" charset="0"/>
                <a:ea typeface="ＭＳ Ｐゴシック" charset="0"/>
                <a:cs typeface="ＭＳ Ｐゴシック" charset="0"/>
              </a:rPr>
              <a:t>////	THIS IS THE PROMISE OF A LAND FOR THE ABRAHAM</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DESCENDANTS.</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2</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I will make you into a great nation </a:t>
            </a:r>
          </a:p>
          <a:p>
            <a:r>
              <a:rPr lang="en-US" b="1">
                <a:solidFill>
                  <a:srgbClr val="000000"/>
                </a:solidFill>
                <a:latin typeface="Times New Roman" charset="0"/>
                <a:ea typeface="ＭＳ Ｐゴシック" charset="0"/>
                <a:cs typeface="ＭＳ Ｐゴシック" charset="0"/>
              </a:rPr>
              <a:t>	      and I will bless you;</a:t>
            </a:r>
          </a:p>
          <a:p>
            <a:r>
              <a:rPr lang="en-US" b="1">
                <a:solidFill>
                  <a:srgbClr val="000000"/>
                </a:solidFill>
                <a:latin typeface="Times New Roman" charset="0"/>
                <a:ea typeface="ＭＳ Ｐゴシック" charset="0"/>
                <a:cs typeface="ＭＳ Ｐゴシック" charset="0"/>
              </a:rPr>
              <a:t>	   I will make your name great,</a:t>
            </a:r>
          </a:p>
          <a:p>
            <a:r>
              <a:rPr lang="en-US" b="1">
                <a:solidFill>
                  <a:srgbClr val="000000"/>
                </a:solidFill>
                <a:latin typeface="Times New Roman" charset="0"/>
                <a:ea typeface="ＭＳ Ｐゴシック" charset="0"/>
                <a:cs typeface="ＭＳ Ｐゴシック" charset="0"/>
              </a:rPr>
              <a:t>	      and you will be a blessing.</a:t>
            </a:r>
          </a:p>
          <a:p>
            <a:r>
              <a:rPr lang="en-US" b="1">
                <a:solidFill>
                  <a:srgbClr val="000000"/>
                </a:solidFill>
                <a:latin typeface="Times New Roman" charset="0"/>
                <a:ea typeface="ＭＳ Ｐゴシック" charset="0"/>
                <a:cs typeface="ＭＳ Ｐゴシック" charset="0"/>
              </a:rPr>
              <a:t>////	THIS IS THE PROMISE OF A SEED, OR GREAT LINE OF DESCENDANTS, TO COME FROM HIM.</a:t>
            </a:r>
          </a:p>
          <a:p>
            <a:r>
              <a:rPr lang="en-US" b="1">
                <a:solidFill>
                  <a:srgbClr val="000000"/>
                </a:solidFill>
                <a:latin typeface="Times New Roman" charset="0"/>
                <a:ea typeface="ＭＳ Ｐゴシック" charset="0"/>
                <a:cs typeface="ＭＳ Ｐゴシック" charset="0"/>
              </a:rPr>
              <a:t>////	 </a:t>
            </a:r>
            <a:r>
              <a:rPr lang="en-US" b="1" baseline="30000">
                <a:solidFill>
                  <a:srgbClr val="000000"/>
                </a:solidFill>
                <a:latin typeface="Times New Roman" charset="0"/>
                <a:ea typeface="ＭＳ Ｐゴシック" charset="0"/>
                <a:cs typeface="ＭＳ Ｐゴシック" charset="0"/>
              </a:rPr>
              <a:t>3</a:t>
            </a:r>
            <a:r>
              <a:rPr lang="en-US" b="1">
                <a:solidFill>
                  <a:srgbClr val="000000"/>
                </a:solidFill>
                <a:latin typeface="Times New Roman" charset="0"/>
                <a:ea typeface="ＭＳ Ｐゴシック" charset="0"/>
                <a:cs typeface="ＭＳ Ｐゴシック" charset="0"/>
              </a:rPr>
              <a:t> I will bless those who bless you,</a:t>
            </a:r>
          </a:p>
          <a:p>
            <a:r>
              <a:rPr lang="en-US" b="1">
                <a:solidFill>
                  <a:srgbClr val="000000"/>
                </a:solidFill>
                <a:latin typeface="Times New Roman" charset="0"/>
                <a:ea typeface="ＭＳ Ｐゴシック" charset="0"/>
                <a:cs typeface="ＭＳ Ｐゴシック" charset="0"/>
              </a:rPr>
              <a:t>	      and whoever curses you I will curse;</a:t>
            </a:r>
          </a:p>
          <a:p>
            <a:r>
              <a:rPr lang="en-US" b="1">
                <a:solidFill>
                  <a:srgbClr val="000000"/>
                </a:solidFill>
                <a:latin typeface="Times New Roman" charset="0"/>
                <a:ea typeface="ＭＳ Ｐゴシック" charset="0"/>
                <a:cs typeface="ＭＳ Ｐゴシック" charset="0"/>
              </a:rPr>
              <a:t>	 and all peoples on earth</a:t>
            </a:r>
          </a:p>
          <a:p>
            <a:r>
              <a:rPr lang="en-US" b="1">
                <a:solidFill>
                  <a:srgbClr val="000000"/>
                </a:solidFill>
                <a:latin typeface="Times New Roman" charset="0"/>
                <a:ea typeface="ＭＳ Ｐゴシック" charset="0"/>
                <a:cs typeface="ＭＳ Ｐゴシック" charset="0"/>
              </a:rPr>
              <a:t>                will be blessed through you.</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a:p>
            <a:r>
              <a:rPr lang="en-US" b="1">
                <a:solidFill>
                  <a:srgbClr val="000000"/>
                </a:solidFill>
                <a:latin typeface="Times New Roman" charset="0"/>
                <a:ea typeface="ＭＳ Ｐゴシック" charset="0"/>
                <a:cs typeface="ＭＳ Ｐゴシック" charset="0"/>
              </a:rPr>
              <a:t>////	THIS IS THE BLESSING, THAT PART OF THE PROMISE THAT EXTENDS FAR BEYOND ABRAHAM</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LINE…OUT TO EVERY PERSON ON EARTH FROM THEN UNTIL THIS VERY DAY!</a:t>
            </a:r>
          </a:p>
          <a:p>
            <a:r>
              <a:rPr lang="en-US" b="1">
                <a:solidFill>
                  <a:srgbClr val="000000"/>
                </a:solidFill>
                <a:latin typeface="Times New Roman" charset="0"/>
                <a:ea typeface="ＭＳ Ｐゴシック" charset="0"/>
                <a:cs typeface="ＭＳ Ｐゴシック" charset="0"/>
              </a:rPr>
              <a:t>////	The significant points of that promise are these... L…S…B… presenting to Abraham  </a:t>
            </a:r>
          </a:p>
          <a:p>
            <a:r>
              <a:rPr lang="en-US" b="1">
                <a:solidFill>
                  <a:srgbClr val="000000"/>
                </a:solidFill>
                <a:latin typeface="Times New Roman" charset="0"/>
                <a:ea typeface="ＭＳ Ｐゴシック" charset="0"/>
                <a:cs typeface="ＭＳ Ｐゴシック" charset="0"/>
              </a:rPr>
              <a:t>A LAND...A SEED......AND A BLESSING!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68A08E6B-81F7-8549-9D0C-8808C119DFE6}" type="slidenum">
              <a:rPr lang="en-US" sz="1200" b="0" i="0">
                <a:solidFill>
                  <a:schemeClr val="tx1"/>
                </a:solidFill>
                <a:latin typeface="Times" charset="0"/>
              </a:rPr>
              <a:pPr/>
              <a:t>4</a:t>
            </a:fld>
            <a:endParaRPr lang="en-US" sz="1200" b="0" i="0">
              <a:solidFill>
                <a:schemeClr val="tx1"/>
              </a:solidFill>
              <a:latin typeface="Times"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In everything we’ve encountered so far in THE BIBLE...BASICALLY, we have covered enormous epochs of time, a storyline of incredible dimension, presented to us in a collection of books that are unparalleled in divine authorship, human impact, and spiritual instruction.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So the question is this: what holds all this together?  Are there concepts or basic ideas that run straight through the progress of each</a:t>
            </a:r>
            <a:r>
              <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event and the presentation of each new revelation in God's unfolding program for Man?</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_____________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Note to Translators: Slides 3A.10 and 5A.04 are identical</a:t>
            </a:r>
            <a:r>
              <a:rPr lang="en-US" b="0" baseline="0" dirty="0">
                <a:solidFill>
                  <a:srgbClr val="000000"/>
                </a:solidFill>
                <a:latin typeface="Arial" panose="020B0604020202020204" pitchFamily="34" charset="0"/>
                <a:ea typeface="ＭＳ Ｐゴシック" charset="0"/>
                <a:cs typeface="Arial" panose="020B0604020202020204" pitchFamily="34" charset="0"/>
              </a:rPr>
              <a:t> and </a:t>
            </a:r>
            <a:r>
              <a:rPr lang="en-US" b="0" dirty="0">
                <a:solidFill>
                  <a:srgbClr val="000000"/>
                </a:solidFill>
                <a:latin typeface="Arial" panose="020B0604020202020204" pitchFamily="34" charset="0"/>
                <a:ea typeface="ＭＳ Ｐゴシック" charset="0"/>
                <a:cs typeface="Arial" panose="020B0604020202020204" pitchFamily="34" charset="0"/>
              </a:rPr>
              <a:t>preview slides that should be translated in the other presentations.</a:t>
            </a:r>
            <a:r>
              <a:rPr lang="en-US" b="0" baseline="0" dirty="0">
                <a:solidFill>
                  <a:srgbClr val="000000"/>
                </a:solidFill>
                <a:latin typeface="Arial" panose="020B0604020202020204" pitchFamily="34" charset="0"/>
                <a:ea typeface="ＭＳ Ｐゴシック" charset="0"/>
                <a:cs typeface="Arial" panose="020B0604020202020204" pitchFamily="34" charset="0"/>
              </a:rPr>
              <a:t>  Note that each graphic listed below shows where to find it in the other presentations.  </a:t>
            </a:r>
            <a:r>
              <a:rPr lang="en-US" b="0" dirty="0">
                <a:solidFill>
                  <a:srgbClr val="000000"/>
                </a:solidFill>
                <a:latin typeface="Arial" panose="020B0604020202020204" pitchFamily="34" charset="0"/>
                <a:ea typeface="ＭＳ Ｐゴシック" charset="0"/>
                <a:cs typeface="Arial" panose="020B0604020202020204" pitchFamily="34" charset="0"/>
              </a:rPr>
              <a:t>Only the “Help” graphic in the upper left corner and the blue OT map in the lower right corner are translated by</a:t>
            </a:r>
            <a:r>
              <a:rPr lang="en-US" b="0" baseline="0" dirty="0">
                <a:solidFill>
                  <a:srgbClr val="000000"/>
                </a:solidFill>
                <a:latin typeface="Arial" panose="020B0604020202020204" pitchFamily="34" charset="0"/>
                <a:ea typeface="ＭＳ Ｐゴシック" charset="0"/>
                <a:cs typeface="Arial" panose="020B0604020202020204" pitchFamily="34" charset="0"/>
              </a:rPr>
              <a:t> the time you start to translate presentation 3A</a:t>
            </a:r>
            <a:r>
              <a:rPr lang="en-US" b="0" dirty="0">
                <a:solidFill>
                  <a:srgbClr val="000000"/>
                </a:solidFill>
                <a:latin typeface="Arial" panose="020B0604020202020204" pitchFamily="34" charset="0"/>
                <a:ea typeface="ＭＳ Ｐゴシック" charset="0"/>
                <a:cs typeface="Arial" panose="020B0604020202020204" pitchFamily="34" charset="0"/>
              </a:rPr>
              <a:t>, so take a screenshot of these slides at 01.19 (Presentation 01, slide 19) and 02.79 and substitute the English ones here.  For</a:t>
            </a:r>
            <a:r>
              <a:rPr lang="en-US" b="0" baseline="0" dirty="0">
                <a:solidFill>
                  <a:srgbClr val="000000"/>
                </a:solidFill>
                <a:latin typeface="Arial" panose="020B0604020202020204" pitchFamily="34" charset="0"/>
                <a:ea typeface="ＭＳ Ｐゴシック" charset="0"/>
                <a:cs typeface="Arial" panose="020B0604020202020204" pitchFamily="34" charset="0"/>
              </a:rPr>
              <a:t> example, t</a:t>
            </a:r>
            <a:r>
              <a:rPr lang="en-US" b="0" dirty="0">
                <a:solidFill>
                  <a:srgbClr val="000000"/>
                </a:solidFill>
                <a:latin typeface="Arial" panose="020B0604020202020204" pitchFamily="34" charset="0"/>
                <a:ea typeface="ＭＳ Ｐゴシック" charset="0"/>
                <a:cs typeface="Arial" panose="020B0604020202020204" pitchFamily="34" charset="0"/>
              </a:rPr>
              <a:t>he HELP!</a:t>
            </a:r>
            <a:r>
              <a:rPr lang="en-US" b="0" baseline="0" dirty="0">
                <a:solidFill>
                  <a:srgbClr val="000000"/>
                </a:solidFill>
                <a:latin typeface="Arial" panose="020B0604020202020204" pitchFamily="34" charset="0"/>
                <a:ea typeface="ＭＳ Ｐゴシック" charset="0"/>
                <a:cs typeface="Arial" panose="020B0604020202020204" pitchFamily="34" charset="0"/>
              </a:rPr>
              <a:t> Graphic </a:t>
            </a:r>
            <a:r>
              <a:rPr lang="en-US" b="0" dirty="0">
                <a:solidFill>
                  <a:srgbClr val="000000"/>
                </a:solidFill>
                <a:latin typeface="Arial" panose="020B0604020202020204" pitchFamily="34" charset="0"/>
                <a:ea typeface="ＭＳ Ｐゴシック" charset="0"/>
                <a:cs typeface="Arial" panose="020B0604020202020204" pitchFamily="34" charset="0"/>
              </a:rPr>
              <a:t>is at Animation</a:t>
            </a:r>
            <a:r>
              <a:rPr lang="en-US" b="0" baseline="0" dirty="0">
                <a:solidFill>
                  <a:srgbClr val="000000"/>
                </a:solidFill>
                <a:latin typeface="Arial" panose="020B0604020202020204" pitchFamily="34" charset="0"/>
                <a:ea typeface="ＭＳ Ｐゴシック" charset="0"/>
                <a:cs typeface="Arial" panose="020B0604020202020204" pitchFamily="34" charset="0"/>
              </a:rPr>
              <a:t> &gt; Picture 13 &gt; Effect Options &gt; In From Screen Center &gt; Timing &gt; After Previous.  Put the translated version of this graphic over it and then delete the English version.</a:t>
            </a:r>
          </a:p>
          <a:p>
            <a:endParaRPr lang="en-US" b="0" baseline="0" dirty="0">
              <a:solidFill>
                <a:srgbClr val="000000"/>
              </a:solidFill>
              <a:latin typeface="Arial" panose="020B0604020202020204" pitchFamily="34" charset="0"/>
              <a:ea typeface="ＭＳ Ｐゴシック" charset="0"/>
              <a:cs typeface="Arial" panose="020B0604020202020204" pitchFamily="34" charset="0"/>
            </a:endParaRPr>
          </a:p>
          <a:p>
            <a:r>
              <a:rPr lang="en-US" b="0" baseline="0" dirty="0">
                <a:solidFill>
                  <a:srgbClr val="000000"/>
                </a:solidFill>
                <a:latin typeface="Arial" panose="020B0604020202020204" pitchFamily="34" charset="0"/>
                <a:ea typeface="ＭＳ Ｐゴシック" charset="0"/>
                <a:cs typeface="Arial" panose="020B0604020202020204" pitchFamily="34" charset="0"/>
              </a:rPr>
              <a:t>Later, once all the presentations are translated, screen shots of these various slides should be added here.</a:t>
            </a:r>
          </a:p>
          <a:p>
            <a:endParaRPr lang="en-US" b="0" baseline="0" dirty="0">
              <a:solidFill>
                <a:srgbClr val="000000"/>
              </a:solidFill>
              <a:latin typeface="Arial" panose="020B0604020202020204" pitchFamily="34" charset="0"/>
              <a:ea typeface="ＭＳ Ｐゴシック" charset="0"/>
              <a:cs typeface="Arial" panose="020B0604020202020204" pitchFamily="34" charset="0"/>
            </a:endParaRPr>
          </a:p>
          <a:p>
            <a:r>
              <a:rPr lang="en-US" b="0" baseline="0" dirty="0">
                <a:solidFill>
                  <a:srgbClr val="000000"/>
                </a:solidFill>
                <a:latin typeface="Arial" panose="020B0604020202020204" pitchFamily="34" charset="0"/>
                <a:ea typeface="ＭＳ Ｐゴシック" charset="0"/>
                <a:cs typeface="Arial" panose="020B0604020202020204" pitchFamily="34" charset="0"/>
              </a:rPr>
              <a:t>Here is where to find the 11 graphics:</a:t>
            </a:r>
          </a:p>
          <a:p>
            <a:r>
              <a:rPr lang="en-US" b="0" baseline="0" dirty="0">
                <a:solidFill>
                  <a:srgbClr val="000000"/>
                </a:solidFill>
                <a:latin typeface="Arial" panose="020B0604020202020204" pitchFamily="34" charset="0"/>
                <a:ea typeface="ＭＳ Ｐゴシック" charset="0"/>
                <a:cs typeface="Arial" panose="020B0604020202020204" pitchFamily="34" charset="0"/>
              </a:rPr>
              <a:t>Picture 8 Map with Red Dots at 08.49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3 Sea of Galilee at 3F.15</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5 Jesus file Folder at 3F.57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7 The Synoptics Blue Quadrants at 08.21</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2 Solomon’s Temple at 3D.30.</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14 Blue OT Map at 02.79.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9 Light Blue OT Historical Books Structure at 07.37</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10 Open Bible Blue OT &amp; NT at 06.16</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11 Abrahamic Covenant Eternal—Literal—Unconditional at 5B.13.</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13 HELP! at 01.19</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a:solidFill>
                  <a:srgbClr val="000000"/>
                </a:solidFill>
                <a:latin typeface="Arial" panose="020B0604020202020204" pitchFamily="34" charset="0"/>
                <a:ea typeface="ＭＳ Ｐゴシック" charset="0"/>
                <a:cs typeface="Arial" panose="020B0604020202020204" pitchFamily="34" charset="0"/>
              </a:rPr>
              <a:t>Picture 18 Fabric of the Bible’s Chronology with Covenants &amp; Jeremiah 31 at 3F.83 and 08.83</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BDD21FD0-117B-0543-9D2F-5F820D525590}" type="slidenum">
              <a:rPr lang="en-US" sz="1200" b="0" i="0">
                <a:solidFill>
                  <a:schemeClr val="tx1"/>
                </a:solidFill>
                <a:latin typeface="Times" charset="0"/>
              </a:rPr>
              <a:pPr/>
              <a:t>41</a:t>
            </a:fld>
            <a:endParaRPr lang="en-US" sz="1200" b="0" i="0">
              <a:solidFill>
                <a:schemeClr val="tx1"/>
              </a:solidFill>
              <a:latin typeface="Times"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So…in outline…The LAND provision is stated in Genesis 12:1...</a:t>
            </a:r>
          </a:p>
          <a:p>
            <a:r>
              <a:rPr lang="en-US" b="1" dirty="0">
                <a:solidFill>
                  <a:srgbClr val="000000"/>
                </a:solidFill>
                <a:latin typeface="Times New Roman" charset="0"/>
                <a:ea typeface="ＭＳ Ｐゴシック" charset="0"/>
                <a:cs typeface="ＭＳ Ｐゴシック" charset="0"/>
              </a:rPr>
              <a:t>////	The SEED aspect laid out in Genesis 12:2...</a:t>
            </a:r>
          </a:p>
          <a:p>
            <a:r>
              <a:rPr lang="en-US" b="1" dirty="0">
                <a:solidFill>
                  <a:srgbClr val="000000"/>
                </a:solidFill>
                <a:latin typeface="Times New Roman" charset="0"/>
                <a:ea typeface="ＭＳ Ｐゴシック" charset="0"/>
                <a:cs typeface="ＭＳ Ｐゴシック" charset="0"/>
              </a:rPr>
              <a:t>////	And that amazing BLESSING provision in Genesis 12:3.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0C984749-A4C1-9943-BD15-BB2129A3909B}" type="slidenum">
              <a:rPr lang="en-US" sz="1200" b="0" i="0">
                <a:solidFill>
                  <a:schemeClr val="tx1"/>
                </a:solidFill>
                <a:latin typeface="Times" charset="0"/>
              </a:rPr>
              <a:pPr algn="r">
                <a:spcBef>
                  <a:spcPct val="0"/>
                </a:spcBef>
              </a:pPr>
              <a:t>42</a:t>
            </a:fld>
            <a:endParaRPr lang="en-US" sz="1200" b="0" i="0">
              <a:solidFill>
                <a:schemeClr val="tx1"/>
              </a:solidFill>
              <a:latin typeface="Times"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Now take another quick look at those astonishing verses one more time.  Two questions arise...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FA1D884E-DAFB-104E-95B8-18285800EC3F}" type="slidenum">
              <a:rPr lang="en-US" sz="1200" b="0" i="0">
                <a:solidFill>
                  <a:schemeClr val="tx1"/>
                </a:solidFill>
                <a:latin typeface="Times" charset="0"/>
              </a:rPr>
              <a:pPr algn="r">
                <a:spcBef>
                  <a:spcPct val="0"/>
                </a:spcBef>
              </a:pPr>
              <a:t>43</a:t>
            </a:fld>
            <a:endParaRPr lang="en-US" sz="1200" b="0" i="0">
              <a:solidFill>
                <a:schemeClr val="tx1"/>
              </a:solidFill>
              <a:latin typeface="Times"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FIRST… do we take them at their absolute face value…exactly what they say or mean?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04CA67AE-4ECA-CF44-9A03-49090F5B1CA9}" type="slidenum">
              <a:rPr lang="en-US" sz="1200" b="0" i="0">
                <a:solidFill>
                  <a:schemeClr val="tx1"/>
                </a:solidFill>
                <a:latin typeface="Times" charset="0"/>
              </a:rPr>
              <a:pPr algn="r">
                <a:spcBef>
                  <a:spcPct val="0"/>
                </a:spcBef>
              </a:pPr>
              <a:t>44</a:t>
            </a:fld>
            <a:endParaRPr lang="en-US" sz="1200" b="0" i="0">
              <a:solidFill>
                <a:schemeClr val="tx1"/>
              </a:solidFill>
              <a:latin typeface="Times"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We are told plainly enough…God is promising Abraham and his descendants A LAND OF THEIR OWN…A GREAT NATION OF INDIVIDUALS…AND, THROUGH HIM, AN EVENTUAL BLESSING TO ALL FAMILIES OF THE EARTH!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F1972578-FEA0-B840-8142-AA33A236D0FE}" type="slidenum">
              <a:rPr lang="en-US" sz="1200" b="0" i="0">
                <a:solidFill>
                  <a:schemeClr val="tx1"/>
                </a:solidFill>
                <a:latin typeface="Times" charset="0"/>
              </a:rPr>
              <a:pPr algn="r">
                <a:spcBef>
                  <a:spcPct val="0"/>
                </a:spcBef>
              </a:pPr>
              <a:t>45</a:t>
            </a:fld>
            <a:endParaRPr lang="en-US" sz="1200" b="0" i="0">
              <a:solidFill>
                <a:schemeClr val="tx1"/>
              </a:solidFill>
              <a:latin typeface="Times"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Are these words as valid today as they were in Abraham</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time</a:t>
            </a:r>
          </a:p>
          <a:p>
            <a:r>
              <a:rPr lang="en-US" b="0" dirty="0">
                <a:solidFill>
                  <a:srgbClr val="000000"/>
                </a:solidFill>
                <a:latin typeface="Times New Roman" charset="0"/>
                <a:ea typeface="ＭＳ Ｐゴシック" charset="0"/>
                <a:cs typeface="ＭＳ Ｐゴシック" charset="0"/>
              </a:rPr>
              <a:t>…some 4,000 years ago when first revealed to the patriarch?</a:t>
            </a:r>
          </a:p>
          <a:p>
            <a:r>
              <a:rPr lang="en-US" b="0" dirty="0">
                <a:solidFill>
                  <a:srgbClr val="000000"/>
                </a:solidFill>
                <a:latin typeface="Times New Roman" charset="0"/>
                <a:ea typeface="ＭＳ Ｐゴシック" charset="0"/>
                <a:cs typeface="ＭＳ Ｐゴシック" charset="0"/>
              </a:rPr>
              <a:t>Of course, that</a:t>
            </a:r>
            <a:r>
              <a:rPr lang="fr-FR"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s for you to answer…from your heart and from your intellect!  Our response to that question has deep implications for our faith in the infallibility of God</a:t>
            </a:r>
            <a:r>
              <a:rPr lang="fr-FR" altLang="ja-JP" b="0" dirty="0">
                <a:solidFill>
                  <a:srgbClr val="000000"/>
                </a:solidFill>
                <a:latin typeface="Times New Roman" charset="0"/>
                <a:ea typeface="ＭＳ Ｐゴシック" charset="0"/>
                <a:cs typeface="ＭＳ Ｐゴシック" charset="0"/>
              </a:rPr>
              <a:t>'</a:t>
            </a:r>
            <a:r>
              <a:rPr lang="en-US" altLang="ja-JP" b="0" dirty="0">
                <a:solidFill>
                  <a:srgbClr val="000000"/>
                </a:solidFill>
                <a:latin typeface="Times New Roman" charset="0"/>
                <a:ea typeface="ＭＳ Ｐゴシック" charset="0"/>
                <a:cs typeface="ＭＳ Ｐゴシック" charset="0"/>
              </a:rPr>
              <a:t>s Word…because…</a:t>
            </a:r>
            <a:endParaRPr lang="en-US" altLang="ja-JP" b="0" dirty="0">
              <a:solidFill>
                <a:srgbClr val="993300"/>
              </a:solidFill>
              <a:latin typeface="Times" charset="0"/>
              <a:ea typeface="ＭＳ Ｐゴシック" charset="0"/>
              <a:cs typeface="ＭＳ Ｐゴシック" charset="0"/>
            </a:endParaRPr>
          </a:p>
          <a:p>
            <a:r>
              <a:rPr lang="en-US" b="0" dirty="0">
                <a:solidFill>
                  <a:srgbClr val="000000"/>
                </a:solidFill>
                <a:latin typeface="Times New Roman" charset="0"/>
                <a:ea typeface="ＭＳ Ｐゴシック" charset="0"/>
                <a:cs typeface="ＭＳ Ｐゴシック" charset="0"/>
              </a:rPr>
              <a:t>////	Otherwise…IF NOT…what other parts of the biblical record would you put aside as no longer valid…or adjust to your more comfortable preferences?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675A44FF-0092-FA49-B089-5680A0B59C9C}" type="slidenum">
              <a:rPr lang="en-US" sz="1200" b="0" i="0">
                <a:solidFill>
                  <a:schemeClr val="tx1"/>
                </a:solidFill>
                <a:latin typeface="Times" charset="0"/>
              </a:rPr>
              <a:pPr algn="r">
                <a:spcBef>
                  <a:spcPct val="0"/>
                </a:spcBef>
              </a:pPr>
              <a:t>46</a:t>
            </a:fld>
            <a:endParaRPr lang="en-US" sz="1200" b="0" i="0">
              <a:solidFill>
                <a:schemeClr val="tx1"/>
              </a:solidFill>
              <a:latin typeface="Times"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A second question then follows: is there anything else at work here? Indeed…</a:t>
            </a:r>
          </a:p>
          <a:p>
            <a:r>
              <a:rPr lang="en-US" b="0" dirty="0">
                <a:solidFill>
                  <a:srgbClr val="000000"/>
                </a:solidFill>
                <a:latin typeface="Times New Roman" charset="0"/>
                <a:ea typeface="ＭＳ Ｐゴシック" charset="0"/>
                <a:cs typeface="ＭＳ Ｐゴシック" charset="0"/>
              </a:rPr>
              <a:t>////	Emphatically YES!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DEF540DF-DA67-5A44-B51F-403BF553302C}" type="slidenum">
              <a:rPr lang="en-US" sz="1200" b="0" i="0">
                <a:solidFill>
                  <a:schemeClr val="tx1"/>
                </a:solidFill>
                <a:latin typeface="Times" charset="0"/>
              </a:rPr>
              <a:pPr algn="r">
                <a:spcBef>
                  <a:spcPct val="0"/>
                </a:spcBef>
              </a:pPr>
              <a:t>47</a:t>
            </a:fld>
            <a:endParaRPr lang="en-US" sz="1200" b="0" i="0">
              <a:solidFill>
                <a:schemeClr val="tx1"/>
              </a:solidFill>
              <a:latin typeface="Times"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The scholars, the linguists and the teachers te</a:t>
            </a:r>
            <a:r>
              <a:rPr lang="en-US" b="0" dirty="0">
                <a:solidFill>
                  <a:srgbClr val="000000"/>
                </a:solidFill>
                <a:latin typeface="Times" charset="0"/>
                <a:ea typeface="ＭＳ Ｐゴシック" charset="0"/>
                <a:cs typeface="ＭＳ Ｐゴシック" charset="0"/>
              </a:rPr>
              <a:t>ll us that these words are ETERNAL in their application...an example is Genesis 13:15.  Are these words in effect even as you read them here?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0861B0C8-2490-EA4D-A7B0-189F8AA25210}" type="slidenum">
              <a:rPr lang="en-US" sz="1200" b="0" i="0">
                <a:solidFill>
                  <a:schemeClr val="tx1"/>
                </a:solidFill>
                <a:latin typeface="Times" charset="0"/>
              </a:rPr>
              <a:pPr/>
              <a:t>48</a:t>
            </a:fld>
            <a:endParaRPr lang="en-US" sz="1200" b="0" i="0">
              <a:solidFill>
                <a:schemeClr val="tx1"/>
              </a:solidFill>
              <a:latin typeface="Times"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charset="0"/>
                <a:ea typeface="ＭＳ Ｐゴシック" charset="0"/>
                <a:cs typeface="ＭＳ Ｐゴシック" charset="0"/>
              </a:rPr>
              <a:t>God said..."All the land that you see I will give to you and your offspring FOREVER." </a:t>
            </a:r>
          </a:p>
          <a:p>
            <a:r>
              <a:rPr lang="en-US" b="0" dirty="0">
                <a:solidFill>
                  <a:srgbClr val="000000"/>
                </a:solidFill>
                <a:latin typeface="Times" charset="0"/>
                <a:ea typeface="ＭＳ Ｐゴシック" charset="0"/>
                <a:cs typeface="ＭＳ Ｐゴシック" charset="0"/>
              </a:rPr>
              <a:t>…Not a year...or a thousand years...but FOREVER…an unmistakable meaning in the Hebrew original.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64365B3A-CAA8-1E49-8B3B-821DA3E81AA3}" type="slidenum">
              <a:rPr lang="en-US" sz="1200" b="0" i="0">
                <a:solidFill>
                  <a:schemeClr val="tx1"/>
                </a:solidFill>
                <a:latin typeface="Times" charset="0"/>
              </a:rPr>
              <a:pPr algn="r">
                <a:spcBef>
                  <a:spcPct val="0"/>
                </a:spcBef>
              </a:pPr>
              <a:t>49</a:t>
            </a:fld>
            <a:endParaRPr lang="en-US" sz="1200" b="0" i="0">
              <a:solidFill>
                <a:schemeClr val="tx1"/>
              </a:solidFill>
              <a:latin typeface="Times"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charset="0"/>
                <a:ea typeface="ＭＳ Ｐゴシック" charset="0"/>
                <a:cs typeface="ＭＳ Ｐゴシック" charset="0"/>
              </a:rPr>
              <a:t>Following ETERNAL…then…the covenant promises are LITERAL.  They mean exactly what they say.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626C1821-CBB7-CC42-8F28-D3F1F4CF9FFD}" type="slidenum">
              <a:rPr lang="en-US" sz="1200" b="0" i="0">
                <a:solidFill>
                  <a:schemeClr val="tx1"/>
                </a:solidFill>
                <a:latin typeface="Times" charset="0"/>
              </a:rPr>
              <a:pPr/>
              <a:t>50</a:t>
            </a:fld>
            <a:endParaRPr lang="en-US" sz="1200" b="0" i="0">
              <a:solidFill>
                <a:schemeClr val="tx1"/>
              </a:solidFill>
              <a:latin typeface="Times"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Look at the larger context of that FOREVER verse…Genesis 13: 14-17.  </a:t>
            </a:r>
          </a:p>
          <a:p>
            <a:r>
              <a:rPr lang="en-US" b="1">
                <a:solidFill>
                  <a:srgbClr val="000000"/>
                </a:solidFill>
                <a:latin typeface="Times New Roman" charset="0"/>
                <a:ea typeface="ＭＳ Ｐゴシック" charset="0"/>
                <a:cs typeface="ＭＳ Ｐゴシック" charset="0"/>
              </a:rPr>
              <a:t>"The LORD said to Abram after Lot has parted from him, "lift up your eyes from where you are and look </a:t>
            </a:r>
            <a:r>
              <a:rPr lang="en-US" b="1" u="sng">
                <a:solidFill>
                  <a:srgbClr val="000000"/>
                </a:solidFill>
                <a:latin typeface="Times New Roman" charset="0"/>
                <a:ea typeface="ＭＳ Ｐゴシック" charset="0"/>
                <a:cs typeface="ＭＳ Ｐゴシック" charset="0"/>
              </a:rPr>
              <a:t>north and south, east and west.</a:t>
            </a:r>
            <a:r>
              <a:rPr lang="ja-JP" altLang="en-US" b="1" u="sng">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5A9B793E-A0E9-9643-89A9-2809CED4942C}" type="slidenum">
              <a:rPr lang="en-US" sz="1200" b="0" i="0">
                <a:solidFill>
                  <a:schemeClr val="tx1"/>
                </a:solidFill>
                <a:latin typeface="Times" charset="0"/>
              </a:rPr>
              <a:pPr/>
              <a:t>5</a:t>
            </a:fld>
            <a:endParaRPr lang="en-US" sz="1200" b="0" i="0">
              <a:solidFill>
                <a:schemeClr val="tx1"/>
              </a:solidFill>
              <a:latin typeface="Times"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The answer is, yes. The ideas ARE there.  And we call them, our BIBLICAL BEDROCK...because in that deepest stratum of biblical meaning, revelation and understanding...</a:t>
            </a:r>
          </a:p>
          <a:p>
            <a:r>
              <a:rPr lang="en-US" b="1">
                <a:solidFill>
                  <a:srgbClr val="000000"/>
                </a:solidFill>
                <a:latin typeface="Times" charset="0"/>
                <a:ea typeface="ＭＳ Ｐゴシック" charset="0"/>
                <a:cs typeface="ＭＳ Ｐゴシック" charset="0"/>
              </a:rPr>
              <a:t>////	….that's where it all begins.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4064DA96-6737-0445-94D3-2F74B1187695}" type="slidenum">
              <a:rPr lang="en-US" sz="1200" b="0" i="0">
                <a:solidFill>
                  <a:schemeClr val="tx1"/>
                </a:solidFill>
                <a:latin typeface="Times" charset="0"/>
              </a:rPr>
              <a:pPr/>
              <a:t>51</a:t>
            </a:fld>
            <a:endParaRPr lang="en-US" sz="1200" b="0" i="0">
              <a:solidFill>
                <a:schemeClr val="tx1"/>
              </a:solidFill>
              <a:latin typeface="Times"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All the land that you see I will give to you and your offspring </a:t>
            </a:r>
            <a:r>
              <a:rPr lang="en-US" b="1" u="sng">
                <a:solidFill>
                  <a:srgbClr val="000000"/>
                </a:solidFill>
                <a:latin typeface="Times New Roman" charset="0"/>
                <a:ea typeface="ＭＳ Ｐゴシック" charset="0"/>
                <a:cs typeface="ＭＳ Ｐゴシック" charset="0"/>
              </a:rPr>
              <a:t>forever.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B8A51B84-7813-FE49-A58C-5D25981AC9D3}" type="slidenum">
              <a:rPr lang="en-US" sz="1200" b="0" i="0">
                <a:solidFill>
                  <a:schemeClr val="tx1"/>
                </a:solidFill>
                <a:latin typeface="Times" charset="0"/>
              </a:rPr>
              <a:pPr/>
              <a:t>52</a:t>
            </a:fld>
            <a:endParaRPr lang="en-US" sz="1200" b="0" i="0">
              <a:solidFill>
                <a:schemeClr val="tx1"/>
              </a:solidFill>
              <a:latin typeface="Times"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I will make your offspring like the dust of the earth, so that if anyone could count the dust, then your offspring could be counted.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1E1651F0-27A4-404D-9673-ACFFE1BCEC6C}" type="slidenum">
              <a:rPr lang="en-US" sz="1200" b="0" i="0">
                <a:solidFill>
                  <a:schemeClr val="tx1"/>
                </a:solidFill>
                <a:latin typeface="Times" charset="0"/>
              </a:rPr>
              <a:pPr/>
              <a:t>53</a:t>
            </a:fld>
            <a:endParaRPr lang="en-US" sz="1200" b="0" i="0">
              <a:solidFill>
                <a:schemeClr val="tx1"/>
              </a:solidFill>
              <a:latin typeface="Times"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Go, walk through the length and breadth of the land, for</a:t>
            </a:r>
          </a:p>
          <a:p>
            <a:r>
              <a:rPr lang="en-US" b="1" u="sng">
                <a:solidFill>
                  <a:srgbClr val="000000"/>
                </a:solidFill>
                <a:latin typeface="Times New Roman" charset="0"/>
                <a:ea typeface="ＭＳ Ｐゴシック" charset="0"/>
                <a:cs typeface="ＭＳ Ｐゴシック" charset="0"/>
              </a:rPr>
              <a:t>I AM GIVING IT TO YOU.</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spcBef>
                <a:spcPct val="0"/>
              </a:spcBef>
            </a:pPr>
            <a:fld id="{25BEADF2-8E24-5A40-A095-D0592F0D8425}" type="slidenum">
              <a:rPr lang="en-US" sz="1200" b="0" i="0">
                <a:solidFill>
                  <a:schemeClr val="tx1"/>
                </a:solidFill>
                <a:latin typeface="Times" charset="0"/>
              </a:rPr>
              <a:pPr algn="r">
                <a:spcBef>
                  <a:spcPct val="0"/>
                </a:spcBef>
              </a:pPr>
              <a:t>54</a:t>
            </a:fld>
            <a:endParaRPr lang="en-US" sz="1200" b="0" i="0">
              <a:solidFill>
                <a:schemeClr val="tx1"/>
              </a:solidFill>
              <a:latin typeface="Times"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Underlying every word of this additional information on the contract is the fact that God is giving the land – making the promises -- to Abraham and his descendants with no strings attached.  In other words...it is an UNCONDITIONAL COVENANT arrangement.  What does that imply… UNCONDITIONAL?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3D5FD0D5-2F9D-2A4B-AA1D-6E55A655EDC8}" type="slidenum">
              <a:rPr lang="en-US" sz="1200" b="0" i="0">
                <a:solidFill>
                  <a:schemeClr val="tx1"/>
                </a:solidFill>
                <a:latin typeface="Times" charset="0"/>
              </a:rPr>
              <a:pPr/>
              <a:t>55</a:t>
            </a:fld>
            <a:endParaRPr lang="en-US" sz="1200" b="0" i="0">
              <a:solidFill>
                <a:schemeClr val="tx1"/>
              </a:solidFill>
              <a:latin typeface="Times"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Think of these two crucial formulas:</a:t>
            </a:r>
          </a:p>
          <a:p>
            <a:r>
              <a:rPr lang="en-US" b="1">
                <a:solidFill>
                  <a:srgbClr val="000000"/>
                </a:solidFill>
                <a:latin typeface="Times New Roman" charset="0"/>
                <a:ea typeface="ＭＳ Ｐゴシック" charset="0"/>
                <a:cs typeface="ＭＳ Ｐゴシック" charset="0"/>
              </a:rPr>
              <a:t>////	A CONDITIONAL agreement would be...</a:t>
            </a:r>
          </a:p>
          <a:p>
            <a:r>
              <a:rPr lang="en-US" b="1">
                <a:solidFill>
                  <a:srgbClr val="000000"/>
                </a:solidFill>
                <a:latin typeface="Times New Roman" charset="0"/>
                <a:ea typeface="ＭＳ Ｐゴシック" charset="0"/>
                <a:cs typeface="ＭＳ Ｐゴシック" charset="0"/>
              </a:rPr>
              <a:t>////	"I will do THIS...if you will do THAT."</a:t>
            </a:r>
          </a:p>
          <a:p>
            <a:r>
              <a:rPr lang="en-US" b="1">
                <a:solidFill>
                  <a:srgbClr val="000000"/>
                </a:solidFill>
                <a:latin typeface="Times" charset="0"/>
                <a:ea typeface="ＭＳ Ｐゴシック" charset="0"/>
                <a:cs typeface="ＭＳ Ｐゴシック" charset="0"/>
              </a:rPr>
              <a:t>It</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a</a:t>
            </a:r>
            <a:r>
              <a:rPr lang="en-US" b="1">
                <a:solidFill>
                  <a:srgbClr val="000000"/>
                </a:solidFill>
                <a:latin typeface="Times New Roman" charset="0"/>
                <a:ea typeface="ＭＳ Ｐゴシック" charset="0"/>
                <a:cs typeface="ＭＳ Ｐゴシック" charset="0"/>
              </a:rPr>
              <a:t>n agreement requiring mutual action on both sides of a bargain or agreement.</a:t>
            </a:r>
          </a:p>
          <a:p>
            <a:r>
              <a:rPr lang="en-US" b="1">
                <a:solidFill>
                  <a:srgbClr val="000000"/>
                </a:solidFill>
                <a:latin typeface="Times New Roman" charset="0"/>
                <a:ea typeface="ＭＳ Ｐゴシック" charset="0"/>
                <a:cs typeface="ＭＳ Ｐゴシック" charset="0"/>
              </a:rPr>
              <a:t>////	However, for an UNCONDITIONAL agreement to be arranged,</a:t>
            </a:r>
          </a:p>
          <a:p>
            <a:r>
              <a:rPr lang="en-US" b="1">
                <a:solidFill>
                  <a:srgbClr val="000000"/>
                </a:solidFill>
                <a:latin typeface="Times New Roman" charset="0"/>
                <a:ea typeface="ＭＳ Ｐゴシック" charset="0"/>
                <a:cs typeface="ＭＳ Ｐゴシック" charset="0"/>
              </a:rPr>
              <a:t>the formula must be…</a:t>
            </a:r>
          </a:p>
          <a:p>
            <a:r>
              <a:rPr lang="en-US" b="1">
                <a:solidFill>
                  <a:srgbClr val="000000"/>
                </a:solidFill>
                <a:latin typeface="Times New Roman" charset="0"/>
                <a:ea typeface="ＭＳ Ｐゴシック" charset="0"/>
                <a:cs typeface="ＭＳ Ｐゴシック" charset="0"/>
              </a:rPr>
              <a:t>////	"I will do this or that NO MATTER WHAT YOU MIGHT DO in the meantime."</a:t>
            </a:r>
          </a:p>
          <a:p>
            <a:r>
              <a:rPr lang="en-US" b="1">
                <a:solidFill>
                  <a:srgbClr val="000000"/>
                </a:solidFill>
                <a:latin typeface="Times New Roman" charset="0"/>
                <a:ea typeface="ＭＳ Ｐゴシック" charset="0"/>
                <a:cs typeface="ＭＳ Ｐゴシック" charset="0"/>
              </a:rPr>
              <a:t>It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an agreement between two parties with one side of the agreement carrying out its end of the deal with absolutely nothing required – no action whatever -- on the part of the other.  </a:t>
            </a:r>
          </a:p>
          <a:p>
            <a:r>
              <a:rPr lang="en-US" b="1">
                <a:solidFill>
                  <a:srgbClr val="000000"/>
                </a:solidFill>
                <a:latin typeface="Times New Roman" charset="0"/>
                <a:ea typeface="ＭＳ Ｐゴシック" charset="0"/>
                <a:cs typeface="ＭＳ Ｐゴシック" charset="0"/>
              </a:rPr>
              <a:t>////	THAT was and is the very heart and soul of the Abrahamic Covenant, Contract, Testament, or...in this case, God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Will.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D7590B17-C286-154B-AAB6-DCCFBBACF87B}" type="slidenum">
              <a:rPr lang="en-US" sz="1200" b="0" i="0">
                <a:solidFill>
                  <a:schemeClr val="tx1"/>
                </a:solidFill>
                <a:latin typeface="Times" charset="0"/>
              </a:rPr>
              <a:pPr/>
              <a:t>56</a:t>
            </a:fld>
            <a:endParaRPr lang="en-US" sz="1200" b="0" i="0">
              <a:solidFill>
                <a:schemeClr val="tx1"/>
              </a:solidFill>
              <a:latin typeface="Times"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Now…for an event closer look…we</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ll read Genesis 15: 9-18:</a:t>
            </a:r>
          </a:p>
          <a:p>
            <a:r>
              <a:rPr lang="en-US" b="1">
                <a:solidFill>
                  <a:srgbClr val="000000"/>
                </a:solidFill>
                <a:latin typeface="Times New Roman" charset="0"/>
                <a:ea typeface="ＭＳ Ｐゴシック" charset="0"/>
                <a:cs typeface="ＭＳ Ｐゴシック" charset="0"/>
              </a:rPr>
              <a:t>////	It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the scene of that blood covenant agreement between God and Abraham.  Here are two verses at the climax of the scene of signing the blood covenant –- a recognized legal contract in the culture of that day:</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When the sun had set and darkness had fallen, a smoking firepot with a blazing torch appeared and passed between the pieces.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E01A5529-AFE3-524D-96C1-F882B3C0E6A2}" type="slidenum">
              <a:rPr lang="en-US" sz="1200" b="0" i="0">
                <a:solidFill>
                  <a:schemeClr val="tx1"/>
                </a:solidFill>
                <a:latin typeface="Times" charset="0"/>
              </a:rPr>
              <a:pPr/>
              <a:t>57</a:t>
            </a:fld>
            <a:endParaRPr lang="en-US" sz="1200" b="0" i="0">
              <a:solidFill>
                <a:schemeClr val="tx1"/>
              </a:solidFill>
              <a:latin typeface="Times"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On that day the Lord made a covenant with Abram and said, "To your descendants I give this land, from the river of Egypt to the great river, the Euphrates."</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828E234A-E07D-0341-B4B4-074EAF9143F6}" type="slidenum">
              <a:rPr lang="en-US" sz="1200" b="0" i="0">
                <a:solidFill>
                  <a:schemeClr val="tx1"/>
                </a:solidFill>
                <a:latin typeface="Times" charset="0"/>
              </a:rPr>
              <a:pPr/>
              <a:t>58</a:t>
            </a:fld>
            <a:endParaRPr lang="en-US" sz="1200" b="0" i="0">
              <a:solidFill>
                <a:schemeClr val="tx1"/>
              </a:solidFill>
              <a:latin typeface="Times"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We defined it earlier…THE ABRAHAMIC COVENANT then was a unilateral blood-covenant-based contractual promise between God and himself toward his friend, Abraham.  </a:t>
            </a:r>
          </a:p>
          <a:p>
            <a:r>
              <a:rPr lang="en-US" b="1">
                <a:solidFill>
                  <a:srgbClr val="000000"/>
                </a:solidFill>
                <a:latin typeface="Times New Roman" charset="0"/>
                <a:ea typeface="ＭＳ Ｐゴシック" charset="0"/>
                <a:cs typeface="ＭＳ Ｐゴシック" charset="0"/>
              </a:rPr>
              <a:t>////	Over in the New Testament this is made clear…Hebrews 6: 13 tells us….</a:t>
            </a:r>
          </a:p>
          <a:p>
            <a:r>
              <a:rPr lang="en-US" b="1">
                <a:solidFill>
                  <a:srgbClr val="000000"/>
                </a:solidFill>
                <a:latin typeface="Times New Roman" charset="0"/>
                <a:ea typeface="ＭＳ Ｐゴシック" charset="0"/>
                <a:cs typeface="ＭＳ Ｐゴシック" charset="0"/>
              </a:rPr>
              <a:t>////	</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When God made his promise to Abraham, since there was no one greater for him to swear by, he swore by himself…</a:t>
            </a:r>
            <a:r>
              <a:rPr lang="ja-JP" altLang="en-US" b="1">
                <a:solidFill>
                  <a:srgbClr val="000000"/>
                </a:solidFill>
                <a:latin typeface="Times New Roman" charset="0"/>
                <a:ea typeface="ＭＳ Ｐゴシック" charset="0"/>
                <a:cs typeface="ＭＳ Ｐゴシック" charset="0"/>
              </a:rPr>
              <a:t>”</a:t>
            </a:r>
            <a:endParaRPr lang="en-US" b="1">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E649C3EA-7B78-0D4A-BDF7-9A5ABBB3821E}" type="slidenum">
              <a:rPr lang="en-US" sz="1200" b="0" i="0">
                <a:solidFill>
                  <a:schemeClr val="tx1"/>
                </a:solidFill>
                <a:latin typeface="Times" charset="0"/>
              </a:rPr>
              <a:pPr/>
              <a:t>59</a:t>
            </a:fld>
            <a:endParaRPr lang="en-US" sz="1200" b="0" i="0">
              <a:solidFill>
                <a:schemeClr val="tx1"/>
              </a:solidFill>
              <a:latin typeface="Times"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So then...regarding these arrangements that God made with Abraham...</a:t>
            </a:r>
          </a:p>
          <a:p>
            <a:r>
              <a:rPr lang="en-US" b="1">
                <a:solidFill>
                  <a:srgbClr val="000000"/>
                </a:solidFill>
                <a:latin typeface="Times New Roman" charset="0"/>
                <a:ea typeface="ＭＳ Ｐゴシック" charset="0"/>
                <a:cs typeface="ＭＳ Ｐゴシック" charset="0"/>
              </a:rPr>
              <a:t>////	The promises are </a:t>
            </a:r>
          </a:p>
          <a:p>
            <a:r>
              <a:rPr lang="en-US" b="1">
                <a:solidFill>
                  <a:srgbClr val="000000"/>
                </a:solidFill>
                <a:latin typeface="Times New Roman" charset="0"/>
                <a:ea typeface="ＭＳ Ｐゴシック" charset="0"/>
                <a:cs typeface="ＭＳ Ｐゴシック" charset="0"/>
              </a:rPr>
              <a:t>////	ETERNAL in their duration...</a:t>
            </a:r>
          </a:p>
          <a:p>
            <a:r>
              <a:rPr lang="en-US" b="1">
                <a:solidFill>
                  <a:srgbClr val="000000"/>
                </a:solidFill>
                <a:latin typeface="Times New Roman" charset="0"/>
                <a:ea typeface="ＭＳ Ｐゴシック" charset="0"/>
                <a:cs typeface="ＭＳ Ｐゴシック" charset="0"/>
              </a:rPr>
              <a:t>////	LITERAL in the meaning...</a:t>
            </a:r>
          </a:p>
          <a:p>
            <a:r>
              <a:rPr lang="en-US" b="1">
                <a:solidFill>
                  <a:srgbClr val="000000"/>
                </a:solidFill>
                <a:latin typeface="Times New Roman" charset="0"/>
                <a:ea typeface="ＭＳ Ｐゴシック" charset="0"/>
                <a:cs typeface="ＭＳ Ｐゴシック" charset="0"/>
              </a:rPr>
              <a:t>////	and UNC</a:t>
            </a:r>
            <a:r>
              <a:rPr lang="en-US" b="1">
                <a:solidFill>
                  <a:srgbClr val="000000"/>
                </a:solidFill>
                <a:latin typeface="Times" charset="0"/>
                <a:ea typeface="ＭＳ Ｐゴシック" charset="0"/>
                <a:cs typeface="ＭＳ Ｐゴシック" charset="0"/>
              </a:rPr>
              <a:t>ONDITIONAL in their fulfillment.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fld id="{F7A6EA7D-5AF7-7348-89A9-A6EC0D25375B}" type="slidenum">
              <a:rPr lang="en-US" sz="1200" b="0" i="0">
                <a:solidFill>
                  <a:schemeClr val="tx1"/>
                </a:solidFill>
                <a:latin typeface="Times" charset="0"/>
              </a:rPr>
              <a:pPr/>
              <a:t>60</a:t>
            </a:fld>
            <a:endParaRPr lang="en-US" sz="1200" b="0" i="0">
              <a:solidFill>
                <a:schemeClr val="tx1"/>
              </a:solidFill>
              <a:latin typeface="Times"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Finally…a capstone to all that is revealed.  It</a:t>
            </a:r>
            <a:r>
              <a:rPr lang="ja-JP" altLang="en-US"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there for us in a sentence of startling simplicity…at Genesis 15:6…we mentioned it in the ABRAHAM FILE FOLDER…</a:t>
            </a:r>
          </a:p>
          <a:p>
            <a:r>
              <a:rPr lang="en-US" b="1">
                <a:solidFill>
                  <a:srgbClr val="000000"/>
                </a:solidFill>
                <a:latin typeface="Times" charset="0"/>
                <a:ea typeface="ＭＳ Ｐゴシック" charset="0"/>
                <a:cs typeface="ＭＳ Ｐゴシック" charset="0"/>
              </a:rPr>
              <a:t>////	ABRAM BELIEVED THE LORD AND HE...[GOD]...CREDITED TO HIM AS RIGHTEOUSNESS.</a:t>
            </a:r>
          </a:p>
          <a:p>
            <a:r>
              <a:rPr lang="en-US" b="1">
                <a:solidFill>
                  <a:srgbClr val="000000"/>
                </a:solidFill>
                <a:latin typeface="Times" charset="0"/>
                <a:ea typeface="ＭＳ Ｐゴシック" charset="0"/>
                <a:cs typeface="ＭＳ Ｐゴシック" charset="0"/>
              </a:rPr>
              <a:t>Which gives us the powerful lesson: simple unquestioning belief in God's direction and provision is the proper definitio</a:t>
            </a:r>
            <a:r>
              <a:rPr lang="en-US" b="1">
                <a:solidFill>
                  <a:srgbClr val="000000"/>
                </a:solidFill>
                <a:latin typeface="Times New Roman" charset="0"/>
                <a:ea typeface="ＭＳ Ｐゴシック" charset="0"/>
                <a:cs typeface="ＭＳ Ｐゴシック" charset="0"/>
              </a:rPr>
              <a:t>n for </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righteousness in His sight.  And it's presented to us clearly in words that we can easily understand...which makes </a:t>
            </a:r>
          </a:p>
          <a:p>
            <a:r>
              <a:rPr lang="en-US" b="1">
                <a:solidFill>
                  <a:srgbClr val="000000"/>
                </a:solidFill>
                <a:latin typeface="Times" charset="0"/>
                <a:ea typeface="ＭＳ Ｐゴシック" charset="0"/>
                <a:cs typeface="ＭＳ Ｐゴシック" charset="0"/>
              </a:rPr>
              <a:t>////	</a:t>
            </a:r>
            <a:r>
              <a:rPr lang="en-US" b="1">
                <a:solidFill>
                  <a:srgbClr val="000000"/>
                </a:solidFill>
                <a:latin typeface="Times New Roman" charset="0"/>
                <a:ea typeface="ＭＳ Ｐゴシック" charset="0"/>
                <a:cs typeface="ＭＳ Ｐゴシック" charset="0"/>
              </a:rPr>
              <a:t>Genesis 15:6 one of the Old Testament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anchor points of basic evangelical </a:t>
            </a:r>
          </a:p>
          <a:p>
            <a:r>
              <a:rPr lang="en-US" b="1">
                <a:solidFill>
                  <a:srgbClr val="000000"/>
                </a:solidFill>
                <a:latin typeface="Times New Roman" charset="0"/>
                <a:ea typeface="ＭＳ Ｐゴシック" charset="0"/>
                <a:cs typeface="ＭＳ Ｐゴシック" charset="0"/>
              </a:rPr>
              <a:t>theology.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3A4396-CDE5-1E4F-A37A-B8FFA2DEBE4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Remember that imaginary loom we built and threaded in the JESUS FILE?  On Study Help #8 we called it "The Fabric of the Bible's Chronology.</a:t>
            </a:r>
          </a:p>
        </p:txBody>
      </p:sp>
    </p:spTree>
    <p:extLst>
      <p:ext uri="{BB962C8B-B14F-4D97-AF65-F5344CB8AC3E}">
        <p14:creationId xmlns:p14="http://schemas.microsoft.com/office/powerpoint/2010/main" val="35765545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F05D3D-5F6C-3242-8598-5775DEA8E84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New Roman" charset="0"/>
                <a:ea typeface="ＭＳ Ｐゴシック" charset="0"/>
                <a:cs typeface="ＭＳ Ｐゴシック" charset="0"/>
              </a:rPr>
              <a:t>Now we must journey onto a side road for just a moment.  </a:t>
            </a:r>
          </a:p>
          <a:p>
            <a:r>
              <a:rPr lang="en-US" b="1">
                <a:solidFill>
                  <a:srgbClr val="000000"/>
                </a:solidFill>
                <a:latin typeface="Times New Roman" charset="0"/>
                <a:ea typeface="ＭＳ Ｐゴシック" charset="0"/>
                <a:cs typeface="ＭＳ Ｐゴシック" charset="0"/>
              </a:rPr>
              <a:t>////	There is </a:t>
            </a:r>
            <a:r>
              <a:rPr lang="en-US" b="1" i="1" u="sng">
                <a:solidFill>
                  <a:srgbClr val="000000"/>
                </a:solidFill>
                <a:latin typeface="Times New Roman" charset="0"/>
                <a:ea typeface="ＭＳ Ｐゴシック" charset="0"/>
                <a:cs typeface="ＭＳ Ｐゴシック" charset="0"/>
              </a:rPr>
              <a:t>another</a:t>
            </a:r>
            <a:r>
              <a:rPr lang="en-US" b="1">
                <a:solidFill>
                  <a:srgbClr val="000000"/>
                </a:solidFill>
                <a:latin typeface="Times New Roman" charset="0"/>
                <a:ea typeface="ＭＳ Ｐゴシック" charset="0"/>
                <a:cs typeface="ＭＳ Ｐゴシック" charset="0"/>
              </a:rPr>
              <a:t> covenant in the Old Testament that you may have thought about already.  We must consider it briefly.  </a:t>
            </a:r>
          </a:p>
          <a:p>
            <a:r>
              <a:rPr lang="en-US" b="1">
                <a:solidFill>
                  <a:srgbClr val="000000"/>
                </a:solidFill>
                <a:latin typeface="Times New Roman" charset="0"/>
                <a:ea typeface="ＭＳ Ｐゴシック" charset="0"/>
                <a:cs typeface="ＭＳ Ｐゴシック" charset="0"/>
              </a:rPr>
              <a:t>////	However, its circumstances and its elements are very different from those in the Abrahamic promises.  .  IT</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GOD</a:t>
            </a:r>
            <a:r>
              <a:rPr lang="ja-JP" altLang="en-US" b="1">
                <a:solidFill>
                  <a:srgbClr val="000000"/>
                </a:solidFill>
                <a:latin typeface="Times New Roman" charset="0"/>
                <a:ea typeface="ＭＳ Ｐゴシック" charset="0"/>
                <a:cs typeface="ＭＳ Ｐゴシック" charset="0"/>
              </a:rPr>
              <a:t>’</a:t>
            </a:r>
            <a:r>
              <a:rPr lang="en-US" b="1">
                <a:solidFill>
                  <a:srgbClr val="000000"/>
                </a:solidFill>
                <a:latin typeface="Times New Roman" charset="0"/>
                <a:ea typeface="ＭＳ Ｐゴシック" charset="0"/>
                <a:cs typeface="ＭＳ Ｐゴシック" charset="0"/>
              </a:rPr>
              <a:t>S SPECIAL ARRANGEMENT WITH MOSES!  This covenant is placed in the book of Exodus in the Old Testament…</a:t>
            </a:r>
          </a:p>
          <a:p>
            <a:r>
              <a:rPr lang="en-US" b="1">
                <a:solidFill>
                  <a:srgbClr val="000000"/>
                </a:solidFill>
                <a:latin typeface="Times New Roman" charset="0"/>
                <a:ea typeface="ＭＳ Ｐゴシック" charset="0"/>
                <a:cs typeface="ＭＳ Ｐゴシック" charset="0"/>
              </a:rPr>
              <a:t>////	and is called THE MOSAIC COVENANT.  However…THE MOSAIC is NOT a part of that Abrahamic contract.   What about THIS arrangement? </a:t>
            </a:r>
          </a:p>
        </p:txBody>
      </p:sp>
    </p:spTree>
    <p:extLst>
      <p:ext uri="{BB962C8B-B14F-4D97-AF65-F5344CB8AC3E}">
        <p14:creationId xmlns:p14="http://schemas.microsoft.com/office/powerpoint/2010/main" val="2631025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F05D3D-5F6C-3242-8598-5775DEA8E84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solidFill>
                  <a:srgbClr val="000000"/>
                </a:solidFill>
                <a:latin typeface="Times New Roman" charset="0"/>
                <a:ea typeface="ＭＳ Ｐゴシック" charset="0"/>
                <a:cs typeface="ＭＳ Ｐゴシック" charset="0"/>
              </a:rPr>
              <a:t>In our next session we will work through THE MOSAIC COVENANT with Study Help #15.</a:t>
            </a:r>
          </a:p>
        </p:txBody>
      </p:sp>
    </p:spTree>
    <p:extLst>
      <p:ext uri="{BB962C8B-B14F-4D97-AF65-F5344CB8AC3E}">
        <p14:creationId xmlns:p14="http://schemas.microsoft.com/office/powerpoint/2010/main" val="4262188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0A32AF4-A2CA-7346-9D10-B5EACE96F3E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5925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D8F9F73-4858-9346-8256-596340658C9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273499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E9CF53-4B54-E242-9F0C-ACDBB4CC123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560975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FA409-D828-2343-9950-6597660DBDDD}"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solidFill>
                  <a:srgbClr val="000000"/>
                </a:solidFill>
                <a:latin typeface="Times" charset="0"/>
                <a:ea typeface="ＭＳ Ｐゴシック" charset="0"/>
                <a:cs typeface="ＭＳ Ｐゴシック" charset="0"/>
              </a:rPr>
              <a:t>We prepared the loom with ten threads representing the C7SJ ideas…</a:t>
            </a:r>
          </a:p>
          <a:p>
            <a:r>
              <a:rPr lang="en-US" b="1">
                <a:solidFill>
                  <a:srgbClr val="000000"/>
                </a:solidFill>
                <a:latin typeface="Times" charset="0"/>
                <a:ea typeface="ＭＳ Ｐゴシック" charset="0"/>
                <a:cs typeface="ＭＳ Ｐゴシック" charset="0"/>
              </a:rPr>
              <a:t>////	…followed by those ten organizing words of THE BIBLE FILE.</a:t>
            </a:r>
          </a:p>
        </p:txBody>
      </p:sp>
    </p:spTree>
    <p:extLst>
      <p:ext uri="{BB962C8B-B14F-4D97-AF65-F5344CB8AC3E}">
        <p14:creationId xmlns:p14="http://schemas.microsoft.com/office/powerpoint/2010/main" val="169074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a:spcBef>
                <a:spcPct val="0"/>
              </a:spcBef>
              <a:defRPr sz="1400" b="0" i="0">
                <a:solidFill>
                  <a:schemeClr val="tx1"/>
                </a:solidFill>
                <a:latin typeface="Times New Roman" charset="0"/>
                <a:ea typeface="ＭＳ Ｐゴシック" charset="-128"/>
                <a:cs typeface="ＭＳ Ｐゴシック" charset="-128"/>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spcBef>
                <a:spcPct val="0"/>
              </a:spcBef>
              <a:defRPr sz="1400" b="0" i="0">
                <a:solidFill>
                  <a:schemeClr val="tx1"/>
                </a:solidFill>
                <a:latin typeface="Times New Roman" charset="0"/>
                <a:ea typeface="ＭＳ Ｐゴシック" charset="-128"/>
                <a:cs typeface="ＭＳ Ｐゴシック" charset="-128"/>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400" b="0" i="0">
                <a:solidFill>
                  <a:schemeClr val="tx1"/>
                </a:solidFill>
                <a:latin typeface="Times New Roman" charset="0"/>
              </a:defRPr>
            </a:lvl1pPr>
          </a:lstStyle>
          <a:p>
            <a:fld id="{DE7E4676-E4CC-C541-97D7-5111CF95229E}" type="slidenum">
              <a:rPr lang="en-US"/>
              <a:pPr/>
              <a:t>‹#›</a:t>
            </a:fld>
            <a:endParaRPr lang="en-US"/>
          </a:p>
        </p:txBody>
      </p:sp>
    </p:spTree>
    <p:extLst>
      <p:ext uri="{BB962C8B-B14F-4D97-AF65-F5344CB8AC3E}">
        <p14:creationId xmlns:p14="http://schemas.microsoft.com/office/powerpoint/2010/main" val="423614056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51050413"/>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71682130"/>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716207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02012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01014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759839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472678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6501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66058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06563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72685631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5155408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5137946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4976748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36562901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674007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72217068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621558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58437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54878883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47996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5"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127112136"/>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55615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6369786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532860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8647389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524705"/>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91981222"/>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8"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71369916"/>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4"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387222893"/>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3" name="Rectangle 29"/>
          <p:cNvSpPr>
            <a:spLocks noChangeArrowheads="1"/>
          </p:cNvSpPr>
          <p:nvPr userDrawn="1"/>
        </p:nvSpPr>
        <p:spPr bwMode="auto">
          <a:xfrm>
            <a:off x="7573963" y="6526213"/>
            <a:ext cx="730250"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9.7.05a.</a:t>
            </a:r>
          </a:p>
        </p:txBody>
      </p:sp>
    </p:spTree>
    <p:extLst>
      <p:ext uri="{BB962C8B-B14F-4D97-AF65-F5344CB8AC3E}">
        <p14:creationId xmlns:p14="http://schemas.microsoft.com/office/powerpoint/2010/main" val="4129604791"/>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766450821"/>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6" name="Rectangle 29"/>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69063053"/>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userDrawn="1"/>
        </p:nvSpPr>
        <p:spPr bwMode="auto">
          <a:xfrm>
            <a:off x="449263" y="6537325"/>
            <a:ext cx="976312"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ＭＳ Ｐゴシック" charset="-128"/>
                <a:cs typeface="ＭＳ Ｐゴシック" charset="-128"/>
              </a:rPr>
              <a:t>© </a:t>
            </a:r>
            <a:r>
              <a:rPr lang="en-US" sz="1000" i="0">
                <a:solidFill>
                  <a:srgbClr val="FFFFFF"/>
                </a:solidFill>
                <a:latin typeface="Arial" charset="0"/>
                <a:ea typeface="ＭＳ Ｐゴシック" charset="-128"/>
                <a:cs typeface="ＭＳ Ｐゴシック" charset="-128"/>
              </a:rPr>
              <a:t>2006</a:t>
            </a:r>
            <a:r>
              <a:rPr lang="en-US" sz="900" i="0">
                <a:solidFill>
                  <a:srgbClr val="FFFFFF"/>
                </a:solidFill>
                <a:latin typeface="Arial" charset="0"/>
                <a:ea typeface="ＭＳ Ｐゴシック" charset="-128"/>
                <a:cs typeface="ＭＳ Ｐゴシック" charset="-128"/>
              </a:rPr>
              <a:t> TBBMI</a:t>
            </a:r>
          </a:p>
        </p:txBody>
      </p:sp>
      <p:sp>
        <p:nvSpPr>
          <p:cNvPr id="2077" name="Rectangle 29"/>
          <p:cNvSpPr>
            <a:spLocks noChangeArrowheads="1"/>
          </p:cNvSpPr>
          <p:nvPr userDrawn="1"/>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Tree>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spcBef>
                  <a:spcPct val="0"/>
                </a:spcBef>
                <a:defRPr/>
              </a:pPr>
              <a:endParaRPr lang="en-US" sz="2400" b="0" i="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spcBef>
                  <a:spcPct val="0"/>
                </a:spcBef>
                <a:defRPr/>
              </a:pPr>
              <a:endParaRPr lang="en-US" sz="2400" b="0" i="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spcBef>
                  <a:spcPct val="0"/>
                </a:spcBef>
                <a:defRPr/>
              </a:pPr>
              <a:endParaRPr lang="en-US" sz="2400" b="0" i="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spcBef>
                  <a:spcPct val="0"/>
                </a:spcBef>
                <a:defRPr/>
              </a:pPr>
              <a:endParaRPr lang="en-US" sz="2400" b="0" i="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spcBef>
                  <a:spcPct val="0"/>
                </a:spcBef>
              </a:pPr>
              <a:endParaRPr lang="en-US" sz="2400" b="0" i="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spcBef>
                  <a:spcPct val="0"/>
                </a:spcBef>
              </a:pPr>
              <a:endParaRPr lang="en-US" sz="2400" b="0" i="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1" hangingPunct="1">
                <a:spcBef>
                  <a:spcPct val="0"/>
                </a:spcBef>
              </a:pPr>
              <a:endParaRPr lang="en-US" sz="2400" b="0" i="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eaLnBrk="1" hangingPunct="1">
              <a:spcBef>
                <a:spcPct val="0"/>
              </a:spcBef>
              <a:defRPr/>
            </a:pPr>
            <a:endParaRPr lang="en-US" b="0" i="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spcBef>
                <a:spcPct val="0"/>
              </a:spcBef>
              <a:defRPr/>
            </a:pPr>
            <a:endParaRPr lang="en-US" b="0" i="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spcBef>
                <a:spcPct val="0"/>
              </a:spcBef>
              <a:defRPr/>
            </a:pPr>
            <a:fld id="{61F442D0-A11F-2640-8129-5D1BEF7A3C1E}" type="slidenum">
              <a:rPr lang="en-US" b="0" i="0"/>
              <a:pPr eaLnBrk="1" hangingPunct="1">
                <a:spcBef>
                  <a:spcPct val="0"/>
                </a:spcBef>
                <a:defRPr/>
              </a:pPr>
              <a:t>‹#›</a:t>
            </a:fld>
            <a:endParaRPr lang="en-US" b="0" i="0"/>
          </a:p>
        </p:txBody>
      </p:sp>
    </p:spTree>
    <p:extLst>
      <p:ext uri="{BB962C8B-B14F-4D97-AF65-F5344CB8AC3E}">
        <p14:creationId xmlns:p14="http://schemas.microsoft.com/office/powerpoint/2010/main" val="2703880749"/>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64717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4"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5"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6"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7"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8"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79"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0"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1"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2"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3"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4"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5"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6"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7"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8"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89"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0"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1"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2"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3"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4"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5"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grpSp>
        <p:grpSp>
          <p:nvGrpSpPr>
            <p:cNvPr id="13319" name="Group 28"/>
            <p:cNvGrpSpPr>
              <a:grpSpLocks/>
            </p:cNvGrpSpPr>
            <p:nvPr/>
          </p:nvGrpSpPr>
          <p:grpSpPr bwMode="auto">
            <a:xfrm>
              <a:off x="0" y="0"/>
              <a:ext cx="1246" cy="1232"/>
              <a:chOff x="0" y="0"/>
              <a:chExt cx="1246" cy="1232"/>
            </a:xfrm>
          </p:grpSpPr>
          <p:sp>
            <p:nvSpPr>
              <p:cNvPr id="647197"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8"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719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p>
            <a:pPr>
              <a:defRPr/>
            </a:pPr>
            <a:r>
              <a:rPr lang="en-US" sz="1000" i="0">
                <a:solidFill>
                  <a:srgbClr val="FFFFFF"/>
                </a:solidFill>
                <a:latin typeface="Arial" charset="0"/>
                <a:ea typeface="ＭＳ Ｐゴシック" charset="-128"/>
                <a:cs typeface="ＭＳ Ｐゴシック" charset="-128"/>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9.6.01.</a:t>
            </a:r>
          </a:p>
        </p:txBody>
      </p:sp>
    </p:spTree>
    <p:extLst>
      <p:ext uri="{BB962C8B-B14F-4D97-AF65-F5344CB8AC3E}">
        <p14:creationId xmlns:p14="http://schemas.microsoft.com/office/powerpoint/2010/main" val="1027875170"/>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p>
            <a:pPr>
              <a:defRPr/>
            </a:pPr>
            <a:r>
              <a:rPr lang="en-US" sz="900" i="0">
                <a:solidFill>
                  <a:srgbClr val="FFFFFF"/>
                </a:solidFill>
                <a:latin typeface="Arial" charset="0"/>
                <a:ea typeface="+mn-ea"/>
                <a:cs typeface="+mn-cs"/>
              </a:rPr>
              <a:t>© </a:t>
            </a:r>
            <a:r>
              <a:rPr lang="en-US" sz="1000" i="0">
                <a:solidFill>
                  <a:srgbClr val="FFFFFF"/>
                </a:solidFill>
                <a:latin typeface="Arial" charset="0"/>
                <a:ea typeface="+mn-ea"/>
                <a:cs typeface="+mn-cs"/>
              </a:rPr>
              <a:t>2004</a:t>
            </a:r>
            <a:r>
              <a:rPr lang="en-US" sz="900" i="0">
                <a:solidFill>
                  <a:srgbClr val="FFFFFF"/>
                </a:solidFill>
                <a:latin typeface="Arial" charset="0"/>
                <a:ea typeface="+mn-ea"/>
                <a:cs typeface="+mn-cs"/>
              </a:rPr>
              <a:t> TBBMI</a:t>
            </a:r>
          </a:p>
        </p:txBody>
      </p:sp>
      <p:sp>
        <p:nvSpPr>
          <p:cNvPr id="2077" name="Rectangle 29"/>
          <p:cNvSpPr>
            <a:spLocks noChangeArrowheads="1"/>
          </p:cNvSpPr>
          <p:nvPr userDrawn="1"/>
        </p:nvSpPr>
        <p:spPr bwMode="auto">
          <a:xfrm>
            <a:off x="7570788" y="6515100"/>
            <a:ext cx="731837" cy="268288"/>
          </a:xfrm>
          <a:prstGeom prst="rect">
            <a:avLst/>
          </a:prstGeom>
          <a:noFill/>
          <a:ln w="12700">
            <a:noFill/>
            <a:miter lim="800000"/>
            <a:headEnd/>
            <a:tailEnd/>
          </a:ln>
          <a:effectLst/>
        </p:spPr>
        <p:txBody>
          <a:bodyPr wrap="none" anchor="ctr">
            <a:spAutoFit/>
          </a:bodyPr>
          <a:lstStyle/>
          <a:p>
            <a:pPr>
              <a:spcBef>
                <a:spcPct val="0"/>
              </a:spcBef>
            </a:pPr>
            <a:r>
              <a:rPr lang="en-US" sz="1000" i="0">
                <a:solidFill>
                  <a:srgbClr val="FFFFFF"/>
                </a:solidFill>
                <a:effectLst>
                  <a:outerShdw blurRad="38100" dist="38100" dir="2700000" algn="tl">
                    <a:srgbClr val="000000"/>
                  </a:outerShdw>
                </a:effectLst>
                <a:latin typeface="Comic Sans MS" charset="0"/>
              </a:rPr>
              <a:t>8.0.05a.</a:t>
            </a:r>
          </a:p>
        </p:txBody>
      </p:sp>
    </p:spTree>
    <p:extLst>
      <p:ext uri="{BB962C8B-B14F-4D97-AF65-F5344CB8AC3E}">
        <p14:creationId xmlns:p14="http://schemas.microsoft.com/office/powerpoint/2010/main" val="1922809379"/>
      </p:ext>
    </p:extLst>
  </p:cSld>
  <p:clrMap bg1="dk2" tx1="lt1" bg2="dk1" tx2="lt2" accent1="accent1" accent2="accent2" accent3="accent3" accent4="accent4" accent5="accent5" accent6="accent6" hlink="hlink" folHlink="folHlink"/>
  <p:sldLayoutIdLst>
    <p:sldLayoutId id="2147483923" r:id="rId1"/>
  </p:sldLayoutIdLst>
  <p:transition>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3.jpeg"/><Relationship Id="rId3" Type="http://schemas.openxmlformats.org/officeDocument/2006/relationships/image" Target="../media/image21.jpeg"/><Relationship Id="rId7"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2.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oleObject" Target="../embeddings/oleObject2.bin"/><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4.png"/><Relationship Id="rId5" Type="http://schemas.openxmlformats.org/officeDocument/2006/relationships/oleObject" Target="../embeddings/oleObject3.bin"/><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oleObject" Target="../embeddings/oleObject4.bin"/><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5.jpe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4.png"/><Relationship Id="rId5" Type="http://schemas.openxmlformats.org/officeDocument/2006/relationships/oleObject" Target="../embeddings/oleObject5.bin"/><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tags" Target="../tags/tag7.xml"/><Relationship Id="rId16" Type="http://schemas.openxmlformats.org/officeDocument/2006/relationships/image" Target="../media/image44.png"/><Relationship Id="rId1" Type="http://schemas.openxmlformats.org/officeDocument/2006/relationships/vmlDrawing" Target="../drawings/vmlDrawing6.v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oleObject" Target="../embeddings/oleObject6.bin"/><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notesSlide" Target="../notesSlides/notesSlide26.xml"/><Relationship Id="rId9" Type="http://schemas.openxmlformats.org/officeDocument/2006/relationships/image" Target="../media/image37.png"/><Relationship Id="rId1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pn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6.jpeg"/></Relationships>
</file>

<file path=ppt/slides/_rels/slide63.xml.rels><?xml version="1.0" encoding="UTF-8" standalone="yes"?>
<Relationships xmlns="http://schemas.openxmlformats.org/package/2006/relationships"><Relationship Id="rId3" Type="http://schemas.openxmlformats.org/officeDocument/2006/relationships/hyperlink" Target="file:///Macintosh%20HD/Desktop%20Folder/TBB%20BIG%20SHOW%207.0/7.0.05b-BEDRC#-1,1, "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jpe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13" y="0"/>
            <a:ext cx="9326563" cy="702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10600">
                <a:solidFill>
                  <a:srgbClr val="FFFC1E"/>
                </a:solidFill>
                <a:latin typeface="Tharmini Plain" charset="0"/>
                <a:ea typeface="굴림" charset="0"/>
                <a:cs typeface="굴림" charset="0"/>
              </a:rPr>
              <a:t>jpUkiwapd;</a:t>
            </a:r>
            <a:r>
              <a:rPr lang="en-US" altLang="ko-KR" sz="10600">
                <a:solidFill>
                  <a:srgbClr val="FFFC1E"/>
                </a:solidFill>
                <a:latin typeface="Lucida Grande" charset="0"/>
                <a:ea typeface="굴림" charset="0"/>
                <a:cs typeface="굴림" charset="0"/>
              </a:rPr>
              <a:t>…</a:t>
            </a:r>
            <a:br>
              <a:rPr lang="en-US" altLang="ko-KR" sz="10600">
                <a:solidFill>
                  <a:srgbClr val="FFFC1E"/>
                </a:solidFill>
                <a:latin typeface="Tharmini Plain" charset="0"/>
                <a:ea typeface="굴림" charset="0"/>
                <a:cs typeface="굴림" charset="0"/>
              </a:rPr>
            </a:br>
            <a:r>
              <a:rPr lang="en-US" altLang="ko-KR" sz="10600">
                <a:solidFill>
                  <a:srgbClr val="FFFC1E"/>
                </a:solidFill>
                <a:latin typeface="Tharmini Plain" charset="0"/>
                <a:ea typeface="굴림" charset="0"/>
                <a:cs typeface="굴림" charset="0"/>
              </a:rPr>
              <a:t>mbg;gil</a:t>
            </a:r>
          </a:p>
        </p:txBody>
      </p:sp>
      <p:sp>
        <p:nvSpPr>
          <p:cNvPr id="5" name="Rectangle 4"/>
          <p:cNvSpPr>
            <a:spLocks noChangeArrowheads="1"/>
          </p:cNvSpPr>
          <p:nvPr/>
        </p:nvSpPr>
        <p:spPr bwMode="auto">
          <a:xfrm>
            <a:off x="-36513" y="5734050"/>
            <a:ext cx="9251951" cy="112395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pic>
        <p:nvPicPr>
          <p:cNvPr id="16388"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20200" y="-1428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144000" y="1289037"/>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en-US" sz="13800" dirty="0">
                <a:solidFill>
                  <a:srgbClr val="FFFF00"/>
                </a:solidFill>
                <a:effectLst>
                  <a:outerShdw blurRad="50800" dist="101600" dir="2700000" algn="tl" rotWithShape="0">
                    <a:srgbClr val="000000"/>
                  </a:outerShdw>
                </a:effectLst>
                <a:latin typeface="Kosher-Normal" charset="0"/>
              </a:rPr>
              <a:t>THE BIBLE... BASICALLY</a:t>
            </a:r>
          </a:p>
        </p:txBody>
      </p:sp>
    </p:spTree>
    <p:extLst>
      <p:ext uri="{BB962C8B-B14F-4D97-AF65-F5344CB8AC3E}">
        <p14:creationId xmlns:p14="http://schemas.microsoft.com/office/powerpoint/2010/main" val="798106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descr="Walnut"/>
          <p:cNvSpPr>
            <a:spLocks noChangeArrowheads="1"/>
          </p:cNvSpPr>
          <p:nvPr/>
        </p:nvSpPr>
        <p:spPr bwMode="auto">
          <a:xfrm>
            <a:off x="0" y="15240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tIns="0" bIns="777240" anchor="ctr"/>
          <a:lstStyle/>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8F220"/>
              </a:solidFill>
              <a:effectLst/>
              <a:uLnTx/>
              <a:uFillTx/>
              <a:latin typeface="MylaiOssai" charset="0"/>
              <a:ea typeface="ＭＳ Ｐゴシック" charset="0"/>
            </a:endParaRPr>
          </a:p>
        </p:txBody>
      </p:sp>
      <p:grpSp>
        <p:nvGrpSpPr>
          <p:cNvPr id="48131" name="Group 3"/>
          <p:cNvGrpSpPr>
            <a:grpSpLocks/>
          </p:cNvGrpSpPr>
          <p:nvPr/>
        </p:nvGrpSpPr>
        <p:grpSpPr bwMode="auto">
          <a:xfrm>
            <a:off x="8148638" y="4983163"/>
            <a:ext cx="168275" cy="177800"/>
            <a:chOff x="4317" y="868"/>
            <a:chExt cx="146" cy="700"/>
          </a:xfrm>
        </p:grpSpPr>
        <p:sp>
          <p:nvSpPr>
            <p:cNvPr id="48273"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8274"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grpSp>
        <p:nvGrpSpPr>
          <p:cNvPr id="48132" name="Group 6"/>
          <p:cNvGrpSpPr>
            <a:grpSpLocks/>
          </p:cNvGrpSpPr>
          <p:nvPr/>
        </p:nvGrpSpPr>
        <p:grpSpPr bwMode="auto">
          <a:xfrm>
            <a:off x="1601788" y="2233613"/>
            <a:ext cx="6045200" cy="3983037"/>
            <a:chOff x="610" y="1163"/>
            <a:chExt cx="4583" cy="2701"/>
          </a:xfrm>
        </p:grpSpPr>
        <p:sp>
          <p:nvSpPr>
            <p:cNvPr id="4826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48270"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8271"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827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2538" y="2170113"/>
            <a:ext cx="441325" cy="431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134" name="Group 12"/>
          <p:cNvGrpSpPr>
            <a:grpSpLocks/>
          </p:cNvGrpSpPr>
          <p:nvPr/>
        </p:nvGrpSpPr>
        <p:grpSpPr bwMode="auto">
          <a:xfrm>
            <a:off x="8148638" y="4983163"/>
            <a:ext cx="168275" cy="177800"/>
            <a:chOff x="4317" y="868"/>
            <a:chExt cx="146" cy="700"/>
          </a:xfrm>
        </p:grpSpPr>
        <p:sp>
          <p:nvSpPr>
            <p:cNvPr id="48267"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8268"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grpSp>
        <p:nvGrpSpPr>
          <p:cNvPr id="8" name="Group 19"/>
          <p:cNvGrpSpPr>
            <a:grpSpLocks/>
          </p:cNvGrpSpPr>
          <p:nvPr/>
        </p:nvGrpSpPr>
        <p:grpSpPr bwMode="auto">
          <a:xfrm>
            <a:off x="2752725" y="1066800"/>
            <a:ext cx="1811338" cy="563563"/>
            <a:chOff x="1686" y="824"/>
            <a:chExt cx="1141" cy="355"/>
          </a:xfrm>
        </p:grpSpPr>
        <p:sp>
          <p:nvSpPr>
            <p:cNvPr id="608276" name="Rectangle 20"/>
            <p:cNvSpPr>
              <a:spLocks noChangeArrowheads="1"/>
            </p:cNvSpPr>
            <p:nvPr/>
          </p:nvSpPr>
          <p:spPr bwMode="auto">
            <a:xfrm>
              <a:off x="1686" y="833"/>
              <a:ext cx="3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4m</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77" name="Rectangle 21"/>
            <p:cNvSpPr>
              <a:spLocks noChangeArrowheads="1"/>
            </p:cNvSpPr>
            <p:nvPr/>
          </p:nvSpPr>
          <p:spPr bwMode="auto">
            <a:xfrm>
              <a:off x="2282" y="824"/>
              <a:ext cx="54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Comic Sans MS" charset="0"/>
                  <a:ea typeface="ＭＳ Ｐゴシック" charset="0"/>
                </a:rPr>
                <a:t>  </a:t>
              </a: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3c</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grpSp>
      <p:grpSp>
        <p:nvGrpSpPr>
          <p:cNvPr id="10" name="Group 22"/>
          <p:cNvGrpSpPr>
            <a:grpSpLocks/>
          </p:cNvGrpSpPr>
          <p:nvPr/>
        </p:nvGrpSpPr>
        <p:grpSpPr bwMode="auto">
          <a:xfrm>
            <a:off x="1971675" y="1717675"/>
            <a:ext cx="3171825" cy="1189038"/>
            <a:chOff x="1186" y="1098"/>
            <a:chExt cx="1998" cy="726"/>
          </a:xfrm>
        </p:grpSpPr>
        <p:grpSp>
          <p:nvGrpSpPr>
            <p:cNvPr id="48255" name="Group 23"/>
            <p:cNvGrpSpPr>
              <a:grpSpLocks/>
            </p:cNvGrpSpPr>
            <p:nvPr/>
          </p:nvGrpSpPr>
          <p:grpSpPr bwMode="auto">
            <a:xfrm>
              <a:off x="1186" y="1098"/>
              <a:ext cx="1755" cy="726"/>
              <a:chOff x="1186" y="1098"/>
              <a:chExt cx="1755" cy="726"/>
            </a:xfrm>
          </p:grpSpPr>
          <p:sp>
            <p:nvSpPr>
              <p:cNvPr id="608280" name="Rectangle 24"/>
              <p:cNvSpPr>
                <a:spLocks noChangeArrowheads="1"/>
              </p:cNvSpPr>
              <p:nvPr/>
            </p:nvSpPr>
            <p:spPr bwMode="auto">
              <a:xfrm>
                <a:off x="1186" y="1179"/>
                <a:ext cx="402" cy="223"/>
              </a:xfrm>
              <a:prstGeom prst="rect">
                <a:avLst/>
              </a:prstGeom>
              <a:noFill/>
              <a:ln w="9525">
                <a:noFill/>
                <a:miter lim="800000"/>
                <a:headEnd/>
                <a:tailEnd/>
              </a:ln>
              <a:effectLst>
                <a:outerShdw blurRad="63500" dist="53882" dir="2700000" algn="ctr" rotWithShape="0">
                  <a:schemeClr val="bg2">
                    <a:alpha val="74997"/>
                  </a:schemeClr>
                </a:outerShdw>
              </a:effectLst>
            </p:spPr>
            <p:txBody>
              <a:bodyPr wrap="none" lIns="0" tIns="0" rIns="4572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09F32"/>
                    </a:solidFill>
                    <a:effectLst/>
                    <a:uLnTx/>
                    <a:uFillTx/>
                    <a:latin typeface="MylaiOssai" charset="0"/>
                    <a:ea typeface="ＭＳ Ｐゴシック" charset="0"/>
                  </a:rPr>
                  <a:t>p</a:t>
                </a:r>
                <a:endParaRPr kumimoji="0" lang="en-US" sz="3600" b="1"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81" name="Rectangle 25"/>
              <p:cNvSpPr>
                <a:spLocks noChangeArrowheads="1"/>
              </p:cNvSpPr>
              <p:nvPr/>
            </p:nvSpPr>
            <p:spPr bwMode="auto">
              <a:xfrm>
                <a:off x="1346" y="1179"/>
                <a:ext cx="250" cy="162"/>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bIns="3657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a:t>
                </a:r>
              </a:p>
            </p:txBody>
          </p:sp>
          <p:sp>
            <p:nvSpPr>
              <p:cNvPr id="608282" name="Rectangle 26"/>
              <p:cNvSpPr>
                <a:spLocks noChangeArrowheads="1"/>
              </p:cNvSpPr>
              <p:nvPr/>
            </p:nvSpPr>
            <p:spPr bwMode="auto">
              <a:xfrm>
                <a:off x="1598" y="1143"/>
                <a:ext cx="346" cy="2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27432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Eya</a:t>
                </a:r>
              </a:p>
            </p:txBody>
          </p:sp>
          <p:sp>
            <p:nvSpPr>
              <p:cNvPr id="608283" name="Rectangle 27"/>
              <p:cNvSpPr>
                <a:spLocks noChangeArrowheads="1"/>
              </p:cNvSpPr>
              <p:nvPr/>
            </p:nvSpPr>
            <p:spPr bwMode="auto">
              <a:xfrm>
                <a:off x="1799" y="1145"/>
                <a:ext cx="403" cy="22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36576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Ema</a:t>
                </a:r>
              </a:p>
            </p:txBody>
          </p:sp>
          <p:sp>
            <p:nvSpPr>
              <p:cNvPr id="608284" name="Rectangle 28"/>
              <p:cNvSpPr>
                <a:spLocks noChangeArrowheads="1"/>
              </p:cNvSpPr>
              <p:nvPr/>
            </p:nvSpPr>
            <p:spPr bwMode="auto">
              <a:xfrm>
                <a:off x="2043" y="1175"/>
                <a:ext cx="634" cy="64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731520" bIns="54864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Eya</a:t>
                </a:r>
              </a:p>
            </p:txBody>
          </p:sp>
          <p:sp>
            <p:nvSpPr>
              <p:cNvPr id="608285" name="Rectangle 29"/>
              <p:cNvSpPr>
                <a:spLocks noChangeArrowheads="1"/>
              </p:cNvSpPr>
              <p:nvPr/>
            </p:nvSpPr>
            <p:spPr bwMode="auto">
              <a:xfrm>
                <a:off x="2265" y="1183"/>
                <a:ext cx="230" cy="230"/>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6" name="Rectangle 30"/>
              <p:cNvSpPr>
                <a:spLocks noChangeArrowheads="1"/>
              </p:cNvSpPr>
              <p:nvPr/>
            </p:nvSpPr>
            <p:spPr bwMode="auto">
              <a:xfrm>
                <a:off x="2445" y="1098"/>
                <a:ext cx="230" cy="726"/>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91440" rIns="0" bIns="8229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ra</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7" name="Rectangle 31"/>
              <p:cNvSpPr>
                <a:spLocks noChangeArrowheads="1"/>
              </p:cNvSpPr>
              <p:nvPr/>
            </p:nvSpPr>
            <p:spPr bwMode="auto">
              <a:xfrm>
                <a:off x="2711" y="1127"/>
                <a:ext cx="230" cy="4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grpSp>
        <p:sp>
          <p:nvSpPr>
            <p:cNvPr id="608288" name="Rectangle 32"/>
            <p:cNvSpPr>
              <a:spLocks noChangeArrowheads="1"/>
            </p:cNvSpPr>
            <p:nvPr/>
          </p:nvSpPr>
          <p:spPr bwMode="auto">
            <a:xfrm>
              <a:off x="2954" y="1120"/>
              <a:ext cx="230" cy="431"/>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1B0C5"/>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11B0C5"/>
                </a:solidFill>
                <a:effectLst/>
                <a:uLnTx/>
                <a:uFillTx/>
                <a:latin typeface="MylaiOssai" charset="0"/>
                <a:ea typeface="ＭＳ Ｐゴシック" charset="0"/>
              </a:endParaRPr>
            </a:p>
          </p:txBody>
        </p:sp>
      </p:grpSp>
      <p:grpSp>
        <p:nvGrpSpPr>
          <p:cNvPr id="12" name="Group 94"/>
          <p:cNvGrpSpPr>
            <a:grpSpLocks/>
          </p:cNvGrpSpPr>
          <p:nvPr/>
        </p:nvGrpSpPr>
        <p:grpSpPr bwMode="auto">
          <a:xfrm>
            <a:off x="3392488" y="549275"/>
            <a:ext cx="722312" cy="1098550"/>
            <a:chOff x="2137" y="346"/>
            <a:chExt cx="455" cy="692"/>
          </a:xfrm>
        </p:grpSpPr>
        <p:grpSp>
          <p:nvGrpSpPr>
            <p:cNvPr id="48251"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4" name="Rectangle 38"/>
          <p:cNvSpPr>
            <a:spLocks noChangeArrowheads="1"/>
          </p:cNvSpPr>
          <p:nvPr/>
        </p:nvSpPr>
        <p:spPr bwMode="auto">
          <a:xfrm>
            <a:off x="2251075" y="1687513"/>
            <a:ext cx="1382713"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Comic Sans MS" charset="0"/>
              <a:ea typeface="ＭＳ Ｐゴシック" charset="-128"/>
              <a:cs typeface="ＭＳ Ｐゴシック" charset="-128"/>
            </a:endParaRPr>
          </a:p>
        </p:txBody>
      </p:sp>
      <p:sp>
        <p:nvSpPr>
          <p:cNvPr id="608295" name="Rectangle 39"/>
          <p:cNvSpPr>
            <a:spLocks noChangeArrowheads="1"/>
          </p:cNvSpPr>
          <p:nvPr/>
        </p:nvSpPr>
        <p:spPr bwMode="auto">
          <a:xfrm>
            <a:off x="3706813" y="1687513"/>
            <a:ext cx="1379537"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01" name="Text Box 45"/>
          <p:cNvSpPr txBox="1">
            <a:spLocks noChangeArrowheads="1"/>
          </p:cNvSpPr>
          <p:nvPr/>
        </p:nvSpPr>
        <p:spPr bwMode="auto">
          <a:xfrm>
            <a:off x="120650" y="106363"/>
            <a:ext cx="3097213" cy="1554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endParaRPr kumimoji="0" lang="en-US" sz="3200" b="1" i="0" u="none" strike="noStrike" kern="1200" cap="none" spc="0" normalizeH="0" baseline="0" noProof="0">
              <a:ln>
                <a:noFill/>
              </a:ln>
              <a:solidFill>
                <a:srgbClr val="FFFFFF"/>
              </a:solidFill>
              <a:effectLst/>
              <a:uLnTx/>
              <a:uFillTx/>
              <a:latin typeface="MylaiOssai" charset="0"/>
              <a:ea typeface="ＭＳ Ｐゴシック" charset="0"/>
            </a:endParaRPr>
          </a:p>
        </p:txBody>
      </p:sp>
      <p:sp>
        <p:nvSpPr>
          <p:cNvPr id="4814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4814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767263" y="2033588"/>
            <a:ext cx="388937" cy="452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613025" y="2316163"/>
            <a:ext cx="301625"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332163" y="21415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052888" y="2201863"/>
            <a:ext cx="352425" cy="447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697288" y="2184400"/>
            <a:ext cx="3524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389438" y="2092325"/>
            <a:ext cx="40322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293938" y="2235200"/>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155" name="Group 58"/>
          <p:cNvGrpSpPr>
            <a:grpSpLocks/>
          </p:cNvGrpSpPr>
          <p:nvPr/>
        </p:nvGrpSpPr>
        <p:grpSpPr bwMode="auto">
          <a:xfrm>
            <a:off x="1962150" y="2249488"/>
            <a:ext cx="5273675" cy="3898900"/>
            <a:chOff x="1228" y="1409"/>
            <a:chExt cx="3322" cy="2456"/>
          </a:xfrm>
        </p:grpSpPr>
        <p:grpSp>
          <p:nvGrpSpPr>
            <p:cNvPr id="48219"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8220"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pic>
        <p:nvPicPr>
          <p:cNvPr id="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1887538" y="2420938"/>
            <a:ext cx="301625"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57" name="WordArt 85" descr="Sand"/>
          <p:cNvSpPr>
            <a:spLocks noChangeArrowheads="1" noChangeShapeType="1" noTextEdit="1"/>
          </p:cNvSpPr>
          <p:nvPr/>
        </p:nvSpPr>
        <p:spPr bwMode="auto">
          <a:xfrm rot="5400000">
            <a:off x="4457700" y="2905125"/>
            <a:ext cx="228600" cy="104775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sz="3600" b="1" i="1" u="none" strike="noStrike" kern="10" cap="none" spc="0" normalizeH="0" baseline="0" noProof="0">
                <a:ln w="12700">
                  <a:solidFill>
                    <a:srgbClr val="C4B596"/>
                  </a:solidFill>
                  <a:round/>
                  <a:headEnd/>
                  <a:tailEnd/>
                </a:ln>
                <a:blipFill dpi="0" rotWithShape="0">
                  <a:blip r:embed="rId8"/>
                  <a:srcRect/>
                  <a:tile tx="0" ty="0" sx="100000" sy="100000" flip="none" algn="tl"/>
                </a:blipFill>
                <a:effectLst>
                  <a:outerShdw blurRad="63500" dist="53882" dir="2700000" algn="ctr" rotWithShape="0">
                    <a:srgbClr val="CBCBCB">
                      <a:alpha val="79999"/>
                    </a:srgbClr>
                  </a:outerShdw>
                </a:effectLst>
                <a:uLnTx/>
                <a:uFillTx/>
                <a:latin typeface="Times New Roman"/>
                <a:ea typeface="Times New Roman"/>
                <a:cs typeface="Times New Roman"/>
              </a:rPr>
              <a:t>p</a:t>
            </a:r>
          </a:p>
        </p:txBody>
      </p:sp>
      <p:sp>
        <p:nvSpPr>
          <p:cNvPr id="602227" name="Rectangle 115"/>
          <p:cNvSpPr>
            <a:spLocks noChangeArrowheads="1"/>
          </p:cNvSpPr>
          <p:nvPr/>
        </p:nvSpPr>
        <p:spPr bwMode="auto">
          <a:xfrm rot="17945350">
            <a:off x="5599907" y="2107406"/>
            <a:ext cx="38100"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p>
        </p:txBody>
      </p:sp>
      <p:pic>
        <p:nvPicPr>
          <p:cNvPr id="601107" name="Picture 1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997700" y="1939925"/>
            <a:ext cx="301625"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014663" y="22812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166" name="Group 38"/>
          <p:cNvGrpSpPr>
            <a:grpSpLocks/>
          </p:cNvGrpSpPr>
          <p:nvPr/>
        </p:nvGrpSpPr>
        <p:grpSpPr bwMode="auto">
          <a:xfrm>
            <a:off x="1924050" y="2236788"/>
            <a:ext cx="5273675" cy="3898900"/>
            <a:chOff x="1228" y="1409"/>
            <a:chExt cx="3322" cy="2456"/>
          </a:xfrm>
        </p:grpSpPr>
        <p:grpSp>
          <p:nvGrpSpPr>
            <p:cNvPr id="48187"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8188"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grpSp>
        <p:nvGrpSpPr>
          <p:cNvPr id="20"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1" name="Text Box 33"/>
            <p:cNvSpPr txBox="1">
              <a:spLocks noChangeArrowheads="1"/>
            </p:cNvSpPr>
            <p:nvPr/>
          </p:nvSpPr>
          <p:spPr bwMode="auto">
            <a:xfrm>
              <a:off x="3637" y="2152"/>
              <a:ext cx="878" cy="51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ylaiOssai" charset="0"/>
                  <a:ea typeface="ＭＳ Ｐゴシック" charset="0"/>
                </a:rPr>
                <a:t>kAdci kalmf</a:t>
              </a:r>
              <a:endParaRPr kumimoji="0" lang="en-US" sz="2800" b="1" i="0" u="none" strike="noStrike" kern="1200" cap="none" spc="0" normalizeH="0" baseline="0" noProof="0">
                <a:ln>
                  <a:noFill/>
                </a:ln>
                <a:solidFill>
                  <a:srgbClr val="FFFFFF"/>
                </a:solidFill>
                <a:effectLst/>
                <a:uLnTx/>
                <a:uFillTx/>
                <a:latin typeface="MylaiOssai" charset="0"/>
                <a:ea typeface="ＭＳ Ｐゴシック" charset="0"/>
              </a:endParaRPr>
            </a:p>
          </p:txBody>
        </p:sp>
      </p:grpSp>
      <p:grpSp>
        <p:nvGrpSpPr>
          <p:cNvPr id="48168" name="Group 111"/>
          <p:cNvGrpSpPr>
            <a:grpSpLocks/>
          </p:cNvGrpSpPr>
          <p:nvPr/>
        </p:nvGrpSpPr>
        <p:grpSpPr bwMode="auto">
          <a:xfrm>
            <a:off x="2016125" y="2876550"/>
            <a:ext cx="3228975" cy="2730500"/>
            <a:chOff x="1257" y="1751"/>
            <a:chExt cx="2114" cy="1720"/>
          </a:xfrm>
        </p:grpSpPr>
        <p:sp>
          <p:nvSpPr>
            <p:cNvPr id="601188" name="AutoShape 100"/>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601189" name="Text Box 101"/>
            <p:cNvSpPr txBox="1">
              <a:spLocks noChangeArrowheads="1"/>
            </p:cNvSpPr>
            <p:nvPr/>
          </p:nvSpPr>
          <p:spPr bwMode="auto">
            <a:xfrm>
              <a:off x="1276" y="1826"/>
              <a:ext cx="1172" cy="2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09F32"/>
                  </a:solidFill>
                  <a:effectLst/>
                  <a:uLnTx/>
                  <a:uFillTx/>
                  <a:latin typeface="MylaiOssai" charset="0"/>
                  <a:ea typeface="ＭＳ Ｐゴシック" charset="0"/>
                </a:rPr>
                <a:t>pAdpfp&lt;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0" name="Text Box 102"/>
            <p:cNvSpPr txBox="1">
              <a:spLocks noChangeArrowheads="1"/>
            </p:cNvSpPr>
            <p:nvPr/>
          </p:nvSpPr>
          <p:spPr bwMode="auto">
            <a:xfrm>
              <a:off x="1386" y="2023"/>
              <a:ext cx="1104" cy="1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~pirkamf   </a:t>
              </a:r>
              <a:r>
                <a:rPr kumimoji="0" lang="en-US" sz="2000" b="1" i="0" u="none" strike="noStrike" kern="1200" cap="none" spc="0" normalizeH="0" baseline="0" noProof="0">
                  <a:ln>
                    <a:noFill/>
                  </a:ln>
                  <a:solidFill>
                    <a:srgbClr val="FC030C"/>
                  </a:solidFill>
                  <a:effectLst/>
                  <a:uLnTx/>
                  <a:uFillTx/>
                  <a:latin typeface="Arial" charset="0"/>
                  <a:ea typeface="ＭＳ Ｐゴシック" charset="0"/>
                </a:rPr>
                <a:t>  </a:t>
              </a:r>
              <a:endParaRPr kumimoji="0" lang="en-US" sz="2000" b="1" i="0" u="none" strike="noStrike" kern="1200" cap="none" spc="0" normalizeH="0" baseline="0" noProof="0">
                <a:ln>
                  <a:noFill/>
                </a:ln>
                <a:solidFill>
                  <a:srgbClr val="00DFCA"/>
                </a:solidFill>
                <a:effectLst/>
                <a:uLnTx/>
                <a:uFillTx/>
                <a:latin typeface="Arial" charset="0"/>
                <a:ea typeface="ＭＳ Ｐゴシック" charset="0"/>
              </a:endParaRPr>
            </a:p>
          </p:txBody>
        </p:sp>
        <p:sp>
          <p:nvSpPr>
            <p:cNvPr id="601191" name="Text Box 103"/>
            <p:cNvSpPr txBox="1">
              <a:spLocks noChangeArrowheads="1"/>
            </p:cNvSpPr>
            <p:nvPr/>
          </p:nvSpPr>
          <p:spPr bwMode="auto">
            <a:xfrm>
              <a:off x="1467" y="2142"/>
              <a:ext cx="985" cy="212"/>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0">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EyaEcpfp&lt;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2" name="Text Box 104"/>
            <p:cNvSpPr txBox="1">
              <a:spLocks noChangeArrowheads="1"/>
            </p:cNvSpPr>
            <p:nvPr/>
          </p:nvSpPr>
          <p:spPr bwMode="auto">
            <a:xfrm>
              <a:off x="1585" y="2279"/>
              <a:ext cx="91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EmaEc</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3" name="Text Box 105"/>
            <p:cNvSpPr txBox="1">
              <a:spLocks noChangeArrowheads="1"/>
            </p:cNvSpPr>
            <p:nvPr/>
          </p:nvSpPr>
          <p:spPr bwMode="auto">
            <a:xfrm>
              <a:off x="1717" y="2435"/>
              <a:ext cx="87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EyaCva</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4" name="Text Box 106"/>
            <p:cNvSpPr txBox="1">
              <a:spLocks noChangeArrowheads="1"/>
            </p:cNvSpPr>
            <p:nvPr/>
          </p:nvSpPr>
          <p:spPr bwMode="auto">
            <a:xfrm>
              <a:off x="1473" y="2587"/>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`rajkmf</a:t>
              </a:r>
            </a:p>
          </p:txBody>
        </p:sp>
        <p:sp>
          <p:nvSpPr>
            <p:cNvPr id="601195" name="Text Box 107"/>
            <p:cNvSpPr txBox="1">
              <a:spLocks noChangeArrowheads="1"/>
            </p:cNvSpPr>
            <p:nvPr/>
          </p:nvSpPr>
          <p:spPr bwMode="auto">
            <a:xfrm>
              <a:off x="2044" y="2936"/>
              <a:ext cx="1060"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`FAm</a:t>
              </a:r>
            </a:p>
          </p:txBody>
        </p:sp>
        <p:sp>
          <p:nvSpPr>
            <p:cNvPr id="601196" name="Text Box 108"/>
            <p:cNvSpPr txBox="1">
              <a:spLocks noChangeArrowheads="1"/>
            </p:cNvSpPr>
            <p:nvPr/>
          </p:nvSpPr>
          <p:spPr bwMode="auto">
            <a:xfrm>
              <a:off x="2410" y="3115"/>
              <a:ext cx="716" cy="3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ylaiOssai" charset="0"/>
                  <a:ea typeface="ＭＳ Ｐゴシック" charset="0"/>
                </a:rPr>
                <a:t> </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FFFF"/>
                  </a:solidFill>
                  <a:effectLst/>
                  <a:uLnTx/>
                  <a:uFillTx/>
                  <a:latin typeface="MylaiOssai" charset="0"/>
                  <a:ea typeface="ＭＳ Ｐゴシック" charset="0"/>
                </a:rPr>
                <a:t>;EyC</a:t>
              </a:r>
              <a:endParaRPr kumimoji="0" lang="en-US" sz="24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7" name="Text Box 109"/>
            <p:cNvSpPr txBox="1">
              <a:spLocks noChangeArrowheads="1"/>
            </p:cNvSpPr>
            <p:nvPr/>
          </p:nvSpPr>
          <p:spPr bwMode="auto">
            <a:xfrm>
              <a:off x="2166" y="3100"/>
              <a:ext cx="901"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`Amti</a:t>
              </a:r>
            </a:p>
          </p:txBody>
        </p:sp>
        <p:sp>
          <p:nvSpPr>
            <p:cNvPr id="601198" name="Text Box 110"/>
            <p:cNvSpPr txBox="1">
              <a:spLocks noChangeArrowheads="1"/>
            </p:cNvSpPr>
            <p:nvPr/>
          </p:nvSpPr>
          <p:spPr bwMode="auto">
            <a:xfrm>
              <a:off x="1597" y="2753"/>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`rcrfkqf</a:t>
              </a:r>
            </a:p>
          </p:txBody>
        </p:sp>
      </p:grpSp>
      <p:sp>
        <p:nvSpPr>
          <p:cNvPr id="9" name="Rectangle 115"/>
          <p:cNvSpPr>
            <a:spLocks noChangeArrowheads="1"/>
          </p:cNvSpPr>
          <p:nvPr/>
        </p:nvSpPr>
        <p:spPr bwMode="auto">
          <a:xfrm rot="17945350">
            <a:off x="4944269" y="1208881"/>
            <a:ext cx="2609850" cy="19208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r>
              <a:rPr kumimoji="0" lang="en-US" sz="1400" b="0" i="0" u="none" strike="noStrike" kern="1200" cap="none" spc="0" normalizeH="0" baseline="0" noProof="0">
                <a:ln>
                  <a:noFill/>
                </a:ln>
                <a:solidFill>
                  <a:srgbClr val="FFEA18"/>
                </a:solidFill>
                <a:effectLst/>
                <a:uLnTx/>
                <a:uFillTx/>
                <a:latin typeface="MylaiOssai" charset="0"/>
                <a:ea typeface="ＭＳ Ｐゴシック" charset="-128"/>
                <a:cs typeface="ＭＳ Ｐゴシック" charset="-128"/>
              </a:rPr>
              <a:t>~dfDkfKdfFya[vri[f tiRviRnfT</a:t>
            </a:r>
          </a:p>
        </p:txBody>
      </p:sp>
      <p:sp>
        <p:nvSpPr>
          <p:cNvPr id="602228" name="Rectangle 116"/>
          <p:cNvSpPr>
            <a:spLocks noChangeArrowheads="1"/>
          </p:cNvSpPr>
          <p:nvPr/>
        </p:nvSpPr>
        <p:spPr bwMode="auto">
          <a:xfrm rot="-3654650">
            <a:off x="5688806" y="1447007"/>
            <a:ext cx="1558925" cy="195262"/>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1B0C5"/>
                </a:solidFill>
                <a:effectLst/>
                <a:uLnTx/>
                <a:uFillTx/>
                <a:latin typeface="MylaiOssai" charset="0"/>
                <a:ea typeface="ＭＳ Ｐゴシック" charset="-128"/>
                <a:cs typeface="ＭＳ Ｐゴシック" charset="-128"/>
              </a:rPr>
              <a:t>;r]fdamf vRAk</a:t>
            </a:r>
          </a:p>
        </p:txBody>
      </p:sp>
      <p:sp>
        <p:nvSpPr>
          <p:cNvPr id="602229" name="Rectangle 117"/>
          <p:cNvSpPr>
            <a:spLocks noChangeArrowheads="1"/>
          </p:cNvSpPr>
          <p:nvPr/>
        </p:nvSpPr>
        <p:spPr bwMode="auto">
          <a:xfrm rot="-3654650">
            <a:off x="5847556" y="1053306"/>
            <a:ext cx="2349501" cy="195263"/>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8F220"/>
                </a:solidFill>
                <a:effectLst/>
                <a:uLnTx/>
                <a:uFillTx/>
                <a:latin typeface="MylaiOssai" charset="0"/>
                <a:ea typeface="ＭＳ Ｐゴシック" charset="0"/>
              </a:rPr>
              <a:t>kiBsftfTvi[f `rcaQAk</a:t>
            </a:r>
            <a:endParaRPr kumimoji="0" lang="en-US" sz="16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2230" name="Rectangle 118"/>
          <p:cNvSpPr>
            <a:spLocks noChangeArrowheads="1"/>
          </p:cNvSpPr>
          <p:nvPr/>
        </p:nvSpPr>
        <p:spPr bwMode="auto">
          <a:xfrm rot="-3654650">
            <a:off x="6009482" y="929481"/>
            <a:ext cx="2971800" cy="192087"/>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Ev. Cigf. Niyayrnftirfpfp</a:t>
            </a:r>
            <a:r>
              <a:rPr kumimoji="0" lang="en-US" sz="1400" b="0"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sp>
        <p:nvSpPr>
          <p:cNvPr id="602231" name="Rectangle 119"/>
          <p:cNvSpPr>
            <a:spLocks noChangeArrowheads="1"/>
          </p:cNvSpPr>
          <p:nvPr/>
        </p:nvSpPr>
        <p:spPr bwMode="auto">
          <a:xfrm rot="17945350">
            <a:off x="6775450" y="1409701"/>
            <a:ext cx="1557337" cy="19526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87B57"/>
                </a:solidFill>
                <a:effectLst/>
                <a:uLnTx/>
                <a:uFillTx/>
                <a:latin typeface="Arial" charset="0"/>
                <a:ea typeface="ＭＳ Ｐゴシック" charset="0"/>
              </a:rPr>
              <a:t> </a:t>
            </a:r>
            <a:r>
              <a:rPr kumimoji="0" lang="en-US" sz="1600" b="0" i="0" u="none" strike="noStrike" kern="1200" cap="none" spc="0" normalizeH="0" baseline="0" noProof="0">
                <a:ln>
                  <a:noFill/>
                </a:ln>
                <a:solidFill>
                  <a:srgbClr val="F87B57"/>
                </a:solidFill>
                <a:effectLst/>
                <a:uLnTx/>
                <a:uFillTx/>
                <a:latin typeface="MylaiOssai" charset="0"/>
                <a:ea typeface="ＭＳ Ｐゴシック" charset="0"/>
              </a:rPr>
              <a:t>p&lt;tiy va[mf</a:t>
            </a:r>
            <a:r>
              <a:rPr kumimoji="0" lang="en-US" sz="1100" b="0" i="0" u="none" strike="noStrike" kern="1200" cap="none" spc="0" normalizeH="0" baseline="0" noProof="0">
                <a:ln>
                  <a:noFill/>
                </a:ln>
                <a:solidFill>
                  <a:srgbClr val="F87B57"/>
                </a:solidFill>
                <a:effectLst/>
                <a:uLnTx/>
                <a:uFillTx/>
                <a:latin typeface="MylaiOssai" charset="0"/>
                <a:ea typeface="ＭＳ Ｐゴシック" charset="0"/>
              </a:rPr>
              <a:t>, </a:t>
            </a:r>
            <a:r>
              <a:rPr kumimoji="0" lang="en-US" sz="1600" b="0" i="0" u="none" strike="noStrike" kern="1200" cap="none" spc="0" normalizeH="0" baseline="0" noProof="0">
                <a:ln>
                  <a:noFill/>
                </a:ln>
                <a:solidFill>
                  <a:srgbClr val="F87B57"/>
                </a:solidFill>
                <a:effectLst/>
                <a:uLnTx/>
                <a:uFillTx/>
                <a:latin typeface="MylaiOssai" charset="0"/>
                <a:ea typeface="ＭＳ Ｐゴシック" charset="0"/>
              </a:rPr>
              <a:t>p&gt;mi</a:t>
            </a:r>
            <a:endParaRPr kumimoji="0" lang="en-US" sz="1600" b="0" i="0" u="none" strike="noStrike" kern="1200" cap="none" spc="0" normalizeH="0" baseline="0" noProof="0">
              <a:ln>
                <a:noFill/>
              </a:ln>
              <a:solidFill>
                <a:srgbClr val="F87B57"/>
              </a:solidFill>
              <a:effectLst/>
              <a:uLnTx/>
              <a:uFillTx/>
              <a:latin typeface="Arial" charset="0"/>
              <a:ea typeface="ＭＳ Ｐゴシック" charset="0"/>
            </a:endParaRPr>
          </a:p>
        </p:txBody>
      </p:sp>
    </p:spTree>
    <p:extLst>
      <p:ext uri="{BB962C8B-B14F-4D97-AF65-F5344CB8AC3E}">
        <p14:creationId xmlns:p14="http://schemas.microsoft.com/office/powerpoint/2010/main" val="3888615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312"/>
                                        </p:tgtEl>
                                        <p:attrNameLst>
                                          <p:attrName>style.visibility</p:attrName>
                                        </p:attrNameLst>
                                      </p:cBhvr>
                                      <p:to>
                                        <p:strVal val="visible"/>
                                      </p:to>
                                    </p:set>
                                    <p:animEffect transition="in" filter="wipe(up)">
                                      <p:cBhvr>
                                        <p:cTn id="31" dur="500"/>
                                        <p:tgtEl>
                                          <p:spTgt spid="608312"/>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07"/>
                                        </p:tgtEl>
                                        <p:attrNameLst>
                                          <p:attrName>style.visibility</p:attrName>
                                        </p:attrNameLst>
                                      </p:cBhvr>
                                      <p:to>
                                        <p:strVal val="visible"/>
                                      </p:to>
                                    </p:set>
                                    <p:animEffect transition="in" filter="wipe(up)">
                                      <p:cBhvr>
                                        <p:cTn id="35" dur="500"/>
                                        <p:tgtEl>
                                          <p:spTgt spid="608307"/>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8"/>
                                        </p:tgtEl>
                                        <p:attrNameLst>
                                          <p:attrName>style.visibility</p:attrName>
                                        </p:attrNameLst>
                                      </p:cBhvr>
                                      <p:to>
                                        <p:strVal val="visible"/>
                                      </p:to>
                                    </p:set>
                                    <p:animEffect transition="in" filter="wipe(up)">
                                      <p:cBhvr>
                                        <p:cTn id="39" dur="500"/>
                                        <p:tgtEl>
                                          <p:spTgt spid="608308"/>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0"/>
                                        </p:tgtEl>
                                        <p:attrNameLst>
                                          <p:attrName>style.visibility</p:attrName>
                                        </p:attrNameLst>
                                      </p:cBhvr>
                                      <p:to>
                                        <p:strVal val="visible"/>
                                      </p:to>
                                    </p:set>
                                    <p:animEffect transition="in" filter="wipe(up)">
                                      <p:cBhvr>
                                        <p:cTn id="43" dur="500"/>
                                        <p:tgtEl>
                                          <p:spTgt spid="608310"/>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11"/>
                                        </p:tgtEl>
                                        <p:attrNameLst>
                                          <p:attrName>style.visibility</p:attrName>
                                        </p:attrNameLst>
                                      </p:cBhvr>
                                      <p:to>
                                        <p:strVal val="visible"/>
                                      </p:to>
                                    </p:set>
                                    <p:animEffect transition="in" filter="wipe(up)">
                                      <p:cBhvr>
                                        <p:cTn id="47" dur="500"/>
                                        <p:tgtEl>
                                          <p:spTgt spid="608311"/>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09"/>
                                        </p:tgtEl>
                                        <p:attrNameLst>
                                          <p:attrName>style.visibility</p:attrName>
                                        </p:attrNameLst>
                                      </p:cBhvr>
                                      <p:to>
                                        <p:strVal val="visible"/>
                                      </p:to>
                                    </p:set>
                                    <p:animEffect transition="in" filter="wipe(up)">
                                      <p:cBhvr>
                                        <p:cTn id="51" dur="500"/>
                                        <p:tgtEl>
                                          <p:spTgt spid="608309"/>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06"/>
                                        </p:tgtEl>
                                        <p:attrNameLst>
                                          <p:attrName>style.visibility</p:attrName>
                                        </p:attrNameLst>
                                      </p:cBhvr>
                                      <p:to>
                                        <p:strVal val="visible"/>
                                      </p:to>
                                    </p:set>
                                    <p:animEffect transition="in" filter="wipe(up)">
                                      <p:cBhvr>
                                        <p:cTn id="55" dur="500"/>
                                        <p:tgtEl>
                                          <p:spTgt spid="608306"/>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267"/>
                                        </p:tgtEl>
                                        <p:attrNameLst>
                                          <p:attrName>style.visibility</p:attrName>
                                        </p:attrNameLst>
                                      </p:cBhvr>
                                      <p:to>
                                        <p:strVal val="visible"/>
                                      </p:to>
                                    </p:set>
                                    <p:animEffect transition="in" filter="wipe(up)">
                                      <p:cBhvr>
                                        <p:cTn id="59" dur="500"/>
                                        <p:tgtEl>
                                          <p:spTgt spid="608267"/>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500"/>
                                        <p:tgtEl>
                                          <p:spTgt spid="2"/>
                                        </p:tgtEl>
                                      </p:cBhvr>
                                    </p:animEffect>
                                  </p:childTnLst>
                                </p:cTn>
                              </p:par>
                            </p:childTnLst>
                          </p:cTn>
                        </p:par>
                        <p:par>
                          <p:cTn id="64" fill="hold" nodeType="afterGroup">
                            <p:stCondLst>
                              <p:cond delay="10500"/>
                            </p:stCondLst>
                            <p:childTnLst>
                              <p:par>
                                <p:cTn id="65" presetID="2" presetClass="entr" presetSubtype="2"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1+#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11000"/>
                            </p:stCondLst>
                            <p:childTnLst>
                              <p:par>
                                <p:cTn id="70" presetID="2" presetClass="entr" presetSubtype="1" fill="hold" grpId="0" nodeType="afterEffect">
                                  <p:stCondLst>
                                    <p:cond delay="0"/>
                                  </p:stCondLst>
                                  <p:childTnLst>
                                    <p:set>
                                      <p:cBhvr>
                                        <p:cTn id="71" dur="1" fill="hold">
                                          <p:stCondLst>
                                            <p:cond delay="0"/>
                                          </p:stCondLst>
                                        </p:cTn>
                                        <p:tgtEl>
                                          <p:spTgt spid="602227"/>
                                        </p:tgtEl>
                                        <p:attrNameLst>
                                          <p:attrName>style.visibility</p:attrName>
                                        </p:attrNameLst>
                                      </p:cBhvr>
                                      <p:to>
                                        <p:strVal val="visible"/>
                                      </p:to>
                                    </p:set>
                                    <p:anim calcmode="lin" valueType="num">
                                      <p:cBhvr additive="base">
                                        <p:cTn id="72" dur="500" fill="hold"/>
                                        <p:tgtEl>
                                          <p:spTgt spid="602227"/>
                                        </p:tgtEl>
                                        <p:attrNameLst>
                                          <p:attrName>ppt_x</p:attrName>
                                        </p:attrNameLst>
                                      </p:cBhvr>
                                      <p:tavLst>
                                        <p:tav tm="0">
                                          <p:val>
                                            <p:strVal val="#ppt_x"/>
                                          </p:val>
                                        </p:tav>
                                        <p:tav tm="100000">
                                          <p:val>
                                            <p:strVal val="#ppt_x"/>
                                          </p:val>
                                        </p:tav>
                                      </p:tavLst>
                                    </p:anim>
                                    <p:anim calcmode="lin" valueType="num">
                                      <p:cBhvr additive="base">
                                        <p:cTn id="73" dur="500" fill="hold"/>
                                        <p:tgtEl>
                                          <p:spTgt spid="602227"/>
                                        </p:tgtEl>
                                        <p:attrNameLst>
                                          <p:attrName>ppt_y</p:attrName>
                                        </p:attrNameLst>
                                      </p:cBhvr>
                                      <p:tavLst>
                                        <p:tav tm="0">
                                          <p:val>
                                            <p:strVal val="0-#ppt_h/2"/>
                                          </p:val>
                                        </p:tav>
                                        <p:tav tm="100000">
                                          <p:val>
                                            <p:strVal val="#ppt_y"/>
                                          </p:val>
                                        </p:tav>
                                      </p:tavLst>
                                    </p:anim>
                                  </p:childTnLst>
                                </p:cTn>
                              </p:par>
                            </p:childTnLst>
                          </p:cTn>
                        </p:par>
                        <p:par>
                          <p:cTn id="74" fill="hold" nodeType="afterGroup">
                            <p:stCondLst>
                              <p:cond delay="11500"/>
                            </p:stCondLst>
                            <p:childTnLst>
                              <p:par>
                                <p:cTn id="75" presetID="22" presetClass="entr" presetSubtype="1" fill="hold" nodeType="afterEffect">
                                  <p:stCondLst>
                                    <p:cond delay="0"/>
                                  </p:stCondLst>
                                  <p:childTnLst>
                                    <p:set>
                                      <p:cBhvr>
                                        <p:cTn id="76" dur="1" fill="hold">
                                          <p:stCondLst>
                                            <p:cond delay="0"/>
                                          </p:stCondLst>
                                        </p:cTn>
                                        <p:tgtEl>
                                          <p:spTgt spid="601109"/>
                                        </p:tgtEl>
                                        <p:attrNameLst>
                                          <p:attrName>style.visibility</p:attrName>
                                        </p:attrNameLst>
                                      </p:cBhvr>
                                      <p:to>
                                        <p:strVal val="visible"/>
                                      </p:to>
                                    </p:set>
                                    <p:animEffect transition="in" filter="wipe(up)">
                                      <p:cBhvr>
                                        <p:cTn id="77" dur="500"/>
                                        <p:tgtEl>
                                          <p:spTgt spid="601109"/>
                                        </p:tgtEl>
                                      </p:cBhvr>
                                    </p:animEffect>
                                  </p:childTnLst>
                                </p:cTn>
                              </p:par>
                            </p:childTnLst>
                          </p:cTn>
                        </p:par>
                        <p:par>
                          <p:cTn id="78" fill="hold" nodeType="afterGroup">
                            <p:stCondLst>
                              <p:cond delay="12000"/>
                            </p:stCondLst>
                            <p:childTnLst>
                              <p:par>
                                <p:cTn id="79" presetID="22" presetClass="entr" presetSubtype="1"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up)">
                                      <p:cBhvr>
                                        <p:cTn id="81" dur="500"/>
                                        <p:tgtEl>
                                          <p:spTgt spid="3"/>
                                        </p:tgtEl>
                                      </p:cBhvr>
                                    </p:animEffect>
                                  </p:childTnLst>
                                </p:cTn>
                              </p:par>
                            </p:childTnLst>
                          </p:cTn>
                        </p:par>
                        <p:par>
                          <p:cTn id="82" fill="hold" nodeType="afterGroup">
                            <p:stCondLst>
                              <p:cond delay="12500"/>
                            </p:stCondLst>
                            <p:childTnLst>
                              <p:par>
                                <p:cTn id="83" presetID="22" presetClass="entr" presetSubtype="1" fill="hold" nodeType="afterEffect">
                                  <p:stCondLst>
                                    <p:cond delay="0"/>
                                  </p:stCondLst>
                                  <p:childTnLst>
                                    <p:set>
                                      <p:cBhvr>
                                        <p:cTn id="84" dur="1" fill="hold">
                                          <p:stCondLst>
                                            <p:cond delay="0"/>
                                          </p:stCondLst>
                                        </p:cTn>
                                        <p:tgtEl>
                                          <p:spTgt spid="601112"/>
                                        </p:tgtEl>
                                        <p:attrNameLst>
                                          <p:attrName>style.visibility</p:attrName>
                                        </p:attrNameLst>
                                      </p:cBhvr>
                                      <p:to>
                                        <p:strVal val="visible"/>
                                      </p:to>
                                    </p:set>
                                    <p:animEffect transition="in" filter="wipe(up)">
                                      <p:cBhvr>
                                        <p:cTn id="85" dur="500"/>
                                        <p:tgtEl>
                                          <p:spTgt spid="601112"/>
                                        </p:tgtEl>
                                      </p:cBhvr>
                                    </p:animEffect>
                                  </p:childTnLst>
                                </p:cTn>
                              </p:par>
                            </p:childTnLst>
                          </p:cTn>
                        </p:par>
                        <p:par>
                          <p:cTn id="86" fill="hold" nodeType="afterGroup">
                            <p:stCondLst>
                              <p:cond delay="13000"/>
                            </p:stCondLst>
                            <p:childTnLst>
                              <p:par>
                                <p:cTn id="87" presetID="22" presetClass="entr" presetSubtype="1" fill="hold" nodeType="afterEffect">
                                  <p:stCondLst>
                                    <p:cond delay="0"/>
                                  </p:stCondLst>
                                  <p:childTnLst>
                                    <p:set>
                                      <p:cBhvr>
                                        <p:cTn id="88" dur="1" fill="hold">
                                          <p:stCondLst>
                                            <p:cond delay="0"/>
                                          </p:stCondLst>
                                        </p:cTn>
                                        <p:tgtEl>
                                          <p:spTgt spid="601108"/>
                                        </p:tgtEl>
                                        <p:attrNameLst>
                                          <p:attrName>style.visibility</p:attrName>
                                        </p:attrNameLst>
                                      </p:cBhvr>
                                      <p:to>
                                        <p:strVal val="visible"/>
                                      </p:to>
                                    </p:set>
                                    <p:animEffect transition="in" filter="wipe(up)">
                                      <p:cBhvr>
                                        <p:cTn id="89" dur="500"/>
                                        <p:tgtEl>
                                          <p:spTgt spid="601108"/>
                                        </p:tgtEl>
                                      </p:cBhvr>
                                    </p:animEffect>
                                  </p:childTnLst>
                                </p:cTn>
                              </p:par>
                            </p:childTnLst>
                          </p:cTn>
                        </p:par>
                        <p:par>
                          <p:cTn id="90" fill="hold" nodeType="afterGroup">
                            <p:stCondLst>
                              <p:cond delay="13500"/>
                            </p:stCondLst>
                            <p:childTnLst>
                              <p:par>
                                <p:cTn id="91" presetID="22" presetClass="entr" presetSubtype="1" fill="hold" nodeType="afterEffect">
                                  <p:stCondLst>
                                    <p:cond delay="0"/>
                                  </p:stCondLst>
                                  <p:childTnLst>
                                    <p:set>
                                      <p:cBhvr>
                                        <p:cTn id="92" dur="1" fill="hold">
                                          <p:stCondLst>
                                            <p:cond delay="0"/>
                                          </p:stCondLst>
                                        </p:cTn>
                                        <p:tgtEl>
                                          <p:spTgt spid="601115"/>
                                        </p:tgtEl>
                                        <p:attrNameLst>
                                          <p:attrName>style.visibility</p:attrName>
                                        </p:attrNameLst>
                                      </p:cBhvr>
                                      <p:to>
                                        <p:strVal val="visible"/>
                                      </p:to>
                                    </p:set>
                                    <p:animEffect transition="in" filter="wipe(up)">
                                      <p:cBhvr>
                                        <p:cTn id="93" dur="500"/>
                                        <p:tgtEl>
                                          <p:spTgt spid="601115"/>
                                        </p:tgtEl>
                                      </p:cBhvr>
                                    </p:animEffect>
                                  </p:childTnLst>
                                </p:cTn>
                              </p:par>
                            </p:childTnLst>
                          </p:cTn>
                        </p:par>
                        <p:par>
                          <p:cTn id="94" fill="hold" nodeType="afterGroup">
                            <p:stCondLst>
                              <p:cond delay="14000"/>
                            </p:stCondLst>
                            <p:childTnLst>
                              <p:par>
                                <p:cTn id="95" presetID="22" presetClass="entr" presetSubtype="1" fill="hold" nodeType="afterEffect">
                                  <p:stCondLst>
                                    <p:cond delay="0"/>
                                  </p:stCondLst>
                                  <p:childTnLst>
                                    <p:set>
                                      <p:cBhvr>
                                        <p:cTn id="96" dur="1" fill="hold">
                                          <p:stCondLst>
                                            <p:cond delay="0"/>
                                          </p:stCondLst>
                                        </p:cTn>
                                        <p:tgtEl>
                                          <p:spTgt spid="601107"/>
                                        </p:tgtEl>
                                        <p:attrNameLst>
                                          <p:attrName>style.visibility</p:attrName>
                                        </p:attrNameLst>
                                      </p:cBhvr>
                                      <p:to>
                                        <p:strVal val="visible"/>
                                      </p:to>
                                    </p:set>
                                    <p:animEffect transition="in" filter="wipe(up)">
                                      <p:cBhvr>
                                        <p:cTn id="97" dur="500"/>
                                        <p:tgtEl>
                                          <p:spTgt spid="601107"/>
                                        </p:tgtEl>
                                      </p:cBhvr>
                                    </p:animEffect>
                                  </p:childTnLst>
                                </p:cTn>
                              </p:par>
                            </p:childTnLst>
                          </p:cTn>
                        </p:par>
                        <p:par>
                          <p:cTn id="98" fill="hold" nodeType="afterGroup">
                            <p:stCondLst>
                              <p:cond delay="14500"/>
                            </p:stCondLst>
                            <p:childTnLst>
                              <p:par>
                                <p:cTn id="99" presetID="22" presetClass="entr" presetSubtype="1"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up)">
                                      <p:cBhvr>
                                        <p:cTn id="101" dur="500"/>
                                        <p:tgtEl>
                                          <p:spTgt spid="4"/>
                                        </p:tgtEl>
                                      </p:cBhvr>
                                    </p:animEffect>
                                  </p:childTnLst>
                                </p:cTn>
                              </p:par>
                            </p:childTnLst>
                          </p:cTn>
                        </p:par>
                        <p:par>
                          <p:cTn id="102" fill="hold" nodeType="afterGroup">
                            <p:stCondLst>
                              <p:cond delay="15000"/>
                            </p:stCondLst>
                            <p:childTnLst>
                              <p:par>
                                <p:cTn id="103" presetID="2" presetClass="entr" presetSubtype="1" fill="hold" grpId="0" nodeType="afterEffect">
                                  <p:stCondLst>
                                    <p:cond delay="0"/>
                                  </p:stCondLst>
                                  <p:childTnLst>
                                    <p:set>
                                      <p:cBhvr>
                                        <p:cTn id="104" dur="1" fill="hold">
                                          <p:stCondLst>
                                            <p:cond delay="0"/>
                                          </p:stCondLst>
                                        </p:cTn>
                                        <p:tgtEl>
                                          <p:spTgt spid="9"/>
                                        </p:tgtEl>
                                        <p:attrNameLst>
                                          <p:attrName>style.visibility</p:attrName>
                                        </p:attrNameLst>
                                      </p:cBhvr>
                                      <p:to>
                                        <p:strVal val="visible"/>
                                      </p:to>
                                    </p:set>
                                    <p:anim calcmode="lin" valueType="num">
                                      <p:cBhvr additive="base">
                                        <p:cTn id="105" dur="500" fill="hold"/>
                                        <p:tgtEl>
                                          <p:spTgt spid="9"/>
                                        </p:tgtEl>
                                        <p:attrNameLst>
                                          <p:attrName>ppt_x</p:attrName>
                                        </p:attrNameLst>
                                      </p:cBhvr>
                                      <p:tavLst>
                                        <p:tav tm="0">
                                          <p:val>
                                            <p:strVal val="#ppt_x"/>
                                          </p:val>
                                        </p:tav>
                                        <p:tav tm="100000">
                                          <p:val>
                                            <p:strVal val="#ppt_x"/>
                                          </p:val>
                                        </p:tav>
                                      </p:tavLst>
                                    </p:anim>
                                    <p:anim calcmode="lin" valueType="num">
                                      <p:cBhvr additive="base">
                                        <p:cTn id="10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grpId="0" nodeType="clickEffect">
                                  <p:stCondLst>
                                    <p:cond delay="0"/>
                                  </p:stCondLst>
                                  <p:childTnLst>
                                    <p:set>
                                      <p:cBhvr>
                                        <p:cTn id="110" dur="1" fill="hold">
                                          <p:stCondLst>
                                            <p:cond delay="0"/>
                                          </p:stCondLst>
                                        </p:cTn>
                                        <p:tgtEl>
                                          <p:spTgt spid="602228"/>
                                        </p:tgtEl>
                                        <p:attrNameLst>
                                          <p:attrName>style.visibility</p:attrName>
                                        </p:attrNameLst>
                                      </p:cBhvr>
                                      <p:to>
                                        <p:strVal val="visible"/>
                                      </p:to>
                                    </p:set>
                                    <p:anim calcmode="lin" valueType="num">
                                      <p:cBhvr additive="base">
                                        <p:cTn id="111" dur="500" fill="hold"/>
                                        <p:tgtEl>
                                          <p:spTgt spid="602228"/>
                                        </p:tgtEl>
                                        <p:attrNameLst>
                                          <p:attrName>ppt_x</p:attrName>
                                        </p:attrNameLst>
                                      </p:cBhvr>
                                      <p:tavLst>
                                        <p:tav tm="0">
                                          <p:val>
                                            <p:strVal val="#ppt_x"/>
                                          </p:val>
                                        </p:tav>
                                        <p:tav tm="100000">
                                          <p:val>
                                            <p:strVal val="#ppt_x"/>
                                          </p:val>
                                        </p:tav>
                                      </p:tavLst>
                                    </p:anim>
                                    <p:anim calcmode="lin" valueType="num">
                                      <p:cBhvr additive="base">
                                        <p:cTn id="112"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ntr" presetSubtype="1" fill="hold" grpId="0" nodeType="clickEffect">
                                  <p:stCondLst>
                                    <p:cond delay="0"/>
                                  </p:stCondLst>
                                  <p:childTnLst>
                                    <p:set>
                                      <p:cBhvr>
                                        <p:cTn id="116" dur="1" fill="hold">
                                          <p:stCondLst>
                                            <p:cond delay="0"/>
                                          </p:stCondLst>
                                        </p:cTn>
                                        <p:tgtEl>
                                          <p:spTgt spid="602229"/>
                                        </p:tgtEl>
                                        <p:attrNameLst>
                                          <p:attrName>style.visibility</p:attrName>
                                        </p:attrNameLst>
                                      </p:cBhvr>
                                      <p:to>
                                        <p:strVal val="visible"/>
                                      </p:to>
                                    </p:set>
                                    <p:anim calcmode="lin" valueType="num">
                                      <p:cBhvr additive="base">
                                        <p:cTn id="117" dur="500" fill="hold"/>
                                        <p:tgtEl>
                                          <p:spTgt spid="602229"/>
                                        </p:tgtEl>
                                        <p:attrNameLst>
                                          <p:attrName>ppt_x</p:attrName>
                                        </p:attrNameLst>
                                      </p:cBhvr>
                                      <p:tavLst>
                                        <p:tav tm="0">
                                          <p:val>
                                            <p:strVal val="#ppt_x"/>
                                          </p:val>
                                        </p:tav>
                                        <p:tav tm="100000">
                                          <p:val>
                                            <p:strVal val="#ppt_x"/>
                                          </p:val>
                                        </p:tav>
                                      </p:tavLst>
                                    </p:anim>
                                    <p:anim calcmode="lin" valueType="num">
                                      <p:cBhvr additive="base">
                                        <p:cTn id="118"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1" fill="hold" grpId="0" nodeType="clickEffect">
                                  <p:stCondLst>
                                    <p:cond delay="0"/>
                                  </p:stCondLst>
                                  <p:childTnLst>
                                    <p:set>
                                      <p:cBhvr>
                                        <p:cTn id="122" dur="1" fill="hold">
                                          <p:stCondLst>
                                            <p:cond delay="0"/>
                                          </p:stCondLst>
                                        </p:cTn>
                                        <p:tgtEl>
                                          <p:spTgt spid="602230"/>
                                        </p:tgtEl>
                                        <p:attrNameLst>
                                          <p:attrName>style.visibility</p:attrName>
                                        </p:attrNameLst>
                                      </p:cBhvr>
                                      <p:to>
                                        <p:strVal val="visible"/>
                                      </p:to>
                                    </p:set>
                                    <p:anim calcmode="lin" valueType="num">
                                      <p:cBhvr additive="base">
                                        <p:cTn id="123" dur="500" fill="hold"/>
                                        <p:tgtEl>
                                          <p:spTgt spid="602230"/>
                                        </p:tgtEl>
                                        <p:attrNameLst>
                                          <p:attrName>ppt_x</p:attrName>
                                        </p:attrNameLst>
                                      </p:cBhvr>
                                      <p:tavLst>
                                        <p:tav tm="0">
                                          <p:val>
                                            <p:strVal val="#ppt_x"/>
                                          </p:val>
                                        </p:tav>
                                        <p:tav tm="100000">
                                          <p:val>
                                            <p:strVal val="#ppt_x"/>
                                          </p:val>
                                        </p:tav>
                                      </p:tavLst>
                                    </p:anim>
                                    <p:anim calcmode="lin" valueType="num">
                                      <p:cBhvr additive="base">
                                        <p:cTn id="124"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1" fill="hold" grpId="0" nodeType="clickEffect">
                                  <p:stCondLst>
                                    <p:cond delay="0"/>
                                  </p:stCondLst>
                                  <p:childTnLst>
                                    <p:set>
                                      <p:cBhvr>
                                        <p:cTn id="128" dur="1" fill="hold">
                                          <p:stCondLst>
                                            <p:cond delay="0"/>
                                          </p:stCondLst>
                                        </p:cTn>
                                        <p:tgtEl>
                                          <p:spTgt spid="602231"/>
                                        </p:tgtEl>
                                        <p:attrNameLst>
                                          <p:attrName>style.visibility</p:attrName>
                                        </p:attrNameLst>
                                      </p:cBhvr>
                                      <p:to>
                                        <p:strVal val="visible"/>
                                      </p:to>
                                    </p:set>
                                    <p:anim calcmode="lin" valueType="num">
                                      <p:cBhvr additive="base">
                                        <p:cTn id="129" dur="500" fill="hold"/>
                                        <p:tgtEl>
                                          <p:spTgt spid="602231"/>
                                        </p:tgtEl>
                                        <p:attrNameLst>
                                          <p:attrName>ppt_x</p:attrName>
                                        </p:attrNameLst>
                                      </p:cBhvr>
                                      <p:tavLst>
                                        <p:tav tm="0">
                                          <p:val>
                                            <p:strVal val="#ppt_x"/>
                                          </p:val>
                                        </p:tav>
                                        <p:tav tm="100000">
                                          <p:val>
                                            <p:strVal val="#ppt_x"/>
                                          </p:val>
                                        </p:tav>
                                      </p:tavLst>
                                    </p:anim>
                                    <p:anim calcmode="lin" valueType="num">
                                      <p:cBhvr additive="base">
                                        <p:cTn id="130"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602227" grpId="0" autoUpdateAnimBg="0"/>
      <p:bldP spid="9" grpId="0" autoUpdateAnimBg="0"/>
      <p:bldP spid="602228" grpId="0" autoUpdateAnimBg="0"/>
      <p:bldP spid="602229" grpId="0" autoUpdateAnimBg="0"/>
      <p:bldP spid="602230" grpId="0" autoUpdateAnimBg="0"/>
      <p:bldP spid="6022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0179"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50180"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50181"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50182"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0183"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50184"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745038" y="2125663"/>
            <a:ext cx="301625" cy="452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5"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50186"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50187"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pic>
        <p:nvPicPr>
          <p:cNvPr id="50188"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035425" y="2106613"/>
            <a:ext cx="301625"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522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pic>
        <p:nvPicPr>
          <p:cNvPr id="605222" name="Picture 38"/>
          <p:cNvPicPr>
            <a:picLocks noChangeAspect="1" noChangeArrowheads="1"/>
          </p:cNvPicPr>
          <p:nvPr/>
        </p:nvPicPr>
        <p:blipFill>
          <a:blip r:embed="rId5"/>
          <a:srcRect/>
          <a:stretch>
            <a:fillRect/>
          </a:stretch>
        </p:blipFill>
        <p:spPr bwMode="auto">
          <a:xfrm rot="-38663">
            <a:off x="1862138" y="2000250"/>
            <a:ext cx="301625" cy="4605338"/>
          </a:xfrm>
          <a:prstGeom prst="rect">
            <a:avLst/>
          </a:prstGeom>
          <a:noFill/>
          <a:ln w="9525">
            <a:noFill/>
            <a:miter lim="800000"/>
            <a:headEnd/>
            <a:tailEnd/>
          </a:ln>
          <a:effectLst>
            <a:outerShdw blurRad="63500" dist="38099" dir="2700000" algn="ctr" rotWithShape="0">
              <a:schemeClr val="accent2">
                <a:alpha val="74997"/>
              </a:schemeClr>
            </a:outerShdw>
          </a:effectLst>
        </p:spPr>
      </p:pic>
      <p:pic>
        <p:nvPicPr>
          <p:cNvPr id="50192"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6983413" y="1997075"/>
            <a:ext cx="301625"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3"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4"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5"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2587625" y="2162175"/>
            <a:ext cx="30162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96"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3289300" y="2124075"/>
            <a:ext cx="301625" cy="438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8">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8">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8">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8">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8">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8">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9">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9">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9">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9">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10"/>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10"/>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10"/>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10"/>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50200"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3676650" y="2111375"/>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1">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1">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1">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1">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44"/>
                </a:solidFill>
                <a:effectLst/>
                <a:uLnTx/>
                <a:uFillTx/>
                <a:latin typeface="Arial Black" charset="0"/>
                <a:ea typeface="ＭＳ Ｐゴシック" charset="-128"/>
                <a:cs typeface="ＭＳ Ｐゴシック" charset="-128"/>
              </a:endParaRPr>
            </a:p>
          </p:txBody>
        </p:sp>
      </p:grpSp>
      <p:pic>
        <p:nvPicPr>
          <p:cNvPr id="50202"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943225" y="2054225"/>
            <a:ext cx="301625" cy="4605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03"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192338" y="2171700"/>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04"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05"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38663">
            <a:off x="5911850" y="1776413"/>
            <a:ext cx="301625" cy="445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06"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8663">
            <a:off x="4386263" y="2116138"/>
            <a:ext cx="301625" cy="447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207" name="Picture 7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38663">
            <a:off x="5138738" y="2171700"/>
            <a:ext cx="301625"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3381375" y="3570288"/>
            <a:ext cx="3749675" cy="1127125"/>
          </a:xfrm>
          <a:prstGeom prst="rect">
            <a:avLst/>
          </a:prstGeom>
          <a:noFill/>
          <a:ln w="12700">
            <a:noFill/>
            <a:miter lim="800000"/>
            <a:headEnd/>
            <a:tailEnd/>
          </a:ln>
          <a:effectLst>
            <a:outerShdw blurRad="63500" dist="53882" dir="2700000" algn="ctr" rotWithShape="0">
              <a:srgbClr val="AAAAAA">
                <a:alpha val="74998"/>
              </a:srgb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MylaiOssai" charset="0"/>
                <a:ea typeface="ＭＳ Ｐゴシック" charset="0"/>
              </a:rPr>
              <a:t>nil</a:t>
            </a:r>
            <a:r>
              <a:rPr kumimoji="0" lang="en-US" sz="2400" b="1" i="0" u="none" strike="noStrike" kern="1200" cap="none" spc="0" normalizeH="0" baseline="0" noProof="0">
                <a:ln>
                  <a:noFill/>
                </a:ln>
                <a:solidFill>
                  <a:srgbClr val="000000"/>
                </a:solidFill>
                <a:effectLst/>
                <a:uLnTx/>
                <a:uFillTx/>
                <a:latin typeface="MylaiOssai" charset="0"/>
                <a:ea typeface="ＭＳ Ｐゴシック" charset="0"/>
              </a:rPr>
              <a:t> </a:t>
            </a:r>
            <a:r>
              <a:rPr kumimoji="0" lang="en-US" sz="3200" b="1" i="0" u="none" strike="noStrike" kern="1200" cap="none" spc="0" normalizeH="0" baseline="0" noProof="0">
                <a:ln>
                  <a:noFill/>
                </a:ln>
                <a:solidFill>
                  <a:srgbClr val="000000"/>
                </a:solidFill>
                <a:effectLst/>
                <a:uLnTx/>
                <a:uFillTx/>
                <a:latin typeface="MylaiOssai" charset="0"/>
                <a:ea typeface="ＭＳ Ｐゴシック" charset="0"/>
              </a:rPr>
              <a:t>ud]fpFkfAk</a:t>
            </a:r>
          </a:p>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44"/>
              </a:solidFill>
              <a:effectLst/>
              <a:uLnTx/>
              <a:uFillTx/>
              <a:latin typeface="MylaiOssai" charset="0"/>
              <a:ea typeface="ＭＳ Ｐゴシック" charset="0"/>
            </a:endParaRPr>
          </a:p>
        </p:txBody>
      </p:sp>
      <p:sp>
        <p:nvSpPr>
          <p:cNvPr id="605260" name="Text Box 76"/>
          <p:cNvSpPr txBox="1">
            <a:spLocks noChangeArrowheads="1"/>
          </p:cNvSpPr>
          <p:nvPr/>
        </p:nvSpPr>
        <p:spPr bwMode="auto">
          <a:xfrm>
            <a:off x="2376488" y="2755900"/>
            <a:ext cx="5697537"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C0000"/>
                </a:solidFill>
                <a:effectLst/>
                <a:uLnTx/>
                <a:uFillTx/>
                <a:latin typeface="MylaiOssai" charset="0"/>
                <a:ea typeface="ＭＳ Ｐゴシック" charset="-128"/>
                <a:cs typeface="ＭＳ Ｐゴシック" charset="-128"/>
              </a:rPr>
              <a:t>~pirkami[f ud]fpFkfAk</a:t>
            </a:r>
          </a:p>
        </p:txBody>
      </p:sp>
      <p:sp>
        <p:nvSpPr>
          <p:cNvPr id="605261" name="Text Box 77"/>
          <p:cNvSpPr txBox="1">
            <a:spLocks noChangeArrowheads="1"/>
          </p:cNvSpPr>
          <p:nvPr/>
        </p:nvSpPr>
        <p:spPr bwMode="auto">
          <a:xfrm>
            <a:off x="4038600" y="5203825"/>
            <a:ext cx="3959225" cy="519113"/>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laiOssai" charset="0"/>
                <a:ea typeface="ＭＳ Ｐゴシック" charset="-128"/>
                <a:cs typeface="ＭＳ Ｐゴシック" charset="-128"/>
              </a:rPr>
              <a:t>p&lt;tiy ud]fpFkfAk</a:t>
            </a:r>
          </a:p>
        </p:txBody>
      </p:sp>
      <p:sp>
        <p:nvSpPr>
          <p:cNvPr id="605262" name="Text Box 78"/>
          <p:cNvSpPr txBox="1">
            <a:spLocks noChangeArrowheads="1"/>
          </p:cNvSpPr>
          <p:nvPr/>
        </p:nvSpPr>
        <p:spPr bwMode="auto">
          <a:xfrm>
            <a:off x="3533775" y="4456113"/>
            <a:ext cx="4873625" cy="1160462"/>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MylaiOssai" charset="0"/>
                <a:ea typeface="ＭＳ Ｐゴシック" charset="0"/>
              </a:rPr>
              <a:t>taviti[f  ud]fpFkfAk</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44"/>
              </a:solidFill>
              <a:effectLst/>
              <a:uLnTx/>
              <a:uFillTx/>
              <a:latin typeface="MylaiOssai" charset="0"/>
              <a:ea typeface="ＭＳ Ｐゴシック" charset="0"/>
            </a:endParaRPr>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nvGrpSpPr>
          <p:cNvPr id="50215" name="Group 82"/>
          <p:cNvGrpSpPr>
            <a:grpSpLocks/>
          </p:cNvGrpSpPr>
          <p:nvPr/>
        </p:nvGrpSpPr>
        <p:grpSpPr bwMode="auto">
          <a:xfrm>
            <a:off x="1873250" y="2236788"/>
            <a:ext cx="5273675" cy="3898900"/>
            <a:chOff x="1228" y="1409"/>
            <a:chExt cx="3322" cy="2456"/>
          </a:xfrm>
        </p:grpSpPr>
        <p:grpSp>
          <p:nvGrpSpPr>
            <p:cNvPr id="50249"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50250"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3"/>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sp>
        <p:nvSpPr>
          <p:cNvPr id="605299" name="Rectangle 115"/>
          <p:cNvSpPr>
            <a:spLocks noChangeArrowheads="1"/>
          </p:cNvSpPr>
          <p:nvPr/>
        </p:nvSpPr>
        <p:spPr bwMode="auto">
          <a:xfrm rot="17945350">
            <a:off x="5599907" y="2107406"/>
            <a:ext cx="38100"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p>
        </p:txBody>
      </p:sp>
      <p:sp>
        <p:nvSpPr>
          <p:cNvPr id="50217"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605306" name="Rectangle 122"/>
          <p:cNvSpPr>
            <a:spLocks noChangeArrowheads="1"/>
          </p:cNvSpPr>
          <p:nvPr/>
        </p:nvSpPr>
        <p:spPr bwMode="auto">
          <a:xfrm>
            <a:off x="7534275" y="6526213"/>
            <a:ext cx="869950" cy="246062"/>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605307" name="Rectangle 123"/>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10</a:t>
            </a:r>
          </a:p>
        </p:txBody>
      </p:sp>
      <p:sp>
        <p:nvSpPr>
          <p:cNvPr id="50220"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5</a:t>
            </a:r>
          </a:p>
        </p:txBody>
      </p:sp>
      <p:sp>
        <p:nvSpPr>
          <p:cNvPr id="608301" name="Text Box 45"/>
          <p:cNvSpPr txBox="1">
            <a:spLocks noChangeArrowheads="1"/>
          </p:cNvSpPr>
          <p:nvPr/>
        </p:nvSpPr>
        <p:spPr bwMode="auto">
          <a:xfrm>
            <a:off x="120650" y="106363"/>
            <a:ext cx="3097213" cy="1554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endParaRPr kumimoji="0" lang="en-US" sz="3200" b="1" i="0" u="none" strike="noStrike" kern="1200" cap="none" spc="0" normalizeH="0" baseline="0" noProof="0">
              <a:ln>
                <a:noFill/>
              </a:ln>
              <a:solidFill>
                <a:srgbClr val="FFFFFF"/>
              </a:solidFill>
              <a:effectLst/>
              <a:uLnTx/>
              <a:uFillTx/>
              <a:latin typeface="MylaiOssai" charset="0"/>
              <a:ea typeface="ＭＳ Ｐゴシック" charset="0"/>
            </a:endParaRPr>
          </a:p>
        </p:txBody>
      </p:sp>
      <p:grpSp>
        <p:nvGrpSpPr>
          <p:cNvPr id="9" name="Group 19"/>
          <p:cNvGrpSpPr>
            <a:grpSpLocks/>
          </p:cNvGrpSpPr>
          <p:nvPr/>
        </p:nvGrpSpPr>
        <p:grpSpPr bwMode="auto">
          <a:xfrm>
            <a:off x="2752725" y="1066800"/>
            <a:ext cx="1811338" cy="563563"/>
            <a:chOff x="1686" y="824"/>
            <a:chExt cx="1141" cy="355"/>
          </a:xfrm>
        </p:grpSpPr>
        <p:sp>
          <p:nvSpPr>
            <p:cNvPr id="608276" name="Rectangle 20"/>
            <p:cNvSpPr>
              <a:spLocks noChangeArrowheads="1"/>
            </p:cNvSpPr>
            <p:nvPr/>
          </p:nvSpPr>
          <p:spPr bwMode="auto">
            <a:xfrm>
              <a:off x="1686" y="833"/>
              <a:ext cx="3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4m</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77" name="Rectangle 21"/>
            <p:cNvSpPr>
              <a:spLocks noChangeArrowheads="1"/>
            </p:cNvSpPr>
            <p:nvPr/>
          </p:nvSpPr>
          <p:spPr bwMode="auto">
            <a:xfrm>
              <a:off x="2282" y="824"/>
              <a:ext cx="54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Comic Sans MS" charset="0"/>
                  <a:ea typeface="ＭＳ Ｐゴシック" charset="0"/>
                </a:rPr>
                <a:t>  </a:t>
              </a: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3c</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grpSp>
      <p:grpSp>
        <p:nvGrpSpPr>
          <p:cNvPr id="10" name="Group 22"/>
          <p:cNvGrpSpPr>
            <a:grpSpLocks/>
          </p:cNvGrpSpPr>
          <p:nvPr/>
        </p:nvGrpSpPr>
        <p:grpSpPr bwMode="auto">
          <a:xfrm>
            <a:off x="1906588" y="1676400"/>
            <a:ext cx="3171825" cy="1189038"/>
            <a:chOff x="1186" y="1098"/>
            <a:chExt cx="1998" cy="726"/>
          </a:xfrm>
        </p:grpSpPr>
        <p:grpSp>
          <p:nvGrpSpPr>
            <p:cNvPr id="50237" name="Group 23"/>
            <p:cNvGrpSpPr>
              <a:grpSpLocks/>
            </p:cNvGrpSpPr>
            <p:nvPr/>
          </p:nvGrpSpPr>
          <p:grpSpPr bwMode="auto">
            <a:xfrm>
              <a:off x="1186" y="1098"/>
              <a:ext cx="1755" cy="726"/>
              <a:chOff x="1186" y="1098"/>
              <a:chExt cx="1755" cy="726"/>
            </a:xfrm>
          </p:grpSpPr>
          <p:sp>
            <p:nvSpPr>
              <p:cNvPr id="608280" name="Rectangle 24"/>
              <p:cNvSpPr>
                <a:spLocks noChangeArrowheads="1"/>
              </p:cNvSpPr>
              <p:nvPr/>
            </p:nvSpPr>
            <p:spPr bwMode="auto">
              <a:xfrm>
                <a:off x="1186" y="1179"/>
                <a:ext cx="402" cy="223"/>
              </a:xfrm>
              <a:prstGeom prst="rect">
                <a:avLst/>
              </a:prstGeom>
              <a:noFill/>
              <a:ln w="9525">
                <a:noFill/>
                <a:miter lim="800000"/>
                <a:headEnd/>
                <a:tailEnd/>
              </a:ln>
              <a:effectLst>
                <a:outerShdw blurRad="63500" dist="53882" dir="2700000" algn="ctr" rotWithShape="0">
                  <a:schemeClr val="bg2">
                    <a:alpha val="74997"/>
                  </a:schemeClr>
                </a:outerShdw>
              </a:effectLst>
            </p:spPr>
            <p:txBody>
              <a:bodyPr wrap="none" lIns="0" tIns="0" rIns="4572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09F32"/>
                    </a:solidFill>
                    <a:effectLst/>
                    <a:uLnTx/>
                    <a:uFillTx/>
                    <a:latin typeface="MylaiOssai" charset="0"/>
                    <a:ea typeface="ＭＳ Ｐゴシック" charset="0"/>
                  </a:rPr>
                  <a:t>p</a:t>
                </a:r>
                <a:endParaRPr kumimoji="0" lang="en-US" sz="3600" b="1"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81" name="Rectangle 25"/>
              <p:cNvSpPr>
                <a:spLocks noChangeArrowheads="1"/>
              </p:cNvSpPr>
              <p:nvPr/>
            </p:nvSpPr>
            <p:spPr bwMode="auto">
              <a:xfrm>
                <a:off x="1346" y="1179"/>
                <a:ext cx="250" cy="162"/>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bIns="3657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a:t>
                </a:r>
              </a:p>
            </p:txBody>
          </p:sp>
          <p:sp>
            <p:nvSpPr>
              <p:cNvPr id="608282" name="Rectangle 26"/>
              <p:cNvSpPr>
                <a:spLocks noChangeArrowheads="1"/>
              </p:cNvSpPr>
              <p:nvPr/>
            </p:nvSpPr>
            <p:spPr bwMode="auto">
              <a:xfrm>
                <a:off x="1598" y="1143"/>
                <a:ext cx="346" cy="2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27432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Eya</a:t>
                </a:r>
              </a:p>
            </p:txBody>
          </p:sp>
          <p:sp>
            <p:nvSpPr>
              <p:cNvPr id="608283" name="Rectangle 27"/>
              <p:cNvSpPr>
                <a:spLocks noChangeArrowheads="1"/>
              </p:cNvSpPr>
              <p:nvPr/>
            </p:nvSpPr>
            <p:spPr bwMode="auto">
              <a:xfrm>
                <a:off x="1799" y="1145"/>
                <a:ext cx="403" cy="22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36576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Ema</a:t>
                </a:r>
              </a:p>
            </p:txBody>
          </p:sp>
          <p:sp>
            <p:nvSpPr>
              <p:cNvPr id="608284" name="Rectangle 28"/>
              <p:cNvSpPr>
                <a:spLocks noChangeArrowheads="1"/>
              </p:cNvSpPr>
              <p:nvPr/>
            </p:nvSpPr>
            <p:spPr bwMode="auto">
              <a:xfrm>
                <a:off x="2043" y="1175"/>
                <a:ext cx="634" cy="64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731520" bIns="54864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Eya</a:t>
                </a:r>
              </a:p>
            </p:txBody>
          </p:sp>
          <p:sp>
            <p:nvSpPr>
              <p:cNvPr id="608285" name="Rectangle 29"/>
              <p:cNvSpPr>
                <a:spLocks noChangeArrowheads="1"/>
              </p:cNvSpPr>
              <p:nvPr/>
            </p:nvSpPr>
            <p:spPr bwMode="auto">
              <a:xfrm>
                <a:off x="2265" y="1183"/>
                <a:ext cx="230" cy="230"/>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6" name="Rectangle 30"/>
              <p:cNvSpPr>
                <a:spLocks noChangeArrowheads="1"/>
              </p:cNvSpPr>
              <p:nvPr/>
            </p:nvSpPr>
            <p:spPr bwMode="auto">
              <a:xfrm>
                <a:off x="2445" y="1098"/>
                <a:ext cx="230" cy="726"/>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91440" rIns="0" bIns="8229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ra</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7" name="Rectangle 31"/>
              <p:cNvSpPr>
                <a:spLocks noChangeArrowheads="1"/>
              </p:cNvSpPr>
              <p:nvPr/>
            </p:nvSpPr>
            <p:spPr bwMode="auto">
              <a:xfrm>
                <a:off x="2711" y="1127"/>
                <a:ext cx="230" cy="4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grpSp>
        <p:sp>
          <p:nvSpPr>
            <p:cNvPr id="608288" name="Rectangle 32"/>
            <p:cNvSpPr>
              <a:spLocks noChangeArrowheads="1"/>
            </p:cNvSpPr>
            <p:nvPr/>
          </p:nvSpPr>
          <p:spPr bwMode="auto">
            <a:xfrm>
              <a:off x="2954" y="1120"/>
              <a:ext cx="230" cy="431"/>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1B0C5"/>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11B0C5"/>
                </a:solidFill>
                <a:effectLst/>
                <a:uLnTx/>
                <a:uFillTx/>
                <a:latin typeface="MylaiOssai" charset="0"/>
                <a:ea typeface="ＭＳ Ｐゴシック" charset="0"/>
              </a:endParaRPr>
            </a:p>
          </p:txBody>
        </p:sp>
      </p:grpSp>
      <p:sp>
        <p:nvSpPr>
          <p:cNvPr id="608295" name="Rectangle 39"/>
          <p:cNvSpPr>
            <a:spLocks noChangeArrowheads="1"/>
          </p:cNvSpPr>
          <p:nvPr/>
        </p:nvSpPr>
        <p:spPr bwMode="auto">
          <a:xfrm>
            <a:off x="3670300" y="1571625"/>
            <a:ext cx="1339850"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294" name="Rectangle 38"/>
          <p:cNvSpPr>
            <a:spLocks noChangeArrowheads="1"/>
          </p:cNvSpPr>
          <p:nvPr/>
        </p:nvSpPr>
        <p:spPr bwMode="auto">
          <a:xfrm>
            <a:off x="2122488" y="1571625"/>
            <a:ext cx="1473200"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Comic Sans MS" charset="0"/>
              <a:ea typeface="ＭＳ Ｐゴシック" charset="-128"/>
              <a:cs typeface="ＭＳ Ｐゴシック" charset="-128"/>
            </a:endParaRPr>
          </a:p>
        </p:txBody>
      </p:sp>
      <p:grpSp>
        <p:nvGrpSpPr>
          <p:cNvPr id="12" name="Group 94"/>
          <p:cNvGrpSpPr>
            <a:grpSpLocks/>
          </p:cNvGrpSpPr>
          <p:nvPr/>
        </p:nvGrpSpPr>
        <p:grpSpPr bwMode="auto">
          <a:xfrm>
            <a:off x="3392488" y="549275"/>
            <a:ext cx="722312" cy="1098550"/>
            <a:chOff x="2137" y="346"/>
            <a:chExt cx="455" cy="692"/>
          </a:xfrm>
        </p:grpSpPr>
        <p:grpSp>
          <p:nvGrpSpPr>
            <p:cNvPr id="50233"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2227" name="Rectangle 115"/>
          <p:cNvSpPr>
            <a:spLocks noChangeArrowheads="1"/>
          </p:cNvSpPr>
          <p:nvPr/>
        </p:nvSpPr>
        <p:spPr bwMode="auto">
          <a:xfrm rot="17945350">
            <a:off x="4944268" y="1054894"/>
            <a:ext cx="2609851" cy="192088"/>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r>
              <a:rPr kumimoji="0" lang="en-US" sz="1400" b="0" i="0" u="none" strike="noStrike" kern="1200" cap="none" spc="0" normalizeH="0" baseline="0" noProof="0">
                <a:ln>
                  <a:noFill/>
                </a:ln>
                <a:solidFill>
                  <a:srgbClr val="FFEA18"/>
                </a:solidFill>
                <a:effectLst/>
                <a:uLnTx/>
                <a:uFillTx/>
                <a:latin typeface="MylaiOssai" charset="0"/>
                <a:ea typeface="ＭＳ Ｐゴシック" charset="-128"/>
                <a:cs typeface="ＭＳ Ｐゴシック" charset="-128"/>
              </a:rPr>
              <a:t>~dfDkfKdfFya[vri[f tiRviRnfT</a:t>
            </a:r>
          </a:p>
        </p:txBody>
      </p:sp>
      <p:sp>
        <p:nvSpPr>
          <p:cNvPr id="602228" name="Rectangle 116"/>
          <p:cNvSpPr>
            <a:spLocks noChangeArrowheads="1"/>
          </p:cNvSpPr>
          <p:nvPr/>
        </p:nvSpPr>
        <p:spPr bwMode="auto">
          <a:xfrm rot="-3654650">
            <a:off x="5688806" y="1447007"/>
            <a:ext cx="1558925" cy="195262"/>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11B0C5"/>
                </a:solidFill>
                <a:effectLst/>
                <a:uLnTx/>
                <a:uFillTx/>
                <a:latin typeface="MylaiOssai" charset="0"/>
                <a:ea typeface="ＭＳ Ｐゴシック" charset="-128"/>
                <a:cs typeface="ＭＳ Ｐゴシック" charset="-128"/>
              </a:rPr>
              <a:t>;r]fdamf vRAk</a:t>
            </a:r>
          </a:p>
        </p:txBody>
      </p:sp>
      <p:sp>
        <p:nvSpPr>
          <p:cNvPr id="602229" name="Rectangle 117"/>
          <p:cNvSpPr>
            <a:spLocks noChangeArrowheads="1"/>
          </p:cNvSpPr>
          <p:nvPr/>
        </p:nvSpPr>
        <p:spPr bwMode="auto">
          <a:xfrm rot="-3654650">
            <a:off x="5834857" y="1077118"/>
            <a:ext cx="2349500" cy="195263"/>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8F220"/>
                </a:solidFill>
                <a:effectLst/>
                <a:uLnTx/>
                <a:uFillTx/>
                <a:latin typeface="MylaiOssai" charset="0"/>
                <a:ea typeface="ＭＳ Ｐゴシック" charset="0"/>
              </a:rPr>
              <a:t>kiBsftfTvi[f `rcaQAk</a:t>
            </a:r>
            <a:endParaRPr kumimoji="0" lang="en-US" sz="16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2230" name="Rectangle 118"/>
          <p:cNvSpPr>
            <a:spLocks noChangeArrowheads="1"/>
          </p:cNvSpPr>
          <p:nvPr/>
        </p:nvSpPr>
        <p:spPr bwMode="auto">
          <a:xfrm rot="-3654650">
            <a:off x="6035675" y="819150"/>
            <a:ext cx="2973388" cy="220662"/>
          </a:xfrm>
          <a:prstGeom prst="rect">
            <a:avLst/>
          </a:prstGeom>
          <a:noFill/>
          <a:ln w="9525">
            <a:noFill/>
            <a:miter lim="800000"/>
            <a:headEnd/>
            <a:tailEnd/>
          </a:ln>
          <a:effectLst>
            <a:outerShdw blurRad="63500" dist="29783" dir="3885598" algn="ctr" rotWithShape="0">
              <a:schemeClr val="bg2">
                <a:alpha val="74997"/>
              </a:schemeClr>
            </a:outerShdw>
          </a:effectLst>
        </p:spPr>
        <p:txBody>
          <a:bodyPr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Ev. Cigf. Niyayrnftirfpfp</a:t>
            </a:r>
            <a:r>
              <a:rPr kumimoji="0" lang="en-US" sz="1400" b="0"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sp>
        <p:nvSpPr>
          <p:cNvPr id="602231" name="Rectangle 119"/>
          <p:cNvSpPr>
            <a:spLocks noChangeArrowheads="1"/>
          </p:cNvSpPr>
          <p:nvPr/>
        </p:nvSpPr>
        <p:spPr bwMode="auto">
          <a:xfrm rot="17945350">
            <a:off x="6775450" y="1409701"/>
            <a:ext cx="1557337" cy="19526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87B57"/>
                </a:solidFill>
                <a:effectLst/>
                <a:uLnTx/>
                <a:uFillTx/>
                <a:latin typeface="Arial" charset="0"/>
                <a:ea typeface="ＭＳ Ｐゴシック" charset="0"/>
              </a:rPr>
              <a:t> </a:t>
            </a:r>
            <a:r>
              <a:rPr kumimoji="0" lang="en-US" sz="1600" b="0" i="0" u="none" strike="noStrike" kern="1200" cap="none" spc="0" normalizeH="0" baseline="0" noProof="0">
                <a:ln>
                  <a:noFill/>
                </a:ln>
                <a:solidFill>
                  <a:srgbClr val="F87B57"/>
                </a:solidFill>
                <a:effectLst/>
                <a:uLnTx/>
                <a:uFillTx/>
                <a:latin typeface="MylaiOssai" charset="0"/>
                <a:ea typeface="ＭＳ Ｐゴシック" charset="0"/>
              </a:rPr>
              <a:t>p&lt;tiy va[mf</a:t>
            </a:r>
            <a:r>
              <a:rPr kumimoji="0" lang="en-US" sz="1100" b="0" i="0" u="none" strike="noStrike" kern="1200" cap="none" spc="0" normalizeH="0" baseline="0" noProof="0">
                <a:ln>
                  <a:noFill/>
                </a:ln>
                <a:solidFill>
                  <a:srgbClr val="F87B57"/>
                </a:solidFill>
                <a:effectLst/>
                <a:uLnTx/>
                <a:uFillTx/>
                <a:latin typeface="MylaiOssai" charset="0"/>
                <a:ea typeface="ＭＳ Ｐゴシック" charset="0"/>
              </a:rPr>
              <a:t>, </a:t>
            </a:r>
            <a:r>
              <a:rPr kumimoji="0" lang="en-US" sz="1600" b="0" i="0" u="none" strike="noStrike" kern="1200" cap="none" spc="0" normalizeH="0" baseline="0" noProof="0">
                <a:ln>
                  <a:noFill/>
                </a:ln>
                <a:solidFill>
                  <a:srgbClr val="F87B57"/>
                </a:solidFill>
                <a:effectLst/>
                <a:uLnTx/>
                <a:uFillTx/>
                <a:latin typeface="MylaiOssai" charset="0"/>
                <a:ea typeface="ＭＳ Ｐゴシック" charset="0"/>
              </a:rPr>
              <a:t>p&gt;mi</a:t>
            </a:r>
            <a:endParaRPr kumimoji="0" lang="en-US" sz="1600" b="0" i="0" u="none" strike="noStrike" kern="1200" cap="none" spc="0" normalizeH="0" baseline="0" noProof="0">
              <a:ln>
                <a:noFill/>
              </a:ln>
              <a:solidFill>
                <a:srgbClr val="F87B57"/>
              </a:solidFill>
              <a:effectLst/>
              <a:uLnTx/>
              <a:uFillTx/>
              <a:latin typeface="Arial" charset="0"/>
              <a:ea typeface="ＭＳ Ｐゴシック" charset="0"/>
            </a:endParaRPr>
          </a:p>
        </p:txBody>
      </p:sp>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spTree>
    <p:extLst>
      <p:ext uri="{BB962C8B-B14F-4D97-AF65-F5344CB8AC3E}">
        <p14:creationId xmlns:p14="http://schemas.microsoft.com/office/powerpoint/2010/main" val="29388126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par>
                          <p:cTn id="53" fill="hold" nodeType="afterGroup">
                            <p:stCondLst>
                              <p:cond delay="1500"/>
                            </p:stCondLst>
                            <p:childTnLst>
                              <p:par>
                                <p:cTn id="54" presetID="10"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childTnLst>
                                </p:cTn>
                              </p:par>
                            </p:childTnLst>
                          </p:cTn>
                        </p:par>
                        <p:par>
                          <p:cTn id="57" fill="hold" nodeType="afterGroup">
                            <p:stCondLst>
                              <p:cond delay="2500"/>
                            </p:stCondLst>
                            <p:childTnLst>
                              <p:par>
                                <p:cTn id="58" presetID="10" presetClass="entr" presetSubtype="0" fill="hold"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childTnLst>
                                </p:cTn>
                              </p:par>
                            </p:childTnLst>
                          </p:cTn>
                        </p:par>
                        <p:par>
                          <p:cTn id="61" fill="hold" nodeType="afterGroup">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608294"/>
                                        </p:tgtEl>
                                        <p:attrNameLst>
                                          <p:attrName>style.visibility</p:attrName>
                                        </p:attrNameLst>
                                      </p:cBhvr>
                                      <p:to>
                                        <p:strVal val="visible"/>
                                      </p:to>
                                    </p:set>
                                    <p:animEffect transition="in" filter="fade">
                                      <p:cBhvr>
                                        <p:cTn id="64" dur="1000"/>
                                        <p:tgtEl>
                                          <p:spTgt spid="608294"/>
                                        </p:tgtEl>
                                      </p:cBhvr>
                                    </p:animEffect>
                                  </p:childTnLst>
                                </p:cTn>
                              </p:par>
                            </p:childTnLst>
                          </p:cTn>
                        </p:par>
                        <p:par>
                          <p:cTn id="65" fill="hold" nodeType="afterGroup">
                            <p:stCondLst>
                              <p:cond delay="4500"/>
                            </p:stCondLst>
                            <p:childTnLst>
                              <p:par>
                                <p:cTn id="66" presetID="10" presetClass="entr" presetSubtype="0" fill="hold" grpId="0" nodeType="afterEffect">
                                  <p:stCondLst>
                                    <p:cond delay="0"/>
                                  </p:stCondLst>
                                  <p:childTnLst>
                                    <p:set>
                                      <p:cBhvr>
                                        <p:cTn id="67" dur="1" fill="hold">
                                          <p:stCondLst>
                                            <p:cond delay="0"/>
                                          </p:stCondLst>
                                        </p:cTn>
                                        <p:tgtEl>
                                          <p:spTgt spid="608295"/>
                                        </p:tgtEl>
                                        <p:attrNameLst>
                                          <p:attrName>style.visibility</p:attrName>
                                        </p:attrNameLst>
                                      </p:cBhvr>
                                      <p:to>
                                        <p:strVal val="visible"/>
                                      </p:to>
                                    </p:set>
                                    <p:animEffect transition="in" filter="fade">
                                      <p:cBhvr>
                                        <p:cTn id="68" dur="1000"/>
                                        <p:tgtEl>
                                          <p:spTgt spid="608295"/>
                                        </p:tgtEl>
                                      </p:cBhvr>
                                    </p:animEffect>
                                  </p:childTnLst>
                                </p:cTn>
                              </p:par>
                            </p:childTnLst>
                          </p:cTn>
                        </p:par>
                        <p:par>
                          <p:cTn id="69" fill="hold" nodeType="afterGroup">
                            <p:stCondLst>
                              <p:cond delay="5500"/>
                            </p:stCondLst>
                            <p:childTnLst>
                              <p:par>
                                <p:cTn id="70" presetID="10" presetClass="entr" presetSubtype="0" fill="hold"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childTnLst>
                                </p:cTn>
                              </p:par>
                            </p:childTnLst>
                          </p:cTn>
                        </p:par>
                        <p:par>
                          <p:cTn id="73" fill="hold" nodeType="afterGroup">
                            <p:stCondLst>
                              <p:cond delay="6500"/>
                            </p:stCondLst>
                            <p:childTnLst>
                              <p:par>
                                <p:cTn id="74" presetID="2" presetClass="entr" presetSubtype="1" fill="hold" grpId="0" nodeType="afterEffect">
                                  <p:stCondLst>
                                    <p:cond delay="0"/>
                                  </p:stCondLst>
                                  <p:childTnLst>
                                    <p:set>
                                      <p:cBhvr>
                                        <p:cTn id="75" dur="1" fill="hold">
                                          <p:stCondLst>
                                            <p:cond delay="0"/>
                                          </p:stCondLst>
                                        </p:cTn>
                                        <p:tgtEl>
                                          <p:spTgt spid="602227"/>
                                        </p:tgtEl>
                                        <p:attrNameLst>
                                          <p:attrName>style.visibility</p:attrName>
                                        </p:attrNameLst>
                                      </p:cBhvr>
                                      <p:to>
                                        <p:strVal val="visible"/>
                                      </p:to>
                                    </p:set>
                                    <p:anim calcmode="lin" valueType="num">
                                      <p:cBhvr additive="base">
                                        <p:cTn id="76" dur="500" fill="hold"/>
                                        <p:tgtEl>
                                          <p:spTgt spid="602227"/>
                                        </p:tgtEl>
                                        <p:attrNameLst>
                                          <p:attrName>ppt_x</p:attrName>
                                        </p:attrNameLst>
                                      </p:cBhvr>
                                      <p:tavLst>
                                        <p:tav tm="0">
                                          <p:val>
                                            <p:strVal val="#ppt_x"/>
                                          </p:val>
                                        </p:tav>
                                        <p:tav tm="100000">
                                          <p:val>
                                            <p:strVal val="#ppt_x"/>
                                          </p:val>
                                        </p:tav>
                                      </p:tavLst>
                                    </p:anim>
                                    <p:anim calcmode="lin" valueType="num">
                                      <p:cBhvr additive="base">
                                        <p:cTn id="77"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602228"/>
                                        </p:tgtEl>
                                        <p:attrNameLst>
                                          <p:attrName>style.visibility</p:attrName>
                                        </p:attrNameLst>
                                      </p:cBhvr>
                                      <p:to>
                                        <p:strVal val="visible"/>
                                      </p:to>
                                    </p:set>
                                    <p:anim calcmode="lin" valueType="num">
                                      <p:cBhvr additive="base">
                                        <p:cTn id="82" dur="500" fill="hold"/>
                                        <p:tgtEl>
                                          <p:spTgt spid="602228"/>
                                        </p:tgtEl>
                                        <p:attrNameLst>
                                          <p:attrName>ppt_x</p:attrName>
                                        </p:attrNameLst>
                                      </p:cBhvr>
                                      <p:tavLst>
                                        <p:tav tm="0">
                                          <p:val>
                                            <p:strVal val="#ppt_x"/>
                                          </p:val>
                                        </p:tav>
                                        <p:tav tm="100000">
                                          <p:val>
                                            <p:strVal val="#ppt_x"/>
                                          </p:val>
                                        </p:tav>
                                      </p:tavLst>
                                    </p:anim>
                                    <p:anim calcmode="lin" valueType="num">
                                      <p:cBhvr additive="base">
                                        <p:cTn id="83"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1" fill="hold" grpId="0" nodeType="clickEffect">
                                  <p:stCondLst>
                                    <p:cond delay="0"/>
                                  </p:stCondLst>
                                  <p:childTnLst>
                                    <p:set>
                                      <p:cBhvr>
                                        <p:cTn id="87" dur="1" fill="hold">
                                          <p:stCondLst>
                                            <p:cond delay="0"/>
                                          </p:stCondLst>
                                        </p:cTn>
                                        <p:tgtEl>
                                          <p:spTgt spid="602229"/>
                                        </p:tgtEl>
                                        <p:attrNameLst>
                                          <p:attrName>style.visibility</p:attrName>
                                        </p:attrNameLst>
                                      </p:cBhvr>
                                      <p:to>
                                        <p:strVal val="visible"/>
                                      </p:to>
                                    </p:set>
                                    <p:anim calcmode="lin" valueType="num">
                                      <p:cBhvr additive="base">
                                        <p:cTn id="88" dur="500" fill="hold"/>
                                        <p:tgtEl>
                                          <p:spTgt spid="602229"/>
                                        </p:tgtEl>
                                        <p:attrNameLst>
                                          <p:attrName>ppt_x</p:attrName>
                                        </p:attrNameLst>
                                      </p:cBhvr>
                                      <p:tavLst>
                                        <p:tav tm="0">
                                          <p:val>
                                            <p:strVal val="#ppt_x"/>
                                          </p:val>
                                        </p:tav>
                                        <p:tav tm="100000">
                                          <p:val>
                                            <p:strVal val="#ppt_x"/>
                                          </p:val>
                                        </p:tav>
                                      </p:tavLst>
                                    </p:anim>
                                    <p:anim calcmode="lin" valueType="num">
                                      <p:cBhvr additive="base">
                                        <p:cTn id="89"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602230"/>
                                        </p:tgtEl>
                                        <p:attrNameLst>
                                          <p:attrName>style.visibility</p:attrName>
                                        </p:attrNameLst>
                                      </p:cBhvr>
                                      <p:to>
                                        <p:strVal val="visible"/>
                                      </p:to>
                                    </p:set>
                                    <p:anim calcmode="lin" valueType="num">
                                      <p:cBhvr additive="base">
                                        <p:cTn id="94" dur="500" fill="hold"/>
                                        <p:tgtEl>
                                          <p:spTgt spid="602230"/>
                                        </p:tgtEl>
                                        <p:attrNameLst>
                                          <p:attrName>ppt_x</p:attrName>
                                        </p:attrNameLst>
                                      </p:cBhvr>
                                      <p:tavLst>
                                        <p:tav tm="0">
                                          <p:val>
                                            <p:strVal val="#ppt_x"/>
                                          </p:val>
                                        </p:tav>
                                        <p:tav tm="100000">
                                          <p:val>
                                            <p:strVal val="#ppt_x"/>
                                          </p:val>
                                        </p:tav>
                                      </p:tavLst>
                                    </p:anim>
                                    <p:anim calcmode="lin" valueType="num">
                                      <p:cBhvr additive="base">
                                        <p:cTn id="95"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ntr" presetSubtype="1" fill="hold" grpId="0" nodeType="clickEffect">
                                  <p:stCondLst>
                                    <p:cond delay="0"/>
                                  </p:stCondLst>
                                  <p:childTnLst>
                                    <p:set>
                                      <p:cBhvr>
                                        <p:cTn id="99" dur="1" fill="hold">
                                          <p:stCondLst>
                                            <p:cond delay="0"/>
                                          </p:stCondLst>
                                        </p:cTn>
                                        <p:tgtEl>
                                          <p:spTgt spid="602231"/>
                                        </p:tgtEl>
                                        <p:attrNameLst>
                                          <p:attrName>style.visibility</p:attrName>
                                        </p:attrNameLst>
                                      </p:cBhvr>
                                      <p:to>
                                        <p:strVal val="visible"/>
                                      </p:to>
                                    </p:set>
                                    <p:anim calcmode="lin" valueType="num">
                                      <p:cBhvr additive="base">
                                        <p:cTn id="100" dur="500" fill="hold"/>
                                        <p:tgtEl>
                                          <p:spTgt spid="602231"/>
                                        </p:tgtEl>
                                        <p:attrNameLst>
                                          <p:attrName>ppt_x</p:attrName>
                                        </p:attrNameLst>
                                      </p:cBhvr>
                                      <p:tavLst>
                                        <p:tav tm="0">
                                          <p:val>
                                            <p:strVal val="#ppt_x"/>
                                          </p:val>
                                        </p:tav>
                                        <p:tav tm="100000">
                                          <p:val>
                                            <p:strVal val="#ppt_x"/>
                                          </p:val>
                                        </p:tav>
                                      </p:tavLst>
                                    </p:anim>
                                    <p:anim calcmode="lin" valueType="num">
                                      <p:cBhvr additive="base">
                                        <p:cTn id="101" dur="500" fill="hold"/>
                                        <p:tgtEl>
                                          <p:spTgt spid="602231"/>
                                        </p:tgtEl>
                                        <p:attrNameLst>
                                          <p:attrName>ppt_y</p:attrName>
                                        </p:attrNameLst>
                                      </p:cBhvr>
                                      <p:tavLst>
                                        <p:tav tm="0">
                                          <p:val>
                                            <p:strVal val="0-#ppt_h/2"/>
                                          </p:val>
                                        </p:tav>
                                        <p:tav tm="100000">
                                          <p:val>
                                            <p:strVal val="#ppt_y"/>
                                          </p:val>
                                        </p:tav>
                                      </p:tavLst>
                                    </p:anim>
                                  </p:childTnLst>
                                </p:cTn>
                              </p:par>
                            </p:childTnLst>
                          </p:cTn>
                        </p:par>
                        <p:par>
                          <p:cTn id="102" fill="hold" nodeType="afterGroup">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608274"/>
                                        </p:tgtEl>
                                        <p:attrNameLst>
                                          <p:attrName>style.visibility</p:attrName>
                                        </p:attrNameLst>
                                      </p:cBhvr>
                                      <p:to>
                                        <p:strVal val="visible"/>
                                      </p:to>
                                    </p:set>
                                    <p:animEffect transition="in" filter="fade">
                                      <p:cBhvr>
                                        <p:cTn id="105" dur="1000"/>
                                        <p:tgtEl>
                                          <p:spTgt spid="608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P spid="608295" grpId="0" animBg="1"/>
      <p:bldP spid="608294" grpId="0" animBg="1" autoUpdateAnimBg="0"/>
      <p:bldP spid="602227" grpId="0" autoUpdateAnimBg="0"/>
      <p:bldP spid="602228" grpId="0" autoUpdateAnimBg="0"/>
      <p:bldP spid="602229" grpId="0" autoUpdateAnimBg="0"/>
      <p:bldP spid="602230" grpId="0" autoUpdateAnimBg="0"/>
      <p:bldP spid="602231" grpId="0" autoUpdateAnimBg="0"/>
      <p:bldP spid="60827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p:cNvSpPr txBox="1">
            <a:spLocks noChangeArrowheads="1"/>
          </p:cNvSpPr>
          <p:nvPr/>
        </p:nvSpPr>
        <p:spPr bwMode="auto">
          <a:xfrm>
            <a:off x="958850" y="528638"/>
            <a:ext cx="7186613" cy="579437"/>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r>
              <a:rPr lang="en-US" i="0">
                <a:solidFill>
                  <a:schemeClr val="tx1"/>
                </a:solidFill>
              </a:rPr>
              <a:t>Evtakm evqipaDkqi[f </a:t>
            </a:r>
            <a:r>
              <a:rPr lang="ja-JP" altLang="en-US" i="0">
                <a:solidFill>
                  <a:schemeClr val="tx1"/>
                </a:solidFill>
              </a:rPr>
              <a:t>“</a:t>
            </a:r>
            <a:r>
              <a:rPr lang="en-US" i="0">
                <a:solidFill>
                  <a:schemeClr val="tx1"/>
                </a:solidFill>
              </a:rPr>
              <a:t>MTekZmfp&lt;</a:t>
            </a:r>
            <a:r>
              <a:rPr lang="ja-JP" altLang="en-US" i="0">
                <a:solidFill>
                  <a:schemeClr val="tx1"/>
                </a:solidFill>
              </a:rPr>
              <a:t>“</a:t>
            </a:r>
            <a:endParaRPr lang="en-US" i="0">
              <a:solidFill>
                <a:schemeClr val="tx1"/>
              </a:solidFill>
            </a:endParaRPr>
          </a:p>
        </p:txBody>
      </p:sp>
      <p:sp>
        <p:nvSpPr>
          <p:cNvPr id="10251" name="WordArt 11"/>
          <p:cNvSpPr>
            <a:spLocks noChangeArrowheads="1" noChangeShapeType="1" noTextEdit="1"/>
          </p:cNvSpPr>
          <p:nvPr/>
        </p:nvSpPr>
        <p:spPr bwMode="auto">
          <a:xfrm>
            <a:off x="477838" y="1323975"/>
            <a:ext cx="8428037" cy="2560638"/>
          </a:xfrm>
          <a:prstGeom prst="rect">
            <a:avLst/>
          </a:prstGeom>
        </p:spPr>
        <p:txBody>
          <a:bodyPr wrap="none" fromWordArt="1">
            <a:prstTxWarp prst="textFadeUp">
              <a:avLst>
                <a:gd name="adj" fmla="val 9991"/>
              </a:avLst>
            </a:prstTxWarp>
          </a:bodyPr>
          <a:lstStyle/>
          <a:p>
            <a:r>
              <a:rPr lang="en-US" sz="1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ylaiOssai"/>
                <a:ea typeface="MylaiOssai"/>
                <a:cs typeface="MylaiOssai"/>
              </a:rPr>
              <a:t>nipnftA[ybfb Etv </a:t>
            </a:r>
          </a:p>
        </p:txBody>
      </p:sp>
      <p:sp>
        <p:nvSpPr>
          <p:cNvPr id="52228"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11</a:t>
            </a:r>
          </a:p>
        </p:txBody>
      </p:sp>
      <p:sp>
        <p:nvSpPr>
          <p:cNvPr id="2" name="WordArt 11"/>
          <p:cNvSpPr>
            <a:spLocks noChangeArrowheads="1" noChangeShapeType="1" noTextEdit="1"/>
          </p:cNvSpPr>
          <p:nvPr/>
        </p:nvSpPr>
        <p:spPr bwMode="auto">
          <a:xfrm>
            <a:off x="-720725" y="3922713"/>
            <a:ext cx="9663113" cy="2703512"/>
          </a:xfrm>
          <a:prstGeom prst="rect">
            <a:avLst/>
          </a:prstGeom>
        </p:spPr>
        <p:txBody>
          <a:bodyPr wrap="none" fromWordArt="1">
            <a:prstTxWarp prst="textFadeUp">
              <a:avLst>
                <a:gd name="adj" fmla="val 9991"/>
              </a:avLst>
            </a:prstTxWarp>
          </a:bodyPr>
          <a:lstStyle/>
          <a:p>
            <a:r>
              <a:rPr lang="en-US" sz="1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ylaiOssai"/>
                <a:ea typeface="MylaiOssai"/>
                <a:cs typeface="MylaiOssai"/>
              </a:rPr>
              <a:t>f ud]fpFkfAkyi[f tidfdmf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200"/>
                            </p:stCondLst>
                            <p:childTnLst>
                              <p:par>
                                <p:cTn id="17" presetID="23" presetClass="entr" presetSubtype="272" fill="hold" grpId="0" nodeType="afterEffect">
                                  <p:stCondLst>
                                    <p:cond delay="10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2/3*#ppt_w"/>
                                          </p:val>
                                        </p:tav>
                                        <p:tav tm="100000">
                                          <p:val>
                                            <p:strVal val="#ppt_w"/>
                                          </p:val>
                                        </p:tav>
                                      </p:tavLst>
                                    </p:anim>
                                    <p:anim calcmode="lin" valueType="num">
                                      <p:cBhvr>
                                        <p:cTn id="20" dur="500" fill="hold"/>
                                        <p:tgtEl>
                                          <p:spTgt spid="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P spid="1025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785813" y="552450"/>
            <a:ext cx="7842250" cy="9429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28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endParaRPr kumimoji="0" lang="en-US" sz="2800" b="1" i="1" u="none" strike="noStrike" kern="1200" cap="none" spc="0" normalizeH="0" baseline="0" noProof="0">
              <a:ln>
                <a:noFill/>
              </a:ln>
              <a:solidFill>
                <a:srgbClr val="FF9900"/>
              </a:solidFill>
              <a:effectLst/>
              <a:uLnTx/>
              <a:uFillTx/>
              <a:latin typeface="Helvetica" charset="0"/>
              <a:ea typeface="ＭＳ Ｐゴシック" charset="0"/>
            </a:endParaRPr>
          </a:p>
        </p:txBody>
      </p:sp>
      <p:sp>
        <p:nvSpPr>
          <p:cNvPr id="71684" name="Text Box 4"/>
          <p:cNvSpPr txBox="1">
            <a:spLocks noChangeArrowheads="1"/>
          </p:cNvSpPr>
          <p:nvPr/>
        </p:nvSpPr>
        <p:spPr bwMode="auto">
          <a:xfrm>
            <a:off x="3073400" y="5880100"/>
            <a:ext cx="5880100" cy="3968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DDEE5E"/>
                </a:solidFill>
                <a:effectLst/>
                <a:uLnTx/>
                <a:uFillTx/>
                <a:latin typeface="MylaiOssai" charset="0"/>
                <a:ea typeface="ＭＳ Ｐゴシック" charset="0"/>
              </a:rPr>
              <a:t>da[f ricfcrfdfs[f, ;drf[idfF ;[f tiyrf ~rfdf.</a:t>
            </a:r>
            <a:endParaRPr kumimoji="0" lang="en-US" sz="2000" b="1" i="1" u="none" strike="noStrike" kern="1200" cap="none" spc="0" normalizeH="0" baseline="0" noProof="0">
              <a:ln>
                <a:noFill/>
              </a:ln>
              <a:solidFill>
                <a:srgbClr val="DDEE5E"/>
              </a:solidFill>
              <a:effectLst/>
              <a:uLnTx/>
              <a:uFillTx/>
              <a:latin typeface="Helvetica" charset="0"/>
              <a:ea typeface="ＭＳ Ｐゴシック" charset="0"/>
            </a:endParaRPr>
          </a:p>
        </p:txBody>
      </p:sp>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54277"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Tree>
    <p:extLst>
      <p:ext uri="{BB962C8B-B14F-4D97-AF65-F5344CB8AC3E}">
        <p14:creationId xmlns:p14="http://schemas.microsoft.com/office/powerpoint/2010/main" val="282261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dissolve">
                                      <p:cBhvr>
                                        <p:cTn id="7" dur="500"/>
                                        <p:tgtEl>
                                          <p:spTgt spid="71683"/>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71684"/>
                                        </p:tgtEl>
                                        <p:attrNameLst>
                                          <p:attrName>style.visibility</p:attrName>
                                        </p:attrNameLst>
                                      </p:cBhvr>
                                      <p:to>
                                        <p:strVal val="visible"/>
                                      </p:to>
                                    </p:set>
                                    <p:anim calcmode="lin" valueType="num">
                                      <p:cBhvr>
                                        <p:cTn id="11" dur="500" fill="hold"/>
                                        <p:tgtEl>
                                          <p:spTgt spid="71684"/>
                                        </p:tgtEl>
                                        <p:attrNameLst>
                                          <p:attrName>ppt_w</p:attrName>
                                        </p:attrNameLst>
                                      </p:cBhvr>
                                      <p:tavLst>
                                        <p:tav tm="0">
                                          <p:val>
                                            <p:fltVal val="0"/>
                                          </p:val>
                                        </p:tav>
                                        <p:tav tm="100000">
                                          <p:val>
                                            <p:strVal val="#ppt_w"/>
                                          </p:val>
                                        </p:tav>
                                      </p:tavLst>
                                    </p:anim>
                                    <p:anim calcmode="lin" valueType="num">
                                      <p:cBhvr>
                                        <p:cTn id="12" dur="500" fill="hold"/>
                                        <p:tgtEl>
                                          <p:spTgt spid="71684"/>
                                        </p:tgtEl>
                                        <p:attrNameLst>
                                          <p:attrName>ppt_h</p:attrName>
                                        </p:attrNameLst>
                                      </p:cBhvr>
                                      <p:tavLst>
                                        <p:tav tm="0">
                                          <p:val>
                                            <p:fltVal val="0"/>
                                          </p:val>
                                        </p:tav>
                                        <p:tav tm="100000">
                                          <p:val>
                                            <p:strVal val="#ppt_h"/>
                                          </p:val>
                                        </p:tav>
                                      </p:tavLst>
                                    </p:anim>
                                    <p:anim calcmode="lin" valueType="num">
                                      <p:cBhvr>
                                        <p:cTn id="13" dur="500" fill="hold"/>
                                        <p:tgtEl>
                                          <p:spTgt spid="71684"/>
                                        </p:tgtEl>
                                        <p:attrNameLst>
                                          <p:attrName>ppt_x</p:attrName>
                                        </p:attrNameLst>
                                      </p:cBhvr>
                                      <p:tavLst>
                                        <p:tav tm="0">
                                          <p:val>
                                            <p:fltVal val="0.5"/>
                                          </p:val>
                                        </p:tav>
                                        <p:tav tm="100000">
                                          <p:val>
                                            <p:strVal val="#ppt_x"/>
                                          </p:val>
                                        </p:tav>
                                      </p:tavLst>
                                    </p:anim>
                                    <p:anim calcmode="lin" valueType="num">
                                      <p:cBhvr>
                                        <p:cTn id="14" dur="500" fill="hold"/>
                                        <p:tgtEl>
                                          <p:spTgt spid="71684"/>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528" fill="hold" grpId="0" nodeType="afterEffect">
                                  <p:stCondLst>
                                    <p:cond delay="0"/>
                                  </p:stCondLst>
                                  <p:childTnLst>
                                    <p:set>
                                      <p:cBhvr>
                                        <p:cTn id="17" dur="1" fill="hold">
                                          <p:stCondLst>
                                            <p:cond delay="0"/>
                                          </p:stCondLst>
                                        </p:cTn>
                                        <p:tgtEl>
                                          <p:spTgt spid="71694"/>
                                        </p:tgtEl>
                                        <p:attrNameLst>
                                          <p:attrName>style.visibility</p:attrName>
                                        </p:attrNameLst>
                                      </p:cBhvr>
                                      <p:to>
                                        <p:strVal val="visible"/>
                                      </p:to>
                                    </p:set>
                                    <p:anim calcmode="lin" valueType="num">
                                      <p:cBhvr>
                                        <p:cTn id="18" dur="500" fill="hold"/>
                                        <p:tgtEl>
                                          <p:spTgt spid="71694"/>
                                        </p:tgtEl>
                                        <p:attrNameLst>
                                          <p:attrName>ppt_w</p:attrName>
                                        </p:attrNameLst>
                                      </p:cBhvr>
                                      <p:tavLst>
                                        <p:tav tm="0">
                                          <p:val>
                                            <p:fltVal val="0"/>
                                          </p:val>
                                        </p:tav>
                                        <p:tav tm="100000">
                                          <p:val>
                                            <p:strVal val="#ppt_w"/>
                                          </p:val>
                                        </p:tav>
                                      </p:tavLst>
                                    </p:anim>
                                    <p:anim calcmode="lin" valueType="num">
                                      <p:cBhvr>
                                        <p:cTn id="19" dur="500" fill="hold"/>
                                        <p:tgtEl>
                                          <p:spTgt spid="71694"/>
                                        </p:tgtEl>
                                        <p:attrNameLst>
                                          <p:attrName>ppt_h</p:attrName>
                                        </p:attrNameLst>
                                      </p:cBhvr>
                                      <p:tavLst>
                                        <p:tav tm="0">
                                          <p:val>
                                            <p:fltVal val="0"/>
                                          </p:val>
                                        </p:tav>
                                        <p:tav tm="100000">
                                          <p:val>
                                            <p:strVal val="#ppt_h"/>
                                          </p:val>
                                        </p:tav>
                                      </p:tavLst>
                                    </p:anim>
                                    <p:anim calcmode="lin" valueType="num">
                                      <p:cBhvr>
                                        <p:cTn id="20" dur="500" fill="hold"/>
                                        <p:tgtEl>
                                          <p:spTgt spid="71694"/>
                                        </p:tgtEl>
                                        <p:attrNameLst>
                                          <p:attrName>ppt_x</p:attrName>
                                        </p:attrNameLst>
                                      </p:cBhvr>
                                      <p:tavLst>
                                        <p:tav tm="0">
                                          <p:val>
                                            <p:fltVal val="0.5"/>
                                          </p:val>
                                        </p:tav>
                                        <p:tav tm="100000">
                                          <p:val>
                                            <p:strVal val="#ppt_x"/>
                                          </p:val>
                                        </p:tav>
                                      </p:tavLst>
                                    </p:anim>
                                    <p:anim calcmode="lin" valueType="num">
                                      <p:cBhvr>
                                        <p:cTn id="21" dur="500" fill="hold"/>
                                        <p:tgtEl>
                                          <p:spTgt spid="716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autoUpdateAnimBg="0"/>
      <p:bldP spid="71684" grpId="0" autoUpdateAnimBg="0"/>
      <p:bldP spid="716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7" name="Rectangle 9"/>
          <p:cNvSpPr>
            <a:spLocks noChangeArrowheads="1"/>
          </p:cNvSpPr>
          <p:nvPr/>
        </p:nvSpPr>
        <p:spPr bwMode="auto">
          <a:xfrm>
            <a:off x="904875" y="1936750"/>
            <a:ext cx="7783513" cy="191452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sng" strike="noStrike" kern="1200" cap="none" spc="0" normalizeH="0" baseline="0" noProof="0">
                <a:ln>
                  <a:noFill/>
                </a:ln>
                <a:solidFill>
                  <a:srgbClr val="FF3300"/>
                </a:solidFill>
                <a:effectLst/>
                <a:uLnTx/>
                <a:uFillTx/>
                <a:latin typeface="MylaiOssai" charset="0"/>
                <a:ea typeface="ＭＳ Ｐゴシック" charset="-128"/>
                <a:cs typeface="ＭＳ Ｐゴシック" charset="-128"/>
              </a:rPr>
              <a:t>~pirkami[f ud]fpFkfAk</a:t>
            </a:r>
            <a:r>
              <a:rPr kumimoji="0" lang="en-US" sz="2400" b="1" i="1" u="none" strike="noStrike" kern="1200" cap="none" spc="0" normalizeH="0" baseline="0" noProof="0">
                <a:ln>
                  <a:noFill/>
                </a:ln>
                <a:solidFill>
                  <a:srgbClr val="DDEE5E"/>
                </a:solidFill>
                <a:effectLst/>
                <a:uLnTx/>
                <a:uFillTx/>
                <a:latin typeface="Helvetica" charset="0"/>
                <a:ea typeface="ＭＳ Ｐゴシック" charset="-128"/>
                <a:cs typeface="ＭＳ Ｐゴシック" charset="-128"/>
              </a:rPr>
              <a:t>... </a:t>
            </a:r>
            <a:r>
              <a:rPr kumimoji="0" lang="en-US" sz="24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Evtakm    MTekZmfpayfyiRkfkibT </a:t>
            </a:r>
            <a:r>
              <a:rPr kumimoji="0" lang="en-US" sz="2400" b="1" i="1" u="none" strike="noStrike" kern="1200" cap="none" spc="0" normalizeH="0" baseline="0" noProof="0">
                <a:ln>
                  <a:noFill/>
                </a:ln>
                <a:solidFill>
                  <a:srgbClr val="00FFFF"/>
                </a:solidFill>
                <a:effectLst/>
                <a:uLnTx/>
                <a:uFillTx/>
                <a:latin typeface="Helvetica" charset="0"/>
                <a:ea typeface="ＭＳ Ｐゴシック" charset="-128"/>
                <a:cs typeface="ＭＳ Ｐゴシック" charset="-128"/>
              </a:rPr>
              <a:t>– </a:t>
            </a:r>
            <a:r>
              <a:rPr kumimoji="0" lang="en-US" sz="24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piritftiEyk evqipadfF[f t]fDvdmf.</a:t>
            </a:r>
            <a:r>
              <a:rPr kumimoji="0" lang="en-US" sz="2400" b="1" i="1" u="none" strike="noStrike" kern="1200" cap="none" spc="0" normalizeH="0" baseline="0" noProof="0">
                <a:ln>
                  <a:noFill/>
                </a:ln>
                <a:solidFill>
                  <a:srgbClr val="00FFFF"/>
                </a:solidFill>
                <a:effectLst/>
                <a:uLnTx/>
                <a:uFillTx/>
                <a:latin typeface="Helvetica" charset="0"/>
                <a:ea typeface="ＭＳ Ｐゴシック" charset="-128"/>
                <a:cs typeface="ＭＳ Ｐゴシック" charset="-128"/>
              </a:rPr>
              <a:t> </a:t>
            </a:r>
            <a:r>
              <a:rPr kumimoji="0" lang="en-US" sz="24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t]fDvdtfAt otfTkfekaqfqat 'nfft  EpatA[y&lt;mf cil MTekZmfpilflatAt tvirfkfk MFyaT.</a:t>
            </a:r>
            <a:r>
              <a:rPr kumimoji="0" lang="en-US" sz="2400" b="1" i="1" u="none" strike="noStrike" kern="1200" cap="none" spc="0" normalizeH="0" baseline="0" noProof="0">
                <a:ln>
                  <a:noFill/>
                </a:ln>
                <a:solidFill>
                  <a:srgbClr val="00FFFF"/>
                </a:solidFill>
                <a:effectLst/>
                <a:uLnTx/>
                <a:uFillTx/>
                <a:latin typeface="Helvetica" charset="0"/>
                <a:ea typeface="ＭＳ Ｐゴシック" charset="-128"/>
                <a:cs typeface="ＭＳ Ｐゴシック" charset="-128"/>
              </a:rPr>
              <a:t>	</a:t>
            </a:r>
          </a:p>
        </p:txBody>
      </p:sp>
      <p:sp>
        <p:nvSpPr>
          <p:cNvPr id="73731" name="Rectangle 3"/>
          <p:cNvSpPr>
            <a:spLocks noChangeArrowheads="1"/>
          </p:cNvSpPr>
          <p:nvPr/>
        </p:nvSpPr>
        <p:spPr bwMode="auto">
          <a:xfrm>
            <a:off x="322263" y="371475"/>
            <a:ext cx="8551862" cy="18573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73733" name="Text Box 5"/>
          <p:cNvSpPr txBox="1">
            <a:spLocks noChangeArrowheads="1"/>
          </p:cNvSpPr>
          <p:nvPr/>
        </p:nvSpPr>
        <p:spPr bwMode="auto">
          <a:xfrm>
            <a:off x="3073400" y="5880100"/>
            <a:ext cx="5880100" cy="8540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DDEE5E"/>
                </a:solidFill>
                <a:effectLst/>
                <a:uLnTx/>
                <a:uFillTx/>
                <a:latin typeface="MylaiOssai" charset="0"/>
                <a:ea typeface="ＭＳ Ｐゴシック" charset="0"/>
              </a:rPr>
              <a:t>da[f ricfcrfdfs[f, ;drf[idfF ;[f tiyrf ~rfdf.</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1"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56325"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13</a:t>
            </a:r>
          </a:p>
        </p:txBody>
      </p:sp>
      <p:sp>
        <p:nvSpPr>
          <p:cNvPr id="56327"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3746" name="Rectangle 18"/>
          <p:cNvSpPr>
            <a:spLocks noChangeArrowheads="1"/>
          </p:cNvSpPr>
          <p:nvPr/>
        </p:nvSpPr>
        <p:spPr bwMode="auto">
          <a:xfrm>
            <a:off x="790575" y="2589213"/>
            <a:ext cx="8058150" cy="359092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1" u="sng" strike="noStrike" kern="1200" cap="none" spc="0" normalizeH="0" baseline="0" noProof="0">
              <a:ln>
                <a:noFill/>
              </a:ln>
              <a:solidFill>
                <a:srgbClr val="FF0F07"/>
              </a:solidFill>
              <a:effectLst/>
              <a:uLnTx/>
              <a:uFillTx/>
              <a:latin typeface="Helvetica" charset="0"/>
              <a:ea typeface="ＭＳ Ｐゴシック" charset="-128"/>
              <a:cs typeface="ＭＳ Ｐゴシック" charset="-128"/>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1" u="sng" strike="noStrike" kern="1200" cap="none" spc="0" normalizeH="0" baseline="0" noProof="0">
              <a:ln>
                <a:noFill/>
              </a:ln>
              <a:solidFill>
                <a:srgbClr val="FF0F07"/>
              </a:solidFill>
              <a:effectLst/>
              <a:uLnTx/>
              <a:uFillTx/>
              <a:latin typeface="Helvetica" charset="0"/>
              <a:ea typeface="ＭＳ Ｐゴシック" charset="-128"/>
              <a:cs typeface="ＭＳ Ｐゴシック" charset="-128"/>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0F07"/>
                </a:solidFill>
                <a:effectLst/>
                <a:uLnTx/>
                <a:uFillTx/>
                <a:latin typeface="Helvetica" charset="0"/>
                <a:ea typeface="ＭＳ Ｐゴシック" charset="-128"/>
                <a:cs typeface="ＭＳ Ｐゴシック" charset="-128"/>
              </a:rPr>
              <a:t> </a:t>
            </a:r>
            <a:r>
              <a:rPr kumimoji="0" lang="en-US" sz="2400" b="1" i="1"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criyak ecalflEv]fDma[alf</a:t>
            </a:r>
            <a:r>
              <a:rPr kumimoji="0" lang="en-US" sz="2400" b="1" i="1" u="none" strike="noStrike" kern="1200" cap="none" spc="0" normalizeH="0" baseline="0" noProof="0">
                <a:ln>
                  <a:noFill/>
                </a:ln>
                <a:solidFill>
                  <a:srgbClr val="FF0000"/>
                </a:solidFill>
                <a:effectLst/>
                <a:uLnTx/>
                <a:uFillTx/>
                <a:latin typeface="Times New Roman" charset="0"/>
                <a:ea typeface="ＭＳ Ｐゴシック" charset="-128"/>
                <a:cs typeface="ＭＳ Ｐゴシック" charset="-128"/>
              </a:rPr>
              <a:t>--</a:t>
            </a:r>
            <a:r>
              <a:rPr kumimoji="0" lang="en-US" sz="2400" b="1" i="1"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MTekZmfpilflaAm.</a:t>
            </a:r>
            <a:r>
              <a:rPr kumimoji="0" lang="en-US" sz="2400" b="1" i="1" u="none" strike="noStrike" kern="1200" cap="none" spc="0" normalizeH="0" baseline="0" noProof="0">
                <a:ln>
                  <a:noFill/>
                </a:ln>
                <a:solidFill>
                  <a:srgbClr val="00FFFF"/>
                </a:solidFill>
                <a:effectLst/>
                <a:uLnTx/>
                <a:uFillTx/>
                <a:latin typeface="Helvetica" charset="0"/>
                <a:ea typeface="ＭＳ Ｐゴシック" charset="-128"/>
                <a:cs typeface="ＭＳ Ｐゴシック" charset="-128"/>
              </a:rPr>
              <a:t> </a:t>
            </a:r>
            <a:r>
              <a:rPr kumimoji="0" lang="en-US" sz="24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;t[alf kibsftftvrfkqf tgfkQAdy j[tftibfK matftirmf `lflamlf ulktftiLlfl lfla j[tftibfKmf tagfkqf epbfb ~cirfvattfAt vzgfk Ukfkmbfbvrfkqak ;Rpfparfkqf.</a:t>
            </a:r>
            <a:r>
              <a:rPr kumimoji="0" lang="en-US" sz="28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 (</a:t>
            </a:r>
            <a:r>
              <a:rPr kumimoji="0" lang="en-US" sz="1800" b="1" i="1" u="none" strike="noStrike" kern="1200" cap="none" spc="0" normalizeH="0" baseline="0" noProof="0">
                <a:ln>
                  <a:noFill/>
                </a:ln>
                <a:solidFill>
                  <a:srgbClr val="00FFFF"/>
                </a:solidFill>
                <a:effectLst/>
                <a:uLnTx/>
                <a:uFillTx/>
                <a:latin typeface="MylaiOssai" charset="0"/>
                <a:ea typeface="ＭＳ Ｐゴシック" charset="-128"/>
                <a:cs typeface="ＭＳ Ｐゴシック" charset="-128"/>
              </a:rPr>
              <a:t>pkfkmf </a:t>
            </a:r>
            <a:r>
              <a:rPr kumimoji="0" lang="en-US" sz="1800" b="1" i="1" u="none" strike="noStrike" kern="1200" cap="none" spc="0" normalizeH="0" baseline="0" noProof="0">
                <a:ln>
                  <a:noFill/>
                </a:ln>
                <a:solidFill>
                  <a:srgbClr val="00FFFF"/>
                </a:solidFill>
                <a:effectLst/>
                <a:uLnTx/>
                <a:uFillTx/>
                <a:latin typeface="Helvetica" charset="0"/>
                <a:ea typeface="ＭＳ Ｐゴシック" charset="-128"/>
                <a:cs typeface="ＭＳ Ｐゴシック" charset="-128"/>
              </a:rPr>
              <a:t>163)</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DDEE5E"/>
                </a:solidFill>
                <a:effectLst/>
                <a:uLnTx/>
                <a:uFillTx/>
                <a:latin typeface="Helvetica" charset="0"/>
                <a:ea typeface="ＭＳ Ｐゴシック" charset="-128"/>
                <a:cs typeface="ＭＳ Ｐゴシック" charset="-128"/>
              </a:rPr>
              <a:t>	   </a:t>
            </a:r>
          </a:p>
        </p:txBody>
      </p:sp>
      <p:sp>
        <p:nvSpPr>
          <p:cNvPr id="73747" name="Oval 19"/>
          <p:cNvSpPr>
            <a:spLocks noChangeArrowheads="1"/>
          </p:cNvSpPr>
          <p:nvPr/>
        </p:nvSpPr>
        <p:spPr bwMode="auto">
          <a:xfrm>
            <a:off x="620713" y="4791075"/>
            <a:ext cx="2362200" cy="5588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6330"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Tree>
    <p:extLst>
      <p:ext uri="{BB962C8B-B14F-4D97-AF65-F5344CB8AC3E}">
        <p14:creationId xmlns:p14="http://schemas.microsoft.com/office/powerpoint/2010/main" val="2925806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68300" y="1619250"/>
            <a:ext cx="8458200" cy="47164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a:t>
            </a:r>
            <a:r>
              <a:rPr kumimoji="0" lang="en-US" sz="4000" b="1" i="1" u="sng"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pavmf</a:t>
            </a:r>
            <a:r>
              <a:rPr kumimoji="0" lang="en-US" sz="4000" b="0" i="1" u="sng"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a:t>
            </a:r>
            <a:r>
              <a:rPr kumimoji="0" lang="en-US" sz="4000" b="1" i="1" u="sng"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f</a:t>
            </a:r>
            <a:r>
              <a:rPr kumimoji="0" lang="en-US" sz="40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 - '[fkib varftfAt KbitfT</a:t>
            </a:r>
            <a:endPar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a:t>
            </a:r>
            <a:r>
              <a:rPr kumimoji="0" lang="en-US" sz="28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piery, kiErkfk emaziyilf</a:t>
            </a: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a:t>
            </a:r>
            <a:r>
              <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 </a:t>
            </a:r>
            <a:endParaRPr kumimoji="0" lang="en-US" sz="2400" b="1" i="1"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Tvra[ ndtfAt</a:t>
            </a:r>
            <a:endParaRPr kumimoji="0" lang="en-US" sz="2400" b="1" i="1"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papcf ecylf</a:t>
            </a:r>
            <a:endPar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`kfkirmgfkqff</a:t>
            </a:r>
            <a:endPar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plvI[gfkqf</a:t>
            </a:r>
            <a:endPar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mIBtlffkqff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tIAmkqf</a:t>
            </a:r>
            <a:r>
              <a:rPr kumimoji="0" lang="en-US" sz="24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a:t>
            </a:r>
          </a:p>
        </p:txBody>
      </p:sp>
      <p:sp>
        <p:nvSpPr>
          <p:cNvPr id="66563" name="Rectangle 3"/>
          <p:cNvSpPr>
            <a:spLocks noChangeArrowheads="1"/>
          </p:cNvSpPr>
          <p:nvPr/>
        </p:nvSpPr>
        <p:spPr bwMode="auto">
          <a:xfrm>
            <a:off x="447675" y="320675"/>
            <a:ext cx="8486775" cy="14287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58372"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6571" name="Text Box 11"/>
          <p:cNvSpPr txBox="1">
            <a:spLocks noChangeArrowheads="1"/>
          </p:cNvSpPr>
          <p:nvPr/>
        </p:nvSpPr>
        <p:spPr bwMode="auto">
          <a:xfrm>
            <a:off x="812800" y="5756275"/>
            <a:ext cx="2925763" cy="6365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pad utvi</a:t>
            </a:r>
            <a:r>
              <a:rPr kumimoji="0" lang="en-US" sz="32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 </a:t>
            </a:r>
            <a:r>
              <a:rPr kumimoji="0" lang="en-US" sz="20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a:t>
            </a:r>
            <a:r>
              <a:rPr kumimoji="0" lang="en-US" sz="2400" b="1" i="0" u="none" strike="noStrike" kern="1200" cap="none" spc="0" normalizeH="0" baseline="0" noProof="0">
                <a:ln>
                  <a:noFill/>
                </a:ln>
                <a:solidFill>
                  <a:srgbClr val="FFFF00"/>
                </a:solidFill>
                <a:effectLst/>
                <a:uLnTx/>
                <a:uFillTx/>
                <a:latin typeface="Times New Roman" charset="0"/>
                <a:ea typeface="ＭＳ Ｐゴシック" charset="-128"/>
                <a:cs typeface="ＭＳ Ｐゴシック" charset="-128"/>
              </a:rPr>
              <a:t>10</a:t>
            </a: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14</a:t>
            </a:r>
          </a:p>
        </p:txBody>
      </p:sp>
      <p:sp>
        <p:nvSpPr>
          <p:cNvPr id="58375" name="Text Box 15"/>
          <p:cNvSpPr txBox="1">
            <a:spLocks noChangeArrowheads="1"/>
          </p:cNvSpPr>
          <p:nvPr/>
        </p:nvSpPr>
        <p:spPr bwMode="auto">
          <a:xfrm>
            <a:off x="8591550" y="64531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8</a:t>
            </a:r>
          </a:p>
        </p:txBody>
      </p:sp>
    </p:spTree>
    <p:extLst>
      <p:ext uri="{BB962C8B-B14F-4D97-AF65-F5344CB8AC3E}">
        <p14:creationId xmlns:p14="http://schemas.microsoft.com/office/powerpoint/2010/main" val="3539116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1" end="1"/>
                                            </p:txEl>
                                          </p:spTgt>
                                        </p:tgtEl>
                                        <p:attrNameLst>
                                          <p:attrName>style.visibility</p:attrName>
                                        </p:attrNameLst>
                                      </p:cBhvr>
                                      <p:to>
                                        <p:strVal val="visible"/>
                                      </p:to>
                                    </p:set>
                                    <p:animEffect transition="in" filter="box(out)">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Effect transition="in" filter="box(out)">
                                      <p:cBhvr>
                                        <p:cTn id="25" dur="500"/>
                                        <p:tgtEl>
                                          <p:spTgt spid="6656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3" end="3"/>
                                            </p:txEl>
                                          </p:spTgt>
                                        </p:tgtEl>
                                        <p:attrNameLst>
                                          <p:attrName>style.visibility</p:attrName>
                                        </p:attrNameLst>
                                      </p:cBhvr>
                                      <p:to>
                                        <p:strVal val="visible"/>
                                      </p:to>
                                    </p:set>
                                    <p:animEffect transition="in" filter="box(out)">
                                      <p:cBhvr>
                                        <p:cTn id="30" dur="500"/>
                                        <p:tgtEl>
                                          <p:spTgt spid="6656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4" end="4"/>
                                            </p:txEl>
                                          </p:spTgt>
                                        </p:tgtEl>
                                        <p:attrNameLst>
                                          <p:attrName>style.visibility</p:attrName>
                                        </p:attrNameLst>
                                      </p:cBhvr>
                                      <p:to>
                                        <p:strVal val="visible"/>
                                      </p:to>
                                    </p:set>
                                    <p:animEffect transition="in" filter="box(out)">
                                      <p:cBhvr>
                                        <p:cTn id="35" dur="500"/>
                                        <p:tgtEl>
                                          <p:spTgt spid="6656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5" end="5"/>
                                            </p:txEl>
                                          </p:spTgt>
                                        </p:tgtEl>
                                        <p:attrNameLst>
                                          <p:attrName>style.visibility</p:attrName>
                                        </p:attrNameLst>
                                      </p:cBhvr>
                                      <p:to>
                                        <p:strVal val="visible"/>
                                      </p:to>
                                    </p:set>
                                    <p:animEffect transition="in" filter="box(out)">
                                      <p:cBhvr>
                                        <p:cTn id="40" dur="500"/>
                                        <p:tgtEl>
                                          <p:spTgt spid="66562">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6" end="6"/>
                                            </p:txEl>
                                          </p:spTgt>
                                        </p:tgtEl>
                                        <p:attrNameLst>
                                          <p:attrName>style.visibility</p:attrName>
                                        </p:attrNameLst>
                                      </p:cBhvr>
                                      <p:to>
                                        <p:strVal val="visible"/>
                                      </p:to>
                                    </p:set>
                                    <p:animEffect transition="in" filter="box(out)">
                                      <p:cBhvr>
                                        <p:cTn id="45" dur="500"/>
                                        <p:tgtEl>
                                          <p:spTgt spid="66562">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7" end="7"/>
                                            </p:txEl>
                                          </p:spTgt>
                                        </p:tgtEl>
                                        <p:attrNameLst>
                                          <p:attrName>style.visibility</p:attrName>
                                        </p:attrNameLst>
                                      </p:cBhvr>
                                      <p:to>
                                        <p:strVal val="visible"/>
                                      </p:to>
                                    </p:set>
                                    <p:animEffect transition="in" filter="box(out)">
                                      <p:cBhvr>
                                        <p:cTn id="50" dur="500"/>
                                        <p:tgtEl>
                                          <p:spTgt spid="6656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ChangeArrowheads="1"/>
          </p:cNvSpPr>
          <p:nvPr/>
        </p:nvSpPr>
        <p:spPr bwMode="auto">
          <a:xfrm>
            <a:off x="368300" y="1619250"/>
            <a:ext cx="8458200" cy="17938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Helvetica" charset="0"/>
                <a:ea typeface="ＭＳ Ｐゴシック" charset="0"/>
                <a:cs typeface="+mn-cs"/>
              </a:rPr>
              <a:t>“</a:t>
            </a:r>
            <a:r>
              <a:rPr kumimoji="0" lang="en-US" sz="4000" b="1" i="1" u="none" strike="noStrike" kern="1200" cap="none" spc="0" normalizeH="0" baseline="0" noProof="0">
                <a:ln>
                  <a:noFill/>
                </a:ln>
                <a:solidFill>
                  <a:srgbClr val="FFFFFF"/>
                </a:solidFill>
                <a:effectLst/>
                <a:uLnTx/>
                <a:uFillTx/>
                <a:latin typeface="Kalaham" pitchFamily="2" charset="0"/>
                <a:ea typeface="ＭＳ Ｐゴシック" charset="0"/>
                <a:cs typeface="+mn-cs"/>
              </a:rPr>
              <a:t>ghtk;</a:t>
            </a:r>
            <a:r>
              <a:rPr kumimoji="0" lang="en-US" sz="4000" b="1" i="1" u="none" strike="noStrike" kern="1200" cap="none" spc="0" normalizeH="0" baseline="0" noProof="0">
                <a:ln>
                  <a:noFill/>
                </a:ln>
                <a:solidFill>
                  <a:srgbClr val="FFFFFF"/>
                </a:solidFill>
                <a:effectLst/>
                <a:uLnTx/>
                <a:uFillTx/>
                <a:latin typeface="Helvetica" charset="0"/>
                <a:ea typeface="ＭＳ Ｐゴシック" charset="0"/>
                <a:cs typeface="+mn-cs"/>
              </a:rPr>
              <a:t>” </a:t>
            </a:r>
            <a:r>
              <a:rPr kumimoji="0" lang="en-US" sz="4000" b="1" i="1" u="none" strike="noStrike" kern="1200" cap="none" spc="0" normalizeH="0" baseline="0" noProof="0">
                <a:ln>
                  <a:noFill/>
                </a:ln>
                <a:solidFill>
                  <a:srgbClr val="FFFF00"/>
                </a:solidFill>
                <a:effectLst/>
                <a:uLnTx/>
                <a:uFillTx/>
                <a:latin typeface="Kalaham" pitchFamily="2" charset="0"/>
                <a:ea typeface="ＭＳ Ｐゴシック" charset="0"/>
                <a:cs typeface="+mn-cs"/>
              </a:rPr>
              <a:t>vd;w thh;j;ij</a:t>
            </a:r>
            <a:r>
              <a:rPr kumimoji="0" lang="en-US" sz="4000" b="1" i="1" u="none" strike="noStrike" kern="1200" cap="none" spc="0" normalizeH="0" baseline="0" noProof="0">
                <a:ln>
                  <a:noFill/>
                </a:ln>
                <a:solidFill>
                  <a:srgbClr val="FFFFFF"/>
                </a:solidFill>
                <a:effectLst/>
                <a:uLnTx/>
                <a:uFillTx/>
                <a:latin typeface="Helvetica" charset="0"/>
                <a:ea typeface="ＭＳ Ｐゴシック" charset="0"/>
                <a:cs typeface="+mn-cs"/>
              </a:rPr>
              <a:t> ...</a:t>
            </a:r>
            <a:endParaRPr kumimoji="0" lang="en-US" sz="4000" b="1" i="1" u="none" strike="noStrike" kern="1200" cap="none" spc="0" normalizeH="0" baseline="0" noProof="0">
              <a:ln>
                <a:noFill/>
              </a:ln>
              <a:solidFill>
                <a:srgbClr val="FFFF00"/>
              </a:solidFill>
              <a:effectLst/>
              <a:uLnTx/>
              <a:uFillTx/>
              <a:latin typeface="Helvetica" charset="0"/>
              <a:ea typeface="ＭＳ Ｐゴシック" charset="0"/>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400" b="1" i="1" u="none" strike="noStrike" kern="1200" cap="none" spc="0" normalizeH="0" baseline="0" noProof="0">
              <a:ln>
                <a:noFill/>
              </a:ln>
              <a:solidFill>
                <a:srgbClr val="FFFF00"/>
              </a:solidFill>
              <a:effectLst/>
              <a:uLnTx/>
              <a:uFillTx/>
              <a:latin typeface="Helvetica" charset="0"/>
              <a:ea typeface="ＭＳ Ｐゴシック" charset="0"/>
              <a:cs typeface="+mn-cs"/>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Kalaham" pitchFamily="2" charset="0"/>
                <a:ea typeface="ＭＳ Ｐゴシック" charset="0"/>
                <a:cs typeface="+mn-cs"/>
              </a:rPr>
              <a:t>vgpNuah; fpNuf;F nkhopfsps;</a:t>
            </a:r>
            <a:r>
              <a:rPr kumimoji="0" lang="en-US" sz="2400" b="1" i="1" u="none" strike="noStrike" kern="1200" cap="none" spc="0" normalizeH="0" baseline="0" noProof="0">
                <a:ln>
                  <a:noFill/>
                </a:ln>
                <a:solidFill>
                  <a:srgbClr val="FFFF00"/>
                </a:solidFill>
                <a:effectLst/>
                <a:uLnTx/>
                <a:uFillTx/>
                <a:latin typeface="Helvetica" charset="0"/>
                <a:ea typeface="ＭＳ Ｐゴシック" charset="0"/>
                <a:cs typeface="+mn-cs"/>
              </a:rPr>
              <a:t>:</a:t>
            </a:r>
          </a:p>
        </p:txBody>
      </p:sp>
      <p:sp>
        <p:nvSpPr>
          <p:cNvPr id="347139" name="Rectangle 3"/>
          <p:cNvSpPr>
            <a:spLocks noChangeArrowheads="1"/>
          </p:cNvSpPr>
          <p:nvPr/>
        </p:nvSpPr>
        <p:spPr bwMode="auto">
          <a:xfrm>
            <a:off x="990600" y="552450"/>
            <a:ext cx="7083425" cy="8191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DDEE5E"/>
                </a:solidFill>
                <a:effectLst/>
                <a:uLnTx/>
                <a:uFillTx/>
                <a:latin typeface="Kalaham" charset="0"/>
                <a:ea typeface="ＭＳ Ｐゴシック" charset="0"/>
              </a:rPr>
              <a:t>Ntjhfk ntspg;ghbd;</a:t>
            </a:r>
            <a:r>
              <a:rPr kumimoji="0" lang="en-US" sz="2400" b="1" i="0" u="none" strike="noStrike" kern="1200" cap="none" spc="0" normalizeH="0" baseline="0" noProof="0">
                <a:ln>
                  <a:noFill/>
                </a:ln>
                <a:solidFill>
                  <a:srgbClr val="DDEE5E"/>
                </a:solidFill>
                <a:effectLst/>
                <a:uLnTx/>
                <a:uFillTx/>
                <a:latin typeface="Helvetica" charset="0"/>
                <a:ea typeface="ＭＳ Ｐゴシック" charset="0"/>
              </a:rPr>
              <a:t> </a:t>
            </a:r>
            <a:r>
              <a:rPr kumimoji="0" lang="ja-JP" altLang="en-US" sz="2400" b="1" i="0" u="none" strike="noStrike" kern="1200" cap="none" spc="0" normalizeH="0" baseline="0" noProof="0">
                <a:ln>
                  <a:noFill/>
                </a:ln>
                <a:solidFill>
                  <a:srgbClr val="DDEE5E"/>
                </a:solidFill>
                <a:effectLst/>
                <a:uLnTx/>
                <a:uFillTx/>
                <a:latin typeface="Helvetica" charset="0"/>
                <a:ea typeface="ＭＳ Ｐゴシック" charset="0"/>
              </a:rPr>
              <a:t>“</a:t>
            </a:r>
            <a:r>
              <a:rPr kumimoji="0" lang="en-US" sz="2400" b="1" i="0" u="none" strike="noStrike" kern="1200" cap="none" spc="0" normalizeH="0" baseline="0" noProof="0">
                <a:ln>
                  <a:noFill/>
                </a:ln>
                <a:solidFill>
                  <a:srgbClr val="DDEE5E"/>
                </a:solidFill>
                <a:effectLst/>
                <a:uLnTx/>
                <a:uFillTx/>
                <a:latin typeface="Kalaham" charset="0"/>
                <a:ea typeface="ＭＳ Ｐゴシック" charset="0"/>
              </a:rPr>
              <a:t>KJnfYk;G</a:t>
            </a:r>
            <a:r>
              <a:rPr kumimoji="0" lang="ja-JP" altLang="en-US" sz="2400" b="1" i="0" u="none" strike="noStrike" kern="1200" cap="none" spc="0" normalizeH="0" baseline="0" noProof="0">
                <a:ln>
                  <a:noFill/>
                </a:ln>
                <a:solidFill>
                  <a:srgbClr val="DDEE5E"/>
                </a:solidFill>
                <a:effectLst/>
                <a:uLnTx/>
                <a:uFillTx/>
                <a:latin typeface="Helvetica" charset="0"/>
                <a:ea typeface="ＭＳ Ｐゴシック" charset="0"/>
              </a:rPr>
              <a:t>”</a:t>
            </a:r>
            <a:r>
              <a:rPr kumimoji="0" lang="en-US" sz="2400" b="1" i="0" u="none" strike="noStrike" kern="1200" cap="none" spc="0" normalizeH="0" baseline="0" noProof="0">
                <a:ln>
                  <a:noFill/>
                </a:ln>
                <a:solidFill>
                  <a:srgbClr val="DDEE5E"/>
                </a:solidFill>
                <a:effectLst/>
                <a:uLnTx/>
                <a:uFillTx/>
                <a:latin typeface="Helvetica"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DDEE5E"/>
                </a:solidFill>
                <a:effectLst/>
                <a:uLnTx/>
                <a:uFillTx/>
                <a:latin typeface="Kalaham" charset="0"/>
                <a:ea typeface="ＭＳ Ｐゴシック" charset="0"/>
              </a:rPr>
              <a:t>flTspd; epge;jidapy;yh epfo;</a:t>
            </a:r>
            <a:endParaRPr kumimoji="0" lang="en-US" sz="24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347143" name="Text Box 7"/>
          <p:cNvSpPr txBox="1">
            <a:spLocks noChangeArrowheads="1"/>
          </p:cNvSpPr>
          <p:nvPr/>
        </p:nvSpPr>
        <p:spPr bwMode="auto">
          <a:xfrm>
            <a:off x="1104900" y="4030663"/>
            <a:ext cx="7550150" cy="1006475"/>
          </a:xfrm>
          <a:prstGeom prst="rect">
            <a:avLst/>
          </a:prstGeom>
          <a:noFill/>
          <a:ln w="9525">
            <a:noFill/>
            <a:miter lim="800000"/>
            <a:headEnd/>
            <a:tailEnd/>
          </a:ln>
          <a:effectLst>
            <a:outerShdw blurRad="63500" dist="99190" dir="2388334"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6000" b="1" i="1" u="sng" strike="noStrike" kern="1200" cap="none" spc="0" normalizeH="0" baseline="0" noProof="0">
                <a:ln>
                  <a:noFill/>
                </a:ln>
                <a:solidFill>
                  <a:srgbClr val="E80000"/>
                </a:solidFill>
                <a:effectLst/>
                <a:uLnTx/>
                <a:uFillTx/>
                <a:latin typeface="Helvetica" charset="0"/>
                <a:ea typeface="ＭＳ Ｐゴシック" charset="0"/>
              </a:rPr>
              <a:t>“</a:t>
            </a:r>
            <a:r>
              <a:rPr kumimoji="0" lang="en-US" sz="6000" b="1" i="1" u="sng" strike="noStrike" kern="1200" cap="none" spc="0" normalizeH="0" baseline="0" noProof="0">
                <a:ln>
                  <a:noFill/>
                </a:ln>
                <a:solidFill>
                  <a:srgbClr val="E80000"/>
                </a:solidFill>
                <a:effectLst/>
                <a:uLnTx/>
                <a:uFillTx/>
                <a:latin typeface="Kalaham" charset="0"/>
                <a:ea typeface="ＭＳ Ｐゴシック" charset="0"/>
              </a:rPr>
              <a:t>Fwp jg;GtJ</a:t>
            </a:r>
            <a:r>
              <a:rPr kumimoji="0" lang="en-US" sz="6000" b="1" i="1" u="sng" strike="noStrike" kern="1200" cap="none" spc="0" normalizeH="0" baseline="0" noProof="0">
                <a:ln>
                  <a:noFill/>
                </a:ln>
                <a:solidFill>
                  <a:srgbClr val="E80000"/>
                </a:solidFill>
                <a:effectLst/>
                <a:uLnTx/>
                <a:uFillTx/>
                <a:latin typeface="Helvetica" charset="0"/>
                <a:ea typeface="ＭＳ Ｐゴシック" charset="0"/>
              </a:rPr>
              <a:t>.</a:t>
            </a:r>
            <a:r>
              <a:rPr kumimoji="0" lang="ja-JP" altLang="en-US" sz="6000" b="1" i="1" u="sng" strike="noStrike" kern="1200" cap="none" spc="0" normalizeH="0" baseline="0" noProof="0">
                <a:ln>
                  <a:noFill/>
                </a:ln>
                <a:solidFill>
                  <a:srgbClr val="E80000"/>
                </a:solidFill>
                <a:effectLst/>
                <a:uLnTx/>
                <a:uFillTx/>
                <a:latin typeface="Helvetica" charset="0"/>
                <a:ea typeface="ＭＳ Ｐゴシック" charset="0"/>
              </a:rPr>
              <a:t>”</a:t>
            </a:r>
            <a:endParaRPr kumimoji="0" lang="en-US" sz="6000" b="1" i="1" u="none" strike="noStrike" kern="1200" cap="none" spc="0" normalizeH="0" baseline="0" noProof="0">
              <a:ln>
                <a:noFill/>
              </a:ln>
              <a:solidFill>
                <a:srgbClr val="E80000"/>
              </a:solidFill>
              <a:effectLst/>
              <a:uLnTx/>
              <a:uFillTx/>
              <a:latin typeface="Helvetica" charset="0"/>
              <a:ea typeface="ＭＳ Ｐゴシック" charset="0"/>
            </a:endParaRPr>
          </a:p>
        </p:txBody>
      </p:sp>
      <p:sp>
        <p:nvSpPr>
          <p:cNvPr id="30725" name="Text Box 9"/>
          <p:cNvSpPr txBox="1">
            <a:spLocks noChangeArrowheads="1"/>
          </p:cNvSpPr>
          <p:nvPr/>
        </p:nvSpPr>
        <p:spPr bwMode="auto">
          <a:xfrm>
            <a:off x="8855075" y="-17463"/>
            <a:ext cx="260350" cy="446088"/>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cs typeface="+mn-cs"/>
              </a:rPr>
              <a:t> </a:t>
            </a:r>
          </a:p>
        </p:txBody>
      </p:sp>
      <p:sp>
        <p:nvSpPr>
          <p:cNvPr id="347151" name="Oval 15"/>
          <p:cNvSpPr>
            <a:spLocks noChangeArrowheads="1"/>
          </p:cNvSpPr>
          <p:nvPr/>
        </p:nvSpPr>
        <p:spPr bwMode="auto">
          <a:xfrm>
            <a:off x="1208088" y="1487488"/>
            <a:ext cx="2581275" cy="102076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srgbClr val="FFFFFF"/>
              </a:solidFill>
              <a:effectLst/>
              <a:uLnTx/>
              <a:uFillTx/>
              <a:latin typeface="Kalaham" pitchFamily="2" charset="0"/>
              <a:ea typeface="ＭＳ Ｐゴシック" charset="0"/>
              <a:cs typeface="+mn-cs"/>
            </a:endParaRPr>
          </a:p>
        </p:txBody>
      </p:sp>
      <p:sp>
        <p:nvSpPr>
          <p:cNvPr id="30728" name="Text Box 16"/>
          <p:cNvSpPr txBox="1">
            <a:spLocks noChangeArrowheads="1"/>
          </p:cNvSpPr>
          <p:nvPr/>
        </p:nvSpPr>
        <p:spPr bwMode="auto">
          <a:xfrm>
            <a:off x="8364538" y="6486525"/>
            <a:ext cx="184150" cy="304800"/>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47154" name="Rectangle 18"/>
          <p:cNvSpPr>
            <a:spLocks noChangeArrowheads="1"/>
          </p:cNvSpPr>
          <p:nvPr/>
        </p:nvSpPr>
        <p:spPr bwMode="auto">
          <a:xfrm>
            <a:off x="8101013" y="6519863"/>
            <a:ext cx="339725" cy="268287"/>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15</a:t>
            </a:r>
          </a:p>
        </p:txBody>
      </p:sp>
      <p:sp>
        <p:nvSpPr>
          <p:cNvPr id="30730" name="Text Box 19"/>
          <p:cNvSpPr txBox="1">
            <a:spLocks noChangeArrowheads="1"/>
          </p:cNvSpPr>
          <p:nvPr/>
        </p:nvSpPr>
        <p:spPr bwMode="auto">
          <a:xfrm>
            <a:off x="8497888" y="6407150"/>
            <a:ext cx="323850" cy="411163"/>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cs typeface="+mn-cs"/>
              </a:rPr>
              <a:t>2</a:t>
            </a:r>
          </a:p>
        </p:txBody>
      </p:sp>
      <p:grpSp>
        <p:nvGrpSpPr>
          <p:cNvPr id="2" name="Group 14"/>
          <p:cNvGrpSpPr>
            <a:grpSpLocks/>
          </p:cNvGrpSpPr>
          <p:nvPr/>
        </p:nvGrpSpPr>
        <p:grpSpPr bwMode="auto">
          <a:xfrm>
            <a:off x="774700" y="333375"/>
            <a:ext cx="7764463" cy="5224463"/>
            <a:chOff x="488" y="218"/>
            <a:chExt cx="4891" cy="3291"/>
          </a:xfrm>
        </p:grpSpPr>
        <p:sp>
          <p:nvSpPr>
            <p:cNvPr id="15" name="AutoShape 11"/>
            <p:cNvSpPr>
              <a:spLocks noChangeArrowheads="1"/>
            </p:cNvSpPr>
            <p:nvPr/>
          </p:nvSpPr>
          <p:spPr bwMode="auto">
            <a:xfrm>
              <a:off x="610" y="218"/>
              <a:ext cx="4747" cy="3291"/>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6" name="Text Box 12"/>
            <p:cNvSpPr txBox="1">
              <a:spLocks noChangeArrowheads="1"/>
            </p:cNvSpPr>
            <p:nvPr/>
          </p:nvSpPr>
          <p:spPr bwMode="auto">
            <a:xfrm>
              <a:off x="1014" y="631"/>
              <a:ext cx="4365" cy="902"/>
            </a:xfrm>
            <a:prstGeom prst="rect">
              <a:avLst/>
            </a:prstGeom>
            <a:noFill/>
            <a:ln w="9525">
              <a:noFill/>
              <a:miter lim="800000"/>
              <a:headEnd/>
              <a:tailEnd/>
            </a:ln>
            <a:effectLst>
              <a:outerShdw blurRad="63500" dist="125080" dir="3962251"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MylaiOssai" charset="0"/>
                  <a:ea typeface="ＭＳ Ｐゴシック" charset="0"/>
                </a:rPr>
                <a:t>~[alf</a:t>
              </a:r>
              <a:r>
                <a:rPr kumimoji="0" lang="en-US" sz="4400" b="1" i="0" u="none" strike="noStrike" kern="1200" cap="none" spc="0" normalizeH="0" baseline="0" noProof="0">
                  <a:ln>
                    <a:noFill/>
                  </a:ln>
                  <a:solidFill>
                    <a:srgbClr val="FFFFFF"/>
                  </a:solidFill>
                  <a:effectLst/>
                  <a:uLnTx/>
                  <a:uFillTx/>
                  <a:latin typeface="Comic Sans MS" charset="0"/>
                  <a:ea typeface="ＭＳ Ｐゴシック" charset="0"/>
                </a:rPr>
                <a:t>!…</a:t>
              </a:r>
              <a:r>
                <a:rPr kumimoji="0" lang="en-US" sz="4400" b="1" i="0" u="none" strike="noStrike" kern="1200" cap="none" spc="0" normalizeH="0" baseline="0" noProof="0">
                  <a:ln>
                    <a:noFill/>
                  </a:ln>
                  <a:solidFill>
                    <a:srgbClr val="FFFFFF"/>
                  </a:solidFill>
                  <a:effectLst/>
                  <a:uLnTx/>
                  <a:uFillTx/>
                  <a:latin typeface="MylaiOssai" charset="0"/>
                  <a:ea typeface="ＭＳ Ｐゴシック" charset="0"/>
                </a:rPr>
                <a:t>oREvAl nIgfkqf cinftipfpT '[f[ev[fbalf</a:t>
              </a:r>
              <a:r>
                <a:rPr kumimoji="0" lang="en-US" sz="4400" b="1" i="0" u="none" strike="noStrike" kern="1200" cap="none" spc="0" normalizeH="0" baseline="0" noProof="0">
                  <a:ln>
                    <a:noFill/>
                  </a:ln>
                  <a:solidFill>
                    <a:srgbClr val="FFFFFF"/>
                  </a:solidFill>
                  <a:effectLst/>
                  <a:uLnTx/>
                  <a:uFillTx/>
                  <a:latin typeface="Comic Sans MS" charset="0"/>
                  <a:ea typeface="ＭＳ Ｐゴシック" charset="0"/>
                </a:rPr>
                <a:t>…</a:t>
              </a:r>
            </a:p>
          </p:txBody>
        </p:sp>
        <p:sp>
          <p:nvSpPr>
            <p:cNvPr id="17" name="Text Box 13"/>
            <p:cNvSpPr txBox="1">
              <a:spLocks noChangeArrowheads="1"/>
            </p:cNvSpPr>
            <p:nvPr/>
          </p:nvSpPr>
          <p:spPr bwMode="auto">
            <a:xfrm>
              <a:off x="488" y="1723"/>
              <a:ext cx="4545" cy="902"/>
            </a:xfrm>
            <a:prstGeom prst="rect">
              <a:avLst/>
            </a:prstGeom>
            <a:noFill/>
            <a:ln w="9525">
              <a:noFill/>
              <a:miter lim="800000"/>
              <a:headEnd/>
              <a:tailEnd/>
            </a:ln>
            <a:effectLst>
              <a:outerShdw blurRad="63500" dist="130755" dir="365672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rPr>
                <a:t>…</a:t>
              </a:r>
              <a:r>
                <a:rPr kumimoji="0" lang="en-US" sz="44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`nft `Adyalmf </a:t>
              </a:r>
              <a:r>
                <a:rPr kumimoji="0" lang="en-US" sz="4400" b="1" i="0" u="sng"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'gfEk  </a:t>
              </a:r>
              <a:r>
                <a:rPr kumimoji="0" lang="en-US" sz="44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ka]lamf</a:t>
              </a:r>
              <a:r>
                <a:rPr kumimoji="0" lang="en-US" sz="44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rPr>
                <a:t>?</a:t>
              </a:r>
            </a:p>
          </p:txBody>
        </p:sp>
      </p:grpSp>
    </p:spTree>
    <p:extLst>
      <p:ext uri="{BB962C8B-B14F-4D97-AF65-F5344CB8AC3E}">
        <p14:creationId xmlns:p14="http://schemas.microsoft.com/office/powerpoint/2010/main" val="4030389981"/>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47143"/>
                                        </p:tgtEl>
                                        <p:attrNameLst>
                                          <p:attrName>style.visibility</p:attrName>
                                        </p:attrNameLst>
                                      </p:cBhvr>
                                      <p:to>
                                        <p:strVal val="visible"/>
                                      </p:to>
                                    </p:set>
                                    <p:animEffect transition="in" filter="wipe(up)">
                                      <p:cBhvr>
                                        <p:cTn id="7" dur="75"/>
                                        <p:tgtEl>
                                          <p:spTgt spid="3471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1443"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16</a:t>
            </a:r>
          </a:p>
        </p:txBody>
      </p:sp>
      <p:grpSp>
        <p:nvGrpSpPr>
          <p:cNvPr id="2" name="Group 18"/>
          <p:cNvGrpSpPr>
            <a:grpSpLocks/>
          </p:cNvGrpSpPr>
          <p:nvPr/>
        </p:nvGrpSpPr>
        <p:grpSpPr bwMode="auto">
          <a:xfrm>
            <a:off x="2147888" y="0"/>
            <a:ext cx="952500" cy="6581775"/>
            <a:chOff x="1344" y="146"/>
            <a:chExt cx="600" cy="3883"/>
          </a:xfrm>
        </p:grpSpPr>
        <p:sp>
          <p:nvSpPr>
            <p:cNvPr id="61452"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1453"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1454"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sp>
        <p:nvSpPr>
          <p:cNvPr id="564230" name="Text Box 6"/>
          <p:cNvSpPr txBox="1">
            <a:spLocks noChangeArrowheads="1"/>
          </p:cNvSpPr>
          <p:nvPr/>
        </p:nvSpPr>
        <p:spPr bwMode="auto">
          <a:xfrm>
            <a:off x="198438" y="3748088"/>
            <a:ext cx="8613775" cy="94615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66FF78"/>
                </a:solidFill>
                <a:effectLst/>
                <a:uLnTx/>
                <a:uFillTx/>
                <a:latin typeface="MylaiOssai" charset="0"/>
                <a:ea typeface="ＭＳ Ｐゴシック" charset="0"/>
              </a:rPr>
              <a:t>p&gt;r]ma[ `rtfttftibfK</a:t>
            </a:r>
            <a:r>
              <a:rPr kumimoji="0" lang="en-US" sz="2800" b="1" i="1" u="none" strike="noStrike" kern="1200" cap="none" spc="0" normalizeH="0" baseline="0" noProof="0">
                <a:ln>
                  <a:noFill/>
                </a:ln>
                <a:solidFill>
                  <a:srgbClr val="66FF78"/>
                </a:solidFill>
                <a:effectLst/>
                <a:uLnTx/>
                <a:uFillTx/>
                <a:latin typeface="Helvetica" charset="0"/>
                <a:ea typeface="ＭＳ Ｐゴシック" charset="0"/>
              </a:rPr>
              <a:t>… </a:t>
            </a:r>
            <a:r>
              <a:rPr kumimoji="0" lang="en-US" sz="2800" b="1" i="1" u="none" strike="noStrike" kern="1200" cap="none" spc="0" normalizeH="0" baseline="0" noProof="0">
                <a:ln>
                  <a:noFill/>
                </a:ln>
                <a:solidFill>
                  <a:srgbClr val="66FF78"/>
                </a:solidFill>
                <a:effectLst/>
                <a:uLnTx/>
                <a:uFillTx/>
                <a:latin typeface="MylaiOssai" charset="0"/>
                <a:ea typeface="ＭＳ Ｐゴシック" charset="0"/>
              </a:rPr>
              <a:t>EvttibfK EnrFyak eclflv&lt;mf </a:t>
            </a:r>
            <a:r>
              <a:rPr kumimoji="0" lang="en-US" sz="2800" b="1" i="1" u="none" strike="noStrike" kern="1200" cap="none" spc="0" normalizeH="0" baseline="0" noProof="0">
                <a:ln>
                  <a:noFill/>
                </a:ln>
                <a:solidFill>
                  <a:srgbClr val="66FF78"/>
                </a:solidFill>
                <a:effectLst/>
                <a:uLnTx/>
                <a:uFillTx/>
                <a:latin typeface="Helvetica" charset="0"/>
                <a:ea typeface="ＭＳ Ｐゴシック" charset="0"/>
              </a:rPr>
              <a:t>!</a:t>
            </a:r>
            <a:endParaRPr kumimoji="0" lang="en-US" sz="18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4226" name="Rectangle 2"/>
          <p:cNvSpPr>
            <a:spLocks noChangeArrowheads="1"/>
          </p:cNvSpPr>
          <p:nvPr/>
        </p:nvSpPr>
        <p:spPr bwMode="auto">
          <a:xfrm>
            <a:off x="355600" y="1627188"/>
            <a:ext cx="8458200" cy="16129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200" b="1" i="1" u="none" strike="noStrike" kern="1200" cap="none" spc="0" normalizeH="0" baseline="0" noProof="0">
                <a:ln>
                  <a:noFill/>
                </a:ln>
                <a:solidFill>
                  <a:srgbClr val="FFFF00"/>
                </a:solidFill>
                <a:effectLst/>
                <a:uLnTx/>
                <a:uFillTx/>
                <a:latin typeface="MylaiOssai" charset="0"/>
                <a:ea typeface="ＭＳ Ｐゴシック" charset="0"/>
              </a:rPr>
              <a:t>“</a:t>
            </a:r>
            <a:r>
              <a:rPr kumimoji="0" lang="en-US" sz="4000" b="1" i="1" u="sng" strike="noStrike" kern="1200" cap="none" spc="0" normalizeH="0" baseline="0" noProof="0">
                <a:ln>
                  <a:noFill/>
                </a:ln>
                <a:solidFill>
                  <a:srgbClr val="FFFF00"/>
                </a:solidFill>
                <a:effectLst/>
                <a:uLnTx/>
                <a:uFillTx/>
                <a:latin typeface="MylaiOssai" charset="0"/>
                <a:ea typeface="ＭＳ Ｐゴシック" charset="0"/>
              </a:rPr>
              <a:t>pavmf</a:t>
            </a:r>
            <a:r>
              <a:rPr kumimoji="0" lang="ja-JP" altLang="en-US" sz="3200" b="0" i="1" u="sng" strike="noStrike" kern="1200" cap="none" spc="0" normalizeH="0" baseline="0" noProof="0">
                <a:ln>
                  <a:noFill/>
                </a:ln>
                <a:solidFill>
                  <a:srgbClr val="FFFF00"/>
                </a:solidFill>
                <a:effectLst/>
                <a:uLnTx/>
                <a:uFillTx/>
                <a:latin typeface="MylaiOssai" charset="0"/>
                <a:ea typeface="ＭＳ Ｐゴシック" charset="0"/>
              </a:rPr>
              <a:t>”</a:t>
            </a:r>
            <a:r>
              <a:rPr kumimoji="0" lang="en-US" sz="3200" b="1" i="1" u="sng" strike="noStrike" kern="1200" cap="none" spc="0" normalizeH="0" baseline="0" noProof="0">
                <a:ln>
                  <a:noFill/>
                </a:ln>
                <a:solidFill>
                  <a:srgbClr val="FFFF00"/>
                </a:solidFill>
                <a:effectLst/>
                <a:uLnTx/>
                <a:uFillTx/>
                <a:latin typeface="MylaiOssai" charset="0"/>
                <a:ea typeface="ＭＳ Ｐゴシック" charset="0"/>
              </a:rPr>
              <a:t>f</a:t>
            </a:r>
            <a:r>
              <a:rPr kumimoji="0" lang="en-US" sz="3200" b="1" i="1" u="none" strike="noStrike" kern="1200" cap="none" spc="0" normalizeH="0" baseline="0" noProof="0">
                <a:ln>
                  <a:noFill/>
                </a:ln>
                <a:solidFill>
                  <a:srgbClr val="FFFF00"/>
                </a:solidFill>
                <a:effectLst/>
                <a:uLnTx/>
                <a:uFillTx/>
                <a:latin typeface="MylaiOssai" charset="0"/>
                <a:ea typeface="ＭＳ Ｐゴシック" charset="0"/>
              </a:rPr>
              <a:t> - '[fkib varftfAt KbitfT</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000" b="1" i="1" u="none" strike="noStrike" kern="1200" cap="none" spc="0" normalizeH="0" baseline="0" noProof="0">
              <a:ln>
                <a:noFill/>
              </a:ln>
              <a:solidFill>
                <a:srgbClr val="FFFFFF"/>
              </a:solidFill>
              <a:effectLst/>
              <a:uLnTx/>
              <a:uFillTx/>
              <a:latin typeface="Helvetica" charset="0"/>
              <a:ea typeface="ＭＳ Ｐゴシック" charset="0"/>
            </a:endParaRPr>
          </a:p>
        </p:txBody>
      </p:sp>
      <p:sp>
        <p:nvSpPr>
          <p:cNvPr id="564227" name="Rectangle 3"/>
          <p:cNvSpPr>
            <a:spLocks noChangeArrowheads="1"/>
          </p:cNvSpPr>
          <p:nvPr/>
        </p:nvSpPr>
        <p:spPr bwMode="auto">
          <a:xfrm>
            <a:off x="179388" y="552450"/>
            <a:ext cx="8796337" cy="14287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61449" name="Text Box 22"/>
          <p:cNvSpPr txBox="1">
            <a:spLocks noChangeArrowheads="1"/>
          </p:cNvSpPr>
          <p:nvPr/>
        </p:nvSpPr>
        <p:spPr bwMode="auto">
          <a:xfrm>
            <a:off x="457200" y="2743200"/>
            <a:ext cx="821531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MylaiOssai" charset="0"/>
                <a:ea typeface="ＭＳ Ｐゴシック" charset="0"/>
              </a:rPr>
              <a:t>'piery, kiErkfk emaziyilf</a:t>
            </a:r>
            <a:r>
              <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rPr>
              <a:t>: </a:t>
            </a:r>
            <a:r>
              <a:rPr kumimoji="0" lang="ja-JP" altLang="en-US" sz="3200" b="1" i="0" u="none" strike="noStrike" kern="1200" cap="none" spc="0" normalizeH="0" baseline="0" noProof="0">
                <a:ln>
                  <a:noFill/>
                </a:ln>
                <a:solidFill>
                  <a:srgbClr val="FFCC66"/>
                </a:solidFill>
                <a:effectLst/>
                <a:uLnTx/>
                <a:uFillTx/>
                <a:latin typeface="Times New Roman" charset="0"/>
                <a:ea typeface="ＭＳ Ｐゴシック" charset="0"/>
              </a:rPr>
              <a:t>“</a:t>
            </a:r>
            <a:r>
              <a:rPr kumimoji="0" lang="en-US" sz="3200" b="1" i="0" u="none" strike="noStrike" kern="1200" cap="none" spc="0" normalizeH="0" baseline="0" noProof="0">
                <a:ln>
                  <a:noFill/>
                </a:ln>
                <a:solidFill>
                  <a:srgbClr val="FFCC66"/>
                </a:solidFill>
                <a:effectLst/>
                <a:uLnTx/>
                <a:uFillTx/>
                <a:latin typeface="MylaiOssai" charset="0"/>
                <a:ea typeface="ＭＳ Ｐゴシック" charset="0"/>
              </a:rPr>
              <a:t>Kbi tvBtlf</a:t>
            </a:r>
            <a:r>
              <a:rPr kumimoji="0" lang="ja-JP" altLang="en-US" sz="3200" b="1" i="0" u="none" strike="noStrike" kern="1200" cap="none" spc="0" normalizeH="0" baseline="0" noProof="0">
                <a:ln>
                  <a:noFill/>
                </a:ln>
                <a:solidFill>
                  <a:srgbClr val="FFCC66"/>
                </a:solidFill>
                <a:effectLst/>
                <a:uLnTx/>
                <a:uFillTx/>
                <a:latin typeface="MylaiOssai" charset="0"/>
                <a:ea typeface="ＭＳ Ｐゴシック" charset="0"/>
              </a:rPr>
              <a:t>”</a:t>
            </a:r>
            <a:endParaRPr kumimoji="0" lang="en-US" sz="3200" b="1" i="0" u="none" strike="noStrike" kern="1200" cap="none" spc="0" normalizeH="0" baseline="0" noProof="0">
              <a:ln>
                <a:noFill/>
              </a:ln>
              <a:solidFill>
                <a:srgbClr val="FFCC66"/>
              </a:solidFill>
              <a:effectLst/>
              <a:uLnTx/>
              <a:uFillTx/>
              <a:latin typeface="MylaiOssai" charset="0"/>
              <a:ea typeface="ＭＳ Ｐゴシック" charset="0"/>
            </a:endParaRPr>
          </a:p>
        </p:txBody>
      </p:sp>
      <p:sp>
        <p:nvSpPr>
          <p:cNvPr id="61450"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564249" name="Text Box 25"/>
          <p:cNvSpPr txBox="1">
            <a:spLocks noChangeArrowheads="1"/>
          </p:cNvSpPr>
          <p:nvPr/>
        </p:nvSpPr>
        <p:spPr bwMode="auto">
          <a:xfrm>
            <a:off x="3192463" y="5130800"/>
            <a:ext cx="5495925" cy="14319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a:t>
            </a:r>
            <a:r>
              <a:rPr kumimoji="0" lang="en-US" sz="20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~Akyalf prElaktftiliRkfkib ugfkqf pita p&lt;&gt;r] cbfK]rayiRkfkibTEpal nIgfkQmf p&lt;&gt;r] cbfK]rayiRkfk kdvIrfkqf.</a:t>
            </a:r>
            <a:r>
              <a:rPr kumimoji="0" lang="en-US" sz="2000" b="1" i="1"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r>
              <a:rPr kumimoji="0" lang="en-US" sz="20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mtf</a:t>
            </a:r>
            <a:r>
              <a:rPr kumimoji="0" lang="en-US" sz="24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 5</a:t>
            </a:r>
            <a:r>
              <a:rPr kumimoji="0" lang="en-US" sz="2400" b="1" i="1"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 : </a:t>
            </a:r>
            <a:r>
              <a:rPr kumimoji="0" lang="en-US" sz="24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48</a:t>
            </a:r>
            <a:r>
              <a:rPr kumimoji="0" lang="en-US" sz="2400" b="1" i="1"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p>
        </p:txBody>
      </p:sp>
    </p:spTree>
    <p:extLst>
      <p:ext uri="{BB962C8B-B14F-4D97-AF65-F5344CB8AC3E}">
        <p14:creationId xmlns:p14="http://schemas.microsoft.com/office/powerpoint/2010/main" val="30691600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7325" y="649288"/>
            <a:ext cx="8813800" cy="5472112"/>
            <a:chOff x="208" y="409"/>
            <a:chExt cx="5552" cy="3447"/>
          </a:xfrm>
        </p:grpSpPr>
        <p:sp>
          <p:nvSpPr>
            <p:cNvPr id="634883" name="Text Box 3"/>
            <p:cNvSpPr txBox="1">
              <a:spLocks noChangeArrowheads="1"/>
            </p:cNvSpPr>
            <p:nvPr/>
          </p:nvSpPr>
          <p:spPr bwMode="auto">
            <a:xfrm>
              <a:off x="208" y="409"/>
              <a:ext cx="5552" cy="304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ABBA…ADVOCATE…ALMIGHTY…ALPHA…AMEN…ANCIENT OF DAYS…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ANOINTED ONE…APOSTLE AND HIGH PRIEST…ARM OF THE LORD…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AUTHOR OF LIFE…AUTHOR OF OUR FAITH…BEGINNING AND THE END…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BLESSED AND ONLY RULER…BRANCH…BREAD OF LIFE…BREAD OF GOD… BRIDE GROOM…BRIGHT MORNING STAR…CHIEF SHEPHERD…CHOSEN ONE…</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CHRIST</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…CHRIST OF GOD…</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CHRIST THE LORD</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GOD</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GOD ALMIGHTY</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…GOD OVER ALL…GOD WHO SEES ME…GOOD SHEPHERD…GREAT HIGH PRIEST…GREAT SHEPHERD… GUIDE…HEAD OF THE BODY…HEAD OF THE CHURCH…HEIR OF ALL THINGS…HIGH PRIEST FOREVER…HOLY ONE…HOLY ONE OF ISRAEL…HOLY SPIRIT…HOPE …HORN OF SALVATION…I AM…IMAGE OF GOD…IMAGE OF HIS PERSON…IMMANUEL…JEHOVAH…</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JESUS</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…JESUS CHRIST OUR LORD…JUDGE…KING…KING ETERNAL…KING OF KINGS…KING OF THE AGES…LAMB OF GOD…LAST ADAM…LAW GIVER…LEADER… LIFE…LIGHT OF THE WORLD…LIKE AN EAGLE…LILY OF THE VALLEY…LION OF THE TRIBE OF JUDAH…LIVING STONE…LIVING WATER…LORD…LORD GOD ALMIGHTY…</a:t>
              </a:r>
              <a:r>
                <a:rPr kumimoji="0" lang="en-US" sz="1200" b="1" i="1" u="sng"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LORD JESUS CHRIST</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…LORD OF ALL…LORD OF GLORY…LORD OF LORDS…LORD OUR RIGHTEOUSNESS…LOVE…MAN OF SORROWS…MASTER… MEDIATOR…MERCIFUL GOD…NAZARENE…OFFSPRING OF DAVID…OMEGA…ONLY BEGOTTEN SON…OUR PASSOVER LAMB… OUR PEACE…POTTER…POWER OF GOD…PRINCE OF PEACE… PROPHET…PURIFIER…RABBONI [TEACHER]…RADIANCE OF GOD’S GLORY…REDEEMER…REFINER’S FIRE…RESURRECTION AND THE LIFE…RIGHTEOUS ONE…ROCK…ROOT OF DAVID…ROSE OF SHARON…RULER OF GOD’S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Mary Foxwell Loeks,        </a:t>
              </a:r>
              <a:r>
                <a:rPr kumimoji="0" lang="en-US" sz="1200" b="1" i="1"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                                       The Glorious Names of God</a:t>
              </a:r>
              <a:r>
                <a:rPr kumimoji="0" lang="en-US" sz="1200" b="1" i="0" u="none" strike="noStrike" kern="1200" cap="none" spc="0" normalizeH="0" baseline="0" noProof="0">
                  <a:ln>
                    <a:noFill/>
                  </a:ln>
                  <a:solidFill>
                    <a:srgbClr val="FFFFFF"/>
                  </a:solidFill>
                  <a:effectLst/>
                  <a:uLnTx/>
                  <a:uFillTx/>
                  <a:latin typeface="Skia" charset="0"/>
                  <a:ea typeface="ＭＳ Ｐゴシック" charset="-128"/>
                  <a:cs typeface="ＭＳ Ｐゴシック" charset="-128"/>
                </a:rPr>
                <a:t> </a:t>
              </a:r>
            </a:p>
          </p:txBody>
        </p:sp>
      </p:grpSp>
      <p:sp>
        <p:nvSpPr>
          <p:cNvPr id="63491"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492"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3493"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892" name="AutoShape 12"/>
          <p:cNvSpPr>
            <a:spLocks noChangeArrowheads="1"/>
          </p:cNvSpPr>
          <p:nvPr/>
        </p:nvSpPr>
        <p:spPr bwMode="auto">
          <a:xfrm>
            <a:off x="1920875" y="1706563"/>
            <a:ext cx="1128713" cy="300037"/>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893" name="AutoShape 13"/>
          <p:cNvSpPr>
            <a:spLocks noChangeArrowheads="1"/>
          </p:cNvSpPr>
          <p:nvPr/>
        </p:nvSpPr>
        <p:spPr bwMode="auto">
          <a:xfrm>
            <a:off x="5740400" y="2101850"/>
            <a:ext cx="1771650"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894" name="AutoShape 14"/>
          <p:cNvSpPr>
            <a:spLocks noChangeArrowheads="1"/>
          </p:cNvSpPr>
          <p:nvPr/>
        </p:nvSpPr>
        <p:spPr bwMode="auto">
          <a:xfrm>
            <a:off x="2327275" y="3378200"/>
            <a:ext cx="1214438"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895" name="AutoShape 15"/>
          <p:cNvSpPr>
            <a:spLocks noChangeArrowheads="1"/>
          </p:cNvSpPr>
          <p:nvPr/>
        </p:nvSpPr>
        <p:spPr bwMode="auto">
          <a:xfrm>
            <a:off x="3254375" y="4468813"/>
            <a:ext cx="1414463" cy="285750"/>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896" name="AutoShape 16"/>
          <p:cNvSpPr>
            <a:spLocks noChangeArrowheads="1"/>
          </p:cNvSpPr>
          <p:nvPr/>
        </p:nvSpPr>
        <p:spPr bwMode="auto">
          <a:xfrm>
            <a:off x="6867525" y="5011738"/>
            <a:ext cx="871538" cy="314325"/>
          </a:xfrm>
          <a:prstGeom prst="roundRect">
            <a:avLst>
              <a:gd name="adj" fmla="val 16667"/>
            </a:avLst>
          </a:prstGeom>
          <a:noFill/>
          <a:ln w="38100">
            <a:solidFill>
              <a:srgbClr val="FC0000"/>
            </a:solid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34929" name="Rectangle 49"/>
          <p:cNvSpPr>
            <a:spLocks noChangeArrowheads="1"/>
          </p:cNvSpPr>
          <p:nvPr/>
        </p:nvSpPr>
        <p:spPr bwMode="auto">
          <a:xfrm>
            <a:off x="0" y="0"/>
            <a:ext cx="9144000" cy="7018338"/>
          </a:xfrm>
          <a:prstGeom prst="rect">
            <a:avLst/>
          </a:prstGeom>
          <a:solidFill>
            <a:srgbClr val="000000">
              <a:alpha val="5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501" name="Text Box 1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02"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634899" name="Text Box 19"/>
          <p:cNvSpPr txBox="1">
            <a:spLocks noChangeArrowheads="1"/>
          </p:cNvSpPr>
          <p:nvPr/>
        </p:nvSpPr>
        <p:spPr bwMode="auto">
          <a:xfrm>
            <a:off x="176213" y="5668963"/>
            <a:ext cx="4178300" cy="576262"/>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pad utvi </a:t>
            </a:r>
            <a:r>
              <a:rPr kumimoji="0" lang="en-US" sz="28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#11</a:t>
            </a: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17</a:t>
            </a:r>
          </a:p>
        </p:txBody>
      </p:sp>
      <p:sp>
        <p:nvSpPr>
          <p:cNvPr id="63505"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8</a:t>
            </a:r>
          </a:p>
        </p:txBody>
      </p:sp>
      <p:sp>
        <p:nvSpPr>
          <p:cNvPr id="63506" name="Text Box 2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07" name="Text Box 2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08" name="Text Box 2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09" name="Text Box 26"/>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0" name="Text Box 27"/>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1" name="Text Box 28"/>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2" name="Text Box 29"/>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3" name="Text Box 30"/>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4" name="Text Box 31"/>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515" name="Text Box 32"/>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34889" name="Text Box 9"/>
          <p:cNvSpPr txBox="1">
            <a:spLocks noChangeArrowheads="1"/>
          </p:cNvSpPr>
          <p:nvPr/>
        </p:nvSpPr>
        <p:spPr bwMode="auto">
          <a:xfrm>
            <a:off x="0" y="6234113"/>
            <a:ext cx="9144000" cy="57943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BF43D"/>
                </a:solidFill>
                <a:effectLst/>
                <a:uLnTx/>
                <a:uFillTx/>
                <a:latin typeface="MylaiOssai" charset="0"/>
                <a:ea typeface="ＭＳ Ｐゴシック" charset="0"/>
              </a:rPr>
              <a:t>KbiAy </a:t>
            </a:r>
            <a:r>
              <a:rPr kumimoji="0" lang="en-US" sz="3200" b="1" i="0" u="none" strike="noStrike" kern="1200" cap="none" spc="0" normalizeH="0" baseline="0" noProof="0">
                <a:ln>
                  <a:noFill/>
                </a:ln>
                <a:solidFill>
                  <a:srgbClr val="FBF43D"/>
                </a:solidFill>
                <a:effectLst/>
                <a:uLnTx/>
                <a:uFillTx/>
                <a:latin typeface="Times New Roman" charset="0"/>
                <a:ea typeface="ＭＳ Ｐゴシック" charset="0"/>
              </a:rPr>
              <a:t>-</a:t>
            </a:r>
            <a:r>
              <a:rPr kumimoji="0" lang="en-US" sz="3200" b="1" i="0" u="none" strike="noStrike" kern="1200" cap="none" spc="0" normalizeH="0" baseline="0" noProof="0">
                <a:ln>
                  <a:noFill/>
                </a:ln>
                <a:solidFill>
                  <a:srgbClr val="FBF43D"/>
                </a:solidFill>
                <a:effectLst/>
                <a:uLnTx/>
                <a:uFillTx/>
                <a:latin typeface="MylaiOssai" charset="0"/>
                <a:ea typeface="ＭＳ Ｐゴシック" charset="0"/>
              </a:rPr>
              <a:t> tvrvidfEdama ;lfAlya?</a:t>
            </a:r>
            <a:endParaRPr kumimoji="0" lang="en-US" sz="3200" b="1" i="0" u="none" strike="noStrike" kern="1200" cap="none" spc="0" normalizeH="0" baseline="0" noProof="0">
              <a:ln>
                <a:noFill/>
              </a:ln>
              <a:solidFill>
                <a:srgbClr val="FBF43D"/>
              </a:solidFill>
              <a:effectLst/>
              <a:uLnTx/>
              <a:uFillTx/>
              <a:latin typeface="Skia" charset="0"/>
              <a:ea typeface="ＭＳ Ｐゴシック" charset="0"/>
            </a:endParaRPr>
          </a:p>
        </p:txBody>
      </p:sp>
      <p:sp>
        <p:nvSpPr>
          <p:cNvPr id="634926" name="Text Box 46"/>
          <p:cNvSpPr txBox="1">
            <a:spLocks noChangeArrowheads="1"/>
          </p:cNvSpPr>
          <p:nvPr/>
        </p:nvSpPr>
        <p:spPr bwMode="auto">
          <a:xfrm>
            <a:off x="2671763" y="1976438"/>
            <a:ext cx="4351337" cy="2105025"/>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0000"/>
                </a:solidFill>
                <a:effectLst/>
                <a:uLnTx/>
                <a:uFillTx/>
                <a:latin typeface="MylaiOssai" charset="0"/>
                <a:ea typeface="ＭＳ Ｐゴシック" charset="0"/>
              </a:rPr>
              <a:t>krftftrakiy kiBsftfT</a:t>
            </a:r>
            <a:endParaRPr kumimoji="0" lang="en-US" sz="6600" b="1" i="1" u="none" strike="noStrike" kern="1200" cap="none" spc="0" normalizeH="0" baseline="0" noProof="0">
              <a:ln>
                <a:noFill/>
              </a:ln>
              <a:solidFill>
                <a:srgbClr val="FF0000"/>
              </a:solidFill>
              <a:effectLst/>
              <a:uLnTx/>
              <a:uFillTx/>
              <a:latin typeface="Comic Sans MS" charset="0"/>
              <a:ea typeface="ＭＳ Ｐゴシック" charset="0"/>
            </a:endParaRPr>
          </a:p>
        </p:txBody>
      </p:sp>
      <p:sp>
        <p:nvSpPr>
          <p:cNvPr id="634927" name="Text Box 47"/>
          <p:cNvSpPr txBox="1">
            <a:spLocks noChangeArrowheads="1"/>
          </p:cNvSpPr>
          <p:nvPr/>
        </p:nvSpPr>
        <p:spPr bwMode="auto">
          <a:xfrm>
            <a:off x="2955925" y="2370138"/>
            <a:ext cx="33686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00"/>
                </a:solidFill>
                <a:effectLst/>
                <a:uLnTx/>
                <a:uFillTx/>
                <a:latin typeface="MylaiOssai" charset="0"/>
                <a:ea typeface="ＭＳ Ｐゴシック" charset="0"/>
              </a:rPr>
              <a:t>krftftrakiy kiBsftfT</a:t>
            </a:r>
            <a:endParaRPr kumimoji="0" lang="en-US" sz="4000" b="1" i="1"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634931" name="Text Box 51"/>
          <p:cNvSpPr txBox="1">
            <a:spLocks noChangeArrowheads="1"/>
          </p:cNvSpPr>
          <p:nvPr/>
        </p:nvSpPr>
        <p:spPr bwMode="auto">
          <a:xfrm>
            <a:off x="1128713" y="317500"/>
            <a:ext cx="6872287" cy="57943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BF43D"/>
                </a:solidFill>
                <a:effectLst/>
                <a:uLnTx/>
                <a:uFillTx/>
                <a:latin typeface="MylaiOssai" charset="0"/>
                <a:ea typeface="ＭＳ Ｐゴシック" charset="0"/>
              </a:rPr>
              <a:t>Etv]i[f mktfTv namgfkqf</a:t>
            </a:r>
            <a:r>
              <a:rPr kumimoji="0" lang="en-US" sz="3200" b="1" i="1" u="none" strike="noStrike" kern="1200" cap="none" spc="0" normalizeH="0" baseline="0" noProof="0">
                <a:ln>
                  <a:noFill/>
                </a:ln>
                <a:solidFill>
                  <a:srgbClr val="FBF43D"/>
                </a:solidFill>
                <a:effectLst/>
                <a:uLnTx/>
                <a:uFillTx/>
                <a:latin typeface="Times New Roman" charset="0"/>
                <a:ea typeface="ＭＳ Ｐゴシック" charset="0"/>
              </a:rPr>
              <a:t>!</a:t>
            </a:r>
            <a:endParaRPr kumimoji="0" lang="en-US" sz="3200" b="1" i="1" u="none" strike="noStrike" kern="1200" cap="none" spc="0" normalizeH="0" baseline="0" noProof="0">
              <a:ln>
                <a:noFill/>
              </a:ln>
              <a:solidFill>
                <a:srgbClr val="FBF43D"/>
              </a:solidFill>
              <a:effectLst/>
              <a:uLnTx/>
              <a:uFillTx/>
              <a:latin typeface="Skia" charset="0"/>
              <a:ea typeface="ＭＳ Ｐゴシック" charset="0"/>
            </a:endParaRPr>
          </a:p>
        </p:txBody>
      </p:sp>
      <p:sp>
        <p:nvSpPr>
          <p:cNvPr id="634932" name="Text Box 52"/>
          <p:cNvSpPr txBox="1">
            <a:spLocks noChangeArrowheads="1"/>
          </p:cNvSpPr>
          <p:nvPr/>
        </p:nvSpPr>
        <p:spPr bwMode="auto">
          <a:xfrm>
            <a:off x="469900" y="1531938"/>
            <a:ext cx="8151813" cy="2971800"/>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0" i="0" u="none" strike="noStrike" kern="1200" cap="none" spc="0" normalizeH="0" baseline="0" noProof="0">
                <a:ln>
                  <a:noFill/>
                </a:ln>
                <a:solidFill>
                  <a:srgbClr val="FFFFFF"/>
                </a:solidFill>
                <a:effectLst/>
                <a:uLnTx/>
                <a:uFillTx/>
                <a:latin typeface="MylaiOssai" charset="0"/>
                <a:ea typeface="ＭＳ Ｐゴシック" charset="0"/>
              </a:rPr>
              <a:t>;EyC</a:t>
            </a:r>
            <a:endParaRPr kumimoji="0" lang="en-US" sz="18900" b="0" i="0" u="none" strike="noStrike" kern="1200" cap="none" spc="0" normalizeH="0" baseline="0" noProof="0">
              <a:ln>
                <a:noFill/>
              </a:ln>
              <a:solidFill>
                <a:srgbClr val="FFFFFF"/>
              </a:solidFill>
              <a:effectLst/>
              <a:uLnTx/>
              <a:uFillTx/>
              <a:latin typeface="Kosher-Normal" charset="0"/>
              <a:ea typeface="ＭＳ Ｐゴシック" charset="0"/>
            </a:endParaRPr>
          </a:p>
        </p:txBody>
      </p:sp>
    </p:spTree>
    <p:extLst>
      <p:ext uri="{BB962C8B-B14F-4D97-AF65-F5344CB8AC3E}">
        <p14:creationId xmlns:p14="http://schemas.microsoft.com/office/powerpoint/2010/main" val="28585009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000"/>
                            </p:stCondLst>
                            <p:childTnLst>
                              <p:par>
                                <p:cTn id="78" presetID="23" presetClass="entr" presetSubtype="16" fill="hold" grpId="0" nodeType="afterEffect">
                                  <p:stCondLst>
                                    <p:cond delay="0"/>
                                  </p:stCondLst>
                                  <p:childTnLst>
                                    <p:set>
                                      <p:cBhvr>
                                        <p:cTn id="79" dur="1" fill="hold">
                                          <p:stCondLst>
                                            <p:cond delay="0"/>
                                          </p:stCondLst>
                                        </p:cTn>
                                        <p:tgtEl>
                                          <p:spTgt spid="634927"/>
                                        </p:tgtEl>
                                        <p:attrNameLst>
                                          <p:attrName>style.visibility</p:attrName>
                                        </p:attrNameLst>
                                      </p:cBhvr>
                                      <p:to>
                                        <p:strVal val="visible"/>
                                      </p:to>
                                    </p:set>
                                    <p:anim calcmode="lin" valueType="num">
                                      <p:cBhvr>
                                        <p:cTn id="80" dur="500" fill="hold"/>
                                        <p:tgtEl>
                                          <p:spTgt spid="634927"/>
                                        </p:tgtEl>
                                        <p:attrNameLst>
                                          <p:attrName>ppt_w</p:attrName>
                                        </p:attrNameLst>
                                      </p:cBhvr>
                                      <p:tavLst>
                                        <p:tav tm="0">
                                          <p:val>
                                            <p:fltVal val="0"/>
                                          </p:val>
                                        </p:tav>
                                        <p:tav tm="100000">
                                          <p:val>
                                            <p:strVal val="#ppt_w"/>
                                          </p:val>
                                        </p:tav>
                                      </p:tavLst>
                                    </p:anim>
                                    <p:anim calcmode="lin" valueType="num">
                                      <p:cBhvr>
                                        <p:cTn id="81" dur="500" fill="hold"/>
                                        <p:tgtEl>
                                          <p:spTgt spid="634927"/>
                                        </p:tgtEl>
                                        <p:attrNameLst>
                                          <p:attrName>ppt_h</p:attrName>
                                        </p:attrNameLst>
                                      </p:cBhvr>
                                      <p:tavLst>
                                        <p:tav tm="0">
                                          <p:val>
                                            <p:fltVal val="0"/>
                                          </p:val>
                                        </p:tav>
                                        <p:tav tm="100000">
                                          <p:val>
                                            <p:strVal val="#ppt_h"/>
                                          </p:val>
                                        </p:tav>
                                      </p:tavLst>
                                    </p:anim>
                                  </p:childTnLst>
                                </p:cTn>
                              </p:par>
                            </p:childTnLst>
                          </p:cTn>
                        </p:par>
                        <p:par>
                          <p:cTn id="82" fill="hold" nodeType="afterGroup">
                            <p:stCondLst>
                              <p:cond delay="1500"/>
                            </p:stCondLst>
                            <p:childTnLst>
                              <p:par>
                                <p:cTn id="83" presetID="23" presetClass="entr" presetSubtype="16" fill="hold" grpId="0" nodeType="afterEffect">
                                  <p:stCondLst>
                                    <p:cond delay="0"/>
                                  </p:stCondLst>
                                  <p:childTnLst>
                                    <p:set>
                                      <p:cBhvr>
                                        <p:cTn id="84" dur="1" fill="hold">
                                          <p:stCondLst>
                                            <p:cond delay="0"/>
                                          </p:stCondLst>
                                        </p:cTn>
                                        <p:tgtEl>
                                          <p:spTgt spid="634926"/>
                                        </p:tgtEl>
                                        <p:attrNameLst>
                                          <p:attrName>style.visibility</p:attrName>
                                        </p:attrNameLst>
                                      </p:cBhvr>
                                      <p:to>
                                        <p:strVal val="visible"/>
                                      </p:to>
                                    </p:set>
                                    <p:anim calcmode="lin" valueType="num">
                                      <p:cBhvr>
                                        <p:cTn id="85" dur="500" fill="hold"/>
                                        <p:tgtEl>
                                          <p:spTgt spid="634926"/>
                                        </p:tgtEl>
                                        <p:attrNameLst>
                                          <p:attrName>ppt_w</p:attrName>
                                        </p:attrNameLst>
                                      </p:cBhvr>
                                      <p:tavLst>
                                        <p:tav tm="0">
                                          <p:val>
                                            <p:fltVal val="0"/>
                                          </p:val>
                                        </p:tav>
                                        <p:tav tm="100000">
                                          <p:val>
                                            <p:strVal val="#ppt_w"/>
                                          </p:val>
                                        </p:tav>
                                      </p:tavLst>
                                    </p:anim>
                                    <p:anim calcmode="lin" valueType="num">
                                      <p:cBhvr>
                                        <p:cTn id="86" dur="500" fill="hold"/>
                                        <p:tgtEl>
                                          <p:spTgt spid="634926"/>
                                        </p:tgtEl>
                                        <p:attrNameLst>
                                          <p:attrName>ppt_h</p:attrName>
                                        </p:attrNameLst>
                                      </p:cBhvr>
                                      <p:tavLst>
                                        <p:tav tm="0">
                                          <p:val>
                                            <p:fltVal val="0"/>
                                          </p:val>
                                        </p:tav>
                                        <p:tav tm="100000">
                                          <p:val>
                                            <p:strVal val="#ppt_h"/>
                                          </p:val>
                                        </p:tav>
                                      </p:tavLst>
                                    </p:anim>
                                  </p:childTnLst>
                                </p:cTn>
                              </p:par>
                            </p:childTnLst>
                          </p:cTn>
                        </p:par>
                        <p:par>
                          <p:cTn id="87" fill="hold" nodeType="afterGroup">
                            <p:stCondLst>
                              <p:cond delay="2000"/>
                            </p:stCondLst>
                            <p:childTnLst>
                              <p:par>
                                <p:cTn id="88" presetID="1" presetClass="entr" presetSubtype="0" fill="hold" grpId="0" nodeType="afterEffect">
                                  <p:stCondLst>
                                    <p:cond delay="2000"/>
                                  </p:stCondLst>
                                  <p:childTnLst>
                                    <p:set>
                                      <p:cBhvr>
                                        <p:cTn id="89"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929" grpId="0" animBg="1"/>
      <p:bldP spid="634899" grpId="0" animBg="1" autoUpdateAnimBg="0"/>
      <p:bldP spid="634899" grpId="1" animBg="1" autoUpdateAnimBg="0"/>
      <p:bldP spid="634889" grpId="0" autoUpdateAnimBg="0"/>
      <p:bldP spid="634926" grpId="0" autoUpdateAnimBg="0"/>
      <p:bldP spid="634927" grpId="0" autoUpdateAnimBg="0"/>
      <p:bldP spid="6349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68300" y="1619250"/>
            <a:ext cx="8458200" cy="149066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ja-JP" altLang="en-US" sz="3200" b="1" i="1" u="none" strike="noStrike" kern="1200" cap="none" spc="0" normalizeH="0" baseline="0" noProof="0">
                <a:ln>
                  <a:noFill/>
                </a:ln>
                <a:solidFill>
                  <a:srgbClr val="FFFF00"/>
                </a:solidFill>
                <a:effectLst/>
                <a:uLnTx/>
                <a:uFillTx/>
                <a:latin typeface="MylaiOssai" charset="0"/>
                <a:ea typeface="ＭＳ Ｐゴシック" charset="0"/>
              </a:rPr>
              <a:t>“</a:t>
            </a:r>
            <a:r>
              <a:rPr kumimoji="0" lang="en-US" sz="3200" b="1" i="1" u="sng" strike="noStrike" kern="1200" cap="none" spc="0" normalizeH="0" baseline="0" noProof="0">
                <a:ln>
                  <a:noFill/>
                </a:ln>
                <a:solidFill>
                  <a:srgbClr val="FFFF00"/>
                </a:solidFill>
                <a:effectLst/>
                <a:uLnTx/>
                <a:uFillTx/>
                <a:latin typeface="MylaiOssai" charset="0"/>
                <a:ea typeface="ＭＳ Ｐゴシック" charset="0"/>
              </a:rPr>
              <a:t>pavmf</a:t>
            </a:r>
            <a:r>
              <a:rPr kumimoji="0" lang="ja-JP" altLang="en-US" sz="3200" b="0" i="1" u="sng" strike="noStrike" kern="1200" cap="none" spc="0" normalizeH="0" baseline="0" noProof="0">
                <a:ln>
                  <a:noFill/>
                </a:ln>
                <a:solidFill>
                  <a:srgbClr val="FFFF00"/>
                </a:solidFill>
                <a:effectLst/>
                <a:uLnTx/>
                <a:uFillTx/>
                <a:latin typeface="MylaiOssai" charset="0"/>
                <a:ea typeface="ＭＳ Ｐゴシック" charset="0"/>
              </a:rPr>
              <a:t>”</a:t>
            </a:r>
            <a:r>
              <a:rPr kumimoji="0" lang="en-US" sz="3200" b="1" i="1" u="sng" strike="noStrike" kern="1200" cap="none" spc="0" normalizeH="0" baseline="0" noProof="0">
                <a:ln>
                  <a:noFill/>
                </a:ln>
                <a:solidFill>
                  <a:srgbClr val="FFFF00"/>
                </a:solidFill>
                <a:effectLst/>
                <a:uLnTx/>
                <a:uFillTx/>
                <a:latin typeface="MylaiOssai" charset="0"/>
                <a:ea typeface="ＭＳ Ｐゴシック" charset="0"/>
              </a:rPr>
              <a:t>f</a:t>
            </a:r>
            <a:r>
              <a:rPr kumimoji="0" lang="en-US" sz="3200" b="1" i="1" u="none" strike="noStrike" kern="1200" cap="none" spc="0" normalizeH="0" baseline="0" noProof="0">
                <a:ln>
                  <a:noFill/>
                </a:ln>
                <a:solidFill>
                  <a:srgbClr val="FFFF00"/>
                </a:solidFill>
                <a:effectLst/>
                <a:uLnTx/>
                <a:uFillTx/>
                <a:latin typeface="MylaiOssai" charset="0"/>
                <a:ea typeface="ＭＳ Ｐゴシック" charset="0"/>
              </a:rPr>
              <a:t> - '[fkib varftfAt KbitfT….</a:t>
            </a:r>
            <a:endParaRPr kumimoji="0" lang="en-US" sz="3200" b="1" i="1" u="none" strike="noStrike" kern="1200" cap="none" spc="0" normalizeH="0" baseline="0" noProof="0">
              <a:ln>
                <a:noFill/>
              </a:ln>
              <a:solidFill>
                <a:srgbClr val="FFFFFF"/>
              </a:solidFill>
              <a:effectLst/>
              <a:uLnTx/>
              <a:uFillTx/>
              <a:latin typeface="MylaiOssai" charset="0"/>
              <a:ea typeface="ＭＳ Ｐゴシック"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000" b="1" i="1" u="none" strike="noStrike" kern="1200" cap="none" spc="0" normalizeH="0" baseline="0" noProof="0">
              <a:ln>
                <a:noFill/>
              </a:ln>
              <a:solidFill>
                <a:srgbClr val="FFFFFF"/>
              </a:solidFill>
              <a:effectLst/>
              <a:uLnTx/>
              <a:uFillTx/>
              <a:latin typeface="Helvetica" charset="0"/>
              <a:ea typeface="ＭＳ Ｐゴシック" charset="0"/>
            </a:endParaRPr>
          </a:p>
        </p:txBody>
      </p:sp>
      <p:sp>
        <p:nvSpPr>
          <p:cNvPr id="525315" name="Rectangle 3"/>
          <p:cNvSpPr>
            <a:spLocks noChangeArrowheads="1"/>
          </p:cNvSpPr>
          <p:nvPr/>
        </p:nvSpPr>
        <p:spPr bwMode="auto">
          <a:xfrm>
            <a:off x="371475" y="552450"/>
            <a:ext cx="8437563" cy="14287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65540"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5541"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grpSp>
        <p:nvGrpSpPr>
          <p:cNvPr id="2" name="Group 14"/>
          <p:cNvGrpSpPr>
            <a:grpSpLocks/>
          </p:cNvGrpSpPr>
          <p:nvPr/>
        </p:nvGrpSpPr>
        <p:grpSpPr bwMode="auto">
          <a:xfrm>
            <a:off x="1392238" y="3373438"/>
            <a:ext cx="6351587" cy="2855912"/>
            <a:chOff x="904" y="2328"/>
            <a:chExt cx="3941" cy="1600"/>
          </a:xfrm>
        </p:grpSpPr>
        <p:sp>
          <p:nvSpPr>
            <p:cNvPr id="525317" name="Text Box 5"/>
            <p:cNvSpPr txBox="1">
              <a:spLocks noChangeArrowheads="1"/>
            </p:cNvSpPr>
            <p:nvPr/>
          </p:nvSpPr>
          <p:spPr bwMode="auto">
            <a:xfrm>
              <a:off x="904" y="2404"/>
              <a:ext cx="3941" cy="1293"/>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1" u="none" strike="noStrike" kern="1200" cap="none" spc="0" normalizeH="0" baseline="0" noProof="0">
                  <a:ln>
                    <a:noFill/>
                  </a:ln>
                  <a:solidFill>
                    <a:srgbClr val="66FF78"/>
                  </a:solidFill>
                  <a:effectLst/>
                  <a:uLnTx/>
                  <a:uFillTx/>
                  <a:latin typeface="MylaiOssai" charset="0"/>
                  <a:ea typeface="ＭＳ Ｐゴシック" charset="0"/>
                </a:rPr>
                <a:t>pv&lt;lf mikcf cibpfpak </a:t>
              </a:r>
              <a:r>
                <a:rPr kumimoji="0" lang="en-US" sz="4800" b="1" i="1" u="none" strike="noStrike" kern="1200" cap="none" spc="0" normalizeH="0" baseline="0" noProof="0">
                  <a:ln>
                    <a:noFill/>
                  </a:ln>
                  <a:solidFill>
                    <a:srgbClr val="FFCC66"/>
                  </a:solidFill>
                  <a:effectLst/>
                  <a:uLnTx/>
                  <a:uFillTx/>
                  <a:latin typeface="MylaiOssai" charset="0"/>
                  <a:ea typeface="ＭＳ Ｐゴシック" charset="0"/>
                </a:rPr>
                <a:t>Eramrf </a:t>
              </a:r>
              <a:r>
                <a:rPr kumimoji="0" lang="en-US" sz="4800" b="1" i="1" u="none" strike="noStrike" kern="1200" cap="none" spc="0" normalizeH="0" baseline="0" noProof="0">
                  <a:ln>
                    <a:noFill/>
                  </a:ln>
                  <a:solidFill>
                    <a:srgbClr val="FFCC66"/>
                  </a:solidFill>
                  <a:effectLst/>
                  <a:uLnTx/>
                  <a:uFillTx/>
                  <a:latin typeface="Times New Roman" charset="0"/>
                  <a:ea typeface="ＭＳ Ｐゴシック" charset="0"/>
                </a:rPr>
                <a:t>3 : 23</a:t>
              </a:r>
              <a:r>
                <a:rPr kumimoji="0" lang="en-US" sz="4800" b="1" i="1" u="none" strike="noStrike" kern="1200" cap="none" spc="0" normalizeH="0" baseline="0" noProof="0">
                  <a:ln>
                    <a:noFill/>
                  </a:ln>
                  <a:solidFill>
                    <a:srgbClr val="FFCC66"/>
                  </a:solidFill>
                  <a:effectLst/>
                  <a:uLnTx/>
                  <a:uFillTx/>
                  <a:latin typeface="MylaiOssai" charset="0"/>
                  <a:ea typeface="ＭＳ Ｐゴシック" charset="0"/>
                </a:rPr>
                <a:t>lf</a:t>
              </a:r>
              <a:br>
                <a:rPr kumimoji="0" lang="en-US" sz="4800" b="1" i="1" u="none" strike="noStrike" kern="1200" cap="none" spc="0" normalizeH="0" baseline="0" noProof="0">
                  <a:ln>
                    <a:noFill/>
                  </a:ln>
                  <a:solidFill>
                    <a:srgbClr val="FFCC66"/>
                  </a:solidFill>
                  <a:effectLst/>
                  <a:uLnTx/>
                  <a:uFillTx/>
                  <a:latin typeface="MylaiOssai" charset="0"/>
                  <a:ea typeface="ＭＳ Ｐゴシック" charset="0"/>
                </a:rPr>
              </a:br>
              <a:r>
                <a:rPr kumimoji="0" lang="en-US" sz="4800" b="1" i="1" u="none" strike="noStrike" kern="1200" cap="none" spc="0" normalizeH="0" baseline="0" noProof="0">
                  <a:ln>
                    <a:noFill/>
                  </a:ln>
                  <a:solidFill>
                    <a:srgbClr val="66FF78"/>
                  </a:solidFill>
                  <a:effectLst/>
                  <a:uLnTx/>
                  <a:uFillTx/>
                  <a:latin typeface="MylaiOssai" charset="0"/>
                  <a:ea typeface="ＭＳ Ｐゴシック" charset="0"/>
                </a:rPr>
                <a:t>etaKtfT vznfKkibarff</a:t>
              </a:r>
              <a:endParaRPr kumimoji="0" lang="en-US" sz="4000" b="1" i="1" u="none" strike="noStrike" kern="1200" cap="none" spc="0" normalizeH="0" baseline="0" noProof="0">
                <a:ln>
                  <a:noFill/>
                </a:ln>
                <a:solidFill>
                  <a:srgbClr val="66FF78"/>
                </a:solidFill>
                <a:effectLst/>
                <a:uLnTx/>
                <a:uFillTx/>
                <a:latin typeface="Helvetica" charset="0"/>
                <a:ea typeface="ＭＳ Ｐゴシック" charset="0"/>
              </a:endParaRPr>
            </a:p>
          </p:txBody>
        </p:sp>
        <p:sp>
          <p:nvSpPr>
            <p:cNvPr id="525321" name="AutoShape 9"/>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18</a:t>
            </a:r>
          </a:p>
        </p:txBody>
      </p:sp>
      <p:sp>
        <p:nvSpPr>
          <p:cNvPr id="525325" name="Rectangle 13"/>
          <p:cNvSpPr>
            <a:spLocks noChangeArrowheads="1"/>
          </p:cNvSpPr>
          <p:nvPr/>
        </p:nvSpPr>
        <p:spPr bwMode="auto">
          <a:xfrm>
            <a:off x="0" y="2597150"/>
            <a:ext cx="914400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`nft tidfdma[ `qAvkfK yarf `qkfk MFy&lt;mf</a:t>
            </a:r>
            <a:r>
              <a:rPr kumimoji="0" lang="en-US" sz="28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a:t>
            </a:r>
          </a:p>
        </p:txBody>
      </p:sp>
      <p:sp>
        <p:nvSpPr>
          <p:cNvPr id="65545"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3961568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31748"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1644650"/>
            <a:ext cx="9166225" cy="5241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48197" name="Text Box 5"/>
          <p:cNvSpPr txBox="1">
            <a:spLocks noChangeArrowheads="1"/>
          </p:cNvSpPr>
          <p:nvPr/>
        </p:nvSpPr>
        <p:spPr bwMode="auto">
          <a:xfrm>
            <a:off x="0" y="2146300"/>
            <a:ext cx="9015413" cy="4656138"/>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MylaiOssai" charset="0"/>
                <a:ea typeface="ＭＳ Ｐゴシック" charset="0"/>
              </a:rPr>
              <a:t>tiBmAryi[f.... `FpfpAdyilf p&lt;Akpdgfkqi[f vRvaAy upeyakikfk taraqmak `{mti ekaDtft Evtakm niltfti[f Oviy Nalf niAlytti[f vFvAmpfpaqrf Edadf Epal[f `vrfkQkfK, 'gfkqf Uziymf kdAmpfpdfFRkfkibT.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CC00"/>
                </a:solidFill>
                <a:effectLst/>
                <a:uLnTx/>
                <a:uFillTx/>
                <a:latin typeface="MylaiOssai" charset="0"/>
                <a:ea typeface="ＭＳ Ｐゴシック" charset="0"/>
              </a:rPr>
              <a:t>tipipiAy py[pDtfTEvarf, </a:t>
            </a:r>
            <a:r>
              <a:rPr kumimoji="0" lang="en-US" sz="2400" b="1" i="0" u="none" strike="noStrike" kern="1200" cap="none" spc="0" normalizeH="0" baseline="0" noProof="0">
                <a:ln>
                  <a:noFill/>
                </a:ln>
                <a:solidFill>
                  <a:srgbClr val="FFCC00"/>
                </a:solidFill>
                <a:effectLst/>
                <a:uLnTx/>
                <a:uFillTx/>
                <a:latin typeface="Times New Roman" charset="0"/>
                <a:ea typeface="ＭＳ Ｐゴシック" charset="0"/>
              </a:rPr>
              <a:t>BiblePlaces.com </a:t>
            </a:r>
            <a:r>
              <a:rPr kumimoji="0" lang="en-US" sz="2400" b="1" i="0" u="none" strike="noStrike" kern="1200" cap="none" spc="0" normalizeH="0" baseline="0" noProof="0">
                <a:ln>
                  <a:noFill/>
                </a:ln>
                <a:solidFill>
                  <a:srgbClr val="FFCC00"/>
                </a:solidFill>
                <a:effectLst/>
                <a:uLnTx/>
                <a:uFillTx/>
                <a:latin typeface="MylaiOssai" charset="0"/>
                <a:ea typeface="ＭＳ Ｐゴシック" charset="0"/>
              </a:rPr>
              <a:t>`kpfpkfktfAt ulavv&lt;mf, `tiLlfl ~yirmf k]kfka[ p&lt;Akpdgfkqi[f vRvaAy</a:t>
            </a:r>
            <a:r>
              <a:rPr kumimoji="0" lang="en-US" sz="2400" b="1" i="0" u="none" strike="noStrike" kern="1200" cap="none" spc="0" normalizeH="0" baseline="0" noProof="0">
                <a:ln>
                  <a:noFill/>
                </a:ln>
                <a:solidFill>
                  <a:srgbClr val="FFCC00"/>
                </a:solidFill>
                <a:effectLst/>
                <a:uLnTx/>
                <a:uFillTx/>
                <a:latin typeface="Times New Roman" charset="0"/>
                <a:ea typeface="ＭＳ Ｐゴシック" charset="0"/>
              </a:rPr>
              <a:t>:</a:t>
            </a:r>
            <a:r>
              <a:rPr kumimoji="0" lang="en-US" sz="2400" b="1" i="0" u="none" strike="noStrike" kern="1200" cap="none" spc="0" normalizeH="0" baseline="0" noProof="0">
                <a:ln>
                  <a:noFill/>
                </a:ln>
                <a:solidFill>
                  <a:srgbClr val="FFCC00"/>
                </a:solidFill>
                <a:effectLst/>
                <a:uLnTx/>
                <a:uFillTx/>
                <a:latin typeface="MylaiOssai" charset="0"/>
                <a:ea typeface="ＭＳ Ｐゴシック" charset="0"/>
              </a:rPr>
              <a:t> kibisftftv viCvacmf Evrfeka]fd priCtft niltftiliRnfT, 'yfk[f, emFtftiEr[iy[f ntipfpDAk vAryiLmf, priEcatikfk EkdfDkfekaqfqpDkibifrfkqf. ~ciriyrfkQkfKmf pdkfkadfcfci tyaripfpaqrfkQkfKmf opfpilfla uyrfnft erecaLx[f Fjitftlf EpadfEdakibapfpikf vRvaAy vzgfKkibt. Ulavrv&lt;mf. Edadf</a:t>
            </a:r>
            <a:r>
              <a:rPr kumimoji="0" lang="en-US" sz="2400" b="1" i="0" u="none" strike="noStrike" kern="1200" cap="none" spc="0" normalizeH="0" baseline="0" noProof="0">
                <a:ln>
                  <a:noFill/>
                </a:ln>
                <a:solidFill>
                  <a:srgbClr val="FFCC00"/>
                </a:solidFill>
                <a:effectLst>
                  <a:outerShdw blurRad="38100" dist="38100" dir="2700000" algn="tl">
                    <a:srgbClr val="000000"/>
                  </a:outerShdw>
                </a:effectLst>
                <a:uLnTx/>
                <a:uFillTx/>
                <a:latin typeface="MylaiOssai" charset="0"/>
                <a:ea typeface="ＭＳ Ｐゴシック" charset="0"/>
              </a:rPr>
              <a:t> `vrkQkfK n[fbi</a:t>
            </a:r>
            <a:r>
              <a:rPr kumimoji="0" lang="en-US" sz="2400" b="1" i="0" u="none" strike="noStrike" kern="1200" cap="none" spc="0" normalizeH="0" baseline="0" noProof="0">
                <a:ln>
                  <a:noFill/>
                </a:ln>
                <a:solidFill>
                  <a:srgbClr val="FFCC00"/>
                </a:solidFill>
                <a:effectLst>
                  <a:outerShdw blurRad="38100" dist="38100" dir="2700000" algn="tl">
                    <a:srgbClr val="000000"/>
                  </a:outerShdw>
                </a:effectLst>
                <a:uLnTx/>
                <a:uFillTx/>
                <a:latin typeface="Papyrus" charset="0"/>
                <a:ea typeface="ＭＳ Ｐゴシック" charset="0"/>
              </a:rPr>
              <a:t>!                         </a:t>
            </a:r>
          </a:p>
        </p:txBody>
      </p:sp>
      <p:sp>
        <p:nvSpPr>
          <p:cNvPr id="648202" name="Text Box 10"/>
          <p:cNvSpPr txBox="1">
            <a:spLocks noChangeArrowheads="1"/>
          </p:cNvSpPr>
          <p:nvPr/>
        </p:nvSpPr>
        <p:spPr bwMode="auto">
          <a:xfrm>
            <a:off x="0" y="1420813"/>
            <a:ext cx="9144000"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MylaiOssai" charset="0"/>
                <a:ea typeface="ＭＳ Ｐゴシック" charset="0"/>
              </a:rPr>
              <a:t>Evtakm niltfti[f Oviy Nalf niAlymf</a:t>
            </a:r>
            <a:endParaRPr kumimoji="0" lang="en-US" sz="4000" b="1" i="0" u="none" strike="noStrike" kern="1200" cap="none" spc="0" normalizeH="0" baseline="0" noProof="0">
              <a:ln>
                <a:noFill/>
              </a:ln>
              <a:solidFill>
                <a:srgbClr val="FF0000"/>
              </a:solidFill>
              <a:effectLst/>
              <a:uLnTx/>
              <a:uFillTx/>
              <a:latin typeface="Ligurino" charset="0"/>
              <a:ea typeface="ＭＳ Ｐゴシック" charset="0"/>
            </a:endParaRPr>
          </a:p>
        </p:txBody>
      </p:sp>
    </p:spTree>
    <p:extLst>
      <p:ext uri="{BB962C8B-B14F-4D97-AF65-F5344CB8AC3E}">
        <p14:creationId xmlns:p14="http://schemas.microsoft.com/office/powerpoint/2010/main" val="16039041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7587" name="WordArt 12"/>
          <p:cNvSpPr>
            <a:spLocks noChangeArrowheads="1" noChangeShapeType="1" noTextEdit="1"/>
          </p:cNvSpPr>
          <p:nvPr/>
        </p:nvSpPr>
        <p:spPr bwMode="auto">
          <a:xfrm rot="-205854">
            <a:off x="1682750" y="595313"/>
            <a:ext cx="7461250" cy="3848100"/>
          </a:xfrm>
          <a:prstGeom prst="rect">
            <a:avLst/>
          </a:prstGeom>
        </p:spPr>
        <p:txBody>
          <a:bodyPr wrap="none" fromWordArt="1">
            <a:prstTxWarp prst="textDeflateBottom">
              <a:avLst>
                <a:gd name="adj" fmla="val 56639"/>
              </a:avLst>
            </a:prstTxWarp>
            <a:scene3d>
              <a:camera prst="legacyPerspectiveFront">
                <a:rot lat="19799986"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0" cap="none" spc="0" normalizeH="0" baseline="0" noProof="0">
                <a:ln w="9525">
                  <a:round/>
                  <a:headEnd/>
                  <a:tailEnd/>
                </a:ln>
                <a:gradFill rotWithShape="1">
                  <a:gsLst>
                    <a:gs pos="0">
                      <a:srgbClr val="707070"/>
                    </a:gs>
                    <a:gs pos="50000">
                      <a:srgbClr val="FFFFFF"/>
                    </a:gs>
                    <a:gs pos="100000">
                      <a:srgbClr val="707070"/>
                    </a:gs>
                  </a:gsLst>
                  <a:lin ang="2700000" scaled="1"/>
                </a:gradFill>
                <a:effectLst/>
                <a:uLnTx/>
                <a:uFillTx/>
                <a:latin typeface="MylaiOssai"/>
                <a:ea typeface="MylaiOssai"/>
                <a:cs typeface="MylaiOssai"/>
              </a:rPr>
              <a:t>'lflaRmf pavwfecyfT, </a:t>
            </a:r>
          </a:p>
        </p:txBody>
      </p:sp>
      <p:sp>
        <p:nvSpPr>
          <p:cNvPr id="67588"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19</a:t>
            </a:r>
          </a:p>
        </p:txBody>
      </p:sp>
      <p:sp>
        <p:nvSpPr>
          <p:cNvPr id="67590" name="WordArt 12"/>
          <p:cNvSpPr>
            <a:spLocks noChangeArrowheads="1" noChangeShapeType="1" noTextEdit="1"/>
          </p:cNvSpPr>
          <p:nvPr/>
        </p:nvSpPr>
        <p:spPr bwMode="auto">
          <a:xfrm rot="-832691">
            <a:off x="1577975" y="3551238"/>
            <a:ext cx="7856538" cy="3079750"/>
          </a:xfrm>
          <a:prstGeom prst="rect">
            <a:avLst/>
          </a:prstGeom>
        </p:spPr>
        <p:txBody>
          <a:bodyPr wrap="none" fromWordArt="1">
            <a:prstTxWarp prst="textDeflateBottom">
              <a:avLst>
                <a:gd name="adj" fmla="val 57597"/>
              </a:avLst>
            </a:prstTxWarp>
            <a:scene3d>
              <a:camera prst="legacyPerspectiveFront">
                <a:rot lat="19799986"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0" cap="none" spc="0" normalizeH="0" baseline="0" noProof="0">
                <a:ln w="9525">
                  <a:round/>
                  <a:headEnd/>
                  <a:tailEnd/>
                </a:ln>
                <a:gradFill rotWithShape="1">
                  <a:gsLst>
                    <a:gs pos="0">
                      <a:srgbClr val="707070"/>
                    </a:gs>
                    <a:gs pos="50000">
                      <a:srgbClr val="FFFFFF"/>
                    </a:gs>
                    <a:gs pos="100000">
                      <a:srgbClr val="707070"/>
                    </a:gs>
                  </a:gsLst>
                  <a:lin ang="2700000" scaled="1"/>
                </a:gradFill>
                <a:effectLst/>
                <a:uLnTx/>
                <a:uFillTx/>
                <a:latin typeface="MylaiOssai"/>
                <a:ea typeface="MylaiOssai"/>
                <a:cs typeface="MylaiOssai"/>
              </a:rPr>
              <a:t>Etv mkiAmybfbvrfkqaki....</a:t>
            </a:r>
          </a:p>
        </p:txBody>
      </p:sp>
    </p:spTree>
    <p:extLst>
      <p:ext uri="{BB962C8B-B14F-4D97-AF65-F5344CB8AC3E}">
        <p14:creationId xmlns:p14="http://schemas.microsoft.com/office/powerpoint/2010/main" val="61866999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658938"/>
            <a:ext cx="5410200" cy="4452937"/>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78179" name="Rectangle 3"/>
          <p:cNvSpPr>
            <a:spLocks noChangeArrowheads="1"/>
          </p:cNvSpPr>
          <p:nvPr/>
        </p:nvSpPr>
        <p:spPr bwMode="auto">
          <a:xfrm>
            <a:off x="4962525" y="5521325"/>
            <a:ext cx="2198688" cy="11239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0"/>
              </a:rPr>
              <a:t>"bfpaD</a:t>
            </a:r>
            <a:endParaRPr kumimoji="0" lang="en-US" sz="3200" b="0" i="0" u="none" strike="noStrike" kern="1200" cap="none" spc="0" normalizeH="0" baseline="0" noProof="0">
              <a:ln>
                <a:noFill/>
              </a:ln>
              <a:solidFill>
                <a:srgbClr val="FFFFFF"/>
              </a:solidFill>
              <a:effectLst/>
              <a:uLnTx/>
              <a:uFillTx/>
              <a:latin typeface="MylaiOssai"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Helvetica" charset="0"/>
              <a:ea typeface="ＭＳ Ｐゴシック" charset="0"/>
            </a:endParaRPr>
          </a:p>
        </p:txBody>
      </p:sp>
      <p:sp>
        <p:nvSpPr>
          <p:cNvPr id="178181" name="Rectangle 5"/>
          <p:cNvSpPr>
            <a:spLocks noChangeArrowheads="1"/>
          </p:cNvSpPr>
          <p:nvPr/>
        </p:nvSpPr>
        <p:spPr bwMode="auto">
          <a:xfrm>
            <a:off x="3995738" y="2270125"/>
            <a:ext cx="23177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A2C1FE"/>
                </a:solidFill>
                <a:effectLst/>
                <a:uLnTx/>
                <a:uFillTx/>
                <a:latin typeface="MylaiOssai" charset="0"/>
                <a:ea typeface="ＭＳ Ｐゴシック" charset="0"/>
              </a:rPr>
              <a:t>citftmf</a:t>
            </a:r>
            <a:endParaRPr kumimoji="0" lang="en-US" sz="2800" b="1" i="0" u="none" strike="noStrike" kern="1200" cap="none" spc="0" normalizeH="0" baseline="0" noProof="0">
              <a:ln>
                <a:noFill/>
              </a:ln>
              <a:solidFill>
                <a:srgbClr val="A2C1FE"/>
              </a:solidFill>
              <a:effectLst/>
              <a:uLnTx/>
              <a:uFillTx/>
              <a:latin typeface="Helvetica" charset="0"/>
              <a:ea typeface="ＭＳ Ｐゴシック" charset="0"/>
            </a:endParaRPr>
          </a:p>
        </p:txBody>
      </p:sp>
      <p:sp>
        <p:nvSpPr>
          <p:cNvPr id="178182" name="Rectangle 6"/>
          <p:cNvSpPr>
            <a:spLocks noChangeArrowheads="1"/>
          </p:cNvSpPr>
          <p:nvPr/>
        </p:nvSpPr>
        <p:spPr bwMode="auto">
          <a:xfrm>
            <a:off x="2151063" y="5494338"/>
            <a:ext cx="1773237" cy="11239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ylaiOssai" charset="0"/>
                <a:ea typeface="ＭＳ Ｐゴシック" charset="0"/>
              </a:rPr>
              <a:t>opfpnftmf</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1" i="0" u="none" strike="noStrike" kern="1200" cap="none" spc="0" normalizeH="0" baseline="0" noProof="0">
              <a:ln>
                <a:noFill/>
              </a:ln>
              <a:solidFill>
                <a:srgbClr val="A2C1FE"/>
              </a:solidFill>
              <a:effectLst/>
              <a:uLnTx/>
              <a:uFillTx/>
              <a:latin typeface="Helvetica" charset="0"/>
              <a:ea typeface="ＭＳ Ｐゴシック" charset="0"/>
            </a:endParaRPr>
          </a:p>
        </p:txBody>
      </p:sp>
      <p:sp>
        <p:nvSpPr>
          <p:cNvPr id="178183" name="Rectangle 7"/>
          <p:cNvSpPr>
            <a:spLocks noChangeArrowheads="1"/>
          </p:cNvSpPr>
          <p:nvPr/>
        </p:nvSpPr>
        <p:spPr bwMode="auto">
          <a:xfrm>
            <a:off x="166688" y="552450"/>
            <a:ext cx="8743950" cy="142875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0"/>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nipnftA[ybfb Etv ud[fpFkfAkyi[f tidfdmf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DDEE5E"/>
              </a:solidFill>
              <a:effectLst/>
              <a:uLnTx/>
              <a:uFillTx/>
              <a:latin typeface="Helvetica" charset="0"/>
              <a:ea typeface="ＭＳ Ｐゴシック" charset="0"/>
            </a:endParaRP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178195" name="Rectangle 19"/>
          <p:cNvSpPr>
            <a:spLocks noChangeArrowheads="1"/>
          </p:cNvSpPr>
          <p:nvPr/>
        </p:nvSpPr>
        <p:spPr bwMode="auto">
          <a:xfrm>
            <a:off x="3109913" y="4156075"/>
            <a:ext cx="26654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ud]fpFkfAk</a:t>
            </a:r>
          </a:p>
        </p:txBody>
      </p:sp>
      <p:sp>
        <p:nvSpPr>
          <p:cNvPr id="178196" name="Text Box 20"/>
          <p:cNvSpPr txBox="1">
            <a:spLocks noChangeArrowheads="1"/>
          </p:cNvSpPr>
          <p:nvPr/>
        </p:nvSpPr>
        <p:spPr bwMode="auto">
          <a:xfrm>
            <a:off x="114300" y="1665288"/>
            <a:ext cx="3689350" cy="2043112"/>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MylaiOssai" charset="0"/>
                <a:ea typeface="ＭＳ Ｐゴシック" charset="-128"/>
                <a:cs typeface="ＭＳ Ｐゴシック" charset="-128"/>
              </a:rPr>
              <a:t>pAzy</a:t>
            </a:r>
            <a:endParaRPr kumimoji="0" lang="en-US" sz="3200" b="1" i="0" u="none" strike="noStrike" kern="1200" cap="none" spc="0" normalizeH="0" baseline="0" noProof="0">
              <a:ln>
                <a:noFill/>
              </a:ln>
              <a:solidFill>
                <a:srgbClr val="99CCFF"/>
              </a:solidFill>
              <a:effectLst/>
              <a:uLnTx/>
              <a:uFillTx/>
              <a:latin typeface="Kosher-Normal" charset="0"/>
              <a:ea typeface="ＭＳ Ｐゴシック" charset="-128"/>
              <a:cs typeface="ＭＳ Ｐゴシック" charset="-128"/>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99CCFF"/>
              </a:solidFill>
              <a:effectLst/>
              <a:uLnTx/>
              <a:uFillTx/>
              <a:latin typeface="Kosher-Normal" charset="0"/>
              <a:ea typeface="ＭＳ Ｐゴシック" charset="-128"/>
              <a:cs typeface="ＭＳ Ｐゴシック" charset="-128"/>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99CCFF"/>
                </a:solidFill>
                <a:effectLst/>
                <a:uLnTx/>
                <a:uFillTx/>
                <a:latin typeface="Kosher-Normal" charset="0"/>
                <a:ea typeface="ＭＳ Ｐゴシック" charset="-128"/>
                <a:cs typeface="ＭＳ Ｐゴシック" charset="-128"/>
              </a:rPr>
              <a:t>                                           </a:t>
            </a:r>
          </a:p>
        </p:txBody>
      </p:sp>
      <p:sp>
        <p:nvSpPr>
          <p:cNvPr id="178197" name="Text Box 21"/>
          <p:cNvSpPr txBox="1">
            <a:spLocks noChangeArrowheads="1"/>
          </p:cNvSpPr>
          <p:nvPr/>
        </p:nvSpPr>
        <p:spPr bwMode="auto">
          <a:xfrm>
            <a:off x="5376863" y="1654175"/>
            <a:ext cx="3652837" cy="116046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CCFF"/>
                </a:solidFill>
                <a:effectLst/>
                <a:uLnTx/>
                <a:uFillTx/>
                <a:latin typeface="MylaiOssai" charset="0"/>
                <a:ea typeface="ＭＳ Ｐゴシック" charset="-128"/>
                <a:cs typeface="ＭＳ Ｐゴシック" charset="-128"/>
              </a:rPr>
              <a:t>p&lt;tiy</a:t>
            </a:r>
            <a:r>
              <a:rPr kumimoji="0" lang="en-US" sz="2800" b="1" i="0" u="none" strike="noStrike" kern="1200" cap="none" spc="0" normalizeH="0" baseline="0" noProof="0">
                <a:ln>
                  <a:noFill/>
                </a:ln>
                <a:solidFill>
                  <a:srgbClr val="99CCFF"/>
                </a:solidFill>
                <a:effectLst/>
                <a:uLnTx/>
                <a:uFillTx/>
                <a:latin typeface="Kosher-Normal" charset="0"/>
                <a:ea typeface="ＭＳ Ｐゴシック" charset="-128"/>
                <a:cs typeface="ＭＳ Ｐゴシック" charset="-128"/>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99CCFF"/>
                </a:solidFill>
                <a:effectLst/>
                <a:uLnTx/>
                <a:uFillTx/>
                <a:latin typeface="Kosher-Normal" charset="0"/>
                <a:ea typeface="ＭＳ Ｐゴシック" charset="-128"/>
                <a:cs typeface="ＭＳ Ｐゴシック" charset="-128"/>
              </a:rPr>
              <a:t>                          </a:t>
            </a:r>
          </a:p>
        </p:txBody>
      </p:sp>
      <p:sp>
        <p:nvSpPr>
          <p:cNvPr id="69648"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78201" name="Text Box 25"/>
          <p:cNvSpPr txBox="1">
            <a:spLocks noChangeArrowheads="1"/>
          </p:cNvSpPr>
          <p:nvPr/>
        </p:nvSpPr>
        <p:spPr bwMode="auto">
          <a:xfrm>
            <a:off x="4587875" y="4770438"/>
            <a:ext cx="4249738" cy="636587"/>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pad utvi</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a:t>
            </a:r>
            <a:r>
              <a:rPr kumimoji="0" lang="en-US" sz="28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#12</a:t>
            </a: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20</a:t>
            </a:r>
          </a:p>
        </p:txBody>
      </p:sp>
      <p:sp>
        <p:nvSpPr>
          <p:cNvPr id="69651" name="Text Box 29"/>
          <p:cNvSpPr txBox="1">
            <a:spLocks noChangeArrowheads="1"/>
          </p:cNvSpPr>
          <p:nvPr/>
        </p:nvSpPr>
        <p:spPr bwMode="auto">
          <a:xfrm>
            <a:off x="8532813" y="6462713"/>
            <a:ext cx="431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19</a:t>
            </a: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Kosher-Normal" charset="0"/>
                <a:ea typeface="ＭＳ Ｐゴシック" charset="-128"/>
                <a:cs typeface="ＭＳ Ｐゴシック" charset="-128"/>
              </a:rPr>
              <a:t>WILL</a:t>
            </a:r>
          </a:p>
        </p:txBody>
      </p:sp>
      <p:sp>
        <p:nvSpPr>
          <p:cNvPr id="178207" name="Text Box 31"/>
          <p:cNvSpPr txBox="1">
            <a:spLocks noChangeArrowheads="1"/>
          </p:cNvSpPr>
          <p:nvPr/>
        </p:nvSpPr>
        <p:spPr bwMode="auto">
          <a:xfrm>
            <a:off x="481013" y="2127250"/>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MylaiOssai" charset="0"/>
                <a:ea typeface="ＭＳ Ｐゴシック" charset="0"/>
              </a:rPr>
              <a:t>ud]fpFkfAk</a:t>
            </a:r>
            <a:endParaRPr kumimoji="0" lang="en-US" sz="3600" b="0" i="0" u="none" strike="noStrike" kern="1200" cap="none" spc="0" normalizeH="0" baseline="0" noProof="0">
              <a:ln>
                <a:noFill/>
              </a:ln>
              <a:solidFill>
                <a:srgbClr val="FFFFFF"/>
              </a:solidFill>
              <a:effectLst/>
              <a:uLnTx/>
              <a:uFillTx/>
              <a:latin typeface="Kosher-Normal" charset="0"/>
              <a:ea typeface="ＭＳ Ｐゴシック" charset="0"/>
            </a:endParaRPr>
          </a:p>
        </p:txBody>
      </p:sp>
      <p:sp>
        <p:nvSpPr>
          <p:cNvPr id="178208" name="Text Box 32"/>
          <p:cNvSpPr txBox="1">
            <a:spLocks noChangeArrowheads="1"/>
          </p:cNvSpPr>
          <p:nvPr/>
        </p:nvSpPr>
        <p:spPr bwMode="auto">
          <a:xfrm>
            <a:off x="460375" y="2119313"/>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MylaiOssai" charset="0"/>
                <a:ea typeface="ＭＳ Ｐゴシック" charset="0"/>
              </a:rPr>
              <a:t>opfpnftmf</a:t>
            </a:r>
            <a:endParaRPr kumimoji="0" lang="en-US" sz="3600" b="0" i="0" u="none" strike="noStrike" kern="1200" cap="none" spc="0" normalizeH="0" baseline="0" noProof="0">
              <a:ln>
                <a:noFill/>
              </a:ln>
              <a:solidFill>
                <a:srgbClr val="FFFFFF"/>
              </a:solidFill>
              <a:effectLst/>
              <a:uLnTx/>
              <a:uFillTx/>
              <a:latin typeface="Kosher-Normal" charset="0"/>
              <a:ea typeface="ＭＳ Ｐゴシック" charset="0"/>
            </a:endParaRPr>
          </a:p>
        </p:txBody>
      </p:sp>
      <p:sp>
        <p:nvSpPr>
          <p:cNvPr id="178209" name="Text Box 33"/>
          <p:cNvSpPr txBox="1">
            <a:spLocks noChangeArrowheads="1"/>
          </p:cNvSpPr>
          <p:nvPr/>
        </p:nvSpPr>
        <p:spPr bwMode="auto">
          <a:xfrm>
            <a:off x="465138" y="2114550"/>
            <a:ext cx="3286125" cy="5794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MylaiOssai" charset="0"/>
                <a:ea typeface="ＭＳ Ｐゴシック" charset="0"/>
              </a:rPr>
              <a:t>"bfpaD</a:t>
            </a:r>
            <a:endParaRPr kumimoji="0" lang="en-US" sz="3600" b="1" i="0" u="none" strike="noStrike" kern="1200" cap="none" spc="0" normalizeH="0" baseline="0" noProof="0">
              <a:ln>
                <a:noFill/>
              </a:ln>
              <a:solidFill>
                <a:srgbClr val="FF0000"/>
              </a:solidFill>
              <a:effectLst/>
              <a:uLnTx/>
              <a:uFillTx/>
              <a:latin typeface="MylaiOssai" charset="0"/>
              <a:ea typeface="ＭＳ Ｐゴシック" charset="0"/>
            </a:endParaRPr>
          </a:p>
        </p:txBody>
      </p:sp>
      <p:sp>
        <p:nvSpPr>
          <p:cNvPr id="178210" name="Text Box 34"/>
          <p:cNvSpPr txBox="1">
            <a:spLocks noChangeArrowheads="1"/>
          </p:cNvSpPr>
          <p:nvPr/>
        </p:nvSpPr>
        <p:spPr bwMode="auto">
          <a:xfrm>
            <a:off x="5297488" y="21558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Kosher-Normal" charset="0"/>
                <a:ea typeface="ＭＳ Ｐゴシック" charset="-128"/>
                <a:cs typeface="ＭＳ Ｐゴシック" charset="-128"/>
              </a:rPr>
              <a:t>WILL</a:t>
            </a:r>
          </a:p>
        </p:txBody>
      </p:sp>
      <p:sp>
        <p:nvSpPr>
          <p:cNvPr id="178211" name="Text Box 35"/>
          <p:cNvSpPr txBox="1">
            <a:spLocks noChangeArrowheads="1"/>
          </p:cNvSpPr>
          <p:nvPr/>
        </p:nvSpPr>
        <p:spPr bwMode="auto">
          <a:xfrm>
            <a:off x="5322888" y="2133600"/>
            <a:ext cx="3286125" cy="579438"/>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ylaiOssai" charset="0"/>
                <a:ea typeface="ＭＳ Ｐゴシック" charset="0"/>
              </a:rPr>
              <a:t>ud]fpFkfAk</a:t>
            </a:r>
            <a:endParaRPr kumimoji="0" lang="en-US" sz="3600" b="0" i="0" u="none" strike="noStrike" kern="1200" cap="none" spc="0" normalizeH="0" baseline="0" noProof="0">
              <a:ln>
                <a:noFill/>
              </a:ln>
              <a:solidFill>
                <a:srgbClr val="FFFFFF"/>
              </a:solidFill>
              <a:effectLst/>
              <a:uLnTx/>
              <a:uFillTx/>
              <a:latin typeface="Kosher-Normal" charset="0"/>
              <a:ea typeface="ＭＳ Ｐゴシック" charset="0"/>
            </a:endParaRPr>
          </a:p>
        </p:txBody>
      </p:sp>
      <p:sp>
        <p:nvSpPr>
          <p:cNvPr id="178212" name="Text Box 36"/>
          <p:cNvSpPr txBox="1">
            <a:spLocks noChangeArrowheads="1"/>
          </p:cNvSpPr>
          <p:nvPr/>
        </p:nvSpPr>
        <p:spPr bwMode="auto">
          <a:xfrm>
            <a:off x="5302250" y="2125663"/>
            <a:ext cx="3286125" cy="1403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MylaiOssai" charset="0"/>
                <a:ea typeface="ＭＳ Ｐゴシック" charset="0"/>
              </a:rPr>
              <a:t>opfpnftmf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Kosher-Normal" charset="0"/>
              <a:ea typeface="ＭＳ Ｐゴシック" charset="0"/>
            </a:endParaRPr>
          </a:p>
        </p:txBody>
      </p:sp>
      <p:sp>
        <p:nvSpPr>
          <p:cNvPr id="178213" name="Text Box 37"/>
          <p:cNvSpPr txBox="1">
            <a:spLocks noChangeArrowheads="1"/>
          </p:cNvSpPr>
          <p:nvPr/>
        </p:nvSpPr>
        <p:spPr bwMode="auto">
          <a:xfrm>
            <a:off x="5445125" y="2106613"/>
            <a:ext cx="3286125" cy="57943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MylaiOssai" charset="0"/>
                <a:ea typeface="ＭＳ Ｐゴシック" charset="0"/>
              </a:rPr>
              <a:t>"bfpaD</a:t>
            </a:r>
            <a:endParaRPr kumimoji="0" lang="en-US" sz="3600" b="1" i="0" u="none" strike="noStrike" kern="1200" cap="none" spc="0" normalizeH="0" baseline="0" noProof="0">
              <a:ln>
                <a:noFill/>
              </a:ln>
              <a:solidFill>
                <a:srgbClr val="FF0000"/>
              </a:solidFill>
              <a:effectLst/>
              <a:uLnTx/>
              <a:uFillTx/>
              <a:latin typeface="Kosher-Normal" charset="0"/>
              <a:ea typeface="ＭＳ Ｐゴシック" charset="0"/>
            </a:endParaRPr>
          </a:p>
        </p:txBody>
      </p:sp>
      <p:sp>
        <p:nvSpPr>
          <p:cNvPr id="69660"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1" u="none" strike="noStrike" kern="1200" cap="none" spc="0" normalizeH="0" baseline="0" noProof="0">
              <a:ln>
                <a:noFill/>
              </a:ln>
              <a:solidFill>
                <a:srgbClr val="FF9900"/>
              </a:solidFill>
              <a:effectLst/>
              <a:uLnTx/>
              <a:uFillTx/>
              <a:latin typeface="MylaiOssai" charset="0"/>
              <a:ea typeface="ＭＳ Ｐゴシック" charset="0"/>
            </a:endParaRPr>
          </a:p>
        </p:txBody>
      </p:sp>
      <p:sp>
        <p:nvSpPr>
          <p:cNvPr id="69661"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1" u="none" strike="noStrike" kern="1200" cap="none" spc="0" normalizeH="0" baseline="0" noProof="0">
              <a:ln>
                <a:noFill/>
              </a:ln>
              <a:solidFill>
                <a:srgbClr val="FF9900"/>
              </a:solidFill>
              <a:effectLst/>
              <a:uLnTx/>
              <a:uFillTx/>
              <a:latin typeface="MylaiOssai" charset="0"/>
              <a:ea typeface="ＭＳ Ｐゴシック" charset="0"/>
            </a:endParaRPr>
          </a:p>
        </p:txBody>
      </p:sp>
      <p:sp>
        <p:nvSpPr>
          <p:cNvPr id="69662"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1" u="none" strike="noStrike" kern="1200" cap="none" spc="0" normalizeH="0" baseline="0" noProof="0">
              <a:ln>
                <a:noFill/>
              </a:ln>
              <a:solidFill>
                <a:srgbClr val="FF9900"/>
              </a:solidFill>
              <a:effectLst/>
              <a:uLnTx/>
              <a:uFillTx/>
              <a:latin typeface="MylaiOssai" charset="0"/>
              <a:ea typeface="ＭＳ Ｐゴシック" charset="0"/>
            </a:endParaRPr>
          </a:p>
        </p:txBody>
      </p:sp>
      <p:sp>
        <p:nvSpPr>
          <p:cNvPr id="69663" name="Line 41"/>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3200" b="1" i="1" u="none" strike="noStrike" kern="1200" cap="none" spc="0" normalizeH="0" baseline="0" noProof="0">
              <a:ln>
                <a:noFill/>
              </a:ln>
              <a:solidFill>
                <a:srgbClr val="FF9900"/>
              </a:solidFill>
              <a:effectLst/>
              <a:uLnTx/>
              <a:uFillTx/>
              <a:latin typeface="MylaiOssai" charset="0"/>
              <a:ea typeface="ＭＳ Ｐゴシック" charset="0"/>
            </a:endParaRPr>
          </a:p>
        </p:txBody>
      </p:sp>
    </p:spTree>
    <p:extLst>
      <p:ext uri="{BB962C8B-B14F-4D97-AF65-F5344CB8AC3E}">
        <p14:creationId xmlns:p14="http://schemas.microsoft.com/office/powerpoint/2010/main" val="11461488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nodeType="clickEffect">
                                  <p:stCondLst>
                                    <p:cond delay="0"/>
                                  </p:stCondLst>
                                  <p:childTnLst>
                                    <p:set>
                                      <p:cBhvr>
                                        <p:cTn id="42" dur="1" fill="hold">
                                          <p:stCondLst>
                                            <p:cond delay="0"/>
                                          </p:stCondLst>
                                        </p:cTn>
                                        <p:tgtEl>
                                          <p:spTgt spid="178192"/>
                                        </p:tgtEl>
                                        <p:attrNameLst>
                                          <p:attrName>style.visibility</p:attrName>
                                        </p:attrNameLst>
                                      </p:cBhvr>
                                      <p:to>
                                        <p:strVal val="visible"/>
                                      </p:to>
                                    </p:set>
                                    <p:anim calcmode="lin" valueType="num">
                                      <p:cBhvr>
                                        <p:cTn id="43" dur="500" fill="hold"/>
                                        <p:tgtEl>
                                          <p:spTgt spid="178192"/>
                                        </p:tgtEl>
                                        <p:attrNameLst>
                                          <p:attrName>ppt_w</p:attrName>
                                        </p:attrNameLst>
                                      </p:cBhvr>
                                      <p:tavLst>
                                        <p:tav tm="0">
                                          <p:val>
                                            <p:fltVal val="0"/>
                                          </p:val>
                                        </p:tav>
                                        <p:tav tm="100000">
                                          <p:val>
                                            <p:strVal val="#ppt_w"/>
                                          </p:val>
                                        </p:tav>
                                      </p:tavLst>
                                    </p:anim>
                                    <p:anim calcmode="lin" valueType="num">
                                      <p:cBhvr>
                                        <p:cTn id="44" dur="500" fill="hold"/>
                                        <p:tgtEl>
                                          <p:spTgt spid="178192"/>
                                        </p:tgtEl>
                                        <p:attrNameLst>
                                          <p:attrName>ppt_h</p:attrName>
                                        </p:attrNameLst>
                                      </p:cBhvr>
                                      <p:tavLst>
                                        <p:tav tm="0">
                                          <p:val>
                                            <p:fltVal val="0"/>
                                          </p:val>
                                        </p:tav>
                                        <p:tav tm="100000">
                                          <p:val>
                                            <p:strVal val="#ppt_h"/>
                                          </p:val>
                                        </p:tav>
                                      </p:tavLst>
                                    </p:anim>
                                    <p:anim calcmode="lin" valueType="num">
                                      <p:cBhvr>
                                        <p:cTn id="45" dur="500" fill="hold"/>
                                        <p:tgtEl>
                                          <p:spTgt spid="178192"/>
                                        </p:tgtEl>
                                        <p:attrNameLst>
                                          <p:attrName>ppt_x</p:attrName>
                                        </p:attrNameLst>
                                      </p:cBhvr>
                                      <p:tavLst>
                                        <p:tav tm="0">
                                          <p:val>
                                            <p:fltVal val="0.5"/>
                                          </p:val>
                                        </p:tav>
                                        <p:tav tm="100000">
                                          <p:val>
                                            <p:strVal val="#ppt_x"/>
                                          </p:val>
                                        </p:tav>
                                      </p:tavLst>
                                    </p:anim>
                                    <p:anim calcmode="lin" valueType="num">
                                      <p:cBhvr>
                                        <p:cTn id="46"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88"/>
                                        </p:tgtEl>
                                        <p:attrNameLst>
                                          <p:attrName>style.visibility</p:attrName>
                                        </p:attrNameLst>
                                      </p:cBhvr>
                                      <p:to>
                                        <p:strVal val="visible"/>
                                      </p:to>
                                    </p:set>
                                    <p:anim calcmode="lin" valueType="num">
                                      <p:cBhvr>
                                        <p:cTn id="51" dur="500" fill="hold"/>
                                        <p:tgtEl>
                                          <p:spTgt spid="178188"/>
                                        </p:tgtEl>
                                        <p:attrNameLst>
                                          <p:attrName>ppt_w</p:attrName>
                                        </p:attrNameLst>
                                      </p:cBhvr>
                                      <p:tavLst>
                                        <p:tav tm="0">
                                          <p:val>
                                            <p:fltVal val="0"/>
                                          </p:val>
                                        </p:tav>
                                        <p:tav tm="100000">
                                          <p:val>
                                            <p:strVal val="#ppt_w"/>
                                          </p:val>
                                        </p:tav>
                                      </p:tavLst>
                                    </p:anim>
                                    <p:anim calcmode="lin" valueType="num">
                                      <p:cBhvr>
                                        <p:cTn id="52" dur="500" fill="hold"/>
                                        <p:tgtEl>
                                          <p:spTgt spid="178188"/>
                                        </p:tgtEl>
                                        <p:attrNameLst>
                                          <p:attrName>ppt_h</p:attrName>
                                        </p:attrNameLst>
                                      </p:cBhvr>
                                      <p:tavLst>
                                        <p:tav tm="0">
                                          <p:val>
                                            <p:fltVal val="0"/>
                                          </p:val>
                                        </p:tav>
                                        <p:tav tm="100000">
                                          <p:val>
                                            <p:strVal val="#ppt_h"/>
                                          </p:val>
                                        </p:tav>
                                      </p:tavLst>
                                    </p:anim>
                                    <p:anim calcmode="lin" valueType="num">
                                      <p:cBhvr>
                                        <p:cTn id="53" dur="500" fill="hold"/>
                                        <p:tgtEl>
                                          <p:spTgt spid="178188"/>
                                        </p:tgtEl>
                                        <p:attrNameLst>
                                          <p:attrName>ppt_x</p:attrName>
                                        </p:attrNameLst>
                                      </p:cBhvr>
                                      <p:tavLst>
                                        <p:tav tm="0">
                                          <p:val>
                                            <p:fltVal val="0.5"/>
                                          </p:val>
                                        </p:tav>
                                        <p:tav tm="100000">
                                          <p:val>
                                            <p:strVal val="#ppt_x"/>
                                          </p:val>
                                        </p:tav>
                                      </p:tavLst>
                                    </p:anim>
                                    <p:anim calcmode="lin" valueType="num">
                                      <p:cBhvr>
                                        <p:cTn id="54"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7"/>
                                        </p:tgtEl>
                                        <p:attrNameLst>
                                          <p:attrName>style.visibility</p:attrName>
                                        </p:attrNameLst>
                                      </p:cBhvr>
                                      <p:to>
                                        <p:strVal val="visible"/>
                                      </p:to>
                                    </p:set>
                                    <p:anim calcmode="lin" valueType="num">
                                      <p:cBhvr>
                                        <p:cTn id="59" dur="500" fill="hold"/>
                                        <p:tgtEl>
                                          <p:spTgt spid="178187"/>
                                        </p:tgtEl>
                                        <p:attrNameLst>
                                          <p:attrName>ppt_w</p:attrName>
                                        </p:attrNameLst>
                                      </p:cBhvr>
                                      <p:tavLst>
                                        <p:tav tm="0">
                                          <p:val>
                                            <p:fltVal val="0"/>
                                          </p:val>
                                        </p:tav>
                                        <p:tav tm="100000">
                                          <p:val>
                                            <p:strVal val="#ppt_w"/>
                                          </p:val>
                                        </p:tav>
                                      </p:tavLst>
                                    </p:anim>
                                    <p:anim calcmode="lin" valueType="num">
                                      <p:cBhvr>
                                        <p:cTn id="60" dur="500" fill="hold"/>
                                        <p:tgtEl>
                                          <p:spTgt spid="178187"/>
                                        </p:tgtEl>
                                        <p:attrNameLst>
                                          <p:attrName>ppt_h</p:attrName>
                                        </p:attrNameLst>
                                      </p:cBhvr>
                                      <p:tavLst>
                                        <p:tav tm="0">
                                          <p:val>
                                            <p:fltVal val="0"/>
                                          </p:val>
                                        </p:tav>
                                        <p:tav tm="100000">
                                          <p:val>
                                            <p:strVal val="#ppt_h"/>
                                          </p:val>
                                        </p:tav>
                                      </p:tavLst>
                                    </p:anim>
                                    <p:anim calcmode="lin" valueType="num">
                                      <p:cBhvr>
                                        <p:cTn id="61" dur="500" fill="hold"/>
                                        <p:tgtEl>
                                          <p:spTgt spid="178187"/>
                                        </p:tgtEl>
                                        <p:attrNameLst>
                                          <p:attrName>ppt_x</p:attrName>
                                        </p:attrNameLst>
                                      </p:cBhvr>
                                      <p:tavLst>
                                        <p:tav tm="0">
                                          <p:val>
                                            <p:fltVal val="0.5"/>
                                          </p:val>
                                        </p:tav>
                                        <p:tav tm="100000">
                                          <p:val>
                                            <p:strVal val="#ppt_x"/>
                                          </p:val>
                                        </p:tav>
                                      </p:tavLst>
                                    </p:anim>
                                    <p:anim calcmode="lin" valueType="num">
                                      <p:cBhvr>
                                        <p:cTn id="62"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4"/>
                                        </p:tgtEl>
                                        <p:attrNameLst>
                                          <p:attrName>style.visibility</p:attrName>
                                        </p:attrNameLst>
                                      </p:cBhvr>
                                      <p:to>
                                        <p:strVal val="visible"/>
                                      </p:to>
                                    </p:set>
                                    <p:anim calcmode="lin" valueType="num">
                                      <p:cBhvr>
                                        <p:cTn id="67" dur="500" fill="hold"/>
                                        <p:tgtEl>
                                          <p:spTgt spid="178184"/>
                                        </p:tgtEl>
                                        <p:attrNameLst>
                                          <p:attrName>ppt_w</p:attrName>
                                        </p:attrNameLst>
                                      </p:cBhvr>
                                      <p:tavLst>
                                        <p:tav tm="0">
                                          <p:val>
                                            <p:fltVal val="0"/>
                                          </p:val>
                                        </p:tav>
                                        <p:tav tm="100000">
                                          <p:val>
                                            <p:strVal val="#ppt_w"/>
                                          </p:val>
                                        </p:tav>
                                      </p:tavLst>
                                    </p:anim>
                                    <p:anim calcmode="lin" valueType="num">
                                      <p:cBhvr>
                                        <p:cTn id="68" dur="500" fill="hold"/>
                                        <p:tgtEl>
                                          <p:spTgt spid="178184"/>
                                        </p:tgtEl>
                                        <p:attrNameLst>
                                          <p:attrName>ppt_h</p:attrName>
                                        </p:attrNameLst>
                                      </p:cBhvr>
                                      <p:tavLst>
                                        <p:tav tm="0">
                                          <p:val>
                                            <p:fltVal val="0"/>
                                          </p:val>
                                        </p:tav>
                                        <p:tav tm="100000">
                                          <p:val>
                                            <p:strVal val="#ppt_h"/>
                                          </p:val>
                                        </p:tav>
                                      </p:tavLst>
                                    </p:anim>
                                    <p:anim calcmode="lin" valueType="num">
                                      <p:cBhvr>
                                        <p:cTn id="69" dur="500" fill="hold"/>
                                        <p:tgtEl>
                                          <p:spTgt spid="178184"/>
                                        </p:tgtEl>
                                        <p:attrNameLst>
                                          <p:attrName>ppt_x</p:attrName>
                                        </p:attrNameLst>
                                      </p:cBhvr>
                                      <p:tavLst>
                                        <p:tav tm="0">
                                          <p:val>
                                            <p:fltVal val="0.5"/>
                                          </p:val>
                                        </p:tav>
                                        <p:tav tm="100000">
                                          <p:val>
                                            <p:strVal val="#ppt_x"/>
                                          </p:val>
                                        </p:tav>
                                      </p:tavLst>
                                    </p:anim>
                                    <p:anim calcmode="lin" valueType="num">
                                      <p:cBhvr>
                                        <p:cTn id="70"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5"/>
                                        </p:tgtEl>
                                        <p:attrNameLst>
                                          <p:attrName>style.visibility</p:attrName>
                                        </p:attrNameLst>
                                      </p:cBhvr>
                                      <p:to>
                                        <p:strVal val="visible"/>
                                      </p:to>
                                    </p:set>
                                    <p:anim calcmode="lin" valueType="num">
                                      <p:cBhvr>
                                        <p:cTn id="75" dur="500" fill="hold"/>
                                        <p:tgtEl>
                                          <p:spTgt spid="178185"/>
                                        </p:tgtEl>
                                        <p:attrNameLst>
                                          <p:attrName>ppt_w</p:attrName>
                                        </p:attrNameLst>
                                      </p:cBhvr>
                                      <p:tavLst>
                                        <p:tav tm="0">
                                          <p:val>
                                            <p:fltVal val="0"/>
                                          </p:val>
                                        </p:tav>
                                        <p:tav tm="100000">
                                          <p:val>
                                            <p:strVal val="#ppt_w"/>
                                          </p:val>
                                        </p:tav>
                                      </p:tavLst>
                                    </p:anim>
                                    <p:anim calcmode="lin" valueType="num">
                                      <p:cBhvr>
                                        <p:cTn id="76" dur="500" fill="hold"/>
                                        <p:tgtEl>
                                          <p:spTgt spid="178185"/>
                                        </p:tgtEl>
                                        <p:attrNameLst>
                                          <p:attrName>ppt_h</p:attrName>
                                        </p:attrNameLst>
                                      </p:cBhvr>
                                      <p:tavLst>
                                        <p:tav tm="0">
                                          <p:val>
                                            <p:fltVal val="0"/>
                                          </p:val>
                                        </p:tav>
                                        <p:tav tm="100000">
                                          <p:val>
                                            <p:strVal val="#ppt_h"/>
                                          </p:val>
                                        </p:tav>
                                      </p:tavLst>
                                    </p:anim>
                                    <p:anim calcmode="lin" valueType="num">
                                      <p:cBhvr>
                                        <p:cTn id="77" dur="500" fill="hold"/>
                                        <p:tgtEl>
                                          <p:spTgt spid="178185"/>
                                        </p:tgtEl>
                                        <p:attrNameLst>
                                          <p:attrName>ppt_x</p:attrName>
                                        </p:attrNameLst>
                                      </p:cBhvr>
                                      <p:tavLst>
                                        <p:tav tm="0">
                                          <p:val>
                                            <p:fltVal val="0.5"/>
                                          </p:val>
                                        </p:tav>
                                        <p:tav tm="100000">
                                          <p:val>
                                            <p:strVal val="#ppt_x"/>
                                          </p:val>
                                        </p:tav>
                                      </p:tavLst>
                                    </p:anim>
                                    <p:anim calcmode="lin" valueType="num">
                                      <p:cBhvr>
                                        <p:cTn id="78"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6"/>
                                        </p:tgtEl>
                                        <p:attrNameLst>
                                          <p:attrName>style.visibility</p:attrName>
                                        </p:attrNameLst>
                                      </p:cBhvr>
                                      <p:to>
                                        <p:strVal val="visible"/>
                                      </p:to>
                                    </p:set>
                                    <p:anim calcmode="lin" valueType="num">
                                      <p:cBhvr>
                                        <p:cTn id="83" dur="500" fill="hold"/>
                                        <p:tgtEl>
                                          <p:spTgt spid="178186"/>
                                        </p:tgtEl>
                                        <p:attrNameLst>
                                          <p:attrName>ppt_w</p:attrName>
                                        </p:attrNameLst>
                                      </p:cBhvr>
                                      <p:tavLst>
                                        <p:tav tm="0">
                                          <p:val>
                                            <p:fltVal val="0"/>
                                          </p:val>
                                        </p:tav>
                                        <p:tav tm="100000">
                                          <p:val>
                                            <p:strVal val="#ppt_w"/>
                                          </p:val>
                                        </p:tav>
                                      </p:tavLst>
                                    </p:anim>
                                    <p:anim calcmode="lin" valueType="num">
                                      <p:cBhvr>
                                        <p:cTn id="84" dur="500" fill="hold"/>
                                        <p:tgtEl>
                                          <p:spTgt spid="178186"/>
                                        </p:tgtEl>
                                        <p:attrNameLst>
                                          <p:attrName>ppt_h</p:attrName>
                                        </p:attrNameLst>
                                      </p:cBhvr>
                                      <p:tavLst>
                                        <p:tav tm="0">
                                          <p:val>
                                            <p:fltVal val="0"/>
                                          </p:val>
                                        </p:tav>
                                        <p:tav tm="100000">
                                          <p:val>
                                            <p:strVal val="#ppt_h"/>
                                          </p:val>
                                        </p:tav>
                                      </p:tavLst>
                                    </p:anim>
                                    <p:anim calcmode="lin" valueType="num">
                                      <p:cBhvr>
                                        <p:cTn id="85" dur="500" fill="hold"/>
                                        <p:tgtEl>
                                          <p:spTgt spid="178186"/>
                                        </p:tgtEl>
                                        <p:attrNameLst>
                                          <p:attrName>ppt_x</p:attrName>
                                        </p:attrNameLst>
                                      </p:cBhvr>
                                      <p:tavLst>
                                        <p:tav tm="0">
                                          <p:val>
                                            <p:fltVal val="0.5"/>
                                          </p:val>
                                        </p:tav>
                                        <p:tav tm="100000">
                                          <p:val>
                                            <p:strVal val="#ppt_x"/>
                                          </p:val>
                                        </p:tav>
                                      </p:tavLst>
                                    </p:anim>
                                    <p:anim calcmode="lin" valueType="num">
                                      <p:cBhvr>
                                        <p:cTn id="86"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grpId="0" nodeType="clickEffect">
                                  <p:stCondLst>
                                    <p:cond delay="0"/>
                                  </p:stCondLst>
                                  <p:childTnLst>
                                    <p:set>
                                      <p:cBhvr>
                                        <p:cTn id="90" dur="1" fill="hold">
                                          <p:stCondLst>
                                            <p:cond delay="0"/>
                                          </p:stCondLst>
                                        </p:cTn>
                                        <p:tgtEl>
                                          <p:spTgt spid="178195"/>
                                        </p:tgtEl>
                                        <p:attrNameLst>
                                          <p:attrName>style.visibility</p:attrName>
                                        </p:attrNameLst>
                                      </p:cBhvr>
                                      <p:to>
                                        <p:strVal val="visible"/>
                                      </p:to>
                                    </p:set>
                                    <p:anim calcmode="lin" valueType="num">
                                      <p:cBhvr>
                                        <p:cTn id="91" dur="500" fill="hold"/>
                                        <p:tgtEl>
                                          <p:spTgt spid="178195"/>
                                        </p:tgtEl>
                                        <p:attrNameLst>
                                          <p:attrName>ppt_w</p:attrName>
                                        </p:attrNameLst>
                                      </p:cBhvr>
                                      <p:tavLst>
                                        <p:tav tm="0">
                                          <p:val>
                                            <p:fltVal val="0"/>
                                          </p:val>
                                        </p:tav>
                                        <p:tav tm="100000">
                                          <p:val>
                                            <p:strVal val="#ppt_w"/>
                                          </p:val>
                                        </p:tav>
                                      </p:tavLst>
                                    </p:anim>
                                    <p:anim calcmode="lin" valueType="num">
                                      <p:cBhvr>
                                        <p:cTn id="92" dur="500" fill="hold"/>
                                        <p:tgtEl>
                                          <p:spTgt spid="178195"/>
                                        </p:tgtEl>
                                        <p:attrNameLst>
                                          <p:attrName>ppt_h</p:attrName>
                                        </p:attrNameLst>
                                      </p:cBhvr>
                                      <p:tavLst>
                                        <p:tav tm="0">
                                          <p:val>
                                            <p:fltVal val="0"/>
                                          </p:val>
                                        </p:tav>
                                        <p:tav tm="100000">
                                          <p:val>
                                            <p:strVal val="#ppt_h"/>
                                          </p:val>
                                        </p:tav>
                                      </p:tavLst>
                                    </p:anim>
                                    <p:anim calcmode="lin" valueType="num">
                                      <p:cBhvr>
                                        <p:cTn id="93" dur="500" fill="hold"/>
                                        <p:tgtEl>
                                          <p:spTgt spid="178195"/>
                                        </p:tgtEl>
                                        <p:attrNameLst>
                                          <p:attrName>ppt_x</p:attrName>
                                        </p:attrNameLst>
                                      </p:cBhvr>
                                      <p:tavLst>
                                        <p:tav tm="0">
                                          <p:val>
                                            <p:fltVal val="0.5"/>
                                          </p:val>
                                        </p:tav>
                                        <p:tav tm="100000">
                                          <p:val>
                                            <p:strVal val="#ppt_x"/>
                                          </p:val>
                                        </p:tav>
                                      </p:tavLst>
                                    </p:anim>
                                    <p:anim calcmode="lin" valueType="num">
                                      <p:cBhvr>
                                        <p:cTn id="94"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7" presetClass="entr" presetSubtype="2" fill="hold" grpId="0" nodeType="clickEffect">
                                  <p:stCondLst>
                                    <p:cond delay="0"/>
                                  </p:stCondLst>
                                  <p:childTnLst>
                                    <p:set>
                                      <p:cBhvr>
                                        <p:cTn id="98" dur="1" fill="hold">
                                          <p:stCondLst>
                                            <p:cond delay="0"/>
                                          </p:stCondLst>
                                        </p:cTn>
                                        <p:tgtEl>
                                          <p:spTgt spid="178196"/>
                                        </p:tgtEl>
                                        <p:attrNameLst>
                                          <p:attrName>style.visibility</p:attrName>
                                        </p:attrNameLst>
                                      </p:cBhvr>
                                      <p:to>
                                        <p:strVal val="visible"/>
                                      </p:to>
                                    </p:set>
                                    <p:anim calcmode="lin" valueType="num">
                                      <p:cBhvr>
                                        <p:cTn id="99" dur="500" fill="hold"/>
                                        <p:tgtEl>
                                          <p:spTgt spid="178196"/>
                                        </p:tgtEl>
                                        <p:attrNameLst>
                                          <p:attrName>ppt_x</p:attrName>
                                        </p:attrNameLst>
                                      </p:cBhvr>
                                      <p:tavLst>
                                        <p:tav tm="0">
                                          <p:val>
                                            <p:strVal val="#ppt_x+#ppt_w/2"/>
                                          </p:val>
                                        </p:tav>
                                        <p:tav tm="100000">
                                          <p:val>
                                            <p:strVal val="#ppt_x"/>
                                          </p:val>
                                        </p:tav>
                                      </p:tavLst>
                                    </p:anim>
                                    <p:anim calcmode="lin" valueType="num">
                                      <p:cBhvr>
                                        <p:cTn id="100" dur="500" fill="hold"/>
                                        <p:tgtEl>
                                          <p:spTgt spid="178196"/>
                                        </p:tgtEl>
                                        <p:attrNameLst>
                                          <p:attrName>ppt_y</p:attrName>
                                        </p:attrNameLst>
                                      </p:cBhvr>
                                      <p:tavLst>
                                        <p:tav tm="0">
                                          <p:val>
                                            <p:strVal val="#ppt_y"/>
                                          </p:val>
                                        </p:tav>
                                        <p:tav tm="100000">
                                          <p:val>
                                            <p:strVal val="#ppt_y"/>
                                          </p:val>
                                        </p:tav>
                                      </p:tavLst>
                                    </p:anim>
                                    <p:anim calcmode="lin" valueType="num">
                                      <p:cBhvr>
                                        <p:cTn id="101" dur="500" fill="hold"/>
                                        <p:tgtEl>
                                          <p:spTgt spid="178196"/>
                                        </p:tgtEl>
                                        <p:attrNameLst>
                                          <p:attrName>ppt_w</p:attrName>
                                        </p:attrNameLst>
                                      </p:cBhvr>
                                      <p:tavLst>
                                        <p:tav tm="0">
                                          <p:val>
                                            <p:fltVal val="0"/>
                                          </p:val>
                                        </p:tav>
                                        <p:tav tm="100000">
                                          <p:val>
                                            <p:strVal val="#ppt_w"/>
                                          </p:val>
                                        </p:tav>
                                      </p:tavLst>
                                    </p:anim>
                                    <p:anim calcmode="lin" valueType="num">
                                      <p:cBhvr>
                                        <p:cTn id="102" dur="500" fill="hold"/>
                                        <p:tgtEl>
                                          <p:spTgt spid="178196"/>
                                        </p:tgtEl>
                                        <p:attrNameLst>
                                          <p:attrName>ppt_h</p:attrName>
                                        </p:attrNameLst>
                                      </p:cBhvr>
                                      <p:tavLst>
                                        <p:tav tm="0">
                                          <p:val>
                                            <p:strVal val="#ppt_h"/>
                                          </p:val>
                                        </p:tav>
                                        <p:tav tm="100000">
                                          <p:val>
                                            <p:strVal val="#ppt_h"/>
                                          </p:val>
                                        </p:tav>
                                      </p:tavLst>
                                    </p:anim>
                                  </p:childTnLst>
                                </p:cTn>
                              </p:par>
                            </p:childTnLst>
                          </p:cTn>
                        </p:par>
                        <p:par>
                          <p:cTn id="103" fill="hold" nodeType="afterGroup">
                            <p:stCondLst>
                              <p:cond delay="500"/>
                            </p:stCondLst>
                            <p:childTnLst>
                              <p:par>
                                <p:cTn id="104" presetID="23" presetClass="entr" presetSubtype="272" fill="hold" grpId="0" nodeType="afterEffect">
                                  <p:stCondLst>
                                    <p:cond delay="0"/>
                                  </p:stCondLst>
                                  <p:childTnLst>
                                    <p:set>
                                      <p:cBhvr>
                                        <p:cTn id="105" dur="1" fill="hold">
                                          <p:stCondLst>
                                            <p:cond delay="0"/>
                                          </p:stCondLst>
                                        </p:cTn>
                                        <p:tgtEl>
                                          <p:spTgt spid="178206"/>
                                        </p:tgtEl>
                                        <p:attrNameLst>
                                          <p:attrName>style.visibility</p:attrName>
                                        </p:attrNameLst>
                                      </p:cBhvr>
                                      <p:to>
                                        <p:strVal val="visible"/>
                                      </p:to>
                                    </p:set>
                                    <p:anim calcmode="lin" valueType="num">
                                      <p:cBhvr>
                                        <p:cTn id="106" dur="500" fill="hold"/>
                                        <p:tgtEl>
                                          <p:spTgt spid="178206"/>
                                        </p:tgtEl>
                                        <p:attrNameLst>
                                          <p:attrName>ppt_w</p:attrName>
                                        </p:attrNameLst>
                                      </p:cBhvr>
                                      <p:tavLst>
                                        <p:tav tm="0">
                                          <p:val>
                                            <p:strVal val="2/3*#ppt_w"/>
                                          </p:val>
                                        </p:tav>
                                        <p:tav tm="100000">
                                          <p:val>
                                            <p:strVal val="#ppt_w"/>
                                          </p:val>
                                        </p:tav>
                                      </p:tavLst>
                                    </p:anim>
                                    <p:anim calcmode="lin" valueType="num">
                                      <p:cBhvr>
                                        <p:cTn id="107"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08" fill="hold" nodeType="clickPar">
                      <p:stCondLst>
                        <p:cond delay="indefinite"/>
                      </p:stCondLst>
                      <p:childTnLst>
                        <p:par>
                          <p:cTn id="109" fill="hold" nodeType="withGroup">
                            <p:stCondLst>
                              <p:cond delay="0"/>
                            </p:stCondLst>
                            <p:childTnLst>
                              <p:par>
                                <p:cTn id="110" presetID="23" presetClass="entr" presetSubtype="272" fill="hold" grpId="0" nodeType="clickEffect">
                                  <p:stCondLst>
                                    <p:cond delay="0"/>
                                  </p:stCondLst>
                                  <p:childTnLst>
                                    <p:set>
                                      <p:cBhvr>
                                        <p:cTn id="111" dur="1" fill="hold">
                                          <p:stCondLst>
                                            <p:cond delay="0"/>
                                          </p:stCondLst>
                                        </p:cTn>
                                        <p:tgtEl>
                                          <p:spTgt spid="178207"/>
                                        </p:tgtEl>
                                        <p:attrNameLst>
                                          <p:attrName>style.visibility</p:attrName>
                                        </p:attrNameLst>
                                      </p:cBhvr>
                                      <p:to>
                                        <p:strVal val="visible"/>
                                      </p:to>
                                    </p:set>
                                    <p:anim calcmode="lin" valueType="num">
                                      <p:cBhvr>
                                        <p:cTn id="112" dur="500" fill="hold"/>
                                        <p:tgtEl>
                                          <p:spTgt spid="178207"/>
                                        </p:tgtEl>
                                        <p:attrNameLst>
                                          <p:attrName>ppt_w</p:attrName>
                                        </p:attrNameLst>
                                      </p:cBhvr>
                                      <p:tavLst>
                                        <p:tav tm="0">
                                          <p:val>
                                            <p:strVal val="2/3*#ppt_w"/>
                                          </p:val>
                                        </p:tav>
                                        <p:tav tm="100000">
                                          <p:val>
                                            <p:strVal val="#ppt_w"/>
                                          </p:val>
                                        </p:tav>
                                      </p:tavLst>
                                    </p:anim>
                                    <p:anim calcmode="lin" valueType="num">
                                      <p:cBhvr>
                                        <p:cTn id="113"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14" fill="hold" nodeType="clickPar">
                      <p:stCondLst>
                        <p:cond delay="indefinite"/>
                      </p:stCondLst>
                      <p:childTnLst>
                        <p:par>
                          <p:cTn id="115" fill="hold" nodeType="withGroup">
                            <p:stCondLst>
                              <p:cond delay="0"/>
                            </p:stCondLst>
                            <p:childTnLst>
                              <p:par>
                                <p:cTn id="116" presetID="23" presetClass="entr" presetSubtype="272" fill="hold" grpId="0" nodeType="clickEffect">
                                  <p:stCondLst>
                                    <p:cond delay="0"/>
                                  </p:stCondLst>
                                  <p:childTnLst>
                                    <p:set>
                                      <p:cBhvr>
                                        <p:cTn id="117" dur="1" fill="hold">
                                          <p:stCondLst>
                                            <p:cond delay="0"/>
                                          </p:stCondLst>
                                        </p:cTn>
                                        <p:tgtEl>
                                          <p:spTgt spid="178208"/>
                                        </p:tgtEl>
                                        <p:attrNameLst>
                                          <p:attrName>style.visibility</p:attrName>
                                        </p:attrNameLst>
                                      </p:cBhvr>
                                      <p:to>
                                        <p:strVal val="visible"/>
                                      </p:to>
                                    </p:set>
                                    <p:anim calcmode="lin" valueType="num">
                                      <p:cBhvr>
                                        <p:cTn id="118" dur="500" fill="hold"/>
                                        <p:tgtEl>
                                          <p:spTgt spid="178208"/>
                                        </p:tgtEl>
                                        <p:attrNameLst>
                                          <p:attrName>ppt_w</p:attrName>
                                        </p:attrNameLst>
                                      </p:cBhvr>
                                      <p:tavLst>
                                        <p:tav tm="0">
                                          <p:val>
                                            <p:strVal val="2/3*#ppt_w"/>
                                          </p:val>
                                        </p:tav>
                                        <p:tav tm="100000">
                                          <p:val>
                                            <p:strVal val="#ppt_w"/>
                                          </p:val>
                                        </p:tav>
                                      </p:tavLst>
                                    </p:anim>
                                    <p:anim calcmode="lin" valueType="num">
                                      <p:cBhvr>
                                        <p:cTn id="119"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7" presetClass="entr" presetSubtype="8" fill="hold" grpId="0" nodeType="clickEffect">
                                  <p:stCondLst>
                                    <p:cond delay="0"/>
                                  </p:stCondLst>
                                  <p:childTnLst>
                                    <p:set>
                                      <p:cBhvr>
                                        <p:cTn id="123" dur="1" fill="hold">
                                          <p:stCondLst>
                                            <p:cond delay="0"/>
                                          </p:stCondLst>
                                        </p:cTn>
                                        <p:tgtEl>
                                          <p:spTgt spid="178197"/>
                                        </p:tgtEl>
                                        <p:attrNameLst>
                                          <p:attrName>style.visibility</p:attrName>
                                        </p:attrNameLst>
                                      </p:cBhvr>
                                      <p:to>
                                        <p:strVal val="visible"/>
                                      </p:to>
                                    </p:set>
                                    <p:anim calcmode="lin" valueType="num">
                                      <p:cBhvr>
                                        <p:cTn id="124" dur="500" fill="hold"/>
                                        <p:tgtEl>
                                          <p:spTgt spid="178197"/>
                                        </p:tgtEl>
                                        <p:attrNameLst>
                                          <p:attrName>ppt_x</p:attrName>
                                        </p:attrNameLst>
                                      </p:cBhvr>
                                      <p:tavLst>
                                        <p:tav tm="0">
                                          <p:val>
                                            <p:strVal val="#ppt_x-#ppt_w/2"/>
                                          </p:val>
                                        </p:tav>
                                        <p:tav tm="100000">
                                          <p:val>
                                            <p:strVal val="#ppt_x"/>
                                          </p:val>
                                        </p:tav>
                                      </p:tavLst>
                                    </p:anim>
                                    <p:anim calcmode="lin" valueType="num">
                                      <p:cBhvr>
                                        <p:cTn id="125" dur="500" fill="hold"/>
                                        <p:tgtEl>
                                          <p:spTgt spid="178197"/>
                                        </p:tgtEl>
                                        <p:attrNameLst>
                                          <p:attrName>ppt_y</p:attrName>
                                        </p:attrNameLst>
                                      </p:cBhvr>
                                      <p:tavLst>
                                        <p:tav tm="0">
                                          <p:val>
                                            <p:strVal val="#ppt_y"/>
                                          </p:val>
                                        </p:tav>
                                        <p:tav tm="100000">
                                          <p:val>
                                            <p:strVal val="#ppt_y"/>
                                          </p:val>
                                        </p:tav>
                                      </p:tavLst>
                                    </p:anim>
                                    <p:anim calcmode="lin" valueType="num">
                                      <p:cBhvr>
                                        <p:cTn id="126" dur="500" fill="hold"/>
                                        <p:tgtEl>
                                          <p:spTgt spid="178197"/>
                                        </p:tgtEl>
                                        <p:attrNameLst>
                                          <p:attrName>ppt_w</p:attrName>
                                        </p:attrNameLst>
                                      </p:cBhvr>
                                      <p:tavLst>
                                        <p:tav tm="0">
                                          <p:val>
                                            <p:fltVal val="0"/>
                                          </p:val>
                                        </p:tav>
                                        <p:tav tm="100000">
                                          <p:val>
                                            <p:strVal val="#ppt_w"/>
                                          </p:val>
                                        </p:tav>
                                      </p:tavLst>
                                    </p:anim>
                                    <p:anim calcmode="lin" valueType="num">
                                      <p:cBhvr>
                                        <p:cTn id="127" dur="500" fill="hold"/>
                                        <p:tgtEl>
                                          <p:spTgt spid="178197"/>
                                        </p:tgtEl>
                                        <p:attrNameLst>
                                          <p:attrName>ppt_h</p:attrName>
                                        </p:attrNameLst>
                                      </p:cBhvr>
                                      <p:tavLst>
                                        <p:tav tm="0">
                                          <p:val>
                                            <p:strVal val="#ppt_h"/>
                                          </p:val>
                                        </p:tav>
                                        <p:tav tm="100000">
                                          <p:val>
                                            <p:strVal val="#ppt_h"/>
                                          </p:val>
                                        </p:tav>
                                      </p:tavLst>
                                    </p:anim>
                                  </p:childTnLst>
                                </p:cTn>
                              </p:par>
                            </p:childTnLst>
                          </p:cTn>
                        </p:par>
                        <p:par>
                          <p:cTn id="128" fill="hold" nodeType="afterGroup">
                            <p:stCondLst>
                              <p:cond delay="500"/>
                            </p:stCondLst>
                            <p:childTnLst>
                              <p:par>
                                <p:cTn id="129" presetID="23" presetClass="entr" presetSubtype="272" fill="hold" grpId="0" nodeType="afterEffect">
                                  <p:stCondLst>
                                    <p:cond delay="0"/>
                                  </p:stCondLst>
                                  <p:childTnLst>
                                    <p:set>
                                      <p:cBhvr>
                                        <p:cTn id="130" dur="1" fill="hold">
                                          <p:stCondLst>
                                            <p:cond delay="0"/>
                                          </p:stCondLst>
                                        </p:cTn>
                                        <p:tgtEl>
                                          <p:spTgt spid="178210"/>
                                        </p:tgtEl>
                                        <p:attrNameLst>
                                          <p:attrName>style.visibility</p:attrName>
                                        </p:attrNameLst>
                                      </p:cBhvr>
                                      <p:to>
                                        <p:strVal val="visible"/>
                                      </p:to>
                                    </p:set>
                                    <p:anim calcmode="lin" valueType="num">
                                      <p:cBhvr>
                                        <p:cTn id="131" dur="500" fill="hold"/>
                                        <p:tgtEl>
                                          <p:spTgt spid="178210"/>
                                        </p:tgtEl>
                                        <p:attrNameLst>
                                          <p:attrName>ppt_w</p:attrName>
                                        </p:attrNameLst>
                                      </p:cBhvr>
                                      <p:tavLst>
                                        <p:tav tm="0">
                                          <p:val>
                                            <p:strVal val="2/3*#ppt_w"/>
                                          </p:val>
                                        </p:tav>
                                        <p:tav tm="100000">
                                          <p:val>
                                            <p:strVal val="#ppt_w"/>
                                          </p:val>
                                        </p:tav>
                                      </p:tavLst>
                                    </p:anim>
                                    <p:anim calcmode="lin" valueType="num">
                                      <p:cBhvr>
                                        <p:cTn id="132"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33" fill="hold" nodeType="clickPar">
                      <p:stCondLst>
                        <p:cond delay="indefinite"/>
                      </p:stCondLst>
                      <p:childTnLst>
                        <p:par>
                          <p:cTn id="134" fill="hold" nodeType="withGroup">
                            <p:stCondLst>
                              <p:cond delay="0"/>
                            </p:stCondLst>
                            <p:childTnLst>
                              <p:par>
                                <p:cTn id="135" presetID="23" presetClass="entr" presetSubtype="272" fill="hold" grpId="0" nodeType="clickEffect">
                                  <p:stCondLst>
                                    <p:cond delay="0"/>
                                  </p:stCondLst>
                                  <p:childTnLst>
                                    <p:set>
                                      <p:cBhvr>
                                        <p:cTn id="136" dur="1" fill="hold">
                                          <p:stCondLst>
                                            <p:cond delay="0"/>
                                          </p:stCondLst>
                                        </p:cTn>
                                        <p:tgtEl>
                                          <p:spTgt spid="178211"/>
                                        </p:tgtEl>
                                        <p:attrNameLst>
                                          <p:attrName>style.visibility</p:attrName>
                                        </p:attrNameLst>
                                      </p:cBhvr>
                                      <p:to>
                                        <p:strVal val="visible"/>
                                      </p:to>
                                    </p:set>
                                    <p:anim calcmode="lin" valueType="num">
                                      <p:cBhvr>
                                        <p:cTn id="137" dur="500" fill="hold"/>
                                        <p:tgtEl>
                                          <p:spTgt spid="178211"/>
                                        </p:tgtEl>
                                        <p:attrNameLst>
                                          <p:attrName>ppt_w</p:attrName>
                                        </p:attrNameLst>
                                      </p:cBhvr>
                                      <p:tavLst>
                                        <p:tav tm="0">
                                          <p:val>
                                            <p:strVal val="2/3*#ppt_w"/>
                                          </p:val>
                                        </p:tav>
                                        <p:tav tm="100000">
                                          <p:val>
                                            <p:strVal val="#ppt_w"/>
                                          </p:val>
                                        </p:tav>
                                      </p:tavLst>
                                    </p:anim>
                                    <p:anim calcmode="lin" valueType="num">
                                      <p:cBhvr>
                                        <p:cTn id="138"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39" fill="hold" nodeType="clickPar">
                      <p:stCondLst>
                        <p:cond delay="indefinite"/>
                      </p:stCondLst>
                      <p:childTnLst>
                        <p:par>
                          <p:cTn id="140" fill="hold" nodeType="withGroup">
                            <p:stCondLst>
                              <p:cond delay="0"/>
                            </p:stCondLst>
                            <p:childTnLst>
                              <p:par>
                                <p:cTn id="141" presetID="23" presetClass="entr" presetSubtype="272" fill="hold" grpId="0" nodeType="clickEffect">
                                  <p:stCondLst>
                                    <p:cond delay="0"/>
                                  </p:stCondLst>
                                  <p:childTnLst>
                                    <p:set>
                                      <p:cBhvr>
                                        <p:cTn id="142" dur="1" fill="hold">
                                          <p:stCondLst>
                                            <p:cond delay="0"/>
                                          </p:stCondLst>
                                        </p:cTn>
                                        <p:tgtEl>
                                          <p:spTgt spid="178212"/>
                                        </p:tgtEl>
                                        <p:attrNameLst>
                                          <p:attrName>style.visibility</p:attrName>
                                        </p:attrNameLst>
                                      </p:cBhvr>
                                      <p:to>
                                        <p:strVal val="visible"/>
                                      </p:to>
                                    </p:set>
                                    <p:anim calcmode="lin" valueType="num">
                                      <p:cBhvr>
                                        <p:cTn id="143" dur="500" fill="hold"/>
                                        <p:tgtEl>
                                          <p:spTgt spid="178212"/>
                                        </p:tgtEl>
                                        <p:attrNameLst>
                                          <p:attrName>ppt_w</p:attrName>
                                        </p:attrNameLst>
                                      </p:cBhvr>
                                      <p:tavLst>
                                        <p:tav tm="0">
                                          <p:val>
                                            <p:strVal val="2/3*#ppt_w"/>
                                          </p:val>
                                        </p:tav>
                                        <p:tav tm="100000">
                                          <p:val>
                                            <p:strVal val="#ppt_w"/>
                                          </p:val>
                                        </p:tav>
                                      </p:tavLst>
                                    </p:anim>
                                    <p:anim calcmode="lin" valueType="num">
                                      <p:cBhvr>
                                        <p:cTn id="144"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xit" presetSubtype="0" fill="hold" grpId="1" nodeType="clickEffect">
                                  <p:stCondLst>
                                    <p:cond delay="0"/>
                                  </p:stCondLst>
                                  <p:childTnLst>
                                    <p:set>
                                      <p:cBhvr>
                                        <p:cTn id="148" dur="1" fill="hold">
                                          <p:stCondLst>
                                            <p:cond delay="499"/>
                                          </p:stCondLst>
                                        </p:cTn>
                                        <p:tgtEl>
                                          <p:spTgt spid="178208"/>
                                        </p:tgtEl>
                                        <p:attrNameLst>
                                          <p:attrName>style.visibility</p:attrName>
                                        </p:attrNameLst>
                                      </p:cBhvr>
                                      <p:to>
                                        <p:strVal val="hidden"/>
                                      </p:to>
                                    </p:set>
                                  </p:childTnLst>
                                </p:cTn>
                              </p:par>
                            </p:childTnLst>
                          </p:cTn>
                        </p:par>
                        <p:par>
                          <p:cTn id="149" fill="hold" nodeType="afterGroup">
                            <p:stCondLst>
                              <p:cond delay="500"/>
                            </p:stCondLst>
                            <p:childTnLst>
                              <p:par>
                                <p:cTn id="150" presetID="23" presetClass="entr" presetSubtype="272" fill="hold" grpId="0" nodeType="afterEffect">
                                  <p:stCondLst>
                                    <p:cond delay="0"/>
                                  </p:stCondLst>
                                  <p:childTnLst>
                                    <p:set>
                                      <p:cBhvr>
                                        <p:cTn id="151" dur="1" fill="hold">
                                          <p:stCondLst>
                                            <p:cond delay="0"/>
                                          </p:stCondLst>
                                        </p:cTn>
                                        <p:tgtEl>
                                          <p:spTgt spid="178209"/>
                                        </p:tgtEl>
                                        <p:attrNameLst>
                                          <p:attrName>style.visibility</p:attrName>
                                        </p:attrNameLst>
                                      </p:cBhvr>
                                      <p:to>
                                        <p:strVal val="visible"/>
                                      </p:to>
                                    </p:set>
                                    <p:anim calcmode="lin" valueType="num">
                                      <p:cBhvr>
                                        <p:cTn id="152" dur="500" fill="hold"/>
                                        <p:tgtEl>
                                          <p:spTgt spid="178209"/>
                                        </p:tgtEl>
                                        <p:attrNameLst>
                                          <p:attrName>ppt_w</p:attrName>
                                        </p:attrNameLst>
                                      </p:cBhvr>
                                      <p:tavLst>
                                        <p:tav tm="0">
                                          <p:val>
                                            <p:strVal val="2/3*#ppt_w"/>
                                          </p:val>
                                        </p:tav>
                                        <p:tav tm="100000">
                                          <p:val>
                                            <p:strVal val="#ppt_w"/>
                                          </p:val>
                                        </p:tav>
                                      </p:tavLst>
                                    </p:anim>
                                    <p:anim calcmode="lin" valueType="num">
                                      <p:cBhvr>
                                        <p:cTn id="153"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1" presetClass="exit" presetSubtype="0" fill="hold" grpId="1" nodeType="clickEffect">
                                  <p:stCondLst>
                                    <p:cond delay="0"/>
                                  </p:stCondLst>
                                  <p:childTnLst>
                                    <p:set>
                                      <p:cBhvr>
                                        <p:cTn id="157" dur="1" fill="hold">
                                          <p:stCondLst>
                                            <p:cond delay="499"/>
                                          </p:stCondLst>
                                        </p:cTn>
                                        <p:tgtEl>
                                          <p:spTgt spid="178212"/>
                                        </p:tgtEl>
                                        <p:attrNameLst>
                                          <p:attrName>style.visibility</p:attrName>
                                        </p:attrNameLst>
                                      </p:cBhvr>
                                      <p:to>
                                        <p:strVal val="hidden"/>
                                      </p:to>
                                    </p:set>
                                  </p:childTnLst>
                                </p:cTn>
                              </p:par>
                            </p:childTnLst>
                          </p:cTn>
                        </p:par>
                        <p:par>
                          <p:cTn id="158" fill="hold" nodeType="afterGroup">
                            <p:stCondLst>
                              <p:cond delay="500"/>
                            </p:stCondLst>
                            <p:childTnLst>
                              <p:par>
                                <p:cTn id="159" presetID="23" presetClass="entr" presetSubtype="272" fill="hold" grpId="0" nodeType="afterEffect">
                                  <p:stCondLst>
                                    <p:cond delay="0"/>
                                  </p:stCondLst>
                                  <p:childTnLst>
                                    <p:set>
                                      <p:cBhvr>
                                        <p:cTn id="160" dur="1" fill="hold">
                                          <p:stCondLst>
                                            <p:cond delay="0"/>
                                          </p:stCondLst>
                                        </p:cTn>
                                        <p:tgtEl>
                                          <p:spTgt spid="178213"/>
                                        </p:tgtEl>
                                        <p:attrNameLst>
                                          <p:attrName>style.visibility</p:attrName>
                                        </p:attrNameLst>
                                      </p:cBhvr>
                                      <p:to>
                                        <p:strVal val="visible"/>
                                      </p:to>
                                    </p:set>
                                    <p:anim calcmode="lin" valueType="num">
                                      <p:cBhvr>
                                        <p:cTn id="161" dur="500" fill="hold"/>
                                        <p:tgtEl>
                                          <p:spTgt spid="178213"/>
                                        </p:tgtEl>
                                        <p:attrNameLst>
                                          <p:attrName>ppt_w</p:attrName>
                                        </p:attrNameLst>
                                      </p:cBhvr>
                                      <p:tavLst>
                                        <p:tav tm="0">
                                          <p:val>
                                            <p:strVal val="2/3*#ppt_w"/>
                                          </p:val>
                                        </p:tav>
                                        <p:tav tm="100000">
                                          <p:val>
                                            <p:strVal val="#ppt_w"/>
                                          </p:val>
                                        </p:tav>
                                      </p:tavLst>
                                    </p:anim>
                                    <p:anim calcmode="lin" valueType="num">
                                      <p:cBhvr>
                                        <p:cTn id="162"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204788" y="552450"/>
            <a:ext cx="8720137"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71683"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6392" name="Rectangle 8"/>
          <p:cNvSpPr>
            <a:spLocks noChangeArrowheads="1"/>
          </p:cNvSpPr>
          <p:nvPr/>
        </p:nvSpPr>
        <p:spPr bwMode="auto">
          <a:xfrm>
            <a:off x="428625" y="1781175"/>
            <a:ext cx="8205788" cy="46116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A3FF47"/>
                </a:solidFill>
                <a:effectLst/>
                <a:uLnTx/>
                <a:uFillTx/>
                <a:latin typeface="MylaiOssai" charset="0"/>
                <a:ea typeface="ＭＳ Ｐゴシック" charset="0"/>
              </a:rPr>
              <a:t>pzgfkal</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5400" b="1" i="0" u="none" strike="noStrike" kern="1200" cap="none" spc="0" normalizeH="0" baseline="0" noProof="0">
                <a:ln>
                  <a:noFill/>
                </a:ln>
                <a:solidFill>
                  <a:srgbClr val="A3FF47"/>
                </a:solidFill>
                <a:effectLst/>
                <a:uLnTx/>
                <a:uFillTx/>
                <a:latin typeface="MylaiOssai" charset="0"/>
                <a:ea typeface="ＭＳ Ｐゴシック" charset="0"/>
              </a:rPr>
              <a:t>ud]fpFkfAkkQm</a:t>
            </a:r>
            <a:r>
              <a:rPr kumimoji="0" lang="en-US" sz="5400" b="0" i="0" u="none" strike="noStrike" kern="1200" cap="none" spc="0" normalizeH="0" baseline="0" noProof="0">
                <a:ln>
                  <a:noFill/>
                </a:ln>
                <a:solidFill>
                  <a:srgbClr val="A3FF47"/>
                </a:solidFill>
                <a:effectLst/>
                <a:uLnTx/>
                <a:uFillTx/>
                <a:latin typeface="MylaiOssai" charset="0"/>
                <a:ea typeface="ＭＳ Ｐゴシック" charset="0"/>
              </a:rPr>
              <a:t>f</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A3FF47"/>
                </a:solidFill>
                <a:effectLst/>
                <a:uLnTx/>
                <a:uFillTx/>
                <a:latin typeface="MylaiOssai" charset="0"/>
                <a:ea typeface="ＭＳ Ｐゴシック" charset="0"/>
              </a:rPr>
              <a:t>opfpnftgfkQmf.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5400" b="1" i="1" u="none" strike="noStrike" kern="1200" cap="none" spc="0" normalizeH="0" baseline="0" noProof="0">
              <a:ln>
                <a:noFill/>
              </a:ln>
              <a:solidFill>
                <a:srgbClr val="A3FF47"/>
              </a:solidFill>
              <a:effectLst/>
              <a:uLnTx/>
              <a:uFillTx/>
              <a:latin typeface="Helvetica" charset="0"/>
              <a:ea typeface="ＭＳ Ｐゴシック" charset="0"/>
            </a:endParaRPr>
          </a:p>
        </p:txBody>
      </p:sp>
      <p:sp>
        <p:nvSpPr>
          <p:cNvPr id="71685"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21</a:t>
            </a:r>
          </a:p>
        </p:txBody>
      </p:sp>
    </p:spTree>
    <p:extLst>
      <p:ext uri="{BB962C8B-B14F-4D97-AF65-F5344CB8AC3E}">
        <p14:creationId xmlns:p14="http://schemas.microsoft.com/office/powerpoint/2010/main" val="2490524969"/>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307975" y="552450"/>
            <a:ext cx="8655050"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a:t>
            </a: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73732"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22</a:t>
            </a:r>
          </a:p>
        </p:txBody>
      </p:sp>
      <p:sp>
        <p:nvSpPr>
          <p:cNvPr id="73734"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aphicFrame>
        <p:nvGraphicFramePr>
          <p:cNvPr id="574507" name="Object 2"/>
          <p:cNvGraphicFramePr>
            <a:graphicFrameLocks noChangeAspect="1"/>
          </p:cNvGraphicFramePr>
          <p:nvPr/>
        </p:nvGraphicFramePr>
        <p:xfrm>
          <a:off x="690563" y="2982913"/>
          <a:ext cx="3186112" cy="2603500"/>
        </p:xfrm>
        <a:graphic>
          <a:graphicData uri="http://schemas.openxmlformats.org/presentationml/2006/ole">
            <mc:AlternateContent xmlns:mc="http://schemas.openxmlformats.org/markup-compatibility/2006">
              <mc:Choice xmlns:v="urn:schemas-microsoft-com:vml" Requires="v">
                <p:oleObj spid="_x0000_s88066" name="Document" r:id="rId5" imgW="5486400" imgH="4508500" progId="Word.Document.8">
                  <p:embed/>
                </p:oleObj>
              </mc:Choice>
              <mc:Fallback>
                <p:oleObj name="Document" r:id="rId5" imgW="5486400" imgH="4508500" progId="Word.Document.8">
                  <p:embed/>
                  <p:pic>
                    <p:nvPicPr>
                      <p:cNvPr id="57450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2982913"/>
                        <a:ext cx="3186112" cy="26035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574510" name="Rectangle 46"/>
          <p:cNvSpPr>
            <a:spLocks noChangeArrowheads="1"/>
          </p:cNvSpPr>
          <p:nvPr/>
        </p:nvSpPr>
        <p:spPr bwMode="auto">
          <a:xfrm>
            <a:off x="187325" y="1746250"/>
            <a:ext cx="866457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pzgfkal </a:t>
            </a:r>
            <a:r>
              <a:rPr kumimoji="0" lang="en-US" sz="44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ud]fpFkfAkkqf</a:t>
            </a:r>
            <a:r>
              <a:rPr kumimoji="0" lang="en-US" sz="4400" b="0" i="0" u="none" strike="noStrike" kern="1200" cap="none" spc="0" normalizeH="0" baseline="0" noProof="0">
                <a:ln>
                  <a:noFill/>
                </a:ln>
                <a:solidFill>
                  <a:srgbClr val="A3FF47"/>
                </a:solidFill>
                <a:effectLst/>
                <a:uLnTx/>
                <a:uFillTx/>
                <a:latin typeface="MylaiOssai" charset="0"/>
                <a:ea typeface="ＭＳ Ｐゴシック" charset="0"/>
              </a:rPr>
              <a:t>f</a:t>
            </a:r>
            <a:endParaRPr kumimoji="0" lang="en-US" sz="4400" b="1" i="1" u="none" strike="noStrike" kern="1200" cap="none" spc="0" normalizeH="0" baseline="0" noProof="0">
              <a:ln>
                <a:noFill/>
              </a:ln>
              <a:solidFill>
                <a:srgbClr val="FFFF00"/>
              </a:solidFill>
              <a:effectLst/>
              <a:uLnTx/>
              <a:uFillTx/>
              <a:latin typeface="Helvetica" charset="0"/>
              <a:ea typeface="ＭＳ Ｐゴシック" charset="0"/>
            </a:endParaRPr>
          </a:p>
        </p:txBody>
      </p:sp>
      <p:pic>
        <p:nvPicPr>
          <p:cNvPr id="574508" name="Picture 44"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73737"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574474" name="Text Box 10"/>
          <p:cNvSpPr txBox="1">
            <a:spLocks noChangeArrowheads="1"/>
          </p:cNvSpPr>
          <p:nvPr/>
        </p:nvSpPr>
        <p:spPr bwMode="auto">
          <a:xfrm>
            <a:off x="0" y="5772150"/>
            <a:ext cx="4162425" cy="6365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pad utvi</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a:t>
            </a:r>
            <a:r>
              <a:rPr kumimoji="0" lang="en-US" sz="32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 </a:t>
            </a:r>
            <a:r>
              <a:rPr kumimoji="0" lang="en-US" sz="28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#13</a:t>
            </a:r>
          </a:p>
        </p:txBody>
      </p:sp>
    </p:spTree>
    <p:extLst>
      <p:ext uri="{BB962C8B-B14F-4D97-AF65-F5344CB8AC3E}">
        <p14:creationId xmlns:p14="http://schemas.microsoft.com/office/powerpoint/2010/main" val="16035009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74507"/>
                                        </p:tgtEl>
                                        <p:attrNameLst>
                                          <p:attrName>style.visibility</p:attrName>
                                        </p:attrNameLst>
                                      </p:cBhvr>
                                      <p:to>
                                        <p:strVal val="visible"/>
                                      </p:to>
                                    </p:set>
                                    <p:animEffect transition="in" filter="wipe(left)">
                                      <p:cBhvr>
                                        <p:cTn id="7" dur="500"/>
                                        <p:tgtEl>
                                          <p:spTgt spid="574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74508"/>
                                        </p:tgtEl>
                                        <p:attrNameLst>
                                          <p:attrName>style.visibility</p:attrName>
                                        </p:attrNameLst>
                                      </p:cBhvr>
                                      <p:to>
                                        <p:strVal val="visible"/>
                                      </p:to>
                                    </p:set>
                                    <p:animEffect transition="in" filter="wipe(left)">
                                      <p:cBhvr>
                                        <p:cTn id="12" dur="500"/>
                                        <p:tgtEl>
                                          <p:spTgt spid="574508"/>
                                        </p:tgtEl>
                                      </p:cBhvr>
                                    </p:animEffect>
                                  </p:childTnLst>
                                </p:cTn>
                              </p:par>
                            </p:childTnLst>
                          </p:cTn>
                        </p:par>
                        <p:par>
                          <p:cTn id="13" fill="hold" nodeType="afterGroup">
                            <p:stCondLst>
                              <p:cond delay="500"/>
                            </p:stCondLst>
                            <p:childTnLst>
                              <p:par>
                                <p:cTn id="14" presetID="23" presetClass="entr" presetSubtype="528" fill="hold" grpId="0" nodeType="afterEffect">
                                  <p:stCondLst>
                                    <p:cond delay="0"/>
                                  </p:stCondLst>
                                  <p:childTnLst>
                                    <p:set>
                                      <p:cBhvr>
                                        <p:cTn id="15" dur="1" fill="hold">
                                          <p:stCondLst>
                                            <p:cond delay="0"/>
                                          </p:stCondLst>
                                        </p:cTn>
                                        <p:tgtEl>
                                          <p:spTgt spid="574474"/>
                                        </p:tgtEl>
                                        <p:attrNameLst>
                                          <p:attrName>style.visibility</p:attrName>
                                        </p:attrNameLst>
                                      </p:cBhvr>
                                      <p:to>
                                        <p:strVal val="visible"/>
                                      </p:to>
                                    </p:set>
                                    <p:anim calcmode="lin" valueType="num">
                                      <p:cBhvr>
                                        <p:cTn id="16" dur="500" fill="hold"/>
                                        <p:tgtEl>
                                          <p:spTgt spid="574474"/>
                                        </p:tgtEl>
                                        <p:attrNameLst>
                                          <p:attrName>ppt_w</p:attrName>
                                        </p:attrNameLst>
                                      </p:cBhvr>
                                      <p:tavLst>
                                        <p:tav tm="0">
                                          <p:val>
                                            <p:fltVal val="0"/>
                                          </p:val>
                                        </p:tav>
                                        <p:tav tm="100000">
                                          <p:val>
                                            <p:strVal val="#ppt_w"/>
                                          </p:val>
                                        </p:tav>
                                      </p:tavLst>
                                    </p:anim>
                                    <p:anim calcmode="lin" valueType="num">
                                      <p:cBhvr>
                                        <p:cTn id="17" dur="500" fill="hold"/>
                                        <p:tgtEl>
                                          <p:spTgt spid="574474"/>
                                        </p:tgtEl>
                                        <p:attrNameLst>
                                          <p:attrName>ppt_h</p:attrName>
                                        </p:attrNameLst>
                                      </p:cBhvr>
                                      <p:tavLst>
                                        <p:tav tm="0">
                                          <p:val>
                                            <p:fltVal val="0"/>
                                          </p:val>
                                        </p:tav>
                                        <p:tav tm="100000">
                                          <p:val>
                                            <p:strVal val="#ppt_h"/>
                                          </p:val>
                                        </p:tav>
                                      </p:tavLst>
                                    </p:anim>
                                    <p:anim calcmode="lin" valueType="num">
                                      <p:cBhvr>
                                        <p:cTn id="18" dur="500" fill="hold"/>
                                        <p:tgtEl>
                                          <p:spTgt spid="574474"/>
                                        </p:tgtEl>
                                        <p:attrNameLst>
                                          <p:attrName>ppt_x</p:attrName>
                                        </p:attrNameLst>
                                      </p:cBhvr>
                                      <p:tavLst>
                                        <p:tav tm="0">
                                          <p:val>
                                            <p:fltVal val="0.5"/>
                                          </p:val>
                                        </p:tav>
                                        <p:tav tm="100000">
                                          <p:val>
                                            <p:strVal val="#ppt_x"/>
                                          </p:val>
                                        </p:tav>
                                      </p:tavLst>
                                    </p:anim>
                                    <p:anim calcmode="lin" valueType="num">
                                      <p:cBhvr>
                                        <p:cTn id="19" dur="500" fill="hold"/>
                                        <p:tgtEl>
                                          <p:spTgt spid="5744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295275" y="552450"/>
            <a:ext cx="8848725"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593923" name="Text Box 3"/>
          <p:cNvSpPr txBox="1">
            <a:spLocks noChangeArrowheads="1"/>
          </p:cNvSpPr>
          <p:nvPr/>
        </p:nvSpPr>
        <p:spPr bwMode="auto">
          <a:xfrm>
            <a:off x="752475" y="66675"/>
            <a:ext cx="3543300" cy="3667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MylaiOssai" charset="0"/>
                <a:ea typeface="ＭＳ Ｐゴシック" charset="0"/>
              </a:rPr>
              <a:t>sfra</a:t>
            </a: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600" b="0" i="0" u="none" strike="noStrike" kern="1200" cap="none" spc="0" normalizeH="0" baseline="0" noProof="0">
                <a:ln>
                  <a:noFill/>
                </a:ln>
                <a:solidFill>
                  <a:srgbClr val="FFFFFF"/>
                </a:solidFill>
                <a:effectLst/>
                <a:uLnTx/>
                <a:uFillTx/>
                <a:latin typeface="Comic Sans MS" charset="0"/>
                <a:ea typeface="ＭＳ Ｐゴシック" charset="0"/>
              </a:rPr>
              <a:t>10:19</a:t>
            </a: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800" b="1" i="0" u="none" strike="noStrike" kern="1200" cap="none" spc="0" normalizeH="0" baseline="0" noProof="0">
                <a:ln>
                  <a:noFill/>
                </a:ln>
                <a:solidFill>
                  <a:srgbClr val="FFFFFF"/>
                </a:solidFill>
                <a:effectLst/>
                <a:uLnTx/>
                <a:uFillTx/>
                <a:latin typeface="MylaiOssai" charset="0"/>
                <a:ea typeface="ＭＳ Ｐゴシック" charset="0"/>
              </a:rPr>
              <a:t>EckfkiEylf</a:t>
            </a: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600" b="0" i="0" u="none" strike="noStrike" kern="1200" cap="none" spc="0" normalizeH="0" baseline="0" noProof="0">
                <a:ln>
                  <a:noFill/>
                </a:ln>
                <a:solidFill>
                  <a:srgbClr val="FFFFFF"/>
                </a:solidFill>
                <a:effectLst/>
                <a:uLnTx/>
                <a:uFillTx/>
                <a:latin typeface="Comic Sans MS" charset="0"/>
                <a:ea typeface="ＭＳ Ｐゴシック" charset="0"/>
              </a:rPr>
              <a:t>17:18</a:t>
            </a:r>
            <a:endParaRPr kumimoji="0" lang="en-US" sz="16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5781"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23</a:t>
            </a:r>
          </a:p>
        </p:txBody>
      </p:sp>
      <p:sp>
        <p:nvSpPr>
          <p:cNvPr id="75783"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 </a:t>
            </a:r>
          </a:p>
        </p:txBody>
      </p:sp>
      <p:graphicFrame>
        <p:nvGraphicFramePr>
          <p:cNvPr id="75778"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89090" name="Document" r:id="rId5" imgW="5486400" imgH="4508500" progId="Word.Document.8">
                  <p:embed/>
                </p:oleObj>
              </mc:Choice>
              <mc:Fallback>
                <p:oleObj name="Document" r:id="rId5" imgW="5486400" imgH="4508500" progId="Word.Document.8">
                  <p:embed/>
                  <p:pic>
                    <p:nvPicPr>
                      <p:cNvPr id="7577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3" name="Rectangle 13"/>
          <p:cNvSpPr>
            <a:spLocks noChangeArrowheads="1"/>
          </p:cNvSpPr>
          <p:nvPr/>
        </p:nvSpPr>
        <p:spPr bwMode="auto">
          <a:xfrm>
            <a:off x="1804988" y="2678113"/>
            <a:ext cx="2074862" cy="638175"/>
          </a:xfrm>
          <a:prstGeom prst="rect">
            <a:avLst/>
          </a:prstGeom>
          <a:noFill/>
          <a:ln w="12700">
            <a:noFill/>
            <a:miter lim="800000"/>
            <a:headEnd/>
            <a:tailEnd/>
          </a:ln>
          <a:effectLst>
            <a:outerShdw blurRad="63500" dist="107763" dir="2700000" algn="ctr" rotWithShape="0">
              <a:schemeClr val="bg2">
                <a:alpha val="74997"/>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a:ln>
                  <a:noFill/>
                </a:ln>
                <a:solidFill>
                  <a:srgbClr val="FC0000"/>
                </a:solidFill>
                <a:effectLst/>
                <a:uLnTx/>
                <a:uFillTx/>
                <a:latin typeface="Helvetica" charset="0"/>
                <a:ea typeface="ＭＳ Ｐゴシック" charset="0"/>
              </a:rPr>
              <a:t>• </a:t>
            </a:r>
            <a:r>
              <a:rPr kumimoji="0" lang="en-US" sz="3600" b="1" i="1" u="none" strike="noStrike" kern="1200" cap="none" spc="0" normalizeH="0" baseline="0" noProof="0">
                <a:ln>
                  <a:noFill/>
                </a:ln>
                <a:solidFill>
                  <a:srgbClr val="FC0000"/>
                </a:solidFill>
                <a:effectLst/>
                <a:uLnTx/>
                <a:uFillTx/>
                <a:latin typeface="MylaiOssai" charset="0"/>
                <a:ea typeface="ＭＳ Ｐゴシック" charset="0"/>
              </a:rPr>
              <a:t>Akkqf</a:t>
            </a:r>
            <a:endParaRPr kumimoji="0" lang="en-US" sz="3600" b="1" i="1" u="none" strike="noStrike" kern="1200" cap="none" spc="0" normalizeH="0" baseline="0" noProof="0">
              <a:ln>
                <a:noFill/>
              </a:ln>
              <a:solidFill>
                <a:srgbClr val="FC0000"/>
              </a:solidFill>
              <a:effectLst/>
              <a:uLnTx/>
              <a:uFillTx/>
              <a:latin typeface="Helvetica" charset="0"/>
              <a:ea typeface="ＭＳ Ｐゴシック" charset="0"/>
            </a:endParaRPr>
          </a:p>
        </p:txBody>
      </p:sp>
      <p:sp>
        <p:nvSpPr>
          <p:cNvPr id="593936" name="Rectangle 16"/>
          <p:cNvSpPr>
            <a:spLocks noChangeArrowheads="1"/>
          </p:cNvSpPr>
          <p:nvPr/>
        </p:nvSpPr>
        <p:spPr bwMode="auto">
          <a:xfrm>
            <a:off x="187325" y="1538288"/>
            <a:ext cx="8767763" cy="191928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A3FF47"/>
                </a:solidFill>
                <a:effectLst/>
                <a:uLnTx/>
                <a:uFillTx/>
                <a:latin typeface="MylaiOssai" charset="0"/>
                <a:ea typeface="ＭＳ Ｐゴシック" charset="0"/>
              </a:rPr>
              <a:t>pzgfkal </a:t>
            </a:r>
            <a:r>
              <a:rPr kumimoji="0" lang="en-US" sz="48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4800" b="1" i="0" u="none" strike="noStrike" kern="1200" cap="none" spc="0" normalizeH="0" baseline="0" noProof="0">
                <a:ln>
                  <a:noFill/>
                </a:ln>
                <a:solidFill>
                  <a:srgbClr val="A3FF47"/>
                </a:solidFill>
                <a:effectLst/>
                <a:uLnTx/>
                <a:uFillTx/>
                <a:latin typeface="MylaiOssai" charset="0"/>
                <a:ea typeface="ＭＳ Ｐゴシック" charset="0"/>
              </a:rPr>
              <a:t>ud]fpFkfAkkqf</a:t>
            </a:r>
            <a:r>
              <a:rPr kumimoji="0" lang="en-US" sz="4800" b="0" i="0" u="none" strike="noStrike" kern="1200" cap="none" spc="0" normalizeH="0" baseline="0" noProof="0">
                <a:ln>
                  <a:noFill/>
                </a:ln>
                <a:solidFill>
                  <a:srgbClr val="A3FF47"/>
                </a:solidFill>
                <a:effectLst/>
                <a:uLnTx/>
                <a:uFillTx/>
                <a:latin typeface="MylaiOssai" charset="0"/>
                <a:ea typeface="ＭＳ Ｐゴシック" charset="0"/>
              </a:rPr>
              <a:t>f</a:t>
            </a:r>
            <a:endParaRPr kumimoji="0" lang="en-US" sz="4800" b="1" i="1" u="none" strike="noStrike" kern="1200" cap="none" spc="0" normalizeH="0" baseline="0" noProof="0">
              <a:ln>
                <a:noFill/>
              </a:ln>
              <a:solidFill>
                <a:srgbClr val="FFFF00"/>
              </a:solidFill>
              <a:effectLst/>
              <a:uLnTx/>
              <a:uFillTx/>
              <a:latin typeface="MylaiOssai"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4800" b="1" i="1" u="none" strike="noStrike" kern="1200" cap="none" spc="0" normalizeH="0" baseline="0" noProof="0">
              <a:ln>
                <a:noFill/>
              </a:ln>
              <a:solidFill>
                <a:srgbClr val="FFFF00"/>
              </a:solidFill>
              <a:effectLst/>
              <a:uLnTx/>
              <a:uFillTx/>
              <a:latin typeface="Helvetica" charset="0"/>
              <a:ea typeface="ＭＳ Ｐゴシック" charset="0"/>
            </a:endParaRPr>
          </a:p>
        </p:txBody>
      </p:sp>
    </p:spTree>
    <p:extLst>
      <p:ext uri="{BB962C8B-B14F-4D97-AF65-F5344CB8AC3E}">
        <p14:creationId xmlns:p14="http://schemas.microsoft.com/office/powerpoint/2010/main" val="86348376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269875" y="552450"/>
            <a:ext cx="8628063"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a:t>
            </a: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587780" name="Text Box 4"/>
          <p:cNvSpPr txBox="1">
            <a:spLocks noChangeArrowheads="1"/>
          </p:cNvSpPr>
          <p:nvPr/>
        </p:nvSpPr>
        <p:spPr bwMode="auto">
          <a:xfrm>
            <a:off x="777875" y="0"/>
            <a:ext cx="3543300"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MylaiOssai" charset="0"/>
                <a:ea typeface="ＭＳ Ｐゴシック" charset="0"/>
              </a:rPr>
              <a:t>Rtf</a:t>
            </a: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4:8</a:t>
            </a:r>
            <a:endPar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7829"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77831"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 </a:t>
            </a:r>
          </a:p>
        </p:txBody>
      </p:sp>
      <p:graphicFrame>
        <p:nvGraphicFramePr>
          <p:cNvPr id="77826"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90114" name="Document" r:id="rId5" imgW="5486400" imgH="4508500" progId="Word.Document.8">
                  <p:embed/>
                </p:oleObj>
              </mc:Choice>
              <mc:Fallback>
                <p:oleObj name="Document" r:id="rId5" imgW="5486400" imgH="4508500" progId="Word.Document.8">
                  <p:embed/>
                  <p:pic>
                    <p:nvPicPr>
                      <p:cNvPr id="778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2" name="Rectangle 16"/>
          <p:cNvSpPr>
            <a:spLocks noChangeArrowheads="1"/>
          </p:cNvSpPr>
          <p:nvPr/>
        </p:nvSpPr>
        <p:spPr bwMode="auto">
          <a:xfrm>
            <a:off x="2230438" y="2433638"/>
            <a:ext cx="2130425" cy="1797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C0000"/>
                </a:solidFill>
                <a:effectLst/>
                <a:uLnTx/>
                <a:uFillTx/>
                <a:latin typeface="MylaiOssai" charset="0"/>
                <a:ea typeface="ＭＳ Ｐゴシック" charset="0"/>
              </a:rPr>
              <a:t>• Akkqf</a:t>
            </a: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4800" b="1" i="1" u="none" strike="noStrike" kern="1200" cap="none" spc="0" normalizeH="0" baseline="0" noProof="0">
              <a:ln>
                <a:noFill/>
              </a:ln>
              <a:solidFill>
                <a:srgbClr val="8B8073"/>
              </a:solidFill>
              <a:effectLst/>
              <a:uLnTx/>
              <a:uFillTx/>
              <a:latin typeface="Helvetica" charset="0"/>
              <a:ea typeface="ＭＳ Ｐゴシック" charset="0"/>
            </a:endParaRPr>
          </a:p>
        </p:txBody>
      </p:sp>
      <p:sp>
        <p:nvSpPr>
          <p:cNvPr id="587793" name="Rectangle 17"/>
          <p:cNvSpPr>
            <a:spLocks noChangeArrowheads="1"/>
          </p:cNvSpPr>
          <p:nvPr/>
        </p:nvSpPr>
        <p:spPr bwMode="auto">
          <a:xfrm>
            <a:off x="2952750" y="3559175"/>
            <a:ext cx="38385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C0000"/>
                </a:solidFill>
                <a:effectLst/>
                <a:uLnTx/>
                <a:uFillTx/>
                <a:latin typeface="MylaiOssai" charset="0"/>
                <a:ea typeface="ＭＳ Ｐゴシック" charset="-128"/>
                <a:cs typeface="ＭＳ Ｐゴシック" charset="-128"/>
              </a:rPr>
              <a:t>• ecBpfp&lt;</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a:t>
            </a:r>
            <a:r>
              <a:rPr kumimoji="0" lang="en-US" sz="3600" b="1" i="1"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rPr>
              <a:t>		</a:t>
            </a:r>
          </a:p>
        </p:txBody>
      </p:sp>
      <p:sp>
        <p:nvSpPr>
          <p:cNvPr id="587795" name="Rectangle 19"/>
          <p:cNvSpPr>
            <a:spLocks noChangeArrowheads="1"/>
          </p:cNvSpPr>
          <p:nvPr/>
        </p:nvSpPr>
        <p:spPr bwMode="auto">
          <a:xfrm>
            <a:off x="819150" y="1649413"/>
            <a:ext cx="7400925" cy="2862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pzgfkal </a:t>
            </a:r>
            <a:r>
              <a:rPr kumimoji="0" lang="en-US" sz="44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ud]fpFkfAkkqf</a:t>
            </a:r>
            <a:r>
              <a:rPr kumimoji="0" lang="en-US" sz="4400" b="0" i="0" u="none" strike="noStrike" kern="1200" cap="none" spc="0" normalizeH="0" baseline="0" noProof="0">
                <a:ln>
                  <a:noFill/>
                </a:ln>
                <a:solidFill>
                  <a:srgbClr val="A3FF47"/>
                </a:solidFill>
                <a:effectLst/>
                <a:uLnTx/>
                <a:uFillTx/>
                <a:latin typeface="MylaiOssai" charset="0"/>
                <a:ea typeface="ＭＳ Ｐゴシック" charset="0"/>
              </a:rPr>
              <a:t>f</a:t>
            </a:r>
            <a:endParaRPr kumimoji="0" lang="en-US" sz="4400" b="1" i="1" u="none" strike="noStrike" kern="1200" cap="none" spc="0" normalizeH="0" baseline="0" noProof="0">
              <a:ln>
                <a:noFill/>
              </a:ln>
              <a:solidFill>
                <a:srgbClr val="FFFF00"/>
              </a:solidFill>
              <a:effectLst/>
              <a:uLnTx/>
              <a:uFillTx/>
              <a:latin typeface="MylaiOssai" charset="0"/>
              <a:ea typeface="ＭＳ Ｐゴシック"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400" b="1" i="1" u="none" strike="noStrike" kern="1200" cap="none" spc="0" normalizeH="0" baseline="0" noProof="0">
              <a:ln>
                <a:noFill/>
              </a:ln>
              <a:solidFill>
                <a:srgbClr val="FFFF00"/>
              </a:solidFill>
              <a:effectLst/>
              <a:uLnTx/>
              <a:uFillTx/>
              <a:latin typeface="MylaiOssai" charset="0"/>
              <a:ea typeface="ＭＳ Ｐゴシック"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4800" b="1" i="1" u="none" strike="noStrike" kern="1200" cap="none" spc="0" normalizeH="0" baseline="0" noProof="0">
              <a:ln>
                <a:noFill/>
              </a:ln>
              <a:solidFill>
                <a:srgbClr val="FFFF00"/>
              </a:solidFill>
              <a:effectLst/>
              <a:uLnTx/>
              <a:uFillTx/>
              <a:latin typeface="Helvetica" charset="0"/>
              <a:ea typeface="ＭＳ Ｐゴシック" charset="0"/>
            </a:endParaRPr>
          </a:p>
        </p:txBody>
      </p:sp>
    </p:spTree>
    <p:extLst>
      <p:ext uri="{BB962C8B-B14F-4D97-AF65-F5344CB8AC3E}">
        <p14:creationId xmlns:p14="http://schemas.microsoft.com/office/powerpoint/2010/main" val="387508350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257175" y="552450"/>
            <a:ext cx="8680450"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 :</a:t>
            </a: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588804" name="Text Box 4"/>
          <p:cNvSpPr txBox="1">
            <a:spLocks noChangeArrowheads="1"/>
          </p:cNvSpPr>
          <p:nvPr/>
        </p:nvSpPr>
        <p:spPr bwMode="auto">
          <a:xfrm>
            <a:off x="752475" y="66675"/>
            <a:ext cx="4119563"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ylaiOssai" charset="0"/>
                <a:ea typeface="ＭＳ Ｐゴシック" charset="0"/>
              </a:rPr>
              <a:t>Elvi</a:t>
            </a: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2:13; </a:t>
            </a:r>
            <a:r>
              <a:rPr kumimoji="0" lang="en-US" sz="1600" b="0" i="0" u="none" strike="noStrike" kern="1200" cap="none" spc="0" normalizeH="0" baseline="0" noProof="0">
                <a:ln>
                  <a:noFill/>
                </a:ln>
                <a:solidFill>
                  <a:srgbClr val="FFFFFF"/>
                </a:solidFill>
                <a:effectLst/>
                <a:uLnTx/>
                <a:uFillTx/>
                <a:latin typeface="MylaiOssai" charset="0"/>
                <a:ea typeface="ＭＳ Ｐゴシック" charset="0"/>
              </a:rPr>
              <a:t>[f</a:t>
            </a: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 18:19; 2</a:t>
            </a:r>
            <a:r>
              <a:rPr kumimoji="0" lang="en-US" sz="14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600" b="0" i="0" u="none" strike="noStrike" kern="1200" cap="none" spc="0" normalizeH="0" baseline="0" noProof="0">
                <a:ln>
                  <a:noFill/>
                </a:ln>
                <a:solidFill>
                  <a:srgbClr val="FFFFFF"/>
                </a:solidFill>
                <a:effectLst/>
                <a:uLnTx/>
                <a:uFillTx/>
                <a:latin typeface="MylaiOssai" charset="0"/>
                <a:ea typeface="ＭＳ Ｐゴシック" charset="0"/>
              </a:rPr>
              <a:t>naqa</a:t>
            </a:r>
            <a:r>
              <a:rPr kumimoji="0" lang="en-US" sz="16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13:5</a:t>
            </a:r>
            <a:endPar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9877"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
        <p:nvSpPr>
          <p:cNvPr id="79879"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omic Sans MS" charset="0"/>
              <a:ea typeface="ＭＳ Ｐゴシック" charset="0"/>
            </a:endParaRPr>
          </a:p>
        </p:txBody>
      </p:sp>
      <p:graphicFrame>
        <p:nvGraphicFramePr>
          <p:cNvPr id="79874"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91138" name="Document" r:id="rId5" imgW="5486400" imgH="4508500" progId="Word.Document.8">
                  <p:embed/>
                </p:oleObj>
              </mc:Choice>
              <mc:Fallback>
                <p:oleObj name="Document" r:id="rId5" imgW="5486400" imgH="4508500" progId="Word.Document.8">
                  <p:embed/>
                  <p:pic>
                    <p:nvPicPr>
                      <p:cNvPr id="7987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2230438" y="2433638"/>
            <a:ext cx="23336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C0000"/>
                </a:solidFill>
                <a:effectLst/>
                <a:uLnTx/>
                <a:uFillTx/>
                <a:latin typeface="MylaiOssai" charset="0"/>
                <a:ea typeface="ＭＳ Ｐゴシック" charset="0"/>
              </a:rPr>
              <a:t>• Akkqf</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 </a:t>
            </a:r>
            <a:endParaRPr kumimoji="0" lang="en-US" sz="4800" b="1" i="1" u="none" strike="noStrike" kern="1200" cap="none" spc="0" normalizeH="0" baseline="0" noProof="0">
              <a:ln>
                <a:noFill/>
              </a:ln>
              <a:solidFill>
                <a:srgbClr val="8B8073"/>
              </a:solidFill>
              <a:effectLst/>
              <a:uLnTx/>
              <a:uFillTx/>
              <a:latin typeface="Helvetica" charset="0"/>
              <a:ea typeface="ＭＳ Ｐゴシック" charset="0"/>
            </a:endParaRPr>
          </a:p>
        </p:txBody>
      </p:sp>
      <p:sp>
        <p:nvSpPr>
          <p:cNvPr id="588813" name="Text Box 13"/>
          <p:cNvSpPr txBox="1">
            <a:spLocks noChangeArrowheads="1"/>
          </p:cNvSpPr>
          <p:nvPr/>
        </p:nvSpPr>
        <p:spPr bwMode="auto">
          <a:xfrm>
            <a:off x="3813175" y="5810250"/>
            <a:ext cx="3146425" cy="762000"/>
          </a:xfrm>
          <a:prstGeom prst="rect">
            <a:avLst/>
          </a:prstGeom>
          <a:noFill/>
          <a:ln w="12700">
            <a:noFill/>
            <a:miter lim="800000"/>
            <a:headEnd/>
            <a:tailEnd/>
          </a:ln>
          <a:effectLst>
            <a:outerShdw blurRad="63500" dist="85194" dir="3806097" algn="ctr" rotWithShape="0">
              <a:schemeClr val="bg2">
                <a:alpha val="74998"/>
              </a:schemeClr>
            </a:outerShdw>
          </a:effec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a:ln>
                  <a:noFill/>
                </a:ln>
                <a:solidFill>
                  <a:srgbClr val="ED181E"/>
                </a:solidFill>
                <a:effectLst/>
                <a:uLnTx/>
                <a:uFillTx/>
                <a:latin typeface="Helvetica" charset="0"/>
                <a:ea typeface="ＭＳ Ｐゴシック" charset="0"/>
              </a:rPr>
              <a:t>	</a:t>
            </a:r>
            <a:r>
              <a:rPr kumimoji="0" lang="en-US" sz="4400" b="1" i="1" u="none" strike="noStrike" kern="1200" cap="none" spc="0" normalizeH="0" baseline="0" noProof="0">
                <a:ln>
                  <a:noFill/>
                </a:ln>
                <a:solidFill>
                  <a:srgbClr val="ED181E"/>
                </a:solidFill>
                <a:effectLst/>
                <a:uLnTx/>
                <a:uFillTx/>
                <a:latin typeface="Helvetica" charset="0"/>
                <a:ea typeface="ＭＳ Ｐゴシック" charset="0"/>
              </a:rPr>
              <a:t>• </a:t>
            </a:r>
            <a:r>
              <a:rPr kumimoji="0" lang="en-US" sz="4400" b="1" i="1" u="none" strike="noStrike" kern="1200" cap="none" spc="0" normalizeH="0" baseline="0" noProof="0">
                <a:ln>
                  <a:noFill/>
                </a:ln>
                <a:solidFill>
                  <a:srgbClr val="ED181E"/>
                </a:solidFill>
                <a:effectLst/>
                <a:uLnTx/>
                <a:uFillTx/>
                <a:latin typeface="MylaiOssai" charset="0"/>
                <a:ea typeface="ＭＳ Ｐゴシック" charset="0"/>
              </a:rPr>
              <a:t>;rtftmf</a:t>
            </a:r>
            <a:endParaRPr kumimoji="0" lang="en-US" sz="4400" b="1" i="1" u="none" strike="noStrike" kern="1200" cap="none" spc="0" normalizeH="0" baseline="0" noProof="0">
              <a:ln>
                <a:noFill/>
              </a:ln>
              <a:solidFill>
                <a:srgbClr val="ED181E"/>
              </a:solidFill>
              <a:effectLst/>
              <a:uLnTx/>
              <a:uFillTx/>
              <a:latin typeface="Helvetica" charset="0"/>
              <a:ea typeface="ＭＳ Ｐゴシック" charset="0"/>
            </a:endParaRPr>
          </a:p>
        </p:txBody>
      </p:sp>
      <p:sp>
        <p:nvSpPr>
          <p:cNvPr id="588814" name="Oval 14"/>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88815" name="AutoShape 15"/>
          <p:cNvSpPr>
            <a:spLocks noChangeArrowheads="1"/>
          </p:cNvSpPr>
          <p:nvPr/>
        </p:nvSpPr>
        <p:spPr bwMode="auto">
          <a:xfrm>
            <a:off x="1592263" y="450691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88816" name="AutoShape 16"/>
          <p:cNvSpPr>
            <a:spLocks noChangeArrowheads="1"/>
          </p:cNvSpPr>
          <p:nvPr/>
        </p:nvSpPr>
        <p:spPr bwMode="auto">
          <a:xfrm>
            <a:off x="5992813" y="4627563"/>
            <a:ext cx="1038225" cy="942975"/>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C0000"/>
          </a:solidFill>
          <a:ln w="9525">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88822" name="Rectangle 22"/>
          <p:cNvSpPr>
            <a:spLocks noChangeArrowheads="1"/>
          </p:cNvSpPr>
          <p:nvPr/>
        </p:nvSpPr>
        <p:spPr bwMode="auto">
          <a:xfrm>
            <a:off x="2952750" y="3559175"/>
            <a:ext cx="38385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ecBpfp&lt;</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a:t>
            </a:r>
            <a:r>
              <a:rPr kumimoji="0" lang="en-US" sz="3600" b="1" i="1" u="none" strike="noStrike" kern="1200" cap="none" spc="0" normalizeH="0" baseline="0" noProof="0">
                <a:ln>
                  <a:noFill/>
                </a:ln>
                <a:solidFill>
                  <a:srgbClr val="FF9900"/>
                </a:solidFill>
                <a:effectLst/>
                <a:uLnTx/>
                <a:uFillTx/>
                <a:latin typeface="Helvetica" charset="0"/>
                <a:ea typeface="ＭＳ Ｐゴシック" charset="-128"/>
                <a:cs typeface="ＭＳ Ｐゴシック" charset="-128"/>
              </a:rPr>
              <a:t>	</a:t>
            </a:r>
            <a:r>
              <a:rPr kumimoji="0" lang="en-US" sz="3600" b="1" i="1" u="none" strike="noStrike" kern="1200" cap="none" spc="0" normalizeH="0" baseline="0" noProof="0">
                <a:ln>
                  <a:noFill/>
                </a:ln>
                <a:solidFill>
                  <a:srgbClr val="8B8073"/>
                </a:solidFill>
                <a:effectLst/>
                <a:uLnTx/>
                <a:uFillTx/>
                <a:latin typeface="Helvetica" charset="0"/>
                <a:ea typeface="ＭＳ Ｐゴシック" charset="-128"/>
                <a:cs typeface="ＭＳ Ｐゴシック" charset="-128"/>
              </a:rPr>
              <a:t>	</a:t>
            </a:r>
          </a:p>
        </p:txBody>
      </p:sp>
      <p:sp>
        <p:nvSpPr>
          <p:cNvPr id="588823" name="Rectangle 23"/>
          <p:cNvSpPr>
            <a:spLocks noChangeArrowheads="1"/>
          </p:cNvSpPr>
          <p:nvPr/>
        </p:nvSpPr>
        <p:spPr bwMode="auto">
          <a:xfrm>
            <a:off x="3692525" y="4665663"/>
            <a:ext cx="3348038" cy="12477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00FF00"/>
                </a:solidFill>
                <a:effectLst/>
                <a:uLnTx/>
                <a:uFillTx/>
                <a:latin typeface="Helvetica" charset="0"/>
                <a:ea typeface="ＭＳ Ｐゴシック" charset="0"/>
              </a:rPr>
              <a:t>• </a:t>
            </a:r>
            <a:r>
              <a:rPr kumimoji="0" lang="en-US" sz="4000" b="1" i="1" u="none" strike="noStrike" kern="1200" cap="none" spc="0" normalizeH="0" baseline="0" noProof="0">
                <a:ln>
                  <a:noFill/>
                </a:ln>
                <a:solidFill>
                  <a:srgbClr val="00FF00"/>
                </a:solidFill>
                <a:effectLst/>
                <a:uLnTx/>
                <a:uFillTx/>
                <a:latin typeface="MylaiOssai" charset="0"/>
                <a:ea typeface="ＭＳ Ｐゴシック" charset="0"/>
              </a:rPr>
              <a:t>upfp&lt;</a:t>
            </a:r>
            <a:r>
              <a:rPr kumimoji="0" lang="en-US" sz="4000" b="1" i="1" u="none" strike="noStrike" kern="1200" cap="none" spc="0" normalizeH="0" baseline="0" noProof="0">
                <a:ln>
                  <a:noFill/>
                </a:ln>
                <a:solidFill>
                  <a:srgbClr val="FFFF66"/>
                </a:solidFill>
                <a:effectLst/>
                <a:uLnTx/>
                <a:uFillTx/>
                <a:latin typeface="Helvetica" charset="0"/>
                <a:ea typeface="ＭＳ Ｐゴシック" charset="0"/>
              </a:rPr>
              <a:t>	</a:t>
            </a:r>
            <a:r>
              <a:rPr kumimoji="0" lang="en-US" sz="3600" b="1" i="1" u="none" strike="noStrike" kern="1200" cap="none" spc="0" normalizeH="0" baseline="0" noProof="0">
                <a:ln>
                  <a:noFill/>
                </a:ln>
                <a:solidFill>
                  <a:srgbClr val="FC0000"/>
                </a:solidFill>
                <a:effectLst/>
                <a:uLnTx/>
                <a:uFillTx/>
                <a:latin typeface="Helvetica" charset="0"/>
                <a:ea typeface="ＭＳ Ｐゴシック" charset="0"/>
              </a:rPr>
              <a:t>			</a:t>
            </a:r>
            <a:endParaRPr kumimoji="0" lang="en-US" sz="5400" b="1" i="1" u="none" strike="noStrike" kern="1200" cap="none" spc="0" normalizeH="0" baseline="0" noProof="0">
              <a:ln>
                <a:noFill/>
              </a:ln>
              <a:solidFill>
                <a:srgbClr val="FC0000"/>
              </a:solidFill>
              <a:effectLst/>
              <a:uLnTx/>
              <a:uFillTx/>
              <a:latin typeface="Helvetica" charset="0"/>
              <a:ea typeface="ＭＳ Ｐゴシック" charset="0"/>
            </a:endParaRPr>
          </a:p>
        </p:txBody>
      </p:sp>
      <p:sp>
        <p:nvSpPr>
          <p:cNvPr id="588827" name="Rectangle 27"/>
          <p:cNvSpPr>
            <a:spLocks noChangeArrowheads="1"/>
          </p:cNvSpPr>
          <p:nvPr/>
        </p:nvSpPr>
        <p:spPr bwMode="auto">
          <a:xfrm>
            <a:off x="819150" y="1565275"/>
            <a:ext cx="7400925" cy="7588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pzgfkal </a:t>
            </a:r>
            <a:r>
              <a:rPr kumimoji="0" lang="en-US" sz="44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4400" b="1" i="0" u="none" strike="noStrike" kern="1200" cap="none" spc="0" normalizeH="0" baseline="0" noProof="0">
                <a:ln>
                  <a:noFill/>
                </a:ln>
                <a:solidFill>
                  <a:srgbClr val="A3FF47"/>
                </a:solidFill>
                <a:effectLst/>
                <a:uLnTx/>
                <a:uFillTx/>
                <a:latin typeface="MylaiOssai" charset="0"/>
                <a:ea typeface="ＭＳ Ｐゴシック" charset="0"/>
              </a:rPr>
              <a:t>ud]fpFkfAkkqf</a:t>
            </a:r>
            <a:r>
              <a:rPr kumimoji="0" lang="en-US" sz="4400" b="0" i="0" u="none" strike="noStrike" kern="1200" cap="none" spc="0" normalizeH="0" baseline="0" noProof="0">
                <a:ln>
                  <a:noFill/>
                </a:ln>
                <a:solidFill>
                  <a:srgbClr val="A3FF47"/>
                </a:solidFill>
                <a:effectLst/>
                <a:uLnTx/>
                <a:uFillTx/>
                <a:latin typeface="MylaiOssai" charset="0"/>
                <a:ea typeface="ＭＳ Ｐゴシック" charset="0"/>
              </a:rPr>
              <a:t>f</a:t>
            </a:r>
            <a:endParaRPr kumimoji="0" lang="en-US" sz="4400" b="1" i="1" u="none" strike="noStrike" kern="1200" cap="none" spc="0" normalizeH="0" baseline="0" noProof="0">
              <a:ln>
                <a:noFill/>
              </a:ln>
              <a:solidFill>
                <a:srgbClr val="FFFF00"/>
              </a:solidFill>
              <a:effectLst/>
              <a:uLnTx/>
              <a:uFillTx/>
              <a:latin typeface="Helvetica" charset="0"/>
              <a:ea typeface="ＭＳ Ｐゴシック" charset="0"/>
            </a:endParaRPr>
          </a:p>
        </p:txBody>
      </p:sp>
      <p:sp>
        <p:nvSpPr>
          <p:cNvPr id="79889"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2</a:t>
            </a:r>
          </a:p>
        </p:txBody>
      </p:sp>
    </p:spTree>
    <p:extLst>
      <p:ext uri="{BB962C8B-B14F-4D97-AF65-F5344CB8AC3E}">
        <p14:creationId xmlns:p14="http://schemas.microsoft.com/office/powerpoint/2010/main" val="2563560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88815"/>
                                        </p:tgtEl>
                                        <p:attrNameLst>
                                          <p:attrName>style.visibility</p:attrName>
                                        </p:attrNameLst>
                                      </p:cBhvr>
                                      <p:to>
                                        <p:strVal val="visible"/>
                                      </p:to>
                                    </p:set>
                                    <p:anim calcmode="lin" valueType="num">
                                      <p:cBhvr additive="base">
                                        <p:cTn id="18" dur="500" fill="hold"/>
                                        <p:tgtEl>
                                          <p:spTgt spid="588815"/>
                                        </p:tgtEl>
                                        <p:attrNameLst>
                                          <p:attrName>ppt_x</p:attrName>
                                        </p:attrNameLst>
                                      </p:cBhvr>
                                      <p:tavLst>
                                        <p:tav tm="0">
                                          <p:val>
                                            <p:strVal val="0-#ppt_w/2"/>
                                          </p:val>
                                        </p:tav>
                                        <p:tav tm="100000">
                                          <p:val>
                                            <p:strVal val="#ppt_x"/>
                                          </p:val>
                                        </p:tav>
                                      </p:tavLst>
                                    </p:anim>
                                    <p:anim calcmode="lin" valueType="num">
                                      <p:cBhvr additive="base">
                                        <p:cTn id="19" dur="500" fill="hold"/>
                                        <p:tgtEl>
                                          <p:spTgt spid="588815"/>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2" presetClass="entr" presetSubtype="2" fill="hold" grpId="0" nodeType="afterEffect">
                                  <p:stCondLst>
                                    <p:cond delay="0"/>
                                  </p:stCondLst>
                                  <p:childTnLst>
                                    <p:set>
                                      <p:cBhvr>
                                        <p:cTn id="22" dur="1" fill="hold">
                                          <p:stCondLst>
                                            <p:cond delay="0"/>
                                          </p:stCondLst>
                                        </p:cTn>
                                        <p:tgtEl>
                                          <p:spTgt spid="588816"/>
                                        </p:tgtEl>
                                        <p:attrNameLst>
                                          <p:attrName>style.visibility</p:attrName>
                                        </p:attrNameLst>
                                      </p:cBhvr>
                                      <p:to>
                                        <p:strVal val="visible"/>
                                      </p:to>
                                    </p:set>
                                    <p:anim calcmode="lin" valueType="num">
                                      <p:cBhvr additive="base">
                                        <p:cTn id="23" dur="500" fill="hold"/>
                                        <p:tgtEl>
                                          <p:spTgt spid="588816"/>
                                        </p:tgtEl>
                                        <p:attrNameLst>
                                          <p:attrName>ppt_x</p:attrName>
                                        </p:attrNameLst>
                                      </p:cBhvr>
                                      <p:tavLst>
                                        <p:tav tm="0">
                                          <p:val>
                                            <p:strVal val="1+#ppt_w/2"/>
                                          </p:val>
                                        </p:tav>
                                        <p:tav tm="100000">
                                          <p:val>
                                            <p:strVal val="#ppt_x"/>
                                          </p:val>
                                        </p:tav>
                                      </p:tavLst>
                                    </p:anim>
                                    <p:anim calcmode="lin" valueType="num">
                                      <p:cBhvr additive="base">
                                        <p:cTn id="24" dur="500" fill="hold"/>
                                        <p:tgtEl>
                                          <p:spTgt spid="5888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P spid="588815" grpId="0" animBg="1"/>
      <p:bldP spid="5888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92162" name="Document" r:id="rId5" imgW="5486400" imgH="4508500" progId="Word.Document.8">
                  <p:embed/>
                </p:oleObj>
              </mc:Choice>
              <mc:Fallback>
                <p:oleObj name="Document" r:id="rId5" imgW="5486400" imgH="4508500" progId="Word.Document.8">
                  <p:embed/>
                  <p:pic>
                    <p:nvPicPr>
                      <p:cNvPr id="819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blurRad="63500" dist="135003" dir="2928844"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41028" name="Text Box 4"/>
          <p:cNvSpPr txBox="1">
            <a:spLocks noChangeArrowheads="1"/>
          </p:cNvSpPr>
          <p:nvPr/>
        </p:nvSpPr>
        <p:spPr bwMode="auto">
          <a:xfrm>
            <a:off x="3851275" y="5603875"/>
            <a:ext cx="3073400" cy="1616075"/>
          </a:xfrm>
          <a:prstGeom prst="rect">
            <a:avLst/>
          </a:prstGeom>
          <a:noFill/>
          <a:ln w="12700">
            <a:noFill/>
            <a:miter lim="800000"/>
            <a:headEnd/>
            <a:tailEnd/>
          </a:ln>
          <a:effectLst>
            <a:outerShdw blurRad="63500" dist="85194" dir="3806097" algn="ctr" rotWithShape="0">
              <a:schemeClr val="bg2">
                <a:alpha val="74997"/>
              </a:schemeClr>
            </a:outerShdw>
          </a:effectLst>
        </p:spPr>
        <p:txBody>
          <a:bodyPr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a:ln>
                  <a:noFill/>
                </a:ln>
                <a:solidFill>
                  <a:srgbClr val="ED181E"/>
                </a:solidFill>
                <a:effectLst/>
                <a:uLnTx/>
                <a:uFillTx/>
                <a:latin typeface="Helvetica" charset="0"/>
                <a:ea typeface="ＭＳ Ｐゴシック" charset="0"/>
              </a:rPr>
              <a:t>	</a:t>
            </a:r>
            <a:r>
              <a:rPr kumimoji="0" lang="en-US" sz="4000" b="1" i="1" u="none" strike="noStrike" kern="1200" cap="none" spc="0" normalizeH="0" baseline="0" noProof="0">
                <a:ln>
                  <a:noFill/>
                </a:ln>
                <a:solidFill>
                  <a:srgbClr val="ED181E"/>
                </a:solidFill>
                <a:effectLst/>
                <a:uLnTx/>
                <a:uFillTx/>
                <a:latin typeface="MylaiOssai" charset="0"/>
                <a:ea typeface="ＭＳ Ｐゴシック" charset="0"/>
              </a:rPr>
              <a:t>• ;rtftmf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000" b="1" i="1" u="none" strike="noStrike" kern="1200" cap="none" spc="0" normalizeH="0" baseline="0" noProof="0">
              <a:ln>
                <a:noFill/>
              </a:ln>
              <a:solidFill>
                <a:srgbClr val="ED181E"/>
              </a:solidFill>
              <a:effectLst/>
              <a:uLnTx/>
              <a:uFillTx/>
              <a:latin typeface="Helvetica" charset="0"/>
              <a:ea typeface="ＭＳ Ｐゴシック" charset="0"/>
            </a:endParaRPr>
          </a:p>
        </p:txBody>
      </p:sp>
      <p:sp>
        <p:nvSpPr>
          <p:cNvPr id="8192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26</a:t>
            </a:r>
          </a:p>
        </p:txBody>
      </p:sp>
      <p:sp>
        <p:nvSpPr>
          <p:cNvPr id="81929" name="Text Box 9"/>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641034" name="Text Box 10"/>
          <p:cNvSpPr txBox="1">
            <a:spLocks noChangeArrowheads="1"/>
          </p:cNvSpPr>
          <p:nvPr/>
        </p:nvSpPr>
        <p:spPr bwMode="auto">
          <a:xfrm>
            <a:off x="752475" y="66675"/>
            <a:ext cx="3543300" cy="3365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ylaiOssai" charset="0"/>
                <a:ea typeface="ＭＳ Ｐゴシック" charset="0"/>
              </a:rPr>
              <a:t>~tiyakmmf</a:t>
            </a: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 15</a:t>
            </a:r>
            <a:endParaRPr kumimoji="0" lang="en-US" sz="14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038" name="Text Box 14"/>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ED181E"/>
                </a:solidFill>
                <a:effectLst/>
                <a:uLnTx/>
                <a:uFillTx/>
                <a:latin typeface="Comic Sans MS" charset="0"/>
                <a:ea typeface="ＭＳ Ｐゴシック" charset="-128"/>
                <a:cs typeface="ＭＳ Ｐゴシック" charset="-128"/>
              </a:rPr>
              <a:t>X</a:t>
            </a:r>
          </a:p>
        </p:txBody>
      </p:sp>
      <p:pic>
        <p:nvPicPr>
          <p:cNvPr id="641039"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w="9525">
            <a:noFill/>
            <a:miter lim="800000"/>
            <a:headEnd/>
            <a:tailEnd/>
          </a:ln>
          <a:effectLst>
            <a:outerShdw blurRad="63500" dist="107763" dir="2700000" algn="ctr" rotWithShape="0">
              <a:schemeClr val="bg2">
                <a:alpha val="74997"/>
              </a:schemeClr>
            </a:outerShdw>
          </a:effectLst>
        </p:spPr>
      </p:pic>
      <p:grpSp>
        <p:nvGrpSpPr>
          <p:cNvPr id="2" name="Group 280"/>
          <p:cNvGrpSpPr>
            <a:grpSpLocks/>
          </p:cNvGrpSpPr>
          <p:nvPr/>
        </p:nvGrpSpPr>
        <p:grpSpPr bwMode="auto">
          <a:xfrm>
            <a:off x="4044950" y="4881563"/>
            <a:ext cx="1433513" cy="723900"/>
            <a:chOff x="2848" y="2127"/>
            <a:chExt cx="903" cy="456"/>
          </a:xfrm>
        </p:grpSpPr>
        <p:grpSp>
          <p:nvGrpSpPr>
            <p:cNvPr id="82065" name="Group 274"/>
            <p:cNvGrpSpPr>
              <a:grpSpLocks/>
            </p:cNvGrpSpPr>
            <p:nvPr/>
          </p:nvGrpSpPr>
          <p:grpSpPr bwMode="auto">
            <a:xfrm>
              <a:off x="2848" y="2127"/>
              <a:ext cx="903" cy="456"/>
              <a:chOff x="2518" y="3105"/>
              <a:chExt cx="903" cy="456"/>
            </a:xfrm>
          </p:grpSpPr>
          <p:grpSp>
            <p:nvGrpSpPr>
              <p:cNvPr id="82069" name="Group 174"/>
              <p:cNvGrpSpPr>
                <a:grpSpLocks/>
              </p:cNvGrpSpPr>
              <p:nvPr/>
            </p:nvGrpSpPr>
            <p:grpSpPr bwMode="auto">
              <a:xfrm>
                <a:off x="2589" y="3240"/>
                <a:ext cx="642" cy="321"/>
                <a:chOff x="1867" y="699"/>
                <a:chExt cx="642" cy="365"/>
              </a:xfrm>
            </p:grpSpPr>
            <p:sp>
              <p:nvSpPr>
                <p:cNvPr id="82081"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82" name="Picture 17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2070" name="Group 177"/>
              <p:cNvGrpSpPr>
                <a:grpSpLocks/>
              </p:cNvGrpSpPr>
              <p:nvPr/>
            </p:nvGrpSpPr>
            <p:grpSpPr bwMode="auto">
              <a:xfrm>
                <a:off x="2957" y="3369"/>
                <a:ext cx="464" cy="175"/>
                <a:chOff x="812" y="917"/>
                <a:chExt cx="746" cy="286"/>
              </a:xfrm>
            </p:grpSpPr>
            <p:sp>
              <p:nvSpPr>
                <p:cNvPr id="82078"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79"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80" name="Picture 18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2071" name="Group 205"/>
              <p:cNvGrpSpPr>
                <a:grpSpLocks/>
              </p:cNvGrpSpPr>
              <p:nvPr/>
            </p:nvGrpSpPr>
            <p:grpSpPr bwMode="auto">
              <a:xfrm>
                <a:off x="2670" y="3188"/>
                <a:ext cx="465" cy="197"/>
                <a:chOff x="812" y="917"/>
                <a:chExt cx="746" cy="286"/>
              </a:xfrm>
            </p:grpSpPr>
            <p:sp>
              <p:nvSpPr>
                <p:cNvPr id="82075"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76"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77" name="Picture 20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2072" name="Group 209"/>
              <p:cNvGrpSpPr>
                <a:grpSpLocks/>
              </p:cNvGrpSpPr>
              <p:nvPr/>
            </p:nvGrpSpPr>
            <p:grpSpPr bwMode="auto">
              <a:xfrm>
                <a:off x="2518" y="3105"/>
                <a:ext cx="315" cy="165"/>
                <a:chOff x="1867" y="699"/>
                <a:chExt cx="642" cy="365"/>
              </a:xfrm>
            </p:grpSpPr>
            <p:sp>
              <p:nvSpPr>
                <p:cNvPr id="82073"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74" name="Picture 2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82066" name="Group 216"/>
            <p:cNvGrpSpPr>
              <a:grpSpLocks/>
            </p:cNvGrpSpPr>
            <p:nvPr/>
          </p:nvGrpSpPr>
          <p:grpSpPr bwMode="auto">
            <a:xfrm>
              <a:off x="3252" y="2306"/>
              <a:ext cx="363" cy="115"/>
              <a:chOff x="1523" y="1162"/>
              <a:chExt cx="363" cy="115"/>
            </a:xfrm>
          </p:grpSpPr>
          <p:sp>
            <p:nvSpPr>
              <p:cNvPr id="82067"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68" name="Picture 218"/>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81960" name="Group 226"/>
            <p:cNvGrpSpPr>
              <a:grpSpLocks/>
            </p:cNvGrpSpPr>
            <p:nvPr/>
          </p:nvGrpSpPr>
          <p:grpSpPr bwMode="auto">
            <a:xfrm>
              <a:off x="1166" y="1683"/>
              <a:ext cx="465" cy="197"/>
              <a:chOff x="812" y="917"/>
              <a:chExt cx="746" cy="286"/>
            </a:xfrm>
          </p:grpSpPr>
          <p:sp>
            <p:nvSpPr>
              <p:cNvPr id="82062"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63"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64" name="Picture 22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1" name="Group 277"/>
            <p:cNvGrpSpPr>
              <a:grpSpLocks/>
            </p:cNvGrpSpPr>
            <p:nvPr/>
          </p:nvGrpSpPr>
          <p:grpSpPr bwMode="auto">
            <a:xfrm>
              <a:off x="714" y="1517"/>
              <a:ext cx="881" cy="437"/>
              <a:chOff x="774" y="3065"/>
              <a:chExt cx="881" cy="437"/>
            </a:xfrm>
          </p:grpSpPr>
          <p:grpSp>
            <p:nvGrpSpPr>
              <p:cNvPr id="81962" name="Group 44"/>
              <p:cNvGrpSpPr>
                <a:grpSpLocks/>
              </p:cNvGrpSpPr>
              <p:nvPr/>
            </p:nvGrpSpPr>
            <p:grpSpPr bwMode="auto">
              <a:xfrm>
                <a:off x="1207" y="3074"/>
                <a:ext cx="346" cy="123"/>
                <a:chOff x="812" y="917"/>
                <a:chExt cx="746" cy="286"/>
              </a:xfrm>
            </p:grpSpPr>
            <p:sp>
              <p:nvSpPr>
                <p:cNvPr id="82059"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60"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61" name="Picture 4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3" name="Group 48"/>
              <p:cNvGrpSpPr>
                <a:grpSpLocks/>
              </p:cNvGrpSpPr>
              <p:nvPr/>
            </p:nvGrpSpPr>
            <p:grpSpPr bwMode="auto">
              <a:xfrm>
                <a:off x="1020" y="3126"/>
                <a:ext cx="543" cy="196"/>
                <a:chOff x="995" y="675"/>
                <a:chExt cx="543" cy="196"/>
              </a:xfrm>
            </p:grpSpPr>
            <p:sp>
              <p:nvSpPr>
                <p:cNvPr id="82057"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58" name="Picture 5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4" name="Group 51"/>
              <p:cNvGrpSpPr>
                <a:grpSpLocks/>
              </p:cNvGrpSpPr>
              <p:nvPr/>
            </p:nvGrpSpPr>
            <p:grpSpPr bwMode="auto">
              <a:xfrm>
                <a:off x="1165" y="3356"/>
                <a:ext cx="363" cy="115"/>
                <a:chOff x="1523" y="1162"/>
                <a:chExt cx="363" cy="115"/>
              </a:xfrm>
            </p:grpSpPr>
            <p:sp>
              <p:nvSpPr>
                <p:cNvPr id="82055"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56" name="Picture 5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5" name="Group 54"/>
              <p:cNvGrpSpPr>
                <a:grpSpLocks/>
              </p:cNvGrpSpPr>
              <p:nvPr/>
            </p:nvGrpSpPr>
            <p:grpSpPr bwMode="auto">
              <a:xfrm>
                <a:off x="1011" y="3115"/>
                <a:ext cx="642" cy="321"/>
                <a:chOff x="1867" y="699"/>
                <a:chExt cx="642" cy="365"/>
              </a:xfrm>
            </p:grpSpPr>
            <p:sp>
              <p:nvSpPr>
                <p:cNvPr id="82053"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54" name="Picture 5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6" name="Group 57"/>
              <p:cNvGrpSpPr>
                <a:grpSpLocks/>
              </p:cNvGrpSpPr>
              <p:nvPr/>
            </p:nvGrpSpPr>
            <p:grpSpPr bwMode="auto">
              <a:xfrm>
                <a:off x="793" y="3325"/>
                <a:ext cx="464" cy="175"/>
                <a:chOff x="812" y="917"/>
                <a:chExt cx="746" cy="286"/>
              </a:xfrm>
            </p:grpSpPr>
            <p:sp>
              <p:nvSpPr>
                <p:cNvPr id="82050"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51"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52" name="Picture 6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7" name="Group 61"/>
              <p:cNvGrpSpPr>
                <a:grpSpLocks/>
              </p:cNvGrpSpPr>
              <p:nvPr/>
            </p:nvGrpSpPr>
            <p:grpSpPr bwMode="auto">
              <a:xfrm>
                <a:off x="847" y="3233"/>
                <a:ext cx="315" cy="165"/>
                <a:chOff x="1867" y="699"/>
                <a:chExt cx="642" cy="365"/>
              </a:xfrm>
            </p:grpSpPr>
            <p:sp>
              <p:nvSpPr>
                <p:cNvPr id="82048"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49" name="Picture 63"/>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8" name="Group 92"/>
              <p:cNvGrpSpPr>
                <a:grpSpLocks/>
              </p:cNvGrpSpPr>
              <p:nvPr/>
            </p:nvGrpSpPr>
            <p:grpSpPr bwMode="auto">
              <a:xfrm>
                <a:off x="1209" y="3074"/>
                <a:ext cx="346" cy="123"/>
                <a:chOff x="812" y="917"/>
                <a:chExt cx="746" cy="286"/>
              </a:xfrm>
            </p:grpSpPr>
            <p:sp>
              <p:nvSpPr>
                <p:cNvPr id="82045"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46"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47" name="Picture 95"/>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69" name="Group 96"/>
              <p:cNvGrpSpPr>
                <a:grpSpLocks/>
              </p:cNvGrpSpPr>
              <p:nvPr/>
            </p:nvGrpSpPr>
            <p:grpSpPr bwMode="auto">
              <a:xfrm>
                <a:off x="1022" y="3126"/>
                <a:ext cx="543" cy="196"/>
                <a:chOff x="995" y="675"/>
                <a:chExt cx="543" cy="196"/>
              </a:xfrm>
            </p:grpSpPr>
            <p:sp>
              <p:nvSpPr>
                <p:cNvPr id="82043"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44" name="Picture 9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0" name="Group 99"/>
              <p:cNvGrpSpPr>
                <a:grpSpLocks/>
              </p:cNvGrpSpPr>
              <p:nvPr/>
            </p:nvGrpSpPr>
            <p:grpSpPr bwMode="auto">
              <a:xfrm>
                <a:off x="1167" y="3356"/>
                <a:ext cx="363" cy="115"/>
                <a:chOff x="1523" y="1162"/>
                <a:chExt cx="363" cy="115"/>
              </a:xfrm>
            </p:grpSpPr>
            <p:sp>
              <p:nvSpPr>
                <p:cNvPr id="82041"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42" name="Picture 10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1" name="Group 102"/>
              <p:cNvGrpSpPr>
                <a:grpSpLocks/>
              </p:cNvGrpSpPr>
              <p:nvPr/>
            </p:nvGrpSpPr>
            <p:grpSpPr bwMode="auto">
              <a:xfrm>
                <a:off x="1013" y="3115"/>
                <a:ext cx="642" cy="321"/>
                <a:chOff x="1867" y="699"/>
                <a:chExt cx="642" cy="365"/>
              </a:xfrm>
            </p:grpSpPr>
            <p:sp>
              <p:nvSpPr>
                <p:cNvPr id="82039"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40" name="Picture 10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2" name="Group 105"/>
              <p:cNvGrpSpPr>
                <a:grpSpLocks/>
              </p:cNvGrpSpPr>
              <p:nvPr/>
            </p:nvGrpSpPr>
            <p:grpSpPr bwMode="auto">
              <a:xfrm>
                <a:off x="795" y="3325"/>
                <a:ext cx="464" cy="175"/>
                <a:chOff x="812" y="917"/>
                <a:chExt cx="746" cy="286"/>
              </a:xfrm>
            </p:grpSpPr>
            <p:sp>
              <p:nvSpPr>
                <p:cNvPr id="82036"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37"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38" name="Picture 1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3" name="Group 109"/>
              <p:cNvGrpSpPr>
                <a:grpSpLocks/>
              </p:cNvGrpSpPr>
              <p:nvPr/>
            </p:nvGrpSpPr>
            <p:grpSpPr bwMode="auto">
              <a:xfrm>
                <a:off x="849" y="3233"/>
                <a:ext cx="315" cy="165"/>
                <a:chOff x="1867" y="699"/>
                <a:chExt cx="642" cy="365"/>
              </a:xfrm>
            </p:grpSpPr>
            <p:sp>
              <p:nvSpPr>
                <p:cNvPr id="82034"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35" name="Picture 1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4" name="Group 140"/>
              <p:cNvGrpSpPr>
                <a:grpSpLocks/>
              </p:cNvGrpSpPr>
              <p:nvPr/>
            </p:nvGrpSpPr>
            <p:grpSpPr bwMode="auto">
              <a:xfrm>
                <a:off x="1207" y="3076"/>
                <a:ext cx="346" cy="123"/>
                <a:chOff x="812" y="917"/>
                <a:chExt cx="746" cy="286"/>
              </a:xfrm>
            </p:grpSpPr>
            <p:sp>
              <p:nvSpPr>
                <p:cNvPr id="82031"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32"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33" name="Picture 14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5" name="Group 144"/>
              <p:cNvGrpSpPr>
                <a:grpSpLocks/>
              </p:cNvGrpSpPr>
              <p:nvPr/>
            </p:nvGrpSpPr>
            <p:grpSpPr bwMode="auto">
              <a:xfrm>
                <a:off x="1020" y="3128"/>
                <a:ext cx="543" cy="196"/>
                <a:chOff x="995" y="675"/>
                <a:chExt cx="543" cy="196"/>
              </a:xfrm>
            </p:grpSpPr>
            <p:sp>
              <p:nvSpPr>
                <p:cNvPr id="82029"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30" name="Picture 14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6" name="Group 147"/>
              <p:cNvGrpSpPr>
                <a:grpSpLocks/>
              </p:cNvGrpSpPr>
              <p:nvPr/>
            </p:nvGrpSpPr>
            <p:grpSpPr bwMode="auto">
              <a:xfrm>
                <a:off x="1165" y="3358"/>
                <a:ext cx="363" cy="115"/>
                <a:chOff x="1523" y="1162"/>
                <a:chExt cx="363" cy="115"/>
              </a:xfrm>
            </p:grpSpPr>
            <p:sp>
              <p:nvSpPr>
                <p:cNvPr id="82027"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28" name="Picture 14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7" name="Group 150"/>
              <p:cNvGrpSpPr>
                <a:grpSpLocks/>
              </p:cNvGrpSpPr>
              <p:nvPr/>
            </p:nvGrpSpPr>
            <p:grpSpPr bwMode="auto">
              <a:xfrm>
                <a:off x="1011" y="3117"/>
                <a:ext cx="642" cy="321"/>
                <a:chOff x="1867" y="699"/>
                <a:chExt cx="642" cy="365"/>
              </a:xfrm>
            </p:grpSpPr>
            <p:sp>
              <p:nvSpPr>
                <p:cNvPr id="82025"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26" name="Picture 15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8" name="Group 153"/>
              <p:cNvGrpSpPr>
                <a:grpSpLocks/>
              </p:cNvGrpSpPr>
              <p:nvPr/>
            </p:nvGrpSpPr>
            <p:grpSpPr bwMode="auto">
              <a:xfrm>
                <a:off x="793" y="3327"/>
                <a:ext cx="464" cy="175"/>
                <a:chOff x="812" y="917"/>
                <a:chExt cx="746" cy="286"/>
              </a:xfrm>
            </p:grpSpPr>
            <p:sp>
              <p:nvSpPr>
                <p:cNvPr id="82022"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23"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24" name="Picture 15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79" name="Group 157"/>
              <p:cNvGrpSpPr>
                <a:grpSpLocks/>
              </p:cNvGrpSpPr>
              <p:nvPr/>
            </p:nvGrpSpPr>
            <p:grpSpPr bwMode="auto">
              <a:xfrm>
                <a:off x="847" y="3235"/>
                <a:ext cx="315" cy="165"/>
                <a:chOff x="1867" y="699"/>
                <a:chExt cx="642" cy="365"/>
              </a:xfrm>
            </p:grpSpPr>
            <p:sp>
              <p:nvSpPr>
                <p:cNvPr id="82020"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21" name="Picture 15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0" name="Group 185"/>
              <p:cNvGrpSpPr>
                <a:grpSpLocks/>
              </p:cNvGrpSpPr>
              <p:nvPr/>
            </p:nvGrpSpPr>
            <p:grpSpPr bwMode="auto">
              <a:xfrm>
                <a:off x="1207" y="3074"/>
                <a:ext cx="346" cy="123"/>
                <a:chOff x="812" y="917"/>
                <a:chExt cx="746" cy="286"/>
              </a:xfrm>
            </p:grpSpPr>
            <p:sp>
              <p:nvSpPr>
                <p:cNvPr id="82017"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18"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19" name="Picture 18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1" name="Group 189"/>
              <p:cNvGrpSpPr>
                <a:grpSpLocks/>
              </p:cNvGrpSpPr>
              <p:nvPr/>
            </p:nvGrpSpPr>
            <p:grpSpPr bwMode="auto">
              <a:xfrm>
                <a:off x="1020" y="3126"/>
                <a:ext cx="543" cy="196"/>
                <a:chOff x="995" y="675"/>
                <a:chExt cx="543" cy="196"/>
              </a:xfrm>
            </p:grpSpPr>
            <p:sp>
              <p:nvSpPr>
                <p:cNvPr id="82015"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16" name="Picture 19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2" name="Group 192"/>
              <p:cNvGrpSpPr>
                <a:grpSpLocks/>
              </p:cNvGrpSpPr>
              <p:nvPr/>
            </p:nvGrpSpPr>
            <p:grpSpPr bwMode="auto">
              <a:xfrm>
                <a:off x="1165" y="3356"/>
                <a:ext cx="363" cy="115"/>
                <a:chOff x="1523" y="1162"/>
                <a:chExt cx="363" cy="115"/>
              </a:xfrm>
            </p:grpSpPr>
            <p:sp>
              <p:nvSpPr>
                <p:cNvPr id="82013"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14" name="Picture 19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3" name="Group 195"/>
              <p:cNvGrpSpPr>
                <a:grpSpLocks/>
              </p:cNvGrpSpPr>
              <p:nvPr/>
            </p:nvGrpSpPr>
            <p:grpSpPr bwMode="auto">
              <a:xfrm>
                <a:off x="1011" y="3115"/>
                <a:ext cx="642" cy="321"/>
                <a:chOff x="1867" y="699"/>
                <a:chExt cx="642" cy="365"/>
              </a:xfrm>
            </p:grpSpPr>
            <p:sp>
              <p:nvSpPr>
                <p:cNvPr id="82011"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12" name="Picture 19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4" name="Group 198"/>
              <p:cNvGrpSpPr>
                <a:grpSpLocks/>
              </p:cNvGrpSpPr>
              <p:nvPr/>
            </p:nvGrpSpPr>
            <p:grpSpPr bwMode="auto">
              <a:xfrm>
                <a:off x="793" y="3325"/>
                <a:ext cx="464" cy="175"/>
                <a:chOff x="812" y="917"/>
                <a:chExt cx="746" cy="286"/>
              </a:xfrm>
            </p:grpSpPr>
            <p:sp>
              <p:nvSpPr>
                <p:cNvPr id="82008"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09"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10" name="Picture 20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5" name="Group 202"/>
              <p:cNvGrpSpPr>
                <a:grpSpLocks/>
              </p:cNvGrpSpPr>
              <p:nvPr/>
            </p:nvGrpSpPr>
            <p:grpSpPr bwMode="auto">
              <a:xfrm>
                <a:off x="847" y="3233"/>
                <a:ext cx="315" cy="165"/>
                <a:chOff x="1867" y="699"/>
                <a:chExt cx="642" cy="365"/>
              </a:xfrm>
            </p:grpSpPr>
            <p:sp>
              <p:nvSpPr>
                <p:cNvPr id="82006"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07" name="Picture 204"/>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6" name="Group 230"/>
              <p:cNvGrpSpPr>
                <a:grpSpLocks/>
              </p:cNvGrpSpPr>
              <p:nvPr/>
            </p:nvGrpSpPr>
            <p:grpSpPr bwMode="auto">
              <a:xfrm>
                <a:off x="1188" y="3065"/>
                <a:ext cx="346" cy="123"/>
                <a:chOff x="812" y="917"/>
                <a:chExt cx="746" cy="286"/>
              </a:xfrm>
            </p:grpSpPr>
            <p:sp>
              <p:nvSpPr>
                <p:cNvPr id="82003"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2004"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05" name="Picture 23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7" name="Group 234"/>
              <p:cNvGrpSpPr>
                <a:grpSpLocks/>
              </p:cNvGrpSpPr>
              <p:nvPr/>
            </p:nvGrpSpPr>
            <p:grpSpPr bwMode="auto">
              <a:xfrm>
                <a:off x="1001" y="3117"/>
                <a:ext cx="543" cy="196"/>
                <a:chOff x="995" y="675"/>
                <a:chExt cx="543" cy="196"/>
              </a:xfrm>
            </p:grpSpPr>
            <p:sp>
              <p:nvSpPr>
                <p:cNvPr id="82001"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02" name="Picture 23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8" name="Group 237"/>
              <p:cNvGrpSpPr>
                <a:grpSpLocks/>
              </p:cNvGrpSpPr>
              <p:nvPr/>
            </p:nvGrpSpPr>
            <p:grpSpPr bwMode="auto">
              <a:xfrm>
                <a:off x="1146" y="3347"/>
                <a:ext cx="363" cy="115"/>
                <a:chOff x="1523" y="1162"/>
                <a:chExt cx="363" cy="115"/>
              </a:xfrm>
            </p:grpSpPr>
            <p:sp>
              <p:nvSpPr>
                <p:cNvPr id="81999"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2000" name="Picture 239"/>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89" name="Group 240"/>
              <p:cNvGrpSpPr>
                <a:grpSpLocks/>
              </p:cNvGrpSpPr>
              <p:nvPr/>
            </p:nvGrpSpPr>
            <p:grpSpPr bwMode="auto">
              <a:xfrm>
                <a:off x="992" y="3106"/>
                <a:ext cx="642" cy="321"/>
                <a:chOff x="1867" y="699"/>
                <a:chExt cx="642" cy="365"/>
              </a:xfrm>
            </p:grpSpPr>
            <p:sp>
              <p:nvSpPr>
                <p:cNvPr id="81997"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1998" name="Picture 24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90" name="Group 243"/>
              <p:cNvGrpSpPr>
                <a:grpSpLocks/>
              </p:cNvGrpSpPr>
              <p:nvPr/>
            </p:nvGrpSpPr>
            <p:grpSpPr bwMode="auto">
              <a:xfrm>
                <a:off x="774" y="3316"/>
                <a:ext cx="464" cy="175"/>
                <a:chOff x="812" y="917"/>
                <a:chExt cx="746" cy="286"/>
              </a:xfrm>
            </p:grpSpPr>
            <p:sp>
              <p:nvSpPr>
                <p:cNvPr id="81994"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81995"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1996" name="Picture 24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81991" name="Group 247"/>
              <p:cNvGrpSpPr>
                <a:grpSpLocks/>
              </p:cNvGrpSpPr>
              <p:nvPr/>
            </p:nvGrpSpPr>
            <p:grpSpPr bwMode="auto">
              <a:xfrm>
                <a:off x="828" y="3224"/>
                <a:ext cx="315" cy="165"/>
                <a:chOff x="1867" y="699"/>
                <a:chExt cx="642" cy="365"/>
              </a:xfrm>
            </p:grpSpPr>
            <p:sp>
              <p:nvSpPr>
                <p:cNvPr id="81992"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81993" name="Picture 24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grpSp>
        <p:nvGrpSpPr>
          <p:cNvPr id="641324" name="Group 250"/>
          <p:cNvGrpSpPr>
            <a:grpSpLocks/>
          </p:cNvGrpSpPr>
          <p:nvPr/>
        </p:nvGrpSpPr>
        <p:grpSpPr bwMode="auto">
          <a:xfrm>
            <a:off x="2574925" y="4068763"/>
            <a:ext cx="979488" cy="946150"/>
            <a:chOff x="1475" y="1327"/>
            <a:chExt cx="617" cy="596"/>
          </a:xfrm>
        </p:grpSpPr>
        <p:pic>
          <p:nvPicPr>
            <p:cNvPr id="81958" name="Picture 25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59" name="Picture 25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5" name="Group 253"/>
          <p:cNvGrpSpPr>
            <a:grpSpLocks/>
          </p:cNvGrpSpPr>
          <p:nvPr/>
        </p:nvGrpSpPr>
        <p:grpSpPr bwMode="auto">
          <a:xfrm>
            <a:off x="2955925" y="3943350"/>
            <a:ext cx="1158875" cy="1141413"/>
            <a:chOff x="1475" y="1327"/>
            <a:chExt cx="617" cy="596"/>
          </a:xfrm>
        </p:grpSpPr>
        <p:pic>
          <p:nvPicPr>
            <p:cNvPr id="81956" name="Picture 254"/>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57" name="Picture 255"/>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6" name="Group 256"/>
          <p:cNvGrpSpPr>
            <a:grpSpLocks/>
          </p:cNvGrpSpPr>
          <p:nvPr/>
        </p:nvGrpSpPr>
        <p:grpSpPr bwMode="auto">
          <a:xfrm>
            <a:off x="2901950" y="3921125"/>
            <a:ext cx="1338263" cy="1336675"/>
            <a:chOff x="1475" y="1327"/>
            <a:chExt cx="617" cy="596"/>
          </a:xfrm>
        </p:grpSpPr>
        <p:pic>
          <p:nvPicPr>
            <p:cNvPr id="81954" name="Picture 25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55" name="Picture 258"/>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7" name="Group 259"/>
          <p:cNvGrpSpPr>
            <a:grpSpLocks/>
          </p:cNvGrpSpPr>
          <p:nvPr/>
        </p:nvGrpSpPr>
        <p:grpSpPr bwMode="auto">
          <a:xfrm>
            <a:off x="2840038" y="3890963"/>
            <a:ext cx="1489075" cy="1546225"/>
            <a:chOff x="1475" y="1327"/>
            <a:chExt cx="617" cy="596"/>
          </a:xfrm>
        </p:grpSpPr>
        <p:pic>
          <p:nvPicPr>
            <p:cNvPr id="81952" name="Picture 26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53" name="Picture 261"/>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41328" name="Group 262"/>
          <p:cNvGrpSpPr>
            <a:grpSpLocks/>
          </p:cNvGrpSpPr>
          <p:nvPr/>
        </p:nvGrpSpPr>
        <p:grpSpPr bwMode="auto">
          <a:xfrm>
            <a:off x="2779713" y="4224338"/>
            <a:ext cx="1593850" cy="1741487"/>
            <a:chOff x="1475" y="1327"/>
            <a:chExt cx="617" cy="596"/>
          </a:xfrm>
        </p:grpSpPr>
        <p:pic>
          <p:nvPicPr>
            <p:cNvPr id="81950" name="Picture 263"/>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51" name="Picture 264"/>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41307" name="Rectangle 283"/>
          <p:cNvSpPr>
            <a:spLocks noChangeArrowheads="1"/>
          </p:cNvSpPr>
          <p:nvPr/>
        </p:nvSpPr>
        <p:spPr bwMode="auto">
          <a:xfrm>
            <a:off x="746125" y="552450"/>
            <a:ext cx="8397875" cy="106362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Evtakm evqipaDkqi[f MTekZmfp&lt;</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rPr>
              <a:t>:</a:t>
            </a: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  </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nipnftA[ybfb Etv ud[fpFkfAkyi[f tidfdmf</a:t>
            </a:r>
          </a:p>
        </p:txBody>
      </p:sp>
      <p:sp>
        <p:nvSpPr>
          <p:cNvPr id="641308" name="Rectangle 284"/>
          <p:cNvSpPr>
            <a:spLocks noChangeArrowheads="1"/>
          </p:cNvSpPr>
          <p:nvPr/>
        </p:nvSpPr>
        <p:spPr bwMode="auto">
          <a:xfrm>
            <a:off x="2068513" y="1449388"/>
            <a:ext cx="6151562"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A3FF47"/>
                </a:solidFill>
                <a:effectLst/>
                <a:uLnTx/>
                <a:uFillTx/>
                <a:latin typeface="MylaiOssai" charset="0"/>
                <a:ea typeface="ＭＳ Ｐゴシック" charset="0"/>
              </a:rPr>
              <a:t>pzgfkal </a:t>
            </a:r>
            <a:r>
              <a:rPr kumimoji="0" lang="en-US" sz="3200" b="1" i="1" u="none" strike="noStrike" kern="1200" cap="none" spc="0" normalizeH="0" baseline="0" noProof="0">
                <a:ln>
                  <a:noFill/>
                </a:ln>
                <a:solidFill>
                  <a:srgbClr val="A3FF47"/>
                </a:solidFill>
                <a:effectLst/>
                <a:uLnTx/>
                <a:uFillTx/>
                <a:latin typeface="MylaiOssai" charset="0"/>
                <a:ea typeface="ＭＳ Ｐゴシック" charset="0"/>
              </a:rPr>
              <a:t> </a:t>
            </a:r>
            <a:r>
              <a:rPr kumimoji="0" lang="en-US" sz="3200" b="1" i="0" u="none" strike="noStrike" kern="1200" cap="none" spc="0" normalizeH="0" baseline="0" noProof="0">
                <a:ln>
                  <a:noFill/>
                </a:ln>
                <a:solidFill>
                  <a:srgbClr val="A3FF47"/>
                </a:solidFill>
                <a:effectLst/>
                <a:uLnTx/>
                <a:uFillTx/>
                <a:latin typeface="MylaiOssai" charset="0"/>
                <a:ea typeface="ＭＳ Ｐゴシック" charset="0"/>
              </a:rPr>
              <a:t>ud]fpFkfAkkqf</a:t>
            </a:r>
            <a:r>
              <a:rPr kumimoji="0" lang="en-US" sz="3200" b="0" i="0" u="none" strike="noStrike" kern="1200" cap="none" spc="0" normalizeH="0" baseline="0" noProof="0">
                <a:ln>
                  <a:noFill/>
                </a:ln>
                <a:solidFill>
                  <a:srgbClr val="A3FF47"/>
                </a:solidFill>
                <a:effectLst/>
                <a:uLnTx/>
                <a:uFillTx/>
                <a:latin typeface="MylaiOssai" charset="0"/>
                <a:ea typeface="ＭＳ Ｐゴシック" charset="0"/>
              </a:rPr>
              <a:t>f</a:t>
            </a:r>
            <a:endParaRPr kumimoji="0" lang="en-US" sz="4800" b="1" i="1" u="none" strike="noStrike" kern="1200" cap="none" spc="0" normalizeH="0" baseline="0" noProof="0">
              <a:ln>
                <a:noFill/>
              </a:ln>
              <a:solidFill>
                <a:srgbClr val="FFFF00"/>
              </a:solidFill>
              <a:effectLst/>
              <a:uLnTx/>
              <a:uFillTx/>
              <a:latin typeface="Helvetica" charset="0"/>
              <a:ea typeface="ＭＳ Ｐゴシック" charset="0"/>
            </a:endParaRPr>
          </a:p>
        </p:txBody>
      </p:sp>
      <p:grpSp>
        <p:nvGrpSpPr>
          <p:cNvPr id="641329" name="Group 285"/>
          <p:cNvGrpSpPr>
            <a:grpSpLocks/>
          </p:cNvGrpSpPr>
          <p:nvPr/>
        </p:nvGrpSpPr>
        <p:grpSpPr bwMode="auto">
          <a:xfrm>
            <a:off x="571500" y="719138"/>
            <a:ext cx="8372475" cy="5051425"/>
            <a:chOff x="239" y="540"/>
            <a:chExt cx="5274" cy="3182"/>
          </a:xfrm>
        </p:grpSpPr>
        <p:sp>
          <p:nvSpPr>
            <p:cNvPr id="641310" name="AutoShape 286"/>
            <p:cNvSpPr>
              <a:spLocks noChangeArrowheads="1"/>
            </p:cNvSpPr>
            <p:nvPr/>
          </p:nvSpPr>
          <p:spPr bwMode="auto">
            <a:xfrm>
              <a:off x="239" y="540"/>
              <a:ext cx="5274" cy="3182"/>
            </a:xfrm>
            <a:prstGeom prst="roundRect">
              <a:avLst>
                <a:gd name="adj" fmla="val 16667"/>
              </a:avLst>
            </a:prstGeom>
            <a:gradFill rotWithShape="0">
              <a:gsLst>
                <a:gs pos="0">
                  <a:srgbClr val="FF3300">
                    <a:gamma/>
                    <a:shade val="46275"/>
                    <a:invGamma/>
                  </a:srgbClr>
                </a:gs>
                <a:gs pos="50000">
                  <a:srgbClr val="FF3300"/>
                </a:gs>
                <a:gs pos="100000">
                  <a:srgbClr val="FF3300">
                    <a:gamma/>
                    <a:shade val="46275"/>
                    <a:invGamma/>
                  </a:srgbClr>
                </a:gs>
              </a:gsLst>
              <a:lin ang="5400000" scaled="1"/>
            </a:grad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311" name="Text Box 287"/>
            <p:cNvSpPr txBox="1">
              <a:spLocks noChangeArrowheads="1"/>
            </p:cNvSpPr>
            <p:nvPr/>
          </p:nvSpPr>
          <p:spPr bwMode="auto">
            <a:xfrm>
              <a:off x="427" y="921"/>
              <a:ext cx="4871" cy="1402"/>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;rtft ud]fpFkfAkyilf</a:t>
              </a:r>
              <a:r>
                <a:rPr kumimoji="0" lang="en-US" sz="48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‘AkeyZtftidfd’ oR caraaf mbikfKmff vAr, `vfv&lt;d[fpFkfAk py{qfqtayiRkfkibT</a:t>
              </a:r>
              <a:r>
                <a:rPr kumimoji="0" lang="en-US" sz="44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rPr>
                <a:t>!</a:t>
              </a:r>
            </a:p>
          </p:txBody>
        </p:sp>
      </p:grpSp>
      <p:grpSp>
        <p:nvGrpSpPr>
          <p:cNvPr id="641330" name="Group 288"/>
          <p:cNvGrpSpPr>
            <a:grpSpLocks/>
          </p:cNvGrpSpPr>
          <p:nvPr/>
        </p:nvGrpSpPr>
        <p:grpSpPr bwMode="auto">
          <a:xfrm>
            <a:off x="560388" y="701675"/>
            <a:ext cx="8372475" cy="5051425"/>
            <a:chOff x="283" y="978"/>
            <a:chExt cx="5274" cy="3182"/>
          </a:xfrm>
        </p:grpSpPr>
        <p:sp>
          <p:nvSpPr>
            <p:cNvPr id="641313" name="AutoShape 289"/>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41314" name="Text Box 290"/>
            <p:cNvSpPr txBox="1">
              <a:spLocks noChangeArrowheads="1"/>
            </p:cNvSpPr>
            <p:nvPr/>
          </p:nvSpPr>
          <p:spPr bwMode="auto">
            <a:xfrm>
              <a:off x="438" y="1177"/>
              <a:ext cx="4917" cy="2756"/>
            </a:xfrm>
            <a:prstGeom prst="rect">
              <a:avLst/>
            </a:prstGeom>
            <a:noFill/>
            <a:ln w="9525">
              <a:noFill/>
              <a:miter lim="800000"/>
              <a:headEnd/>
              <a:tailEnd/>
            </a:ln>
            <a:effectLst>
              <a:outerShdw blurRad="63500" dist="109250" dir="2132261"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Etv[f</a:t>
              </a:r>
              <a:r>
                <a:rPr kumimoji="0" lang="en-US" sz="28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kIEz ;bgfki ~pirkaEmaD( ~pirkami[f ud]fpFkfAk) cmfpirtay opfpnftmf ecyftarf(T]fFtftarf).</a:t>
              </a:r>
              <a:r>
                <a:rPr kumimoji="0" lang="en-US" sz="32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~A]yiDmfpF(ud]fpFkfAkAy uBtipDtft) tmfmiLmf epriyvrf oRvRmilflatpFyi[aEl, “</a:t>
              </a:r>
              <a:r>
                <a:rPr kumimoji="0" lang="en-US" sz="2800" b="1" i="0" u="none" strike="noStrike" kern="1200" cap="none" spc="0" normalizeH="0" baseline="0" noProof="0">
                  <a:ln>
                    <a:noFill/>
                  </a:ln>
                  <a:solidFill>
                    <a:srgbClr val="FFFF99"/>
                  </a:solidFill>
                  <a:effectLst/>
                  <a:uLnTx/>
                  <a:uFillTx/>
                  <a:latin typeface="MylaiOssai" charset="0"/>
                  <a:ea typeface="ＭＳ Ｐゴシック" charset="-128"/>
                  <a:cs typeface="ＭＳ Ｐゴシック" charset="-128"/>
                </a:rPr>
                <a:t>tmTEpriEl taE[ ~A]yidfdarf</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'pieryrf</a:t>
              </a:r>
              <a:r>
                <a:rPr kumimoji="0" lang="en-US" sz="28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6:13).  </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;T oRtrpfpa[ ud]fpFkfAkyakyiRkfkibT. </a:t>
              </a:r>
              <a:r>
                <a:rPr kumimoji="0" lang="en-US" sz="28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a:t>
              </a:r>
              <a:r>
                <a:rPr kumimoji="0" lang="en-US" sz="2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~Akyalf `vfvakfKttftmf nicfcyma[T</a:t>
              </a:r>
              <a:r>
                <a:rPr kumimoji="0" lang="en-US" sz="32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                                           Walvoord/Zuck, </a:t>
              </a:r>
              <a:r>
                <a:rPr kumimoji="0" lang="en-US" sz="1400" b="1" i="1" u="none"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The Bible Knowledge Commentary</a:t>
              </a:r>
            </a:p>
          </p:txBody>
        </p:sp>
      </p:grpSp>
    </p:spTree>
    <p:extLst>
      <p:ext uri="{BB962C8B-B14F-4D97-AF65-F5344CB8AC3E}">
        <p14:creationId xmlns:p14="http://schemas.microsoft.com/office/powerpoint/2010/main" val="2842060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324"/>
                                        </p:tgtEl>
                                        <p:attrNameLst>
                                          <p:attrName>style.visibility</p:attrName>
                                        </p:attrNameLst>
                                      </p:cBhvr>
                                      <p:to>
                                        <p:strVal val="visible"/>
                                      </p:to>
                                    </p:set>
                                    <p:anim calcmode="lin" valueType="num">
                                      <p:cBhvr>
                                        <p:cTn id="7" dur="3000" fill="hold"/>
                                        <p:tgtEl>
                                          <p:spTgt spid="641324"/>
                                        </p:tgtEl>
                                        <p:attrNameLst>
                                          <p:attrName>ppt_w</p:attrName>
                                        </p:attrNameLst>
                                      </p:cBhvr>
                                      <p:tavLst>
                                        <p:tav tm="0">
                                          <p:val>
                                            <p:fltVal val="0"/>
                                          </p:val>
                                        </p:tav>
                                        <p:tav tm="100000">
                                          <p:val>
                                            <p:strVal val="#ppt_w"/>
                                          </p:val>
                                        </p:tav>
                                      </p:tavLst>
                                    </p:anim>
                                    <p:anim calcmode="lin" valueType="num">
                                      <p:cBhvr>
                                        <p:cTn id="8" dur="3000" fill="hold"/>
                                        <p:tgtEl>
                                          <p:spTgt spid="6413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641324"/>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641325"/>
                                        </p:tgtEl>
                                        <p:attrNameLst>
                                          <p:attrName>style.visibility</p:attrName>
                                        </p:attrNameLst>
                                      </p:cBhvr>
                                      <p:to>
                                        <p:strVal val="visible"/>
                                      </p:to>
                                    </p:set>
                                    <p:animEffect transition="in" filter="dissolve">
                                      <p:cBhvr>
                                        <p:cTn id="30" dur="1000"/>
                                        <p:tgtEl>
                                          <p:spTgt spid="641325"/>
                                        </p:tgtEl>
                                      </p:cBhvr>
                                    </p:animEffect>
                                  </p:childTnLst>
                                  <p:subTnLst>
                                    <p:set>
                                      <p:cBhvr override="childStyle">
                                        <p:cTn dur="1" fill="hold" display="0" masterRel="sameClick" afterEffect="1">
                                          <p:stCondLst>
                                            <p:cond evt="end" delay="0">
                                              <p:tn val="28"/>
                                            </p:cond>
                                          </p:stCondLst>
                                        </p:cTn>
                                        <p:tgtEl>
                                          <p:spTgt spid="641325"/>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41326"/>
                                        </p:tgtEl>
                                        <p:attrNameLst>
                                          <p:attrName>style.visibility</p:attrName>
                                        </p:attrNameLst>
                                      </p:cBhvr>
                                      <p:to>
                                        <p:strVal val="visible"/>
                                      </p:to>
                                    </p:set>
                                    <p:animEffect transition="in" filter="dissolve">
                                      <p:cBhvr>
                                        <p:cTn id="34" dur="1000"/>
                                        <p:tgtEl>
                                          <p:spTgt spid="641326"/>
                                        </p:tgtEl>
                                      </p:cBhvr>
                                    </p:animEffect>
                                  </p:childTnLst>
                                  <p:subTnLst>
                                    <p:set>
                                      <p:cBhvr override="childStyle">
                                        <p:cTn dur="1" fill="hold" display="0" masterRel="sameClick" afterEffect="1">
                                          <p:stCondLst>
                                            <p:cond evt="end" delay="0">
                                              <p:tn val="32"/>
                                            </p:cond>
                                          </p:stCondLst>
                                        </p:cTn>
                                        <p:tgtEl>
                                          <p:spTgt spid="641326"/>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641327"/>
                                        </p:tgtEl>
                                        <p:attrNameLst>
                                          <p:attrName>style.visibility</p:attrName>
                                        </p:attrNameLst>
                                      </p:cBhvr>
                                      <p:to>
                                        <p:strVal val="visible"/>
                                      </p:to>
                                    </p:set>
                                    <p:animEffect transition="in" filter="dissolve">
                                      <p:cBhvr>
                                        <p:cTn id="38" dur="1000"/>
                                        <p:tgtEl>
                                          <p:spTgt spid="641327"/>
                                        </p:tgtEl>
                                      </p:cBhvr>
                                    </p:animEffect>
                                  </p:childTnLst>
                                  <p:subTnLst>
                                    <p:set>
                                      <p:cBhvr override="childStyle">
                                        <p:cTn dur="1" fill="hold" display="0" masterRel="sameClick" afterEffect="1">
                                          <p:stCondLst>
                                            <p:cond evt="end" delay="0">
                                              <p:tn val="36"/>
                                            </p:cond>
                                          </p:stCondLst>
                                        </p:cTn>
                                        <p:tgtEl>
                                          <p:spTgt spid="641327"/>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641328"/>
                                        </p:tgtEl>
                                        <p:attrNameLst>
                                          <p:attrName>style.visibility</p:attrName>
                                        </p:attrNameLst>
                                      </p:cBhvr>
                                      <p:to>
                                        <p:strVal val="visible"/>
                                      </p:to>
                                    </p:set>
                                    <p:animEffect transition="in" filter="dissolve">
                                      <p:cBhvr>
                                        <p:cTn id="42" dur="1000"/>
                                        <p:tgtEl>
                                          <p:spTgt spid="641328"/>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41028"/>
                                        </p:tgtEl>
                                      </p:cBhvr>
                                    </p:animEffect>
                                    <p:set>
                                      <p:cBhvr>
                                        <p:cTn id="46" dur="1" fill="hold">
                                          <p:stCondLst>
                                            <p:cond delay="499"/>
                                          </p:stCondLst>
                                        </p:cTn>
                                        <p:tgtEl>
                                          <p:spTgt spid="64102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641329"/>
                                        </p:tgtEl>
                                        <p:attrNameLst>
                                          <p:attrName>style.visibility</p:attrName>
                                        </p:attrNameLst>
                                      </p:cBhvr>
                                      <p:to>
                                        <p:strVal val="visible"/>
                                      </p:to>
                                    </p:set>
                                    <p:animEffect transition="in" filter="fade">
                                      <p:cBhvr>
                                        <p:cTn id="51" dur="1000"/>
                                        <p:tgtEl>
                                          <p:spTgt spid="6413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41330"/>
                                        </p:tgtEl>
                                        <p:attrNameLst>
                                          <p:attrName>style.visibility</p:attrName>
                                        </p:attrNameLst>
                                      </p:cBhvr>
                                      <p:to>
                                        <p:strVal val="visible"/>
                                      </p:to>
                                    </p:set>
                                    <p:anim calcmode="lin" valueType="num">
                                      <p:cBhvr additive="base">
                                        <p:cTn id="56" dur="1000" fill="hold"/>
                                        <p:tgtEl>
                                          <p:spTgt spid="641330"/>
                                        </p:tgtEl>
                                        <p:attrNameLst>
                                          <p:attrName>ppt_x</p:attrName>
                                        </p:attrNameLst>
                                      </p:cBhvr>
                                      <p:tavLst>
                                        <p:tav tm="0">
                                          <p:val>
                                            <p:strVal val="#ppt_x"/>
                                          </p:val>
                                        </p:tav>
                                        <p:tav tm="100000">
                                          <p:val>
                                            <p:strVal val="#ppt_x"/>
                                          </p:val>
                                        </p:tav>
                                      </p:tavLst>
                                    </p:anim>
                                    <p:anim calcmode="lin" valueType="num">
                                      <p:cBhvr additive="base">
                                        <p:cTn id="57" dur="1000" fill="hold"/>
                                        <p:tgtEl>
                                          <p:spTgt spid="64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1073150" y="4586288"/>
            <a:ext cx="7169150" cy="1682750"/>
            <a:chOff x="644" y="2697"/>
            <a:chExt cx="4516" cy="1060"/>
          </a:xfrm>
        </p:grpSpPr>
        <p:grpSp>
          <p:nvGrpSpPr>
            <p:cNvPr id="83987"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128"/>
                  <a:cs typeface="ＭＳ Ｐゴシック" charset="-128"/>
                </a:endParaRPr>
              </a:p>
            </p:txBody>
          </p:sp>
          <p:sp>
            <p:nvSpPr>
              <p:cNvPr id="33833" name="Rectangle 41"/>
              <p:cNvSpPr>
                <a:spLocks noChangeArrowheads="1"/>
              </p:cNvSpPr>
              <p:nvPr/>
            </p:nvSpPr>
            <p:spPr bwMode="auto">
              <a:xfrm>
                <a:off x="729" y="2990"/>
                <a:ext cx="4461" cy="472"/>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p:txBody>
          </p:sp>
        </p:grpSp>
        <p:sp>
          <p:nvSpPr>
            <p:cNvPr id="33834" name="Text Box 42"/>
            <p:cNvSpPr txBox="1">
              <a:spLocks noChangeArrowheads="1"/>
            </p:cNvSpPr>
            <p:nvPr/>
          </p:nvSpPr>
          <p:spPr bwMode="auto">
            <a:xfrm>
              <a:off x="785" y="2753"/>
              <a:ext cx="4202" cy="826"/>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;AvkAqeylflamf o[fbak niAlniBtfTvT  '[f[?</a:t>
              </a:r>
            </a:p>
          </p:txBody>
        </p:sp>
      </p:grpSp>
      <p:sp>
        <p:nvSpPr>
          <p:cNvPr id="83984"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27</a:t>
            </a:r>
          </a:p>
        </p:txBody>
      </p:sp>
      <p:sp>
        <p:nvSpPr>
          <p:cNvPr id="83986"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624720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86031" name="Group 21"/>
          <p:cNvGrpSpPr>
            <a:grpSpLocks/>
          </p:cNvGrpSpPr>
          <p:nvPr/>
        </p:nvGrpSpPr>
        <p:grpSpPr bwMode="auto">
          <a:xfrm>
            <a:off x="390525" y="4586288"/>
            <a:ext cx="8572500" cy="1682750"/>
            <a:chOff x="644" y="2697"/>
            <a:chExt cx="4516" cy="1060"/>
          </a:xfrm>
        </p:grpSpPr>
        <p:grpSp>
          <p:nvGrpSpPr>
            <p:cNvPr id="86035"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128"/>
                  <a:cs typeface="ＭＳ Ｐゴシック" charset="-128"/>
                </a:endParaRPr>
              </a:p>
            </p:txBody>
          </p:sp>
          <p:sp>
            <p:nvSpPr>
              <p:cNvPr id="443416" name="Rectangle 24"/>
              <p:cNvSpPr>
                <a:spLocks noChangeArrowheads="1"/>
              </p:cNvSpPr>
              <p:nvPr/>
            </p:nvSpPr>
            <p:spPr bwMode="auto">
              <a:xfrm>
                <a:off x="729" y="2990"/>
                <a:ext cx="4461" cy="472"/>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800" b="1" i="0"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p:txBody>
        </p:sp>
      </p:grpSp>
      <p:sp>
        <p:nvSpPr>
          <p:cNvPr id="443418" name="Rectangle 26"/>
          <p:cNvSpPr>
            <a:spLocks noChangeArrowheads="1"/>
          </p:cNvSpPr>
          <p:nvPr/>
        </p:nvSpPr>
        <p:spPr bwMode="auto">
          <a:xfrm>
            <a:off x="463550" y="4822825"/>
            <a:ext cx="8680450" cy="118586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MylaiOssai" charset="0"/>
                <a:ea typeface="ＭＳ Ｐゴシック" charset="0"/>
              </a:rPr>
              <a:t>`emrikfkavi[f `rciylf cac[mf</a:t>
            </a:r>
            <a:r>
              <a:rPr kumimoji="0" lang="en-US" sz="4400" b="1" i="0" u="none" strike="noStrike" kern="1200" cap="none" spc="0" normalizeH="0" baseline="0" noProof="0">
                <a:ln>
                  <a:noFill/>
                </a:ln>
                <a:solidFill>
                  <a:srgbClr val="FFFF00"/>
                </a:solidFill>
                <a:effectLst/>
                <a:uLnTx/>
                <a:uFillTx/>
                <a:latin typeface="Helvetica" charset="0"/>
                <a:ea typeface="ＭＳ Ｐゴシック" charset="0"/>
              </a:rPr>
              <a:t>                              </a:t>
            </a:r>
            <a:r>
              <a:rPr kumimoji="0" lang="en-US" sz="2800" b="1" i="0" u="none" strike="noStrike" kern="1200" cap="none" spc="0" normalizeH="0" baseline="0" noProof="0">
                <a:ln>
                  <a:noFill/>
                </a:ln>
                <a:solidFill>
                  <a:srgbClr val="FFFF00"/>
                </a:solidFill>
                <a:effectLst/>
                <a:uLnTx/>
                <a:uFillTx/>
                <a:latin typeface="MylaiOssai" charset="0"/>
                <a:ea typeface="ＭＳ Ｐゴシック" charset="0"/>
              </a:rPr>
              <a:t>`emrikrfkqi[f vazfkfAkyi[f Mkfkiy </a:t>
            </a:r>
            <a:r>
              <a:rPr kumimoji="0" lang="en-US" sz="2800" b="1" i="0" u="sng" strike="noStrike" kern="1200" cap="none" spc="0" normalizeH="0" baseline="0" noProof="0">
                <a:ln>
                  <a:noFill/>
                </a:ln>
                <a:solidFill>
                  <a:srgbClr val="FFFF00"/>
                </a:solidFill>
                <a:effectLst/>
                <a:uLnTx/>
                <a:uFillTx/>
                <a:latin typeface="MylaiOssai" charset="0"/>
                <a:ea typeface="ＭＳ Ｐゴシック" charset="0"/>
              </a:rPr>
              <a:t>MTekZmfp&lt;</a:t>
            </a:r>
            <a:endParaRPr kumimoji="0" lang="en-US" sz="2800" b="1" i="0" u="sng" strike="noStrike" kern="1200" cap="none" spc="0" normalizeH="0" baseline="0" noProof="0">
              <a:ln>
                <a:noFill/>
              </a:ln>
              <a:solidFill>
                <a:srgbClr val="FFFF00"/>
              </a:solidFill>
              <a:effectLst/>
              <a:uLnTx/>
              <a:uFillTx/>
              <a:latin typeface="Helvetica" charset="0"/>
              <a:ea typeface="ＭＳ Ｐゴシック" charset="0"/>
            </a:endParaRPr>
          </a:p>
        </p:txBody>
      </p:sp>
      <p:sp>
        <p:nvSpPr>
          <p:cNvPr id="86033"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28</a:t>
            </a:r>
          </a:p>
        </p:txBody>
      </p:sp>
    </p:spTree>
    <p:extLst>
      <p:ext uri="{BB962C8B-B14F-4D97-AF65-F5344CB8AC3E}">
        <p14:creationId xmlns:p14="http://schemas.microsoft.com/office/powerpoint/2010/main" val="413897701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33796"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33797" name="Text Box 1028"/>
          <p:cNvSpPr txBox="1">
            <a:spLocks noChangeArrowheads="1"/>
          </p:cNvSpPr>
          <p:nvPr/>
        </p:nvSpPr>
        <p:spPr bwMode="auto">
          <a:xfrm>
            <a:off x="8147050" y="6530975"/>
            <a:ext cx="33972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000" i="0">
                <a:solidFill>
                  <a:srgbClr val="FFFFFF"/>
                </a:solidFill>
                <a:latin typeface="Comic Sans MS" charset="0"/>
              </a:rPr>
              <a:t>02</a:t>
            </a:r>
            <a:endParaRPr lang="en-US" sz="1400" b="0" i="0">
              <a:solidFill>
                <a:srgbClr val="FFFFFF"/>
              </a:solidFill>
              <a:latin typeface="Comic Sans MS" charset="0"/>
            </a:endParaRPr>
          </a:p>
        </p:txBody>
      </p:sp>
      <p:sp>
        <p:nvSpPr>
          <p:cNvPr id="33798"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33799" name="Rectangle 1031"/>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33800"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pic>
        <p:nvPicPr>
          <p:cNvPr id="33801" name="Picture 103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3802"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a:spcBef>
                <a:spcPct val="0"/>
              </a:spcBef>
            </a:pPr>
            <a:endParaRPr lang="en-US" sz="1600" i="0">
              <a:solidFill>
                <a:schemeClr val="tx1"/>
              </a:solidFill>
              <a:latin typeface="Comic Sans MS" charset="0"/>
            </a:endParaRPr>
          </a:p>
        </p:txBody>
      </p:sp>
      <p:pic>
        <p:nvPicPr>
          <p:cNvPr id="33803" name="Picture 103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621580" name="Picture 103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grpSp>
        <p:nvGrpSpPr>
          <p:cNvPr id="2" name="Group 1038"/>
          <p:cNvGrpSpPr>
            <a:grpSpLocks/>
          </p:cNvGrpSpPr>
          <p:nvPr/>
        </p:nvGrpSpPr>
        <p:grpSpPr bwMode="auto">
          <a:xfrm>
            <a:off x="1001713" y="1903413"/>
            <a:ext cx="7051675" cy="6159500"/>
            <a:chOff x="631" y="1199"/>
            <a:chExt cx="4442" cy="3880"/>
          </a:xfrm>
        </p:grpSpPr>
        <p:sp>
          <p:nvSpPr>
            <p:cNvPr id="621583" name="Text Box 1039"/>
            <p:cNvSpPr txBox="1">
              <a:spLocks noChangeArrowheads="1"/>
            </p:cNvSpPr>
            <p:nvPr/>
          </p:nvSpPr>
          <p:spPr bwMode="auto">
            <a:xfrm>
              <a:off x="631" y="1199"/>
              <a:ext cx="4442" cy="388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8800">
                  <a:solidFill>
                    <a:srgbClr val="FFFC1E"/>
                  </a:solidFill>
                </a:rPr>
                <a:t>tiBmAryi[f.... `FpfpAd</a:t>
              </a:r>
            </a:p>
            <a:p>
              <a:endParaRPr lang="en-US" sz="8800">
                <a:solidFill>
                  <a:srgbClr val="FFFC1E"/>
                </a:solidFill>
              </a:endParaRPr>
            </a:p>
            <a:p>
              <a:r>
                <a:rPr lang="en-US" sz="6000">
                  <a:solidFill>
                    <a:srgbClr val="FFFC1E"/>
                  </a:solidFill>
                </a:rPr>
                <a:t> </a:t>
              </a:r>
              <a:endParaRPr lang="en-US" sz="6000" baseline="100000">
                <a:solidFill>
                  <a:srgbClr val="27FC31"/>
                </a:solidFill>
                <a:latin typeface="Arial" charset="0"/>
              </a:endParaRPr>
            </a:p>
          </p:txBody>
        </p:sp>
        <p:sp>
          <p:nvSpPr>
            <p:cNvPr id="33813" name="Text Box 1040"/>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a:solidFill>
                    <a:srgbClr val="FFFC1E"/>
                  </a:solidFill>
                  <a:latin typeface="Arial" charset="0"/>
                </a:rPr>
                <a:t>®</a:t>
              </a:r>
            </a:p>
          </p:txBody>
        </p:sp>
      </p:grpSp>
      <p:sp>
        <p:nvSpPr>
          <p:cNvPr id="621585" name="Text Box 1041"/>
          <p:cNvSpPr txBox="1">
            <a:spLocks noChangeArrowheads="1"/>
          </p:cNvSpPr>
          <p:nvPr/>
        </p:nvSpPr>
        <p:spPr bwMode="auto">
          <a:xfrm>
            <a:off x="436563" y="1263650"/>
            <a:ext cx="8061325" cy="701675"/>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4000">
                <a:solidFill>
                  <a:schemeClr val="tx1"/>
                </a:solidFill>
                <a:effectLst>
                  <a:outerShdw blurRad="38100" dist="38100" dir="2700000" algn="tl">
                    <a:srgbClr val="000000"/>
                  </a:outerShdw>
                </a:effectLst>
              </a:rPr>
              <a:t>cmfpvipfpT vRmaB</a:t>
            </a:r>
            <a:endParaRPr lang="en-US" sz="4000">
              <a:solidFill>
                <a:schemeClr val="tx1"/>
              </a:solidFill>
              <a:effectLst>
                <a:outerShdw blurRad="38100" dist="38100" dir="2700000" algn="tl">
                  <a:srgbClr val="000000"/>
                </a:outerShdw>
              </a:effectLst>
              <a:latin typeface="Comic Sans MS" charset="0"/>
            </a:endParaRPr>
          </a:p>
        </p:txBody>
      </p:sp>
      <p:grpSp>
        <p:nvGrpSpPr>
          <p:cNvPr id="3" name="Group 1046"/>
          <p:cNvGrpSpPr>
            <a:grpSpLocks/>
          </p:cNvGrpSpPr>
          <p:nvPr/>
        </p:nvGrpSpPr>
        <p:grpSpPr bwMode="auto">
          <a:xfrm>
            <a:off x="969963" y="4445000"/>
            <a:ext cx="7024687" cy="1377950"/>
            <a:chOff x="611" y="2541"/>
            <a:chExt cx="4425" cy="1143"/>
          </a:xfrm>
        </p:grpSpPr>
        <p:sp>
          <p:nvSpPr>
            <p:cNvPr id="621587" name="Text Box 1043"/>
            <p:cNvSpPr txBox="1">
              <a:spLocks noChangeArrowheads="1"/>
            </p:cNvSpPr>
            <p:nvPr/>
          </p:nvSpPr>
          <p:spPr bwMode="auto">
            <a:xfrm>
              <a:off x="2090" y="2541"/>
              <a:ext cx="1453" cy="481"/>
            </a:xfrm>
            <a:prstGeom prst="rect">
              <a:avLst/>
            </a:prstGeom>
            <a:noFill/>
            <a:ln w="12700">
              <a:noFill/>
              <a:miter lim="800000"/>
              <a:headEnd/>
              <a:tailEnd/>
            </a:ln>
            <a:effectLst>
              <a:outerShdw blurRad="63500" dist="53882" dir="2700000" algn="ctr" rotWithShape="0">
                <a:schemeClr val="bg2">
                  <a:alpha val="74997"/>
                </a:schemeClr>
              </a:outerShdw>
            </a:effectLst>
          </p:spPr>
          <p:txBody>
            <a:bodyPr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i="0">
                  <a:solidFill>
                    <a:schemeClr val="tx1"/>
                  </a:solidFill>
                  <a:effectLst>
                    <a:outerShdw blurRad="38100" dist="38100" dir="2700000" algn="tl">
                      <a:srgbClr val="000000"/>
                    </a:outerShdw>
                  </a:effectLst>
                </a:rPr>
                <a:t>pakmf _nfT</a:t>
              </a:r>
              <a:endParaRPr lang="en-US" i="0">
                <a:solidFill>
                  <a:schemeClr val="tx1"/>
                </a:solidFill>
                <a:effectLst>
                  <a:outerShdw blurRad="38100" dist="38100" dir="2700000" algn="tl">
                    <a:srgbClr val="000000"/>
                  </a:outerShdw>
                </a:effectLst>
                <a:latin typeface="Arial" charset="0"/>
              </a:endParaRPr>
            </a:p>
          </p:txBody>
        </p:sp>
        <p:sp>
          <p:nvSpPr>
            <p:cNvPr id="621588" name="Text Box 1044"/>
            <p:cNvSpPr txBox="1">
              <a:spLocks noChangeArrowheads="1"/>
            </p:cNvSpPr>
            <p:nvPr/>
          </p:nvSpPr>
          <p:spPr bwMode="auto">
            <a:xfrm>
              <a:off x="611" y="3001"/>
              <a:ext cx="4425" cy="683"/>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4800" i="0"/>
                <a:t>Evtakm `sftiparmf</a:t>
              </a:r>
              <a:endParaRPr lang="en-US" sz="4800">
                <a:effectLst>
                  <a:outerShdw blurRad="38100" dist="38100" dir="2700000" algn="tl">
                    <a:srgbClr val="000000"/>
                  </a:outerShdw>
                </a:effectLst>
                <a:latin typeface="Arial" charset="0"/>
              </a:endParaRPr>
            </a:p>
          </p:txBody>
        </p:sp>
      </p:grpSp>
      <p:sp>
        <p:nvSpPr>
          <p:cNvPr id="621589"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graphicFrame>
        <p:nvGraphicFramePr>
          <p:cNvPr id="33794" name="Object 2"/>
          <p:cNvGraphicFramePr>
            <a:graphicFrameLocks noChangeAspect="1"/>
          </p:cNvGraphicFramePr>
          <p:nvPr/>
        </p:nvGraphicFramePr>
        <p:xfrm>
          <a:off x="4200525" y="3186113"/>
          <a:ext cx="742950" cy="485775"/>
        </p:xfrm>
        <a:graphic>
          <a:graphicData uri="http://schemas.openxmlformats.org/presentationml/2006/ole">
            <mc:AlternateContent xmlns:mc="http://schemas.openxmlformats.org/markup-compatibility/2006">
              <mc:Choice xmlns:v="urn:schemas-microsoft-com:vml" Requires="v">
                <p:oleObj spid="_x0000_s33843" name="Package" r:id="rId7" imgW="743040" imgH="485640" progId="Package">
                  <p:embed/>
                </p:oleObj>
              </mc:Choice>
              <mc:Fallback>
                <p:oleObj name="Package" r:id="rId7" imgW="743040" imgH="485640" progId="Packag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525" y="3186113"/>
                        <a:ext cx="742950" cy="485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nodeType="afterGroup">
                            <p:stCondLst>
                              <p:cond delay="25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500"/>
                            </p:stCondLst>
                            <p:childTnLst>
                              <p:par>
                                <p:cTn id="22" presetID="22" presetClass="entr" presetSubtype="8" fill="hold" grpId="0" nodeType="afterEffect">
                                  <p:stCondLst>
                                    <p:cond delay="0"/>
                                  </p:stCondLst>
                                  <p:childTnLst>
                                    <p:set>
                                      <p:cBhvr>
                                        <p:cTn id="23" dur="1" fill="hold">
                                          <p:stCondLst>
                                            <p:cond delay="0"/>
                                          </p:stCondLst>
                                        </p:cTn>
                                        <p:tgtEl>
                                          <p:spTgt spid="621585"/>
                                        </p:tgtEl>
                                        <p:attrNameLst>
                                          <p:attrName>style.visibility</p:attrName>
                                        </p:attrNameLst>
                                      </p:cBhvr>
                                      <p:to>
                                        <p:strVal val="visible"/>
                                      </p:to>
                                    </p:set>
                                    <p:animEffect transition="in" filter="wipe(left)">
                                      <p:cBhvr>
                                        <p:cTn id="24" dur="2000"/>
                                        <p:tgtEl>
                                          <p:spTgt spid="621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62158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88080" name="Group 16"/>
          <p:cNvGrpSpPr>
            <a:grpSpLocks/>
          </p:cNvGrpSpPr>
          <p:nvPr/>
        </p:nvGrpSpPr>
        <p:grpSpPr bwMode="auto">
          <a:xfrm>
            <a:off x="803275" y="4354513"/>
            <a:ext cx="7824788" cy="2133600"/>
            <a:chOff x="644" y="2697"/>
            <a:chExt cx="4516" cy="1060"/>
          </a:xfrm>
        </p:grpSpPr>
        <p:grpSp>
          <p:nvGrpSpPr>
            <p:cNvPr id="88088"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128"/>
                  <a:cs typeface="ＭＳ Ｐゴシック" charset="-128"/>
                </a:endParaRPr>
              </a:p>
            </p:txBody>
          </p:sp>
          <p:sp>
            <p:nvSpPr>
              <p:cNvPr id="444435" name="Rectangle 19"/>
              <p:cNvSpPr>
                <a:spLocks noChangeArrowheads="1"/>
              </p:cNvSpPr>
              <p:nvPr/>
            </p:nvSpPr>
            <p:spPr bwMode="auto">
              <a:xfrm>
                <a:off x="729" y="2990"/>
                <a:ext cx="4461" cy="369"/>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p:txBody>
          </p:sp>
        </p:grpSp>
        <p:sp>
          <p:nvSpPr>
            <p:cNvPr id="444436" name="Text Box 20"/>
            <p:cNvSpPr txBox="1">
              <a:spLocks noChangeArrowheads="1"/>
            </p:cNvSpPr>
            <p:nvPr/>
          </p:nvSpPr>
          <p:spPr bwMode="auto">
            <a:xfrm>
              <a:off x="785" y="2753"/>
              <a:ext cx="4202" cy="40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800" b="1" i="0" u="none" strike="noStrike" kern="1200" cap="none" spc="0" normalizeH="0" baseline="0" noProof="0">
                <a:ln>
                  <a:noFill/>
                </a:ln>
                <a:solidFill>
                  <a:srgbClr val="FFFF00"/>
                </a:solidFill>
                <a:effectLst/>
                <a:uLnTx/>
                <a:uFillTx/>
                <a:latin typeface="Helvetica" charset="0"/>
                <a:ea typeface="ＭＳ Ｐゴシック" charset="-128"/>
                <a:cs typeface="ＭＳ Ｐゴシック" charset="-128"/>
              </a:endParaRPr>
            </a:p>
          </p:txBody>
        </p:sp>
      </p:grpSp>
      <p:sp>
        <p:nvSpPr>
          <p:cNvPr id="444437" name="Rectangle 21"/>
          <p:cNvSpPr>
            <a:spLocks noChangeArrowheads="1"/>
          </p:cNvSpPr>
          <p:nvPr/>
        </p:nvSpPr>
        <p:spPr bwMode="auto">
          <a:xfrm>
            <a:off x="566738" y="4551363"/>
            <a:ext cx="8139112" cy="173672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MylaiOssai" charset="0"/>
                <a:ea typeface="ＭＳ Ｐゴシック" charset="0"/>
              </a:rPr>
              <a:t>`emrikfkavi[f `rciylf cac[mf                              `emrikrfkqi[f vazfkfAkyi[f Mkfkiy </a:t>
            </a:r>
            <a:r>
              <a:rPr kumimoji="0" lang="en-US" sz="3600" b="1" i="0" u="sng" strike="noStrike" kern="1200" cap="none" spc="0" normalizeH="0" baseline="0" noProof="0">
                <a:ln>
                  <a:noFill/>
                </a:ln>
                <a:solidFill>
                  <a:srgbClr val="FFFF00"/>
                </a:solidFill>
                <a:effectLst/>
                <a:uLnTx/>
                <a:uFillTx/>
                <a:latin typeface="MylaiOssai" charset="0"/>
                <a:ea typeface="ＭＳ Ｐゴシック" charset="0"/>
              </a:rPr>
              <a:t>MTekZmfp&lt;</a:t>
            </a:r>
            <a:endParaRPr kumimoji="0" lang="en-US" sz="3600" b="1" i="0" u="none" strike="noStrike" kern="1200" cap="none" spc="0" normalizeH="0" baseline="0" noProof="0">
              <a:ln>
                <a:noFill/>
              </a:ln>
              <a:solidFill>
                <a:srgbClr val="FFFF00"/>
              </a:solidFill>
              <a:effectLst/>
              <a:uLnTx/>
              <a:uFillTx/>
              <a:latin typeface="Helvetica" charset="0"/>
              <a:ea typeface="ＭＳ Ｐゴシック" charset="0"/>
            </a:endParaRPr>
          </a:p>
        </p:txBody>
      </p:sp>
      <p:grpSp>
        <p:nvGrpSpPr>
          <p:cNvPr id="4" name="Group 25"/>
          <p:cNvGrpSpPr>
            <a:grpSpLocks/>
          </p:cNvGrpSpPr>
          <p:nvPr/>
        </p:nvGrpSpPr>
        <p:grpSpPr bwMode="auto">
          <a:xfrm>
            <a:off x="560388" y="1670050"/>
            <a:ext cx="8102600" cy="1858963"/>
            <a:chOff x="337" y="1060"/>
            <a:chExt cx="5104" cy="1171"/>
          </a:xfrm>
        </p:grpSpPr>
        <p:sp>
          <p:nvSpPr>
            <p:cNvPr id="88086"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4440" name="Text Box 24"/>
            <p:cNvSpPr txBox="1">
              <a:spLocks noChangeArrowheads="1"/>
            </p:cNvSpPr>
            <p:nvPr/>
          </p:nvSpPr>
          <p:spPr bwMode="auto">
            <a:xfrm>
              <a:off x="584" y="1135"/>
              <a:ext cx="4609" cy="1096"/>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M[it{kfKmf `v[f `rcagfktibfKmf p&lt;rinfT[rfv&lt;qfq  cdfdp&gt;rfvma[ ptftirmf</a:t>
              </a:r>
              <a:r>
                <a:rPr kumimoji="0" lang="en-US" sz="3600" b="1" i="0" u="none" strike="noStrike" kern="1200" cap="none" spc="0" normalizeH="0" baseline="0" noProof="0">
                  <a:ln>
                    <a:noFill/>
                  </a:ln>
                  <a:solidFill>
                    <a:srgbClr val="FFFF00"/>
                  </a:solidFill>
                  <a:effectLst/>
                  <a:uLnTx/>
                  <a:uFillTx/>
                  <a:latin typeface="Arial" charset="0"/>
                  <a:ea typeface="ＭＳ Ｐゴシック" charset="-128"/>
                  <a:cs typeface="ＭＳ Ｐゴシック" charset="-128"/>
                </a:rPr>
                <a:t>!</a:t>
              </a:r>
            </a:p>
          </p:txBody>
        </p:sp>
      </p:grpSp>
      <p:sp>
        <p:nvSpPr>
          <p:cNvPr id="88083"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29</a:t>
            </a:r>
          </a:p>
        </p:txBody>
      </p:sp>
      <p:sp>
        <p:nvSpPr>
          <p:cNvPr id="88085"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extLst>
      <p:ext uri="{BB962C8B-B14F-4D97-AF65-F5344CB8AC3E}">
        <p14:creationId xmlns:p14="http://schemas.microsoft.com/office/powerpoint/2010/main" val="19612271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248126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latin typeface="Comic Sans MS" charset="0"/>
              </a:rPr>
              <a:t>12 </a:t>
            </a:r>
            <a:r>
              <a:rPr lang="en-US" i="0">
                <a:solidFill>
                  <a:schemeClr val="folHlink"/>
                </a:solidFill>
              </a:rPr>
              <a:t>Ekatftirmf</a:t>
            </a:r>
            <a:endParaRPr lang="en-US" i="0">
              <a:solidFill>
                <a:schemeClr val="folHlink"/>
              </a:solidFill>
              <a:latin typeface="Comic Sans MS" charset="0"/>
            </a:endParaRPr>
          </a:p>
        </p:txBody>
      </p:sp>
      <p:sp>
        <p:nvSpPr>
          <p:cNvPr id="403508" name="Rectangle 52"/>
          <p:cNvSpPr>
            <a:spLocks noChangeArrowheads="1"/>
          </p:cNvSpPr>
          <p:nvPr/>
        </p:nvSpPr>
        <p:spPr bwMode="auto">
          <a:xfrm>
            <a:off x="6646863" y="2241550"/>
            <a:ext cx="26003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tx1"/>
                </a:solidFill>
              </a:rPr>
              <a:t>yatftirakmm</a:t>
            </a:r>
            <a:r>
              <a:rPr lang="en-US" sz="2800" i="0">
                <a:solidFill>
                  <a:schemeClr val="tx1"/>
                </a:solidFill>
              </a:rPr>
              <a:t>f</a:t>
            </a:r>
            <a:endParaRPr lang="en-US" sz="2800" i="0">
              <a:solidFill>
                <a:schemeClr val="tx1"/>
              </a:solidFill>
              <a:latin typeface="Comic Sans MS" charset="0"/>
            </a:endParaRPr>
          </a:p>
        </p:txBody>
      </p:sp>
      <p:sp>
        <p:nvSpPr>
          <p:cNvPr id="403509" name="Rectangle 53"/>
          <p:cNvSpPr>
            <a:spLocks noChangeArrowheads="1"/>
          </p:cNvSpPr>
          <p:nvPr/>
        </p:nvSpPr>
        <p:spPr bwMode="auto">
          <a:xfrm>
            <a:off x="1892300" y="5978525"/>
            <a:ext cx="2828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5  </a:t>
            </a:r>
            <a:r>
              <a:rPr lang="en-US" i="0">
                <a:solidFill>
                  <a:schemeClr val="folHlink"/>
                </a:solidFill>
              </a:rPr>
              <a:t>pircgfkgfkqf</a:t>
            </a:r>
            <a:endParaRPr lang="en-US" i="0">
              <a:solidFill>
                <a:schemeClr val="folHlink"/>
              </a:solidFill>
              <a:latin typeface="Comic Sans MS" charset="0"/>
            </a:endParaRPr>
          </a:p>
        </p:txBody>
      </p:sp>
      <p:sp>
        <p:nvSpPr>
          <p:cNvPr id="403510" name="Rectangle 54"/>
          <p:cNvSpPr>
            <a:spLocks noChangeArrowheads="1"/>
          </p:cNvSpPr>
          <p:nvPr/>
        </p:nvSpPr>
        <p:spPr bwMode="auto">
          <a:xfrm>
            <a:off x="3765550" y="1693863"/>
            <a:ext cx="25733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CC"/>
                </a:solidFill>
              </a:rPr>
              <a:t>nilmf pgfkiDtlf</a:t>
            </a:r>
            <a:endParaRPr lang="en-US" sz="2800" i="0">
              <a:solidFill>
                <a:srgbClr val="00FFCC"/>
              </a:solidFill>
              <a:latin typeface="Comic Sans MS" charset="0"/>
            </a:endParaRPr>
          </a:p>
        </p:txBody>
      </p:sp>
      <p:sp>
        <p:nvSpPr>
          <p:cNvPr id="403511" name="Rectangle 55"/>
          <p:cNvSpPr>
            <a:spLocks noChangeArrowheads="1"/>
          </p:cNvSpPr>
          <p:nvPr/>
        </p:nvSpPr>
        <p:spPr bwMode="auto">
          <a:xfrm>
            <a:off x="1471613" y="4167188"/>
            <a:ext cx="284003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rPr>
              <a:t>niyayatiptikqf</a:t>
            </a:r>
            <a:endParaRPr lang="en-US" i="0">
              <a:solidFill>
                <a:schemeClr val="folHlink"/>
              </a:solidFill>
              <a:latin typeface="Comic Sans MS" charset="0"/>
            </a:endParaRPr>
          </a:p>
        </p:txBody>
      </p:sp>
      <p:sp>
        <p:nvSpPr>
          <p:cNvPr id="403512" name="Rectangle 56"/>
          <p:cNvSpPr>
            <a:spLocks noChangeArrowheads="1"/>
          </p:cNvSpPr>
          <p:nvPr/>
        </p:nvSpPr>
        <p:spPr bwMode="auto">
          <a:xfrm>
            <a:off x="1046163" y="939800"/>
            <a:ext cx="20685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CviExgfkqf</a:t>
            </a:r>
            <a:endParaRPr lang="en-US" sz="2800" i="0">
              <a:solidFill>
                <a:schemeClr val="folHlink"/>
              </a:solidFill>
              <a:latin typeface="Comic Sans MS" charset="0"/>
            </a:endParaRPr>
          </a:p>
        </p:txBody>
      </p:sp>
      <p:sp>
        <p:nvSpPr>
          <p:cNvPr id="403514" name="Rectangle 58"/>
          <p:cNvSpPr>
            <a:spLocks noChangeArrowheads="1"/>
          </p:cNvSpPr>
          <p:nvPr/>
        </p:nvSpPr>
        <p:spPr bwMode="auto">
          <a:xfrm>
            <a:off x="196850" y="5453063"/>
            <a:ext cx="147637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ea typeface="ＭＳ Ｐゴシック" charset="-128"/>
                <a:cs typeface="ＭＳ Ｐゴシック" charset="-128"/>
              </a:rPr>
              <a:t>t</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o</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ni</a:t>
            </a:r>
            <a:r>
              <a:rPr lang="en-US" sz="2800" i="0">
                <a:solidFill>
                  <a:schemeClr val="folHlink"/>
                </a:solidFill>
                <a:latin typeface="Comic Sans MS" charset="0"/>
                <a:ea typeface="ＭＳ Ｐゴシック" charset="-128"/>
                <a:cs typeface="ＭＳ Ｐゴシック" charset="-128"/>
              </a:rPr>
              <a:t> </a:t>
            </a:r>
          </a:p>
        </p:txBody>
      </p:sp>
      <p:sp>
        <p:nvSpPr>
          <p:cNvPr id="403515" name="Rectangle 59"/>
          <p:cNvSpPr>
            <a:spLocks noChangeArrowheads="1"/>
          </p:cNvSpPr>
          <p:nvPr/>
        </p:nvSpPr>
        <p:spPr bwMode="auto">
          <a:xfrm>
            <a:off x="180975" y="312738"/>
            <a:ext cx="16510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`Azpfp&lt;</a:t>
            </a:r>
            <a:endParaRPr lang="en-US" i="0">
              <a:solidFill>
                <a:srgbClr val="FF3300"/>
              </a:solidFill>
              <a:latin typeface="Comic Sans MS" charset="0"/>
            </a:endParaRP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99CCFF"/>
                </a:solidFill>
                <a:latin typeface="Comic Sans MS" charset="0"/>
                <a:ea typeface="ＭＳ Ｐゴシック" charset="-128"/>
                <a:cs typeface="ＭＳ Ｐゴシック" charset="-128"/>
              </a:rPr>
              <a:t>I - I</a:t>
            </a:r>
          </a:p>
        </p:txBody>
      </p:sp>
      <p:sp>
        <p:nvSpPr>
          <p:cNvPr id="403517" name="Rectangle 61"/>
          <p:cNvSpPr>
            <a:spLocks noChangeArrowheads="1"/>
          </p:cNvSpPr>
          <p:nvPr/>
        </p:nvSpPr>
        <p:spPr bwMode="auto">
          <a:xfrm>
            <a:off x="6491288" y="3598863"/>
            <a:ext cx="2855912" cy="576262"/>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i="0">
                <a:solidFill>
                  <a:schemeClr val="folHlink"/>
                </a:solidFill>
                <a:ea typeface="ＭＳ Ｐゴシック" charset="-128"/>
                <a:cs typeface="ＭＳ Ｐゴシック" charset="-128"/>
              </a:rPr>
              <a:t>`FAmkqf</a:t>
            </a:r>
            <a:r>
              <a:rPr lang="en-US" sz="2000" i="0">
                <a:solidFill>
                  <a:schemeClr val="folHlink"/>
                </a:solidFill>
                <a:latin typeface="Comic Sans MS" charset="0"/>
                <a:ea typeface="ＭＳ Ｐゴシック" charset="-128"/>
                <a:cs typeface="ＭＳ Ｐゴシック" charset="-128"/>
              </a:rPr>
              <a:t>          </a:t>
            </a:r>
          </a:p>
        </p:txBody>
      </p:sp>
      <p:sp>
        <p:nvSpPr>
          <p:cNvPr id="403518" name="Rectangle 62"/>
          <p:cNvSpPr>
            <a:spLocks noChangeArrowheads="1"/>
          </p:cNvSpPr>
          <p:nvPr/>
        </p:nvSpPr>
        <p:spPr bwMode="auto">
          <a:xfrm>
            <a:off x="3497263" y="1104900"/>
            <a:ext cx="1143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cI[ayf</a:t>
            </a:r>
            <a:endParaRPr lang="en-US" sz="2800" i="0">
              <a:latin typeface="Comic Sans MS" charset="0"/>
            </a:endParaRPr>
          </a:p>
        </p:txBody>
      </p:sp>
      <p:sp>
        <p:nvSpPr>
          <p:cNvPr id="403519" name="Rectangle 63"/>
          <p:cNvSpPr>
            <a:spLocks noChangeArrowheads="1"/>
          </p:cNvSpPr>
          <p:nvPr/>
        </p:nvSpPr>
        <p:spPr bwMode="auto">
          <a:xfrm>
            <a:off x="5718175" y="6010275"/>
            <a:ext cx="3581400"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sz="2800" i="0">
                <a:solidFill>
                  <a:srgbClr val="FF3300"/>
                </a:solidFill>
                <a:latin typeface="Comic Sans MS" charset="0"/>
                <a:ea typeface="ＭＳ Ｐゴシック" charset="-128"/>
                <a:cs typeface="ＭＳ Ｐゴシック" charset="-128"/>
              </a:rPr>
              <a:t>3 </a:t>
            </a:r>
            <a:r>
              <a:rPr lang="en-US" i="0">
                <a:solidFill>
                  <a:srgbClr val="FF3300"/>
                </a:solidFill>
                <a:ea typeface="ＭＳ Ｐゴシック" charset="-128"/>
                <a:cs typeface="ＭＳ Ｐゴシック" charset="-128"/>
              </a:rPr>
              <a:t>pirya]gfkqf</a:t>
            </a:r>
            <a:r>
              <a:rPr lang="en-US" i="0">
                <a:solidFill>
                  <a:srgbClr val="FF3300"/>
                </a:solidFill>
                <a:latin typeface="Comic Sans MS" charset="0"/>
                <a:ea typeface="ＭＳ Ｐゴシック" charset="-128"/>
                <a:cs typeface="ＭＳ Ｐゴシック" charset="-128"/>
              </a:rPr>
              <a:t>...</a:t>
            </a:r>
          </a:p>
        </p:txBody>
      </p:sp>
      <p:sp>
        <p:nvSpPr>
          <p:cNvPr id="403520" name="Rectangle 64"/>
          <p:cNvSpPr>
            <a:spLocks noChangeArrowheads="1"/>
          </p:cNvSpPr>
          <p:nvPr/>
        </p:nvSpPr>
        <p:spPr bwMode="auto">
          <a:xfrm>
            <a:off x="2074863" y="3006725"/>
            <a:ext cx="2052637"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FF3300"/>
                </a:solidFill>
                <a:ea typeface="ＭＳ Ｐゴシック" charset="-128"/>
                <a:cs typeface="ＭＳ Ｐゴシック" charset="-128"/>
              </a:rPr>
              <a:t>;sfrEvlf</a:t>
            </a:r>
            <a:r>
              <a:rPr lang="en-US" sz="2800" i="0">
                <a:solidFill>
                  <a:srgbClr val="FF3300"/>
                </a:solidFill>
                <a:latin typeface="Comic Sans MS" charset="0"/>
                <a:ea typeface="ＭＳ Ｐゴシック" charset="-128"/>
                <a:cs typeface="ＭＳ Ｐゴシック" charset="-128"/>
              </a:rPr>
              <a:t> </a:t>
            </a:r>
          </a:p>
        </p:txBody>
      </p:sp>
      <p:sp>
        <p:nvSpPr>
          <p:cNvPr id="403522" name="Rectangle 66"/>
          <p:cNvSpPr>
            <a:spLocks noChangeArrowheads="1"/>
          </p:cNvSpPr>
          <p:nvPr/>
        </p:nvSpPr>
        <p:spPr bwMode="auto">
          <a:xfrm>
            <a:off x="642938" y="3394075"/>
            <a:ext cx="11525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00FF00"/>
                </a:solidFill>
                <a:ea typeface="ＭＳ Ｐゴシック" charset="-128"/>
                <a:cs typeface="ＭＳ Ｐゴシック" charset="-128"/>
              </a:rPr>
              <a:t>ya</a:t>
            </a:r>
            <a:r>
              <a:rPr lang="en-US" b="0" i="0">
                <a:solidFill>
                  <a:srgbClr val="00FF00"/>
                </a:solidFill>
                <a:ea typeface="ＭＳ Ｐゴシック" charset="-128"/>
                <a:cs typeface="ＭＳ Ｐゴシック" charset="-128"/>
              </a:rPr>
              <a:t>-</a:t>
            </a:r>
            <a:r>
              <a:rPr lang="en-US" i="0">
                <a:solidFill>
                  <a:srgbClr val="00FF00"/>
                </a:solidFill>
                <a:ea typeface="ＭＳ Ｐゴシック" charset="-128"/>
                <a:cs typeface="ＭＳ Ｐゴシック" charset="-128"/>
              </a:rPr>
              <a:t>"</a:t>
            </a:r>
          </a:p>
        </p:txBody>
      </p:sp>
      <p:sp>
        <p:nvSpPr>
          <p:cNvPr id="403523" name="Rectangle 6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430</a:t>
            </a:r>
          </a:p>
        </p:txBody>
      </p:sp>
      <p:sp>
        <p:nvSpPr>
          <p:cNvPr id="403524" name="Rectangle 68"/>
          <p:cNvSpPr>
            <a:spLocks noChangeArrowheads="1"/>
          </p:cNvSpPr>
          <p:nvPr/>
        </p:nvSpPr>
        <p:spPr bwMode="auto">
          <a:xfrm>
            <a:off x="3498850" y="541338"/>
            <a:ext cx="13843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tx1"/>
                </a:solidFill>
              </a:rPr>
              <a:t>c</a:t>
            </a:r>
            <a:r>
              <a:rPr lang="en-US" sz="2800" i="0">
                <a:solidFill>
                  <a:schemeClr val="tx1"/>
                </a:solidFill>
                <a:latin typeface="Comic Sans MS" charset="0"/>
              </a:rPr>
              <a:t>-</a:t>
            </a:r>
            <a:r>
              <a:rPr lang="en-US" sz="2800" i="0">
                <a:solidFill>
                  <a:schemeClr val="tx1"/>
                </a:solidFill>
              </a:rPr>
              <a:t>t</a:t>
            </a:r>
            <a:r>
              <a:rPr lang="en-US" sz="2800" i="0">
                <a:solidFill>
                  <a:schemeClr val="tx1"/>
                </a:solidFill>
                <a:latin typeface="Comic Sans MS" charset="0"/>
              </a:rPr>
              <a:t>-</a:t>
            </a:r>
            <a:r>
              <a:rPr lang="en-US" sz="2800" i="0">
                <a:solidFill>
                  <a:schemeClr val="tx1"/>
                </a:solidFill>
              </a:rPr>
              <a:t>ca</a:t>
            </a:r>
            <a:endParaRPr lang="en-US" sz="2800" i="0">
              <a:solidFill>
                <a:schemeClr val="tx1"/>
              </a:solidFill>
              <a:latin typeface="Comic Sans MS" charset="0"/>
            </a:endParaRPr>
          </a:p>
        </p:txBody>
      </p:sp>
      <p:sp>
        <p:nvSpPr>
          <p:cNvPr id="403525" name="Rectangle 69"/>
          <p:cNvSpPr>
            <a:spLocks noChangeArrowheads="1"/>
          </p:cNvSpPr>
          <p:nvPr/>
        </p:nvSpPr>
        <p:spPr bwMode="auto">
          <a:xfrm>
            <a:off x="3919538" y="5467350"/>
            <a:ext cx="20177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00"/>
                </a:solidFill>
              </a:rPr>
              <a:t>ec</a:t>
            </a:r>
            <a:r>
              <a:rPr lang="en-US" sz="2800" i="0">
                <a:solidFill>
                  <a:srgbClr val="00FF00"/>
                </a:solidFill>
                <a:latin typeface="Comic Sans MS" charset="0"/>
              </a:rPr>
              <a:t>-</a:t>
            </a:r>
            <a:r>
              <a:rPr lang="en-US" sz="2800" i="0">
                <a:solidFill>
                  <a:srgbClr val="00FF00"/>
                </a:solidFill>
              </a:rPr>
              <a:t>'sf</a:t>
            </a:r>
            <a:r>
              <a:rPr lang="en-US" sz="2800" i="0">
                <a:solidFill>
                  <a:srgbClr val="00FF00"/>
                </a:solidFill>
                <a:latin typeface="Comic Sans MS" charset="0"/>
              </a:rPr>
              <a:t>-</a:t>
            </a:r>
            <a:r>
              <a:rPr lang="en-US" sz="2800" i="0">
                <a:solidFill>
                  <a:srgbClr val="00FF00"/>
                </a:solidFill>
              </a:rPr>
              <a:t>en</a:t>
            </a:r>
            <a:endParaRPr lang="en-US" sz="2800" i="0">
              <a:solidFill>
                <a:srgbClr val="00FF00"/>
              </a:solidFill>
              <a:latin typeface="Comic Sans MS" charset="0"/>
            </a:endParaRPr>
          </a:p>
        </p:txBody>
      </p:sp>
      <p:sp>
        <p:nvSpPr>
          <p:cNvPr id="403526" name="Rectangle 70"/>
          <p:cNvSpPr>
            <a:spLocks noChangeArrowheads="1"/>
          </p:cNvSpPr>
          <p:nvPr/>
        </p:nvSpPr>
        <p:spPr bwMode="auto">
          <a:xfrm>
            <a:off x="3168650" y="3673475"/>
            <a:ext cx="34258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folHlink"/>
                </a:solidFill>
              </a:rPr>
              <a:t>`pfEpasftlrfkqf</a:t>
            </a:r>
            <a:endParaRPr lang="en-US" i="0">
              <a:solidFill>
                <a:schemeClr val="folHlink"/>
              </a:solidFill>
              <a:latin typeface="Comic Sans MS" charset="0"/>
            </a:endParaRPr>
          </a:p>
        </p:txBody>
      </p:sp>
      <p:sp>
        <p:nvSpPr>
          <p:cNvPr id="403527" name="Rectangle 71"/>
          <p:cNvSpPr>
            <a:spLocks noChangeArrowheads="1"/>
          </p:cNvSpPr>
          <p:nvPr/>
        </p:nvSpPr>
        <p:spPr bwMode="auto">
          <a:xfrm>
            <a:off x="7196138" y="1047750"/>
            <a:ext cx="16954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FF3300"/>
                </a:solidFill>
              </a:rPr>
              <a:t>niBpgfkqf</a:t>
            </a:r>
            <a:endParaRPr lang="en-US" sz="2800" i="0">
              <a:solidFill>
                <a:srgbClr val="FF3300"/>
              </a:solidFill>
              <a:latin typeface="Comic Sans MS" charset="0"/>
            </a:endParaRPr>
          </a:p>
        </p:txBody>
      </p:sp>
      <p:sp>
        <p:nvSpPr>
          <p:cNvPr id="403529" name="Rectangle 73"/>
          <p:cNvSpPr>
            <a:spLocks noChangeArrowheads="1"/>
          </p:cNvSpPr>
          <p:nvPr/>
        </p:nvSpPr>
        <p:spPr bwMode="auto">
          <a:xfrm>
            <a:off x="5657850" y="217488"/>
            <a:ext cx="2805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kaEtxf prfE[ya</a:t>
            </a:r>
            <a:endParaRPr lang="en-US" sz="2800" i="0">
              <a:latin typeface="Comic Sans MS" charset="0"/>
            </a:endParaRPr>
          </a:p>
        </p:txBody>
      </p:sp>
      <p:sp>
        <p:nvSpPr>
          <p:cNvPr id="403530" name="Rectangle 74"/>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tx1"/>
                </a:solidFill>
                <a:latin typeface="Comic Sans MS" charset="0"/>
                <a:ea typeface="ＭＳ Ｐゴシック" charset="-128"/>
                <a:cs typeface="ＭＳ Ｐゴシック" charset="-128"/>
              </a:rPr>
              <a:t>350</a:t>
            </a:r>
          </a:p>
        </p:txBody>
      </p:sp>
      <p:sp>
        <p:nvSpPr>
          <p:cNvPr id="403531" name="Rectangle 75"/>
          <p:cNvSpPr>
            <a:spLocks noChangeArrowheads="1"/>
          </p:cNvSpPr>
          <p:nvPr/>
        </p:nvSpPr>
        <p:spPr bwMode="auto">
          <a:xfrm>
            <a:off x="5605463" y="4165600"/>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CC00"/>
                </a:solidFill>
                <a:latin typeface="Comic Sans MS" charset="0"/>
              </a:rPr>
              <a:t> </a:t>
            </a:r>
            <a:r>
              <a:rPr lang="en-US" i="0">
                <a:solidFill>
                  <a:srgbClr val="00CC00"/>
                </a:solidFill>
              </a:rPr>
              <a:t>y&gt;ta </a:t>
            </a:r>
            <a:endParaRPr lang="en-US" i="0">
              <a:solidFill>
                <a:srgbClr val="00CC00"/>
              </a:solidFill>
              <a:latin typeface="Comic Sans MS" charset="0"/>
            </a:endParaRPr>
          </a:p>
        </p:txBody>
      </p:sp>
      <p:sp>
        <p:nvSpPr>
          <p:cNvPr id="403532" name="Rectangle 76"/>
          <p:cNvSpPr>
            <a:spLocks noChangeArrowheads="1"/>
          </p:cNvSpPr>
          <p:nvPr/>
        </p:nvSpPr>
        <p:spPr bwMode="auto">
          <a:xfrm>
            <a:off x="3702050" y="2473325"/>
            <a:ext cx="2516188"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70 </a:t>
            </a:r>
            <a:r>
              <a:rPr lang="en-US" i="0">
                <a:solidFill>
                  <a:schemeClr val="folHlink"/>
                </a:solidFill>
              </a:rPr>
              <a:t>~]fDkqf</a:t>
            </a:r>
            <a:endParaRPr lang="en-US" i="0">
              <a:solidFill>
                <a:schemeClr val="folHlink"/>
              </a:solidFill>
              <a:latin typeface="Comic Sans MS" charset="0"/>
            </a:endParaRPr>
          </a:p>
        </p:txBody>
      </p:sp>
      <p:sp>
        <p:nvSpPr>
          <p:cNvPr id="403533" name="Rectangle 77"/>
          <p:cNvSpPr>
            <a:spLocks noChangeArrowheads="1"/>
          </p:cNvSpPr>
          <p:nvPr/>
        </p:nvSpPr>
        <p:spPr bwMode="auto">
          <a:xfrm>
            <a:off x="366713" y="2363788"/>
            <a:ext cx="101758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tx1"/>
                </a:solidFill>
              </a:rPr>
              <a:t>cAp</a:t>
            </a:r>
            <a:endParaRPr lang="en-US">
              <a:solidFill>
                <a:schemeClr val="tx1"/>
              </a:solidFill>
              <a:latin typeface="Comic Sans MS" charset="0"/>
            </a:endParaRPr>
          </a:p>
        </p:txBody>
      </p:sp>
      <p:sp>
        <p:nvSpPr>
          <p:cNvPr id="403535" name="Rectangle 79"/>
          <p:cNvSpPr>
            <a:spLocks noChangeArrowheads="1"/>
          </p:cNvSpPr>
          <p:nvPr/>
        </p:nvSpPr>
        <p:spPr bwMode="auto">
          <a:xfrm>
            <a:off x="7204075" y="4378325"/>
            <a:ext cx="15589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ni</a:t>
            </a:r>
            <a:r>
              <a:rPr lang="en-US" sz="2800" i="0">
                <a:solidFill>
                  <a:schemeClr val="folHlink"/>
                </a:solidFill>
                <a:latin typeface="Comic Sans MS" charset="0"/>
              </a:rPr>
              <a:t>-</a:t>
            </a:r>
            <a:r>
              <a:rPr lang="en-US" sz="2800" i="0">
                <a:solidFill>
                  <a:schemeClr val="folHlink"/>
                </a:solidFill>
              </a:rPr>
              <a:t>vi</a:t>
            </a:r>
            <a:r>
              <a:rPr lang="en-US" sz="2800" i="0">
                <a:solidFill>
                  <a:schemeClr val="folHlink"/>
                </a:solidFill>
                <a:latin typeface="Comic Sans MS" charset="0"/>
              </a:rPr>
              <a:t>-</a:t>
            </a:r>
            <a:r>
              <a:rPr lang="en-US" sz="2800" i="0">
                <a:solidFill>
                  <a:schemeClr val="folHlink"/>
                </a:solidFill>
              </a:rPr>
              <a:t>~</a:t>
            </a:r>
            <a:endParaRPr lang="en-US" sz="2800" i="0">
              <a:solidFill>
                <a:schemeClr val="folHlink"/>
              </a:solidFill>
              <a:latin typeface="Comic Sans MS" charset="0"/>
            </a:endParaRPr>
          </a:p>
        </p:txBody>
      </p:sp>
      <p:sp>
        <p:nvSpPr>
          <p:cNvPr id="403536" name="Rectangle 80"/>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40</a:t>
            </a:r>
          </a:p>
        </p:txBody>
      </p:sp>
      <p:sp>
        <p:nvSpPr>
          <p:cNvPr id="403537" name="Rectangle 81"/>
          <p:cNvSpPr>
            <a:spLocks noChangeArrowheads="1"/>
          </p:cNvSpPr>
          <p:nvPr/>
        </p:nvSpPr>
        <p:spPr bwMode="auto">
          <a:xfrm>
            <a:off x="561975" y="1557338"/>
            <a:ext cx="15748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rgbClr val="00CC00"/>
                </a:solidFill>
                <a:ea typeface="ＭＳ Ｐゴシック" charset="-128"/>
                <a:cs typeface="ＭＳ Ｐゴシック" charset="-128"/>
              </a:rPr>
              <a:t> </a:t>
            </a:r>
            <a:r>
              <a:rPr lang="en-US" sz="2800" i="0">
                <a:solidFill>
                  <a:srgbClr val="009900"/>
                </a:solidFill>
                <a:ea typeface="ＭＳ Ｐゴシック" charset="-128"/>
                <a:cs typeface="ＭＳ Ｐゴシック" charset="-128"/>
              </a:rPr>
              <a:t>'</a:t>
            </a:r>
            <a:r>
              <a:rPr lang="en-US" sz="2800" i="0">
                <a:solidFill>
                  <a:srgbClr val="00CC00"/>
                </a:solidFill>
                <a:ea typeface="ＭＳ Ｐゴシック" charset="-128"/>
                <a:cs typeface="ＭＳ Ｐゴシック" charset="-128"/>
              </a:rPr>
              <a:t>riEka </a:t>
            </a:r>
          </a:p>
        </p:txBody>
      </p:sp>
      <p:sp>
        <p:nvSpPr>
          <p:cNvPr id="403538" name="Rectangle 82"/>
          <p:cNvSpPr>
            <a:spLocks noChangeArrowheads="1"/>
          </p:cNvSpPr>
          <p:nvPr/>
        </p:nvSpPr>
        <p:spPr bwMode="auto">
          <a:xfrm>
            <a:off x="0" y="5018088"/>
            <a:ext cx="3763963" cy="515937"/>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sz="2800" i="0">
                <a:solidFill>
                  <a:srgbClr val="FF3300"/>
                </a:solidFill>
              </a:rPr>
              <a:t>evqipDtfti[ viEcxmf</a:t>
            </a:r>
            <a:endParaRPr lang="en-US" sz="2800" i="0">
              <a:solidFill>
                <a:srgbClr val="FF3300"/>
              </a:solidFill>
              <a:latin typeface="Comic Sans MS" charset="0"/>
            </a:endParaRPr>
          </a:p>
        </p:txBody>
      </p:sp>
      <p:sp>
        <p:nvSpPr>
          <p:cNvPr id="403539" name="Rectangle 83"/>
          <p:cNvSpPr>
            <a:spLocks noChangeArrowheads="1"/>
          </p:cNvSpPr>
          <p:nvPr/>
        </p:nvSpPr>
        <p:spPr bwMode="auto">
          <a:xfrm>
            <a:off x="6042025" y="2876550"/>
            <a:ext cx="2501900"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tIrfkfktricikqf</a:t>
            </a:r>
            <a:endParaRPr lang="en-US" i="0">
              <a:solidFill>
                <a:srgbClr val="FF3300"/>
              </a:solidFill>
              <a:latin typeface="Comic Sans MS" charset="0"/>
            </a:endParaRPr>
          </a:p>
        </p:txBody>
      </p:sp>
      <p:sp>
        <p:nvSpPr>
          <p:cNvPr id="90144"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30</a:t>
            </a:r>
          </a:p>
        </p:txBody>
      </p:sp>
      <p:sp>
        <p:nvSpPr>
          <p:cNvPr id="90146"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 </a:t>
            </a:r>
            <a:r>
              <a:rPr lang="en-US" sz="1000" i="0">
                <a:solidFill>
                  <a:srgbClr val="FFFFFF"/>
                </a:solidFill>
                <a:latin typeface="Arial" charset="0"/>
              </a:rPr>
              <a:t>2006</a:t>
            </a:r>
            <a:r>
              <a:rPr lang="en-US" sz="900" i="0">
                <a:solidFill>
                  <a:srgbClr val="FFFFFF"/>
                </a:solidFill>
                <a:latin typeface="Arial" charset="0"/>
              </a:rPr>
              <a:t> TBBMI</a:t>
            </a:r>
          </a:p>
        </p:txBody>
      </p:sp>
      <p:sp>
        <p:nvSpPr>
          <p:cNvPr id="403552" name="Rectangle 9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248126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latin typeface="Comic Sans MS" charset="0"/>
              </a:rPr>
              <a:t>12 </a:t>
            </a:r>
            <a:r>
              <a:rPr lang="en-US" i="0">
                <a:solidFill>
                  <a:schemeClr val="folHlink"/>
                </a:solidFill>
              </a:rPr>
              <a:t>Ekatftirmf</a:t>
            </a:r>
            <a:endParaRPr lang="en-US" i="0">
              <a:solidFill>
                <a:schemeClr val="folHlink"/>
              </a:solidFill>
              <a:latin typeface="Comic Sans MS" charset="0"/>
            </a:endParaRPr>
          </a:p>
        </p:txBody>
      </p:sp>
      <p:sp>
        <p:nvSpPr>
          <p:cNvPr id="403508" name="Rectangle 52"/>
          <p:cNvSpPr>
            <a:spLocks noChangeArrowheads="1"/>
          </p:cNvSpPr>
          <p:nvPr/>
        </p:nvSpPr>
        <p:spPr bwMode="auto">
          <a:xfrm>
            <a:off x="6646863" y="2241550"/>
            <a:ext cx="26003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tx1"/>
                </a:solidFill>
              </a:rPr>
              <a:t>yatftirakmm</a:t>
            </a:r>
            <a:r>
              <a:rPr lang="en-US" sz="2800" i="0">
                <a:solidFill>
                  <a:schemeClr val="tx1"/>
                </a:solidFill>
              </a:rPr>
              <a:t>f</a:t>
            </a:r>
            <a:endParaRPr lang="en-US" sz="2800" i="0">
              <a:solidFill>
                <a:schemeClr val="tx1"/>
              </a:solidFill>
              <a:latin typeface="Comic Sans MS" charset="0"/>
            </a:endParaRPr>
          </a:p>
        </p:txBody>
      </p:sp>
      <p:sp>
        <p:nvSpPr>
          <p:cNvPr id="403509" name="Rectangle 53"/>
          <p:cNvSpPr>
            <a:spLocks noChangeArrowheads="1"/>
          </p:cNvSpPr>
          <p:nvPr/>
        </p:nvSpPr>
        <p:spPr bwMode="auto">
          <a:xfrm>
            <a:off x="1892300" y="5978525"/>
            <a:ext cx="2828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5  </a:t>
            </a:r>
            <a:r>
              <a:rPr lang="en-US" i="0">
                <a:solidFill>
                  <a:schemeClr val="folHlink"/>
                </a:solidFill>
              </a:rPr>
              <a:t>pircgfkgfkqf</a:t>
            </a:r>
            <a:endParaRPr lang="en-US" i="0">
              <a:solidFill>
                <a:schemeClr val="folHlink"/>
              </a:solidFill>
              <a:latin typeface="Comic Sans MS" charset="0"/>
            </a:endParaRPr>
          </a:p>
        </p:txBody>
      </p:sp>
      <p:sp>
        <p:nvSpPr>
          <p:cNvPr id="403510" name="Rectangle 54"/>
          <p:cNvSpPr>
            <a:spLocks noChangeArrowheads="1"/>
          </p:cNvSpPr>
          <p:nvPr/>
        </p:nvSpPr>
        <p:spPr bwMode="auto">
          <a:xfrm>
            <a:off x="3765550" y="1693863"/>
            <a:ext cx="25733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CC"/>
                </a:solidFill>
              </a:rPr>
              <a:t>nilmf pgfkiDtlf</a:t>
            </a:r>
            <a:endParaRPr lang="en-US" sz="2800" i="0">
              <a:solidFill>
                <a:srgbClr val="00FFCC"/>
              </a:solidFill>
              <a:latin typeface="Comic Sans MS" charset="0"/>
            </a:endParaRPr>
          </a:p>
        </p:txBody>
      </p:sp>
      <p:sp>
        <p:nvSpPr>
          <p:cNvPr id="403511" name="Rectangle 55"/>
          <p:cNvSpPr>
            <a:spLocks noChangeArrowheads="1"/>
          </p:cNvSpPr>
          <p:nvPr/>
        </p:nvSpPr>
        <p:spPr bwMode="auto">
          <a:xfrm>
            <a:off x="1471613" y="4167188"/>
            <a:ext cx="284003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rPr>
              <a:t>niyayatiptikqf</a:t>
            </a:r>
            <a:endParaRPr lang="en-US" i="0">
              <a:solidFill>
                <a:schemeClr val="folHlink"/>
              </a:solidFill>
              <a:latin typeface="Comic Sans MS" charset="0"/>
            </a:endParaRPr>
          </a:p>
        </p:txBody>
      </p:sp>
      <p:sp>
        <p:nvSpPr>
          <p:cNvPr id="403512" name="Rectangle 56"/>
          <p:cNvSpPr>
            <a:spLocks noChangeArrowheads="1"/>
          </p:cNvSpPr>
          <p:nvPr/>
        </p:nvSpPr>
        <p:spPr bwMode="auto">
          <a:xfrm>
            <a:off x="1046163" y="939800"/>
            <a:ext cx="20685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CviExgfkqf</a:t>
            </a:r>
            <a:endParaRPr lang="en-US" sz="2800" i="0">
              <a:solidFill>
                <a:schemeClr val="folHlink"/>
              </a:solidFill>
              <a:latin typeface="Comic Sans MS" charset="0"/>
            </a:endParaRPr>
          </a:p>
        </p:txBody>
      </p:sp>
      <p:sp>
        <p:nvSpPr>
          <p:cNvPr id="403514" name="Rectangle 58"/>
          <p:cNvSpPr>
            <a:spLocks noChangeArrowheads="1"/>
          </p:cNvSpPr>
          <p:nvPr/>
        </p:nvSpPr>
        <p:spPr bwMode="auto">
          <a:xfrm>
            <a:off x="196850" y="5453063"/>
            <a:ext cx="147637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ea typeface="ＭＳ Ｐゴシック" charset="-128"/>
                <a:cs typeface="ＭＳ Ｐゴシック" charset="-128"/>
              </a:rPr>
              <a:t>t</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o</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ni</a:t>
            </a:r>
            <a:r>
              <a:rPr lang="en-US" sz="2800" i="0">
                <a:solidFill>
                  <a:schemeClr val="folHlink"/>
                </a:solidFill>
                <a:latin typeface="Comic Sans MS" charset="0"/>
                <a:ea typeface="ＭＳ Ｐゴシック" charset="-128"/>
                <a:cs typeface="ＭＳ Ｐゴシック" charset="-128"/>
              </a:rPr>
              <a:t> </a:t>
            </a:r>
          </a:p>
        </p:txBody>
      </p:sp>
      <p:sp>
        <p:nvSpPr>
          <p:cNvPr id="403515" name="Rectangle 59"/>
          <p:cNvSpPr>
            <a:spLocks noChangeArrowheads="1"/>
          </p:cNvSpPr>
          <p:nvPr/>
        </p:nvSpPr>
        <p:spPr bwMode="auto">
          <a:xfrm>
            <a:off x="180975" y="312738"/>
            <a:ext cx="16510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`Azpfp&lt;</a:t>
            </a:r>
            <a:endParaRPr lang="en-US" i="0">
              <a:solidFill>
                <a:srgbClr val="FF3300"/>
              </a:solidFill>
              <a:latin typeface="Comic Sans MS" charset="0"/>
            </a:endParaRP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99CCFF"/>
                </a:solidFill>
                <a:latin typeface="Comic Sans MS" charset="0"/>
                <a:ea typeface="ＭＳ Ｐゴシック" charset="-128"/>
                <a:cs typeface="ＭＳ Ｐゴシック" charset="-128"/>
              </a:rPr>
              <a:t>I - I</a:t>
            </a:r>
          </a:p>
        </p:txBody>
      </p:sp>
      <p:sp>
        <p:nvSpPr>
          <p:cNvPr id="403517" name="Rectangle 61"/>
          <p:cNvSpPr>
            <a:spLocks noChangeArrowheads="1"/>
          </p:cNvSpPr>
          <p:nvPr/>
        </p:nvSpPr>
        <p:spPr bwMode="auto">
          <a:xfrm>
            <a:off x="6491288" y="3598863"/>
            <a:ext cx="2855912" cy="576262"/>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i="0">
                <a:solidFill>
                  <a:schemeClr val="folHlink"/>
                </a:solidFill>
                <a:ea typeface="ＭＳ Ｐゴシック" charset="-128"/>
                <a:cs typeface="ＭＳ Ｐゴシック" charset="-128"/>
              </a:rPr>
              <a:t>`FAmkqf</a:t>
            </a:r>
            <a:r>
              <a:rPr lang="en-US" sz="2000" i="0">
                <a:solidFill>
                  <a:schemeClr val="folHlink"/>
                </a:solidFill>
                <a:latin typeface="Comic Sans MS" charset="0"/>
                <a:ea typeface="ＭＳ Ｐゴシック" charset="-128"/>
                <a:cs typeface="ＭＳ Ｐゴシック" charset="-128"/>
              </a:rPr>
              <a:t>          </a:t>
            </a:r>
          </a:p>
        </p:txBody>
      </p:sp>
      <p:sp>
        <p:nvSpPr>
          <p:cNvPr id="403518" name="Rectangle 62"/>
          <p:cNvSpPr>
            <a:spLocks noChangeArrowheads="1"/>
          </p:cNvSpPr>
          <p:nvPr/>
        </p:nvSpPr>
        <p:spPr bwMode="auto">
          <a:xfrm>
            <a:off x="3497263" y="1104900"/>
            <a:ext cx="1143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cI[ayf</a:t>
            </a:r>
            <a:endParaRPr lang="en-US" sz="2800" i="0">
              <a:latin typeface="Comic Sans MS" charset="0"/>
            </a:endParaRPr>
          </a:p>
        </p:txBody>
      </p:sp>
      <p:sp>
        <p:nvSpPr>
          <p:cNvPr id="403519" name="Rectangle 63"/>
          <p:cNvSpPr>
            <a:spLocks noChangeArrowheads="1"/>
          </p:cNvSpPr>
          <p:nvPr/>
        </p:nvSpPr>
        <p:spPr bwMode="auto">
          <a:xfrm>
            <a:off x="5718175" y="6010275"/>
            <a:ext cx="3581400"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sz="2800" i="0">
                <a:solidFill>
                  <a:srgbClr val="FF3300"/>
                </a:solidFill>
                <a:latin typeface="Comic Sans MS" charset="0"/>
                <a:ea typeface="ＭＳ Ｐゴシック" charset="-128"/>
                <a:cs typeface="ＭＳ Ｐゴシック" charset="-128"/>
              </a:rPr>
              <a:t>3 </a:t>
            </a:r>
            <a:r>
              <a:rPr lang="en-US" i="0">
                <a:solidFill>
                  <a:srgbClr val="FF3300"/>
                </a:solidFill>
                <a:ea typeface="ＭＳ Ｐゴシック" charset="-128"/>
                <a:cs typeface="ＭＳ Ｐゴシック" charset="-128"/>
              </a:rPr>
              <a:t>pirya]gfkqf</a:t>
            </a:r>
            <a:r>
              <a:rPr lang="en-US" i="0">
                <a:solidFill>
                  <a:srgbClr val="FF3300"/>
                </a:solidFill>
                <a:latin typeface="Comic Sans MS" charset="0"/>
                <a:ea typeface="ＭＳ Ｐゴシック" charset="-128"/>
                <a:cs typeface="ＭＳ Ｐゴシック" charset="-128"/>
              </a:rPr>
              <a:t>...</a:t>
            </a:r>
          </a:p>
        </p:txBody>
      </p:sp>
      <p:sp>
        <p:nvSpPr>
          <p:cNvPr id="403520" name="Rectangle 64"/>
          <p:cNvSpPr>
            <a:spLocks noChangeArrowheads="1"/>
          </p:cNvSpPr>
          <p:nvPr/>
        </p:nvSpPr>
        <p:spPr bwMode="auto">
          <a:xfrm>
            <a:off x="2074863" y="3006725"/>
            <a:ext cx="2052637"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FF3300"/>
                </a:solidFill>
                <a:ea typeface="ＭＳ Ｐゴシック" charset="-128"/>
                <a:cs typeface="ＭＳ Ｐゴシック" charset="-128"/>
              </a:rPr>
              <a:t>;sfrEvlf</a:t>
            </a:r>
            <a:r>
              <a:rPr lang="en-US" sz="2800" i="0">
                <a:solidFill>
                  <a:srgbClr val="FF3300"/>
                </a:solidFill>
                <a:latin typeface="Comic Sans MS" charset="0"/>
                <a:ea typeface="ＭＳ Ｐゴシック" charset="-128"/>
                <a:cs typeface="ＭＳ Ｐゴシック" charset="-128"/>
              </a:rPr>
              <a:t> </a:t>
            </a:r>
          </a:p>
        </p:txBody>
      </p:sp>
      <p:sp>
        <p:nvSpPr>
          <p:cNvPr id="403522" name="Rectangle 66"/>
          <p:cNvSpPr>
            <a:spLocks noChangeArrowheads="1"/>
          </p:cNvSpPr>
          <p:nvPr/>
        </p:nvSpPr>
        <p:spPr bwMode="auto">
          <a:xfrm>
            <a:off x="642938" y="3394075"/>
            <a:ext cx="11525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00FF00"/>
                </a:solidFill>
                <a:ea typeface="ＭＳ Ｐゴシック" charset="-128"/>
                <a:cs typeface="ＭＳ Ｐゴシック" charset="-128"/>
              </a:rPr>
              <a:t>ya</a:t>
            </a:r>
            <a:r>
              <a:rPr lang="en-US" b="0" i="0">
                <a:solidFill>
                  <a:srgbClr val="00FF00"/>
                </a:solidFill>
                <a:ea typeface="ＭＳ Ｐゴシック" charset="-128"/>
                <a:cs typeface="ＭＳ Ｐゴシック" charset="-128"/>
              </a:rPr>
              <a:t>-</a:t>
            </a:r>
            <a:r>
              <a:rPr lang="en-US" i="0">
                <a:solidFill>
                  <a:srgbClr val="00FF00"/>
                </a:solidFill>
                <a:ea typeface="ＭＳ Ｐゴシック" charset="-128"/>
                <a:cs typeface="ＭＳ Ｐゴシック" charset="-128"/>
              </a:rPr>
              <a:t>"</a:t>
            </a:r>
          </a:p>
        </p:txBody>
      </p:sp>
      <p:sp>
        <p:nvSpPr>
          <p:cNvPr id="403523" name="Rectangle 6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430</a:t>
            </a:r>
          </a:p>
        </p:txBody>
      </p:sp>
      <p:sp>
        <p:nvSpPr>
          <p:cNvPr id="403524" name="Rectangle 68"/>
          <p:cNvSpPr>
            <a:spLocks noChangeArrowheads="1"/>
          </p:cNvSpPr>
          <p:nvPr/>
        </p:nvSpPr>
        <p:spPr bwMode="auto">
          <a:xfrm>
            <a:off x="3498850" y="541338"/>
            <a:ext cx="13843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tx1"/>
                </a:solidFill>
              </a:rPr>
              <a:t>c</a:t>
            </a:r>
            <a:r>
              <a:rPr lang="en-US" sz="2800" i="0">
                <a:solidFill>
                  <a:schemeClr val="tx1"/>
                </a:solidFill>
                <a:latin typeface="Comic Sans MS" charset="0"/>
              </a:rPr>
              <a:t>-</a:t>
            </a:r>
            <a:r>
              <a:rPr lang="en-US" sz="2800" i="0">
                <a:solidFill>
                  <a:schemeClr val="tx1"/>
                </a:solidFill>
              </a:rPr>
              <a:t>t</a:t>
            </a:r>
            <a:r>
              <a:rPr lang="en-US" sz="2800" i="0">
                <a:solidFill>
                  <a:schemeClr val="tx1"/>
                </a:solidFill>
                <a:latin typeface="Comic Sans MS" charset="0"/>
              </a:rPr>
              <a:t>-</a:t>
            </a:r>
            <a:r>
              <a:rPr lang="en-US" sz="2800" i="0">
                <a:solidFill>
                  <a:schemeClr val="tx1"/>
                </a:solidFill>
              </a:rPr>
              <a:t>ca</a:t>
            </a:r>
            <a:endParaRPr lang="en-US" sz="2800" i="0">
              <a:solidFill>
                <a:schemeClr val="tx1"/>
              </a:solidFill>
              <a:latin typeface="Comic Sans MS" charset="0"/>
            </a:endParaRPr>
          </a:p>
        </p:txBody>
      </p:sp>
      <p:sp>
        <p:nvSpPr>
          <p:cNvPr id="403525" name="Rectangle 69"/>
          <p:cNvSpPr>
            <a:spLocks noChangeArrowheads="1"/>
          </p:cNvSpPr>
          <p:nvPr/>
        </p:nvSpPr>
        <p:spPr bwMode="auto">
          <a:xfrm>
            <a:off x="3919538" y="5467350"/>
            <a:ext cx="20177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00"/>
                </a:solidFill>
              </a:rPr>
              <a:t>ec</a:t>
            </a:r>
            <a:r>
              <a:rPr lang="en-US" sz="2800" i="0">
                <a:solidFill>
                  <a:srgbClr val="00FF00"/>
                </a:solidFill>
                <a:latin typeface="Comic Sans MS" charset="0"/>
              </a:rPr>
              <a:t>-</a:t>
            </a:r>
            <a:r>
              <a:rPr lang="en-US" sz="2800" i="0">
                <a:solidFill>
                  <a:srgbClr val="00FF00"/>
                </a:solidFill>
              </a:rPr>
              <a:t>'sf</a:t>
            </a:r>
            <a:r>
              <a:rPr lang="en-US" sz="2800" i="0">
                <a:solidFill>
                  <a:srgbClr val="00FF00"/>
                </a:solidFill>
                <a:latin typeface="Comic Sans MS" charset="0"/>
              </a:rPr>
              <a:t>-</a:t>
            </a:r>
            <a:r>
              <a:rPr lang="en-US" sz="2800" i="0">
                <a:solidFill>
                  <a:srgbClr val="00FF00"/>
                </a:solidFill>
              </a:rPr>
              <a:t>en</a:t>
            </a:r>
            <a:endParaRPr lang="en-US" sz="2800" i="0">
              <a:solidFill>
                <a:srgbClr val="00FF00"/>
              </a:solidFill>
              <a:latin typeface="Comic Sans MS" charset="0"/>
            </a:endParaRPr>
          </a:p>
        </p:txBody>
      </p:sp>
      <p:sp>
        <p:nvSpPr>
          <p:cNvPr id="403526" name="Rectangle 70"/>
          <p:cNvSpPr>
            <a:spLocks noChangeArrowheads="1"/>
          </p:cNvSpPr>
          <p:nvPr/>
        </p:nvSpPr>
        <p:spPr bwMode="auto">
          <a:xfrm>
            <a:off x="3168650" y="3673475"/>
            <a:ext cx="34258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folHlink"/>
                </a:solidFill>
              </a:rPr>
              <a:t>`pfEpasftlrfkqf</a:t>
            </a:r>
            <a:endParaRPr lang="en-US" i="0">
              <a:solidFill>
                <a:schemeClr val="folHlink"/>
              </a:solidFill>
              <a:latin typeface="Comic Sans MS" charset="0"/>
            </a:endParaRPr>
          </a:p>
        </p:txBody>
      </p:sp>
      <p:sp>
        <p:nvSpPr>
          <p:cNvPr id="403527" name="Rectangle 71"/>
          <p:cNvSpPr>
            <a:spLocks noChangeArrowheads="1"/>
          </p:cNvSpPr>
          <p:nvPr/>
        </p:nvSpPr>
        <p:spPr bwMode="auto">
          <a:xfrm>
            <a:off x="7196138" y="1047750"/>
            <a:ext cx="16954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FF3300"/>
                </a:solidFill>
              </a:rPr>
              <a:t>niBpgfkqf</a:t>
            </a:r>
            <a:endParaRPr lang="en-US" sz="2800" i="0">
              <a:solidFill>
                <a:srgbClr val="FF3300"/>
              </a:solidFill>
              <a:latin typeface="Comic Sans MS" charset="0"/>
            </a:endParaRPr>
          </a:p>
        </p:txBody>
      </p:sp>
      <p:sp>
        <p:nvSpPr>
          <p:cNvPr id="403529" name="Rectangle 73"/>
          <p:cNvSpPr>
            <a:spLocks noChangeArrowheads="1"/>
          </p:cNvSpPr>
          <p:nvPr/>
        </p:nvSpPr>
        <p:spPr bwMode="auto">
          <a:xfrm>
            <a:off x="5657850" y="217488"/>
            <a:ext cx="2805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kaEtxf prfE[ya</a:t>
            </a:r>
            <a:endParaRPr lang="en-US" sz="2800" i="0">
              <a:latin typeface="Comic Sans MS" charset="0"/>
            </a:endParaRPr>
          </a:p>
        </p:txBody>
      </p:sp>
      <p:sp>
        <p:nvSpPr>
          <p:cNvPr id="403530" name="Rectangle 74"/>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tx1"/>
                </a:solidFill>
                <a:latin typeface="Comic Sans MS" charset="0"/>
                <a:ea typeface="ＭＳ Ｐゴシック" charset="-128"/>
                <a:cs typeface="ＭＳ Ｐゴシック" charset="-128"/>
              </a:rPr>
              <a:t>350</a:t>
            </a:r>
          </a:p>
        </p:txBody>
      </p:sp>
      <p:sp>
        <p:nvSpPr>
          <p:cNvPr id="403531" name="Rectangle 75"/>
          <p:cNvSpPr>
            <a:spLocks noChangeArrowheads="1"/>
          </p:cNvSpPr>
          <p:nvPr/>
        </p:nvSpPr>
        <p:spPr bwMode="auto">
          <a:xfrm>
            <a:off x="5605463" y="4165600"/>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CC00"/>
                </a:solidFill>
                <a:latin typeface="Comic Sans MS" charset="0"/>
              </a:rPr>
              <a:t> </a:t>
            </a:r>
            <a:r>
              <a:rPr lang="en-US" i="0">
                <a:solidFill>
                  <a:srgbClr val="00CC00"/>
                </a:solidFill>
              </a:rPr>
              <a:t>y&gt;ta </a:t>
            </a:r>
            <a:endParaRPr lang="en-US" i="0">
              <a:solidFill>
                <a:srgbClr val="00CC00"/>
              </a:solidFill>
              <a:latin typeface="Comic Sans MS" charset="0"/>
            </a:endParaRPr>
          </a:p>
        </p:txBody>
      </p:sp>
      <p:sp>
        <p:nvSpPr>
          <p:cNvPr id="403532" name="Rectangle 76"/>
          <p:cNvSpPr>
            <a:spLocks noChangeArrowheads="1"/>
          </p:cNvSpPr>
          <p:nvPr/>
        </p:nvSpPr>
        <p:spPr bwMode="auto">
          <a:xfrm>
            <a:off x="3702050" y="2473325"/>
            <a:ext cx="2516188"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70 </a:t>
            </a:r>
            <a:r>
              <a:rPr lang="en-US" i="0">
                <a:solidFill>
                  <a:schemeClr val="folHlink"/>
                </a:solidFill>
              </a:rPr>
              <a:t>~]fDkqf</a:t>
            </a:r>
            <a:endParaRPr lang="en-US" i="0">
              <a:solidFill>
                <a:schemeClr val="folHlink"/>
              </a:solidFill>
              <a:latin typeface="Comic Sans MS" charset="0"/>
            </a:endParaRPr>
          </a:p>
        </p:txBody>
      </p:sp>
      <p:sp>
        <p:nvSpPr>
          <p:cNvPr id="403533" name="Rectangle 77"/>
          <p:cNvSpPr>
            <a:spLocks noChangeArrowheads="1"/>
          </p:cNvSpPr>
          <p:nvPr/>
        </p:nvSpPr>
        <p:spPr bwMode="auto">
          <a:xfrm>
            <a:off x="366713" y="2363788"/>
            <a:ext cx="101758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tx1"/>
                </a:solidFill>
              </a:rPr>
              <a:t>cAp</a:t>
            </a:r>
            <a:endParaRPr lang="en-US">
              <a:solidFill>
                <a:schemeClr val="tx1"/>
              </a:solidFill>
              <a:latin typeface="Comic Sans MS" charset="0"/>
            </a:endParaRPr>
          </a:p>
        </p:txBody>
      </p:sp>
      <p:sp>
        <p:nvSpPr>
          <p:cNvPr id="403535" name="Rectangle 79"/>
          <p:cNvSpPr>
            <a:spLocks noChangeArrowheads="1"/>
          </p:cNvSpPr>
          <p:nvPr/>
        </p:nvSpPr>
        <p:spPr bwMode="auto">
          <a:xfrm>
            <a:off x="7204075" y="4378325"/>
            <a:ext cx="15589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ni</a:t>
            </a:r>
            <a:r>
              <a:rPr lang="en-US" sz="2800" i="0">
                <a:solidFill>
                  <a:schemeClr val="folHlink"/>
                </a:solidFill>
                <a:latin typeface="Comic Sans MS" charset="0"/>
              </a:rPr>
              <a:t>-</a:t>
            </a:r>
            <a:r>
              <a:rPr lang="en-US" sz="2800" i="0">
                <a:solidFill>
                  <a:schemeClr val="folHlink"/>
                </a:solidFill>
              </a:rPr>
              <a:t>vi</a:t>
            </a:r>
            <a:r>
              <a:rPr lang="en-US" sz="2800" i="0">
                <a:solidFill>
                  <a:schemeClr val="folHlink"/>
                </a:solidFill>
                <a:latin typeface="Comic Sans MS" charset="0"/>
              </a:rPr>
              <a:t>-</a:t>
            </a:r>
            <a:r>
              <a:rPr lang="en-US" sz="2800" i="0">
                <a:solidFill>
                  <a:schemeClr val="folHlink"/>
                </a:solidFill>
              </a:rPr>
              <a:t>~</a:t>
            </a:r>
            <a:endParaRPr lang="en-US" sz="2800" i="0">
              <a:solidFill>
                <a:schemeClr val="folHlink"/>
              </a:solidFill>
              <a:latin typeface="Comic Sans MS" charset="0"/>
            </a:endParaRPr>
          </a:p>
        </p:txBody>
      </p:sp>
      <p:sp>
        <p:nvSpPr>
          <p:cNvPr id="403536" name="Rectangle 80"/>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40</a:t>
            </a:r>
          </a:p>
        </p:txBody>
      </p:sp>
      <p:sp>
        <p:nvSpPr>
          <p:cNvPr id="403537" name="Rectangle 81"/>
          <p:cNvSpPr>
            <a:spLocks noChangeArrowheads="1"/>
          </p:cNvSpPr>
          <p:nvPr/>
        </p:nvSpPr>
        <p:spPr bwMode="auto">
          <a:xfrm>
            <a:off x="561975" y="1557338"/>
            <a:ext cx="15748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rgbClr val="00CC00"/>
                </a:solidFill>
                <a:ea typeface="ＭＳ Ｐゴシック" charset="-128"/>
                <a:cs typeface="ＭＳ Ｐゴシック" charset="-128"/>
              </a:rPr>
              <a:t> </a:t>
            </a:r>
            <a:r>
              <a:rPr lang="en-US" sz="2800" i="0">
                <a:solidFill>
                  <a:srgbClr val="009900"/>
                </a:solidFill>
                <a:ea typeface="ＭＳ Ｐゴシック" charset="-128"/>
                <a:cs typeface="ＭＳ Ｐゴシック" charset="-128"/>
              </a:rPr>
              <a:t>'</a:t>
            </a:r>
            <a:r>
              <a:rPr lang="en-US" sz="2800" i="0">
                <a:solidFill>
                  <a:srgbClr val="00CC00"/>
                </a:solidFill>
                <a:ea typeface="ＭＳ Ｐゴシック" charset="-128"/>
                <a:cs typeface="ＭＳ Ｐゴシック" charset="-128"/>
              </a:rPr>
              <a:t>riEka </a:t>
            </a:r>
          </a:p>
        </p:txBody>
      </p:sp>
      <p:sp>
        <p:nvSpPr>
          <p:cNvPr id="403538" name="Rectangle 82"/>
          <p:cNvSpPr>
            <a:spLocks noChangeArrowheads="1"/>
          </p:cNvSpPr>
          <p:nvPr/>
        </p:nvSpPr>
        <p:spPr bwMode="auto">
          <a:xfrm>
            <a:off x="0" y="5018088"/>
            <a:ext cx="3763963" cy="515937"/>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sz="2800" i="0">
                <a:solidFill>
                  <a:srgbClr val="FF3300"/>
                </a:solidFill>
              </a:rPr>
              <a:t>evqipDtfti[ viEcxmf</a:t>
            </a:r>
            <a:endParaRPr lang="en-US" sz="2800" i="0">
              <a:solidFill>
                <a:srgbClr val="FF3300"/>
              </a:solidFill>
              <a:latin typeface="Comic Sans MS" charset="0"/>
            </a:endParaRPr>
          </a:p>
        </p:txBody>
      </p:sp>
      <p:sp>
        <p:nvSpPr>
          <p:cNvPr id="403539" name="Rectangle 83"/>
          <p:cNvSpPr>
            <a:spLocks noChangeArrowheads="1"/>
          </p:cNvSpPr>
          <p:nvPr/>
        </p:nvSpPr>
        <p:spPr bwMode="auto">
          <a:xfrm>
            <a:off x="6042025" y="2876550"/>
            <a:ext cx="2501900"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tIrfkfktricikqf</a:t>
            </a:r>
            <a:endParaRPr lang="en-US" i="0">
              <a:solidFill>
                <a:srgbClr val="FF3300"/>
              </a:solidFill>
              <a:latin typeface="Comic Sans MS" charset="0"/>
            </a:endParaRPr>
          </a:p>
        </p:txBody>
      </p:sp>
      <p:sp>
        <p:nvSpPr>
          <p:cNvPr id="92192"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30</a:t>
            </a:r>
          </a:p>
        </p:txBody>
      </p:sp>
      <p:sp>
        <p:nvSpPr>
          <p:cNvPr id="92194"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 </a:t>
            </a:r>
            <a:r>
              <a:rPr lang="en-US" sz="1000" i="0">
                <a:solidFill>
                  <a:srgbClr val="FFFFFF"/>
                </a:solidFill>
                <a:latin typeface="Arial" charset="0"/>
              </a:rPr>
              <a:t>2006</a:t>
            </a:r>
            <a:r>
              <a:rPr lang="en-US" sz="900" i="0">
                <a:solidFill>
                  <a:srgbClr val="FFFFFF"/>
                </a:solidFill>
                <a:latin typeface="Arial" charset="0"/>
              </a:rPr>
              <a:t> TBBMI</a:t>
            </a:r>
          </a:p>
        </p:txBody>
      </p:sp>
      <p:sp>
        <p:nvSpPr>
          <p:cNvPr id="403552" name="Rectangle 9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92196"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grpSp>
        <p:nvGrpSpPr>
          <p:cNvPr id="2" name="Group 37"/>
          <p:cNvGrpSpPr>
            <a:grpSpLocks/>
          </p:cNvGrpSpPr>
          <p:nvPr/>
        </p:nvGrpSpPr>
        <p:grpSpPr bwMode="auto">
          <a:xfrm>
            <a:off x="333692" y="987108"/>
            <a:ext cx="8407400" cy="2832100"/>
            <a:chOff x="172" y="679"/>
            <a:chExt cx="5296" cy="1784"/>
          </a:xfrm>
        </p:grpSpPr>
        <p:sp>
          <p:nvSpPr>
            <p:cNvPr id="645158" name="Rectangle 38"/>
            <p:cNvSpPr>
              <a:spLocks noChangeArrowheads="1"/>
            </p:cNvSpPr>
            <p:nvPr/>
          </p:nvSpPr>
          <p:spPr bwMode="auto">
            <a:xfrm>
              <a:off x="172" y="1139"/>
              <a:ext cx="5296" cy="1324"/>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spcBef>
                  <a:spcPct val="0"/>
                </a:spcBef>
              </a:pPr>
              <a:r>
                <a:rPr lang="en-US" sz="6600" i="0" dirty="0" err="1">
                  <a:solidFill>
                    <a:schemeClr val="folHlink"/>
                  </a:solidFill>
                </a:rPr>
                <a:t>krftftrakiy</a:t>
              </a:r>
              <a:r>
                <a:rPr lang="en-US" sz="5400" i="0" dirty="0">
                  <a:solidFill>
                    <a:schemeClr val="folHlink"/>
                  </a:solidFill>
                </a:rPr>
                <a:t> </a:t>
              </a:r>
              <a:r>
                <a:rPr lang="en-US" sz="6600" i="0" dirty="0">
                  <a:solidFill>
                    <a:schemeClr val="folHlink"/>
                  </a:solidFill>
                </a:rPr>
                <a:t>;</a:t>
              </a:r>
              <a:r>
                <a:rPr lang="en-US" sz="6600" i="0" dirty="0" err="1">
                  <a:solidFill>
                    <a:schemeClr val="folHlink"/>
                  </a:solidFill>
                </a:rPr>
                <a:t>Eyc</a:t>
              </a:r>
              <a:r>
                <a:rPr lang="en-US" sz="6600" i="0" dirty="0">
                  <a:solidFill>
                    <a:schemeClr val="folHlink"/>
                  </a:solidFill>
                </a:rPr>
                <a:t> </a:t>
              </a:r>
              <a:r>
                <a:rPr lang="en-US" sz="6600" i="0" dirty="0" err="1">
                  <a:solidFill>
                    <a:schemeClr val="folHlink"/>
                  </a:solidFill>
                </a:rPr>
                <a:t>kiBsftfTvi</a:t>
              </a:r>
              <a:r>
                <a:rPr lang="en-US" sz="6600" i="0" dirty="0">
                  <a:solidFill>
                    <a:schemeClr val="folHlink"/>
                  </a:solidFill>
                </a:rPr>
                <a:t>[f </a:t>
              </a:r>
              <a:r>
                <a:rPr lang="en-US" sz="6600" i="0" dirty="0" err="1">
                  <a:solidFill>
                    <a:schemeClr val="folHlink"/>
                  </a:solidFill>
                </a:rPr>
                <a:t>Uziymf</a:t>
              </a:r>
              <a:endParaRPr lang="en-US" sz="6600" i="0" dirty="0">
                <a:solidFill>
                  <a:schemeClr val="folHlink"/>
                </a:solidFill>
                <a:latin typeface="Comic Sans MS" charset="0"/>
              </a:endParaRPr>
            </a:p>
          </p:txBody>
        </p:sp>
        <p:sp>
          <p:nvSpPr>
            <p:cNvPr id="645159" name="Rectangle 39"/>
            <p:cNvSpPr>
              <a:spLocks noChangeArrowheads="1"/>
            </p:cNvSpPr>
            <p:nvPr/>
          </p:nvSpPr>
          <p:spPr bwMode="auto">
            <a:xfrm>
              <a:off x="2320" y="679"/>
              <a:ext cx="1644" cy="5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4800" i="0">
                  <a:solidFill>
                    <a:schemeClr val="folHlink"/>
                  </a:solidFill>
                  <a:ea typeface="ＭＳ Ｐゴシック" charset="-128"/>
                  <a:cs typeface="ＭＳ Ｐゴシック" charset="-128"/>
                </a:rPr>
                <a:t>mbfBmf</a:t>
              </a:r>
              <a:r>
                <a:rPr lang="en-US" sz="4800" i="0">
                  <a:solidFill>
                    <a:schemeClr val="folHlink"/>
                  </a:solidFill>
                  <a:latin typeface="Comic Sans MS" charset="0"/>
                  <a:ea typeface="ＭＳ Ｐゴシック" charset="-128"/>
                  <a:cs typeface="ＭＳ Ｐゴシック" charset="-128"/>
                </a:rPr>
                <a:t>...</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2481262"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latin typeface="Comic Sans MS" charset="0"/>
              </a:rPr>
              <a:t>12 </a:t>
            </a:r>
            <a:r>
              <a:rPr lang="en-US" i="0">
                <a:solidFill>
                  <a:schemeClr val="folHlink"/>
                </a:solidFill>
              </a:rPr>
              <a:t>Ekatftirmf</a:t>
            </a:r>
            <a:endParaRPr lang="en-US" i="0">
              <a:solidFill>
                <a:schemeClr val="folHlink"/>
              </a:solidFill>
              <a:latin typeface="Comic Sans MS" charset="0"/>
            </a:endParaRPr>
          </a:p>
        </p:txBody>
      </p:sp>
      <p:sp>
        <p:nvSpPr>
          <p:cNvPr id="403508" name="Rectangle 52"/>
          <p:cNvSpPr>
            <a:spLocks noChangeArrowheads="1"/>
          </p:cNvSpPr>
          <p:nvPr/>
        </p:nvSpPr>
        <p:spPr bwMode="auto">
          <a:xfrm>
            <a:off x="6646863" y="2241550"/>
            <a:ext cx="26003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tx1"/>
                </a:solidFill>
              </a:rPr>
              <a:t>yatftirakmm</a:t>
            </a:r>
            <a:r>
              <a:rPr lang="en-US" sz="2800" i="0">
                <a:solidFill>
                  <a:schemeClr val="tx1"/>
                </a:solidFill>
              </a:rPr>
              <a:t>f</a:t>
            </a:r>
            <a:endParaRPr lang="en-US" sz="2800" i="0">
              <a:solidFill>
                <a:schemeClr val="tx1"/>
              </a:solidFill>
              <a:latin typeface="Comic Sans MS" charset="0"/>
            </a:endParaRPr>
          </a:p>
        </p:txBody>
      </p:sp>
      <p:sp>
        <p:nvSpPr>
          <p:cNvPr id="403509" name="Rectangle 53"/>
          <p:cNvSpPr>
            <a:spLocks noChangeArrowheads="1"/>
          </p:cNvSpPr>
          <p:nvPr/>
        </p:nvSpPr>
        <p:spPr bwMode="auto">
          <a:xfrm>
            <a:off x="1892300" y="5978525"/>
            <a:ext cx="2828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5  </a:t>
            </a:r>
            <a:r>
              <a:rPr lang="en-US" i="0">
                <a:solidFill>
                  <a:schemeClr val="folHlink"/>
                </a:solidFill>
              </a:rPr>
              <a:t>pircgfkgfkqf</a:t>
            </a:r>
            <a:endParaRPr lang="en-US" i="0">
              <a:solidFill>
                <a:schemeClr val="folHlink"/>
              </a:solidFill>
              <a:latin typeface="Comic Sans MS" charset="0"/>
            </a:endParaRPr>
          </a:p>
        </p:txBody>
      </p:sp>
      <p:sp>
        <p:nvSpPr>
          <p:cNvPr id="403510" name="Rectangle 54"/>
          <p:cNvSpPr>
            <a:spLocks noChangeArrowheads="1"/>
          </p:cNvSpPr>
          <p:nvPr/>
        </p:nvSpPr>
        <p:spPr bwMode="auto">
          <a:xfrm>
            <a:off x="3765550" y="1693863"/>
            <a:ext cx="2573338"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CC"/>
                </a:solidFill>
              </a:rPr>
              <a:t>nilmf pgfkiDtlf</a:t>
            </a:r>
            <a:endParaRPr lang="en-US" sz="2800" i="0">
              <a:solidFill>
                <a:srgbClr val="00FFCC"/>
              </a:solidFill>
              <a:latin typeface="Comic Sans MS" charset="0"/>
            </a:endParaRPr>
          </a:p>
        </p:txBody>
      </p:sp>
      <p:sp>
        <p:nvSpPr>
          <p:cNvPr id="403511" name="Rectangle 55"/>
          <p:cNvSpPr>
            <a:spLocks noChangeArrowheads="1"/>
          </p:cNvSpPr>
          <p:nvPr/>
        </p:nvSpPr>
        <p:spPr bwMode="auto">
          <a:xfrm>
            <a:off x="1471613" y="4167188"/>
            <a:ext cx="284003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folHlink"/>
                </a:solidFill>
              </a:rPr>
              <a:t>niyayatiptikqf</a:t>
            </a:r>
            <a:endParaRPr lang="en-US" i="0">
              <a:solidFill>
                <a:schemeClr val="folHlink"/>
              </a:solidFill>
              <a:latin typeface="Comic Sans MS" charset="0"/>
            </a:endParaRPr>
          </a:p>
        </p:txBody>
      </p:sp>
      <p:sp>
        <p:nvSpPr>
          <p:cNvPr id="403512" name="Rectangle 56"/>
          <p:cNvSpPr>
            <a:spLocks noChangeArrowheads="1"/>
          </p:cNvSpPr>
          <p:nvPr/>
        </p:nvSpPr>
        <p:spPr bwMode="auto">
          <a:xfrm>
            <a:off x="1046163" y="939800"/>
            <a:ext cx="20685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CviExgfkqf</a:t>
            </a:r>
            <a:endParaRPr lang="en-US" sz="2800" i="0">
              <a:solidFill>
                <a:schemeClr val="folHlink"/>
              </a:solidFill>
              <a:latin typeface="Comic Sans MS" charset="0"/>
            </a:endParaRPr>
          </a:p>
        </p:txBody>
      </p:sp>
      <p:sp>
        <p:nvSpPr>
          <p:cNvPr id="403514" name="Rectangle 58"/>
          <p:cNvSpPr>
            <a:spLocks noChangeArrowheads="1"/>
          </p:cNvSpPr>
          <p:nvPr/>
        </p:nvSpPr>
        <p:spPr bwMode="auto">
          <a:xfrm>
            <a:off x="196850" y="5453063"/>
            <a:ext cx="147637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ea typeface="ＭＳ Ｐゴシック" charset="-128"/>
                <a:cs typeface="ＭＳ Ｐゴシック" charset="-128"/>
              </a:rPr>
              <a:t>t</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o</a:t>
            </a:r>
            <a:r>
              <a:rPr lang="en-US" sz="2800" i="0">
                <a:solidFill>
                  <a:schemeClr val="folHlink"/>
                </a:solidFill>
                <a:latin typeface="Comic Sans MS" charset="0"/>
                <a:ea typeface="ＭＳ Ｐゴシック" charset="-128"/>
                <a:cs typeface="ＭＳ Ｐゴシック" charset="-128"/>
              </a:rPr>
              <a:t>-</a:t>
            </a:r>
            <a:r>
              <a:rPr lang="en-US" sz="2800" i="0">
                <a:solidFill>
                  <a:schemeClr val="folHlink"/>
                </a:solidFill>
                <a:ea typeface="ＭＳ Ｐゴシック" charset="-128"/>
                <a:cs typeface="ＭＳ Ｐゴシック" charset="-128"/>
              </a:rPr>
              <a:t>ni</a:t>
            </a:r>
            <a:r>
              <a:rPr lang="en-US" sz="2800" i="0">
                <a:solidFill>
                  <a:schemeClr val="folHlink"/>
                </a:solidFill>
                <a:latin typeface="Comic Sans MS" charset="0"/>
                <a:ea typeface="ＭＳ Ｐゴシック" charset="-128"/>
                <a:cs typeface="ＭＳ Ｐゴシック" charset="-128"/>
              </a:rPr>
              <a:t> </a:t>
            </a:r>
          </a:p>
        </p:txBody>
      </p:sp>
      <p:sp>
        <p:nvSpPr>
          <p:cNvPr id="403515" name="Rectangle 59"/>
          <p:cNvSpPr>
            <a:spLocks noChangeArrowheads="1"/>
          </p:cNvSpPr>
          <p:nvPr/>
        </p:nvSpPr>
        <p:spPr bwMode="auto">
          <a:xfrm>
            <a:off x="180975" y="312738"/>
            <a:ext cx="165100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`Azpfp&lt;</a:t>
            </a:r>
            <a:endParaRPr lang="en-US" i="0">
              <a:solidFill>
                <a:srgbClr val="FF3300"/>
              </a:solidFill>
              <a:latin typeface="Comic Sans MS" charset="0"/>
            </a:endParaRP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99CCFF"/>
                </a:solidFill>
                <a:latin typeface="Comic Sans MS" charset="0"/>
                <a:ea typeface="ＭＳ Ｐゴシック" charset="-128"/>
                <a:cs typeface="ＭＳ Ｐゴシック" charset="-128"/>
              </a:rPr>
              <a:t>I - I</a:t>
            </a:r>
          </a:p>
        </p:txBody>
      </p:sp>
      <p:sp>
        <p:nvSpPr>
          <p:cNvPr id="403517" name="Rectangle 61"/>
          <p:cNvSpPr>
            <a:spLocks noChangeArrowheads="1"/>
          </p:cNvSpPr>
          <p:nvPr/>
        </p:nvSpPr>
        <p:spPr bwMode="auto">
          <a:xfrm>
            <a:off x="6491288" y="3598863"/>
            <a:ext cx="2855912" cy="576262"/>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i="0">
                <a:solidFill>
                  <a:schemeClr val="folHlink"/>
                </a:solidFill>
                <a:ea typeface="ＭＳ Ｐゴシック" charset="-128"/>
                <a:cs typeface="ＭＳ Ｐゴシック" charset="-128"/>
              </a:rPr>
              <a:t>`FAmkqf</a:t>
            </a:r>
            <a:r>
              <a:rPr lang="en-US" sz="2000" i="0">
                <a:solidFill>
                  <a:schemeClr val="folHlink"/>
                </a:solidFill>
                <a:latin typeface="Comic Sans MS" charset="0"/>
                <a:ea typeface="ＭＳ Ｐゴシック" charset="-128"/>
                <a:cs typeface="ＭＳ Ｐゴシック" charset="-128"/>
              </a:rPr>
              <a:t>          </a:t>
            </a:r>
          </a:p>
        </p:txBody>
      </p:sp>
      <p:sp>
        <p:nvSpPr>
          <p:cNvPr id="403518" name="Rectangle 62"/>
          <p:cNvSpPr>
            <a:spLocks noChangeArrowheads="1"/>
          </p:cNvSpPr>
          <p:nvPr/>
        </p:nvSpPr>
        <p:spPr bwMode="auto">
          <a:xfrm>
            <a:off x="3497263" y="1104900"/>
            <a:ext cx="11430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cI[ayf</a:t>
            </a:r>
            <a:endParaRPr lang="en-US" sz="2800" i="0">
              <a:latin typeface="Comic Sans MS" charset="0"/>
            </a:endParaRPr>
          </a:p>
        </p:txBody>
      </p:sp>
      <p:sp>
        <p:nvSpPr>
          <p:cNvPr id="403519" name="Rectangle 63"/>
          <p:cNvSpPr>
            <a:spLocks noChangeArrowheads="1"/>
          </p:cNvSpPr>
          <p:nvPr/>
        </p:nvSpPr>
        <p:spPr bwMode="auto">
          <a:xfrm>
            <a:off x="5718175" y="6010275"/>
            <a:ext cx="3581400"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defRPr/>
            </a:pPr>
            <a:r>
              <a:rPr lang="en-US" sz="2800" i="0">
                <a:solidFill>
                  <a:srgbClr val="FF3300"/>
                </a:solidFill>
                <a:latin typeface="Comic Sans MS" charset="0"/>
                <a:ea typeface="ＭＳ Ｐゴシック" charset="-128"/>
                <a:cs typeface="ＭＳ Ｐゴシック" charset="-128"/>
              </a:rPr>
              <a:t>3 </a:t>
            </a:r>
            <a:r>
              <a:rPr lang="en-US" i="0">
                <a:solidFill>
                  <a:srgbClr val="FF3300"/>
                </a:solidFill>
                <a:ea typeface="ＭＳ Ｐゴシック" charset="-128"/>
                <a:cs typeface="ＭＳ Ｐゴシック" charset="-128"/>
              </a:rPr>
              <a:t>pirya]gfkqf</a:t>
            </a:r>
            <a:r>
              <a:rPr lang="en-US" i="0">
                <a:solidFill>
                  <a:srgbClr val="FF3300"/>
                </a:solidFill>
                <a:latin typeface="Comic Sans MS" charset="0"/>
                <a:ea typeface="ＭＳ Ｐゴシック" charset="-128"/>
                <a:cs typeface="ＭＳ Ｐゴシック" charset="-128"/>
              </a:rPr>
              <a:t>...</a:t>
            </a:r>
          </a:p>
        </p:txBody>
      </p:sp>
      <p:sp>
        <p:nvSpPr>
          <p:cNvPr id="403520" name="Rectangle 64"/>
          <p:cNvSpPr>
            <a:spLocks noChangeArrowheads="1"/>
          </p:cNvSpPr>
          <p:nvPr/>
        </p:nvSpPr>
        <p:spPr bwMode="auto">
          <a:xfrm>
            <a:off x="2074863" y="3006725"/>
            <a:ext cx="2052637"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FF3300"/>
                </a:solidFill>
                <a:ea typeface="ＭＳ Ｐゴシック" charset="-128"/>
                <a:cs typeface="ＭＳ Ｐゴシック" charset="-128"/>
              </a:rPr>
              <a:t>;sfrEvlf</a:t>
            </a:r>
            <a:r>
              <a:rPr lang="en-US" sz="2800" i="0">
                <a:solidFill>
                  <a:srgbClr val="FF3300"/>
                </a:solidFill>
                <a:latin typeface="Comic Sans MS" charset="0"/>
                <a:ea typeface="ＭＳ Ｐゴシック" charset="-128"/>
                <a:cs typeface="ＭＳ Ｐゴシック" charset="-128"/>
              </a:rPr>
              <a:t> </a:t>
            </a:r>
          </a:p>
        </p:txBody>
      </p:sp>
      <p:sp>
        <p:nvSpPr>
          <p:cNvPr id="403522" name="Rectangle 66"/>
          <p:cNvSpPr>
            <a:spLocks noChangeArrowheads="1"/>
          </p:cNvSpPr>
          <p:nvPr/>
        </p:nvSpPr>
        <p:spPr bwMode="auto">
          <a:xfrm>
            <a:off x="642938" y="3394075"/>
            <a:ext cx="11525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i="0">
                <a:solidFill>
                  <a:srgbClr val="00FF00"/>
                </a:solidFill>
                <a:ea typeface="ＭＳ Ｐゴシック" charset="-128"/>
                <a:cs typeface="ＭＳ Ｐゴシック" charset="-128"/>
              </a:rPr>
              <a:t>ya</a:t>
            </a:r>
            <a:r>
              <a:rPr lang="en-US" b="0" i="0">
                <a:solidFill>
                  <a:srgbClr val="00FF00"/>
                </a:solidFill>
                <a:ea typeface="ＭＳ Ｐゴシック" charset="-128"/>
                <a:cs typeface="ＭＳ Ｐゴシック" charset="-128"/>
              </a:rPr>
              <a:t>-</a:t>
            </a:r>
            <a:r>
              <a:rPr lang="en-US" i="0">
                <a:solidFill>
                  <a:srgbClr val="00FF00"/>
                </a:solidFill>
                <a:ea typeface="ＭＳ Ｐゴシック" charset="-128"/>
                <a:cs typeface="ＭＳ Ｐゴシック" charset="-128"/>
              </a:rPr>
              <a:t>"</a:t>
            </a:r>
          </a:p>
        </p:txBody>
      </p:sp>
      <p:sp>
        <p:nvSpPr>
          <p:cNvPr id="403523" name="Rectangle 6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430</a:t>
            </a:r>
          </a:p>
        </p:txBody>
      </p:sp>
      <p:sp>
        <p:nvSpPr>
          <p:cNvPr id="403524" name="Rectangle 68"/>
          <p:cNvSpPr>
            <a:spLocks noChangeArrowheads="1"/>
          </p:cNvSpPr>
          <p:nvPr/>
        </p:nvSpPr>
        <p:spPr bwMode="auto">
          <a:xfrm>
            <a:off x="3498850" y="541338"/>
            <a:ext cx="13843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tx1"/>
                </a:solidFill>
              </a:rPr>
              <a:t>c</a:t>
            </a:r>
            <a:r>
              <a:rPr lang="en-US" sz="2800" i="0">
                <a:solidFill>
                  <a:schemeClr val="tx1"/>
                </a:solidFill>
                <a:latin typeface="Comic Sans MS" charset="0"/>
              </a:rPr>
              <a:t>-</a:t>
            </a:r>
            <a:r>
              <a:rPr lang="en-US" sz="2800" i="0">
                <a:solidFill>
                  <a:schemeClr val="tx1"/>
                </a:solidFill>
              </a:rPr>
              <a:t>t</a:t>
            </a:r>
            <a:r>
              <a:rPr lang="en-US" sz="2800" i="0">
                <a:solidFill>
                  <a:schemeClr val="tx1"/>
                </a:solidFill>
                <a:latin typeface="Comic Sans MS" charset="0"/>
              </a:rPr>
              <a:t>-</a:t>
            </a:r>
            <a:r>
              <a:rPr lang="en-US" sz="2800" i="0">
                <a:solidFill>
                  <a:schemeClr val="tx1"/>
                </a:solidFill>
              </a:rPr>
              <a:t>ca</a:t>
            </a:r>
            <a:endParaRPr lang="en-US" sz="2800" i="0">
              <a:solidFill>
                <a:schemeClr val="tx1"/>
              </a:solidFill>
              <a:latin typeface="Comic Sans MS" charset="0"/>
            </a:endParaRPr>
          </a:p>
        </p:txBody>
      </p:sp>
      <p:sp>
        <p:nvSpPr>
          <p:cNvPr id="403525" name="Rectangle 69"/>
          <p:cNvSpPr>
            <a:spLocks noChangeArrowheads="1"/>
          </p:cNvSpPr>
          <p:nvPr/>
        </p:nvSpPr>
        <p:spPr bwMode="auto">
          <a:xfrm>
            <a:off x="3919538" y="5467350"/>
            <a:ext cx="20177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FF00"/>
                </a:solidFill>
              </a:rPr>
              <a:t>ec</a:t>
            </a:r>
            <a:r>
              <a:rPr lang="en-US" sz="2800" i="0">
                <a:solidFill>
                  <a:srgbClr val="00FF00"/>
                </a:solidFill>
                <a:latin typeface="Comic Sans MS" charset="0"/>
              </a:rPr>
              <a:t>-</a:t>
            </a:r>
            <a:r>
              <a:rPr lang="en-US" sz="2800" i="0">
                <a:solidFill>
                  <a:srgbClr val="00FF00"/>
                </a:solidFill>
              </a:rPr>
              <a:t>'sf</a:t>
            </a:r>
            <a:r>
              <a:rPr lang="en-US" sz="2800" i="0">
                <a:solidFill>
                  <a:srgbClr val="00FF00"/>
                </a:solidFill>
                <a:latin typeface="Comic Sans MS" charset="0"/>
              </a:rPr>
              <a:t>-</a:t>
            </a:r>
            <a:r>
              <a:rPr lang="en-US" sz="2800" i="0">
                <a:solidFill>
                  <a:srgbClr val="00FF00"/>
                </a:solidFill>
              </a:rPr>
              <a:t>en</a:t>
            </a:r>
            <a:endParaRPr lang="en-US" sz="2800" i="0">
              <a:solidFill>
                <a:srgbClr val="00FF00"/>
              </a:solidFill>
              <a:latin typeface="Comic Sans MS" charset="0"/>
            </a:endParaRPr>
          </a:p>
        </p:txBody>
      </p:sp>
      <p:sp>
        <p:nvSpPr>
          <p:cNvPr id="403526" name="Rectangle 70"/>
          <p:cNvSpPr>
            <a:spLocks noChangeArrowheads="1"/>
          </p:cNvSpPr>
          <p:nvPr/>
        </p:nvSpPr>
        <p:spPr bwMode="auto">
          <a:xfrm>
            <a:off x="3168650" y="3673475"/>
            <a:ext cx="3425825" cy="576263"/>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i="0">
                <a:solidFill>
                  <a:schemeClr val="folHlink"/>
                </a:solidFill>
              </a:rPr>
              <a:t>`pfEpasftlrfkqf</a:t>
            </a:r>
            <a:endParaRPr lang="en-US" i="0">
              <a:solidFill>
                <a:schemeClr val="folHlink"/>
              </a:solidFill>
              <a:latin typeface="Comic Sans MS" charset="0"/>
            </a:endParaRPr>
          </a:p>
        </p:txBody>
      </p:sp>
      <p:sp>
        <p:nvSpPr>
          <p:cNvPr id="403527" name="Rectangle 71"/>
          <p:cNvSpPr>
            <a:spLocks noChangeArrowheads="1"/>
          </p:cNvSpPr>
          <p:nvPr/>
        </p:nvSpPr>
        <p:spPr bwMode="auto">
          <a:xfrm>
            <a:off x="7196138" y="1047750"/>
            <a:ext cx="16954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FF3300"/>
                </a:solidFill>
              </a:rPr>
              <a:t>niBpgfkqf</a:t>
            </a:r>
            <a:endParaRPr lang="en-US" sz="2800" i="0">
              <a:solidFill>
                <a:srgbClr val="FF3300"/>
              </a:solidFill>
              <a:latin typeface="Comic Sans MS" charset="0"/>
            </a:endParaRPr>
          </a:p>
        </p:txBody>
      </p:sp>
      <p:sp>
        <p:nvSpPr>
          <p:cNvPr id="403529" name="Rectangle 73"/>
          <p:cNvSpPr>
            <a:spLocks noChangeArrowheads="1"/>
          </p:cNvSpPr>
          <p:nvPr/>
        </p:nvSpPr>
        <p:spPr bwMode="auto">
          <a:xfrm>
            <a:off x="5657850" y="217488"/>
            <a:ext cx="28051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t>kaEtxf prfE[ya</a:t>
            </a:r>
            <a:endParaRPr lang="en-US" sz="2800" i="0">
              <a:latin typeface="Comic Sans MS" charset="0"/>
            </a:endParaRPr>
          </a:p>
        </p:txBody>
      </p:sp>
      <p:sp>
        <p:nvSpPr>
          <p:cNvPr id="403530" name="Rectangle 74"/>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tx1"/>
                </a:solidFill>
                <a:latin typeface="Comic Sans MS" charset="0"/>
                <a:ea typeface="ＭＳ Ｐゴシック" charset="-128"/>
                <a:cs typeface="ＭＳ Ｐゴシック" charset="-128"/>
              </a:rPr>
              <a:t>350</a:t>
            </a:r>
          </a:p>
        </p:txBody>
      </p:sp>
      <p:sp>
        <p:nvSpPr>
          <p:cNvPr id="403531" name="Rectangle 75"/>
          <p:cNvSpPr>
            <a:spLocks noChangeArrowheads="1"/>
          </p:cNvSpPr>
          <p:nvPr/>
        </p:nvSpPr>
        <p:spPr bwMode="auto">
          <a:xfrm>
            <a:off x="5605463" y="4165600"/>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rgbClr val="00CC00"/>
                </a:solidFill>
                <a:latin typeface="Comic Sans MS" charset="0"/>
              </a:rPr>
              <a:t> </a:t>
            </a:r>
            <a:r>
              <a:rPr lang="en-US" i="0">
                <a:solidFill>
                  <a:srgbClr val="00CC00"/>
                </a:solidFill>
              </a:rPr>
              <a:t>y&gt;ta </a:t>
            </a:r>
            <a:endParaRPr lang="en-US" i="0">
              <a:solidFill>
                <a:srgbClr val="00CC00"/>
              </a:solidFill>
              <a:latin typeface="Comic Sans MS" charset="0"/>
            </a:endParaRPr>
          </a:p>
        </p:txBody>
      </p:sp>
      <p:sp>
        <p:nvSpPr>
          <p:cNvPr id="403532" name="Rectangle 76"/>
          <p:cNvSpPr>
            <a:spLocks noChangeArrowheads="1"/>
          </p:cNvSpPr>
          <p:nvPr/>
        </p:nvSpPr>
        <p:spPr bwMode="auto">
          <a:xfrm>
            <a:off x="3702050" y="2473325"/>
            <a:ext cx="2516188"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latin typeface="Comic Sans MS" charset="0"/>
              </a:rPr>
              <a:t>70 </a:t>
            </a:r>
            <a:r>
              <a:rPr lang="en-US" i="0">
                <a:solidFill>
                  <a:schemeClr val="folHlink"/>
                </a:solidFill>
              </a:rPr>
              <a:t>~]fDkqf</a:t>
            </a:r>
            <a:endParaRPr lang="en-US" i="0">
              <a:solidFill>
                <a:schemeClr val="folHlink"/>
              </a:solidFill>
              <a:latin typeface="Comic Sans MS" charset="0"/>
            </a:endParaRPr>
          </a:p>
        </p:txBody>
      </p:sp>
      <p:sp>
        <p:nvSpPr>
          <p:cNvPr id="403533" name="Rectangle 77"/>
          <p:cNvSpPr>
            <a:spLocks noChangeArrowheads="1"/>
          </p:cNvSpPr>
          <p:nvPr/>
        </p:nvSpPr>
        <p:spPr bwMode="auto">
          <a:xfrm>
            <a:off x="366713" y="2363788"/>
            <a:ext cx="1017587"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chemeClr val="tx1"/>
                </a:solidFill>
              </a:rPr>
              <a:t>cAp</a:t>
            </a:r>
            <a:endParaRPr lang="en-US">
              <a:solidFill>
                <a:schemeClr val="tx1"/>
              </a:solidFill>
              <a:latin typeface="Comic Sans MS" charset="0"/>
            </a:endParaRPr>
          </a:p>
        </p:txBody>
      </p:sp>
      <p:sp>
        <p:nvSpPr>
          <p:cNvPr id="403535" name="Rectangle 79"/>
          <p:cNvSpPr>
            <a:spLocks noChangeArrowheads="1"/>
          </p:cNvSpPr>
          <p:nvPr/>
        </p:nvSpPr>
        <p:spPr bwMode="auto">
          <a:xfrm>
            <a:off x="7204075" y="4378325"/>
            <a:ext cx="15589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sz="2800" i="0">
                <a:solidFill>
                  <a:schemeClr val="folHlink"/>
                </a:solidFill>
              </a:rPr>
              <a:t>ni</a:t>
            </a:r>
            <a:r>
              <a:rPr lang="en-US" sz="2800" i="0">
                <a:solidFill>
                  <a:schemeClr val="folHlink"/>
                </a:solidFill>
                <a:latin typeface="Comic Sans MS" charset="0"/>
              </a:rPr>
              <a:t>-</a:t>
            </a:r>
            <a:r>
              <a:rPr lang="en-US" sz="2800" i="0">
                <a:solidFill>
                  <a:schemeClr val="folHlink"/>
                </a:solidFill>
              </a:rPr>
              <a:t>vi</a:t>
            </a:r>
            <a:r>
              <a:rPr lang="en-US" sz="2800" i="0">
                <a:solidFill>
                  <a:schemeClr val="folHlink"/>
                </a:solidFill>
                <a:latin typeface="Comic Sans MS" charset="0"/>
              </a:rPr>
              <a:t>-</a:t>
            </a:r>
            <a:r>
              <a:rPr lang="en-US" sz="2800" i="0">
                <a:solidFill>
                  <a:schemeClr val="folHlink"/>
                </a:solidFill>
              </a:rPr>
              <a:t>~</a:t>
            </a:r>
            <a:endParaRPr lang="en-US" sz="2800" i="0">
              <a:solidFill>
                <a:schemeClr val="folHlink"/>
              </a:solidFill>
              <a:latin typeface="Comic Sans MS" charset="0"/>
            </a:endParaRPr>
          </a:p>
        </p:txBody>
      </p:sp>
      <p:sp>
        <p:nvSpPr>
          <p:cNvPr id="403536" name="Rectangle 80"/>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chemeClr val="folHlink"/>
                </a:solidFill>
                <a:latin typeface="Comic Sans MS" charset="0"/>
                <a:ea typeface="ＭＳ Ｐゴシック" charset="-128"/>
                <a:cs typeface="ＭＳ Ｐゴシック" charset="-128"/>
              </a:rPr>
              <a:t>40</a:t>
            </a:r>
          </a:p>
        </p:txBody>
      </p:sp>
      <p:sp>
        <p:nvSpPr>
          <p:cNvPr id="403537" name="Rectangle 81"/>
          <p:cNvSpPr>
            <a:spLocks noChangeArrowheads="1"/>
          </p:cNvSpPr>
          <p:nvPr/>
        </p:nvSpPr>
        <p:spPr bwMode="auto">
          <a:xfrm>
            <a:off x="561975" y="1557338"/>
            <a:ext cx="15748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2800" i="0">
                <a:solidFill>
                  <a:srgbClr val="00CC00"/>
                </a:solidFill>
                <a:ea typeface="ＭＳ Ｐゴシック" charset="-128"/>
                <a:cs typeface="ＭＳ Ｐゴシック" charset="-128"/>
              </a:rPr>
              <a:t> </a:t>
            </a:r>
            <a:r>
              <a:rPr lang="en-US" sz="2800" i="0">
                <a:solidFill>
                  <a:srgbClr val="009900"/>
                </a:solidFill>
                <a:ea typeface="ＭＳ Ｐゴシック" charset="-128"/>
                <a:cs typeface="ＭＳ Ｐゴシック" charset="-128"/>
              </a:rPr>
              <a:t>'</a:t>
            </a:r>
            <a:r>
              <a:rPr lang="en-US" sz="2800" i="0">
                <a:solidFill>
                  <a:srgbClr val="00CC00"/>
                </a:solidFill>
                <a:ea typeface="ＭＳ Ｐゴシック" charset="-128"/>
                <a:cs typeface="ＭＳ Ｐゴシック" charset="-128"/>
              </a:rPr>
              <a:t>riEka </a:t>
            </a:r>
          </a:p>
        </p:txBody>
      </p:sp>
      <p:sp>
        <p:nvSpPr>
          <p:cNvPr id="403538" name="Rectangle 82"/>
          <p:cNvSpPr>
            <a:spLocks noChangeArrowheads="1"/>
          </p:cNvSpPr>
          <p:nvPr/>
        </p:nvSpPr>
        <p:spPr bwMode="auto">
          <a:xfrm>
            <a:off x="0" y="5018088"/>
            <a:ext cx="3763963" cy="515937"/>
          </a:xfrm>
          <a:prstGeom prst="rect">
            <a:avLst/>
          </a:prstGeom>
          <a:noFill/>
          <a:ln w="12700">
            <a:noFill/>
            <a:miter lim="800000"/>
            <a:headEnd/>
            <a:tailEnd/>
          </a:ln>
          <a:effectLst>
            <a:outerShdw blurRad="63500" dist="53882" dir="2700000" algn="ctr" rotWithShape="0">
              <a:schemeClr val="bg2">
                <a:alpha val="74997"/>
              </a:schemeClr>
            </a:outerShdw>
          </a:effectLst>
        </p:spPr>
        <p:txBody>
          <a:bodyPr lIns="90487" tIns="44450" rIns="90487" bIns="44450">
            <a:spAutoFit/>
          </a:bodyPr>
          <a:lstStyle/>
          <a:p>
            <a:pPr algn="l">
              <a:spcBef>
                <a:spcPct val="0"/>
              </a:spcBef>
            </a:pPr>
            <a:r>
              <a:rPr lang="en-US" sz="2800" i="0">
                <a:solidFill>
                  <a:srgbClr val="FF3300"/>
                </a:solidFill>
              </a:rPr>
              <a:t>evqipDtfti[ viEcxmf</a:t>
            </a:r>
            <a:endParaRPr lang="en-US" sz="2800" i="0">
              <a:solidFill>
                <a:srgbClr val="FF3300"/>
              </a:solidFill>
              <a:latin typeface="Comic Sans MS" charset="0"/>
            </a:endParaRPr>
          </a:p>
        </p:txBody>
      </p:sp>
      <p:sp>
        <p:nvSpPr>
          <p:cNvPr id="403539" name="Rectangle 83"/>
          <p:cNvSpPr>
            <a:spLocks noChangeArrowheads="1"/>
          </p:cNvSpPr>
          <p:nvPr/>
        </p:nvSpPr>
        <p:spPr bwMode="auto">
          <a:xfrm>
            <a:off x="6042025" y="2876550"/>
            <a:ext cx="2501900"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pPr>
            <a:r>
              <a:rPr lang="en-US" i="0">
                <a:solidFill>
                  <a:srgbClr val="FF3300"/>
                </a:solidFill>
              </a:rPr>
              <a:t>tIrfkfktricikqf</a:t>
            </a:r>
            <a:endParaRPr lang="en-US" i="0">
              <a:solidFill>
                <a:srgbClr val="FF3300"/>
              </a:solidFill>
              <a:latin typeface="Comic Sans MS" charset="0"/>
            </a:endParaRPr>
          </a:p>
        </p:txBody>
      </p:sp>
      <p:sp>
        <p:nvSpPr>
          <p:cNvPr id="94240"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30</a:t>
            </a:r>
          </a:p>
        </p:txBody>
      </p:sp>
      <p:sp>
        <p:nvSpPr>
          <p:cNvPr id="94242"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 </a:t>
            </a:r>
            <a:r>
              <a:rPr lang="en-US" sz="1000" i="0">
                <a:solidFill>
                  <a:srgbClr val="FFFFFF"/>
                </a:solidFill>
                <a:latin typeface="Arial" charset="0"/>
              </a:rPr>
              <a:t>2006</a:t>
            </a:r>
            <a:r>
              <a:rPr lang="en-US" sz="900" i="0">
                <a:solidFill>
                  <a:srgbClr val="FFFFFF"/>
                </a:solidFill>
                <a:latin typeface="Arial" charset="0"/>
              </a:rPr>
              <a:t> TBBMI</a:t>
            </a:r>
          </a:p>
        </p:txBody>
      </p:sp>
      <p:sp>
        <p:nvSpPr>
          <p:cNvPr id="403552" name="Rectangle 9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94244"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grpSp>
        <p:nvGrpSpPr>
          <p:cNvPr id="2" name="Group 37"/>
          <p:cNvGrpSpPr>
            <a:grpSpLocks/>
          </p:cNvGrpSpPr>
          <p:nvPr/>
        </p:nvGrpSpPr>
        <p:grpSpPr bwMode="auto">
          <a:xfrm>
            <a:off x="365125" y="1071563"/>
            <a:ext cx="8407400" cy="2832100"/>
            <a:chOff x="172" y="679"/>
            <a:chExt cx="5296" cy="1784"/>
          </a:xfrm>
        </p:grpSpPr>
        <p:sp>
          <p:nvSpPr>
            <p:cNvPr id="645158" name="Rectangle 38"/>
            <p:cNvSpPr>
              <a:spLocks noChangeArrowheads="1"/>
            </p:cNvSpPr>
            <p:nvPr/>
          </p:nvSpPr>
          <p:spPr bwMode="auto">
            <a:xfrm>
              <a:off x="172" y="1139"/>
              <a:ext cx="5296" cy="1324"/>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spcBef>
                  <a:spcPct val="0"/>
                </a:spcBef>
              </a:pPr>
              <a:r>
                <a:rPr lang="en-US" sz="6600" i="0">
                  <a:solidFill>
                    <a:schemeClr val="folHlink"/>
                  </a:solidFill>
                </a:rPr>
                <a:t>krftftrakiy</a:t>
              </a:r>
              <a:r>
                <a:rPr lang="en-US" sz="5400" i="0">
                  <a:solidFill>
                    <a:schemeClr val="folHlink"/>
                  </a:solidFill>
                </a:rPr>
                <a:t> </a:t>
              </a:r>
              <a:r>
                <a:rPr lang="en-US" sz="6600" i="0">
                  <a:solidFill>
                    <a:schemeClr val="folHlink"/>
                  </a:solidFill>
                </a:rPr>
                <a:t>;Eyc kiBsftfTvi[f Uziymf</a:t>
              </a:r>
              <a:endParaRPr lang="en-US" sz="6600" i="0">
                <a:solidFill>
                  <a:schemeClr val="folHlink"/>
                </a:solidFill>
                <a:latin typeface="Comic Sans MS" charset="0"/>
              </a:endParaRPr>
            </a:p>
          </p:txBody>
        </p:sp>
        <p:sp>
          <p:nvSpPr>
            <p:cNvPr id="645159" name="Rectangle 39"/>
            <p:cNvSpPr>
              <a:spLocks noChangeArrowheads="1"/>
            </p:cNvSpPr>
            <p:nvPr/>
          </p:nvSpPr>
          <p:spPr bwMode="auto">
            <a:xfrm>
              <a:off x="2320" y="679"/>
              <a:ext cx="1644" cy="51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l">
                <a:spcBef>
                  <a:spcPct val="0"/>
                </a:spcBef>
                <a:defRPr/>
              </a:pPr>
              <a:r>
                <a:rPr lang="en-US" sz="4800" i="0">
                  <a:solidFill>
                    <a:schemeClr val="folHlink"/>
                  </a:solidFill>
                  <a:ea typeface="ＭＳ Ｐゴシック" charset="-128"/>
                  <a:cs typeface="ＭＳ Ｐゴシック" charset="-128"/>
                </a:rPr>
                <a:t>mbfBmf</a:t>
              </a:r>
              <a:r>
                <a:rPr lang="en-US" sz="4800" i="0">
                  <a:solidFill>
                    <a:schemeClr val="folHlink"/>
                  </a:solidFill>
                  <a:latin typeface="Comic Sans MS" charset="0"/>
                  <a:ea typeface="ＭＳ Ｐゴシック" charset="-128"/>
                  <a:cs typeface="ＭＳ Ｐゴシック" charset="-128"/>
                </a:rPr>
                <a:t>...</a:t>
              </a:r>
            </a:p>
          </p:txBody>
        </p:sp>
      </p:grpSp>
      <p:grpSp>
        <p:nvGrpSpPr>
          <p:cNvPr id="3" name="Group 40"/>
          <p:cNvGrpSpPr>
            <a:grpSpLocks/>
          </p:cNvGrpSpPr>
          <p:nvPr/>
        </p:nvGrpSpPr>
        <p:grpSpPr bwMode="auto">
          <a:xfrm>
            <a:off x="174625" y="4473575"/>
            <a:ext cx="8824913" cy="1643063"/>
            <a:chOff x="128" y="2818"/>
            <a:chExt cx="5559" cy="1035"/>
          </a:xfrm>
        </p:grpSpPr>
        <p:sp>
          <p:nvSpPr>
            <p:cNvPr id="646185" name="Rectangle 41"/>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646186" name="Text Box 42"/>
            <p:cNvSpPr txBox="1">
              <a:spLocks noChangeArrowheads="1"/>
            </p:cNvSpPr>
            <p:nvPr/>
          </p:nvSpPr>
          <p:spPr bwMode="auto">
            <a:xfrm>
              <a:off x="150" y="2859"/>
              <a:ext cx="5522" cy="90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400" i="0">
                  <a:solidFill>
                    <a:schemeClr val="folHlink"/>
                  </a:solidFill>
                  <a:ea typeface="ＭＳ Ｐゴシック" charset="-128"/>
                  <a:cs typeface="ＭＳ Ｐゴシック" charset="-128"/>
                </a:rPr>
                <a:t> 'lfla  cmfpvgfkQkiAdyilff etadrfp&lt; u]fda?</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33</a:t>
            </a:r>
          </a:p>
        </p:txBody>
      </p:sp>
      <p:grpSp>
        <p:nvGrpSpPr>
          <p:cNvPr id="96277" name="Group 76"/>
          <p:cNvGrpSpPr>
            <a:grpSpLocks/>
          </p:cNvGrpSpPr>
          <p:nvPr/>
        </p:nvGrpSpPr>
        <p:grpSpPr bwMode="auto">
          <a:xfrm>
            <a:off x="317500" y="257175"/>
            <a:ext cx="8620125" cy="6142038"/>
            <a:chOff x="200" y="146"/>
            <a:chExt cx="5430" cy="3869"/>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979"/>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p>
              <a:pPr>
                <a:defRPr/>
              </a:pPr>
              <a:r>
                <a:rPr lang="en-US" i="0">
                  <a:solidFill>
                    <a:schemeClr val="tx1"/>
                  </a:solidFill>
                  <a:ea typeface="ＭＳ Ｐゴシック" charset="-128"/>
                  <a:cs typeface="ＭＳ Ｐゴシック" charset="-128"/>
                </a:rPr>
                <a:t>pzgfkal ciAtnft Kmfra[f</a:t>
              </a:r>
              <a:r>
                <a:rPr lang="en-US" i="0">
                  <a:solidFill>
                    <a:schemeClr val="tx1"/>
                  </a:solidFill>
                  <a:latin typeface="Comic Sans MS" charset="0"/>
                  <a:ea typeface="ＭＳ Ｐゴシック" charset="-128"/>
                  <a:cs typeface="ＭＳ Ｐゴシック" charset="-128"/>
                </a:rPr>
                <a:t>, </a:t>
              </a:r>
              <a:r>
                <a:rPr lang="en-US" i="0">
                  <a:solidFill>
                    <a:schemeClr val="tx1"/>
                  </a:solidFill>
                  <a:ea typeface="ＭＳ Ｐゴシック" charset="-128"/>
                  <a:cs typeface="ＭＳ Ｐゴシック" charset="-128"/>
                </a:rPr>
                <a:t>upfp&lt; kdElarmayf vaznft  'ec[iyrf  cMtaymf</a:t>
              </a:r>
            </a:p>
          </p:txBody>
        </p:sp>
      </p:grpSp>
      <p:grpSp>
        <p:nvGrpSpPr>
          <p:cNvPr id="3" name="Group 75"/>
          <p:cNvGrpSpPr>
            <a:grpSpLocks/>
          </p:cNvGrpSpPr>
          <p:nvPr/>
        </p:nvGrpSpPr>
        <p:grpSpPr bwMode="auto">
          <a:xfrm>
            <a:off x="3794125" y="547688"/>
            <a:ext cx="4937125" cy="3771900"/>
            <a:chOff x="2820" y="355"/>
            <a:chExt cx="2655" cy="1991"/>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3000" y="2152"/>
              <a:ext cx="2382" cy="194"/>
            </a:xfrm>
            <a:prstGeom prst="rect">
              <a:avLst/>
            </a:prstGeom>
            <a:noFill/>
            <a:ln w="9525">
              <a:noFill/>
              <a:miter lim="800000"/>
              <a:headEnd/>
              <a:tailEnd/>
            </a:ln>
            <a:effectLst>
              <a:outerShdw blurRad="63500" dist="53882" dir="2700000" algn="ctr" rotWithShape="0">
                <a:schemeClr val="bg2">
                  <a:alpha val="74997"/>
                </a:schemeClr>
              </a:outerShdw>
            </a:effectLst>
          </p:spPr>
          <p:txBody>
            <a:bodyPr lIns="0" rIns="0"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r>
                <a:rPr lang="en-US" sz="1800" i="0">
                  <a:solidFill>
                    <a:schemeClr val="tx1"/>
                  </a:solidFill>
                </a:rPr>
                <a:t>upfp&lt; kdlf kakit CRqfkqf olitfTAvtftlf</a:t>
              </a:r>
              <a:endParaRPr lang="en-US" sz="1800" i="0">
                <a:solidFill>
                  <a:schemeClr val="tx1"/>
                </a:solidFill>
                <a:latin typeface="Comic Sans MS" charset="0"/>
              </a:endParaRP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96280"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Tree>
    <p:extLst>
      <p:ext uri="{BB962C8B-B14F-4D97-AF65-F5344CB8AC3E}">
        <p14:creationId xmlns:p14="http://schemas.microsoft.com/office/powerpoint/2010/main" val="421359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1"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9215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98308" name="Line 3"/>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09" name="Line 4"/>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0" name="Line 5"/>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1" name="Line 6"/>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2" name="Line 7"/>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98313"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grpSp>
        <p:nvGrpSpPr>
          <p:cNvPr id="2" name="Group 9"/>
          <p:cNvGrpSpPr>
            <a:grpSpLocks/>
          </p:cNvGrpSpPr>
          <p:nvPr/>
        </p:nvGrpSpPr>
        <p:grpSpPr bwMode="auto">
          <a:xfrm>
            <a:off x="3735388" y="520700"/>
            <a:ext cx="4841875" cy="3649663"/>
            <a:chOff x="2324" y="451"/>
            <a:chExt cx="2880" cy="2299"/>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34" y="1828"/>
              <a:ext cx="2480" cy="92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r>
                <a:rPr lang="en-US" sz="2000">
                  <a:solidFill>
                    <a:schemeClr val="folHlink"/>
                  </a:solidFill>
                </a:rPr>
                <a:t>p&lt;tftktfti[f p&lt;]f]iy sftlmf</a:t>
              </a:r>
              <a:r>
                <a:rPr lang="en-US" sz="2000">
                  <a:solidFill>
                    <a:schemeClr val="folHlink"/>
                  </a:solidFill>
                  <a:latin typeface="Comic Sans MS" charset="0"/>
                </a:rPr>
                <a:t>,      </a:t>
              </a:r>
              <a:r>
                <a:rPr lang="en-US" sz="2000">
                  <a:solidFill>
                    <a:schemeClr val="folHlink"/>
                  </a:solidFill>
                </a:rPr>
                <a:t>;sfrEvlf Etciy `Rgfkadfcfciykmf</a:t>
              </a:r>
              <a:r>
                <a:rPr lang="en-US" sz="2000">
                  <a:solidFill>
                    <a:schemeClr val="folHlink"/>
                  </a:solidFill>
                  <a:latin typeface="Comic Sans MS" charset="0"/>
                </a:rPr>
                <a:t>, </a:t>
              </a:r>
              <a:r>
                <a:rPr lang="en-US" sz="2000">
                  <a:solidFill>
                    <a:schemeClr val="folHlink"/>
                  </a:solidFill>
                </a:rPr>
                <a:t>'RcElmf.</a:t>
              </a:r>
              <a:endParaRPr lang="en-US" sz="2000">
                <a:solidFill>
                  <a:schemeClr val="folHlink"/>
                </a:solidFill>
                <a:latin typeface="Comic Sans MS" charset="0"/>
              </a:endParaRPr>
            </a:p>
            <a:p>
              <a:pPr algn="l"/>
              <a:endParaRPr lang="en-US" sz="2000" b="0" i="0">
                <a:solidFill>
                  <a:schemeClr val="folHlink"/>
                </a:solidFill>
                <a:latin typeface="Comic Sans MS" charset="0"/>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98316"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spcBef>
                <a:spcPct val="0"/>
              </a:spcBef>
            </a:pPr>
            <a:endParaRPr lang="en-US" sz="1600" b="0" i="0">
              <a:solidFill>
                <a:schemeClr val="tx1"/>
              </a:solidFill>
              <a:latin typeface="Comic Sans MS" charset="0"/>
            </a:endParaRPr>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34</a:t>
            </a:r>
          </a:p>
        </p:txBody>
      </p:sp>
      <p:sp>
        <p:nvSpPr>
          <p:cNvPr id="98319"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61169" name="Rectangle 17"/>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98321"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Tree>
    <p:extLst>
      <p:ext uri="{BB962C8B-B14F-4D97-AF65-F5344CB8AC3E}">
        <p14:creationId xmlns:p14="http://schemas.microsoft.com/office/powerpoint/2010/main" val="29950142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00356" name="Line 4"/>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0357" name="Line 5"/>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0358" name="Line 6"/>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0359" name="Line 7"/>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0360" name="Line 8"/>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0361"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100362" name="Text Box 10"/>
          <p:cNvSpPr txBox="1">
            <a:spLocks noChangeArrowheads="1"/>
          </p:cNvSpPr>
          <p:nvPr/>
        </p:nvSpPr>
        <p:spPr bwMode="auto">
          <a:xfrm>
            <a:off x="749300" y="5821363"/>
            <a:ext cx="799782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a:solidFill>
                  <a:schemeClr val="tx1"/>
                </a:solidFill>
              </a:rPr>
              <a:t>p&lt;tftktfti[f p&lt;]f]iy sftltfti[f  udfp&lt;bmf </a:t>
            </a:r>
            <a:endParaRPr lang="en-US" sz="2800">
              <a:solidFill>
                <a:schemeClr val="tx1"/>
              </a:solidFill>
              <a:latin typeface="Comic Sans MS" charset="0"/>
            </a:endParaRPr>
          </a:p>
        </p:txBody>
      </p:sp>
      <p:grpSp>
        <p:nvGrpSpPr>
          <p:cNvPr id="2" name="Group 11"/>
          <p:cNvGrpSpPr>
            <a:grpSpLocks/>
          </p:cNvGrpSpPr>
          <p:nvPr/>
        </p:nvGrpSpPr>
        <p:grpSpPr bwMode="auto">
          <a:xfrm>
            <a:off x="3732213" y="530225"/>
            <a:ext cx="4572000" cy="3968750"/>
            <a:chOff x="2324" y="451"/>
            <a:chExt cx="2880" cy="2500"/>
          </a:xfrm>
        </p:grpSpPr>
        <p:pic>
          <p:nvPicPr>
            <p:cNvPr id="513036"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p:cNvSpPr txBox="1">
              <a:spLocks noChangeArrowheads="1"/>
            </p:cNvSpPr>
            <p:nvPr/>
          </p:nvSpPr>
          <p:spPr bwMode="auto">
            <a:xfrm>
              <a:off x="2434" y="1828"/>
              <a:ext cx="2476" cy="112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a:solidFill>
                    <a:schemeClr val="folHlink"/>
                  </a:solidFill>
                </a:rPr>
                <a:t>p&lt;tftktfti[f p&lt;]f]iy sftlmf,      ;sfrEvlf Etciy `Rgfkadfcfciykmf, 'RcElmf. </a:t>
              </a:r>
            </a:p>
            <a:p>
              <a:endParaRPr lang="en-US" sz="2000" b="0" i="0">
                <a:solidFill>
                  <a:schemeClr val="folHlink"/>
                </a:solidFill>
              </a:endParaRPr>
            </a:p>
            <a:p>
              <a:pPr algn="l"/>
              <a:endParaRPr lang="en-US" sz="1400" b="0" i="0">
                <a:solidFill>
                  <a:schemeClr val="folHlink"/>
                </a:solidFill>
                <a:latin typeface="Comic Sans MS" charset="0"/>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35</a:t>
            </a:r>
          </a:p>
        </p:txBody>
      </p:sp>
      <p:sp>
        <p:nvSpPr>
          <p:cNvPr id="100365"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3046" name="Rectangle 2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00367"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algn="l">
              <a:spcBef>
                <a:spcPct val="0"/>
              </a:spcBef>
            </a:pPr>
            <a:r>
              <a:rPr lang="en-US" sz="1600" i="0">
                <a:solidFill>
                  <a:schemeClr val="tx1"/>
                </a:solidFill>
                <a:latin typeface="Comic Sans MS" charset="0"/>
              </a:rPr>
              <a:t>         </a:t>
            </a:r>
          </a:p>
        </p:txBody>
      </p:sp>
    </p:spTree>
    <p:extLst>
      <p:ext uri="{BB962C8B-B14F-4D97-AF65-F5344CB8AC3E}">
        <p14:creationId xmlns:p14="http://schemas.microsoft.com/office/powerpoint/2010/main" val="75092816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2"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3" name="Rectangle 3"/>
          <p:cNvSpPr>
            <a:spLocks noChangeArrowheads="1"/>
          </p:cNvSpPr>
          <p:nvPr/>
        </p:nvSpPr>
        <p:spPr bwMode="auto">
          <a:xfrm>
            <a:off x="0" y="4699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02405" name="Line 5"/>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2406" name="Line 6"/>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2407" name="Line 7"/>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2408" name="Line 8"/>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2409" name="Line 9"/>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2410"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642059" name="Text Box 11"/>
          <p:cNvSpPr txBox="1">
            <a:spLocks noChangeArrowheads="1"/>
          </p:cNvSpPr>
          <p:nvPr/>
        </p:nvSpPr>
        <p:spPr bwMode="auto">
          <a:xfrm>
            <a:off x="1268413" y="6007100"/>
            <a:ext cx="4176712" cy="636588"/>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defRPr/>
            </a:pPr>
            <a:r>
              <a:rPr lang="en-US" i="0">
                <a:solidFill>
                  <a:srgbClr val="FFFF00"/>
                </a:solidFill>
                <a:ea typeface="ＭＳ Ｐゴシック" charset="-128"/>
                <a:cs typeface="ＭＳ Ｐゴシック" charset="-128"/>
              </a:rPr>
              <a:t>pad utvi</a:t>
            </a:r>
            <a:r>
              <a:rPr lang="en-US">
                <a:ea typeface="ＭＳ Ｐゴシック" charset="-128"/>
                <a:cs typeface="ＭＳ Ｐゴシック" charset="-128"/>
              </a:rPr>
              <a:t> </a:t>
            </a:r>
            <a:r>
              <a:rPr lang="en-US" sz="2800" i="0">
                <a:solidFill>
                  <a:srgbClr val="FFFF00"/>
                </a:solidFill>
                <a:latin typeface="Comic Sans MS" charset="0"/>
                <a:ea typeface="ＭＳ Ｐゴシック" charset="-128"/>
                <a:cs typeface="ＭＳ Ｐゴシック" charset="-128"/>
              </a:rPr>
              <a:t>#14</a:t>
            </a:r>
          </a:p>
        </p:txBody>
      </p:sp>
      <p:grpSp>
        <p:nvGrpSpPr>
          <p:cNvPr id="2" name="Group 12"/>
          <p:cNvGrpSpPr>
            <a:grpSpLocks/>
          </p:cNvGrpSpPr>
          <p:nvPr/>
        </p:nvGrpSpPr>
        <p:grpSpPr bwMode="auto">
          <a:xfrm>
            <a:off x="190500" y="1152525"/>
            <a:ext cx="307975" cy="4992688"/>
            <a:chOff x="120" y="726"/>
            <a:chExt cx="194" cy="3145"/>
          </a:xfrm>
        </p:grpSpPr>
        <p:sp>
          <p:nvSpPr>
            <p:cNvPr id="102420"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2421"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2422"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2423"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a:spcBef>
                <a:spcPct val="0"/>
              </a:spcBef>
            </a:pPr>
            <a:endParaRPr lang="en-US" sz="1600" i="0">
              <a:solidFill>
                <a:schemeClr val="tx1"/>
              </a:solidFill>
              <a:latin typeface="Comic Sans MS" charset="0"/>
            </a:endParaRPr>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36</a:t>
            </a:r>
          </a:p>
        </p:txBody>
      </p:sp>
      <p:sp>
        <p:nvSpPr>
          <p:cNvPr id="102415"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642068" name="Rectangle 2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02417"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1</a:t>
            </a:r>
          </a:p>
        </p:txBody>
      </p:sp>
      <p:sp>
        <p:nvSpPr>
          <p:cNvPr id="642071" name="WordArt 23"/>
          <p:cNvSpPr>
            <a:spLocks noChangeArrowheads="1" noChangeShapeType="1" noTextEdit="1"/>
          </p:cNvSpPr>
          <p:nvPr/>
        </p:nvSpPr>
        <p:spPr bwMode="auto">
          <a:xfrm>
            <a:off x="366713" y="709613"/>
            <a:ext cx="7831137" cy="3671887"/>
          </a:xfrm>
          <a:prstGeom prst="rect">
            <a:avLst/>
          </a:prstGeom>
        </p:spPr>
        <p:txBody>
          <a:bodyPr wrap="none" fromWordArt="1">
            <a:prstTxWarp prst="textCascadeUp">
              <a:avLst>
                <a:gd name="adj" fmla="val 28569"/>
              </a:avLst>
            </a:prstTxWarp>
            <a:scene3d>
              <a:camera prst="legacyPerspectiveFront">
                <a:rot lat="20519987" lon="1080000" rev="0"/>
              </a:camera>
              <a:lightRig rig="legacyHarsh2" dir="b"/>
            </a:scene3d>
            <a:sp3d extrusionH="430200" prstMaterial="legacyMatte">
              <a:extrusionClr>
                <a:srgbClr val="FF6600"/>
              </a:extrusionClr>
            </a:sp3d>
          </a:bodyPr>
          <a:lstStyle/>
          <a:p>
            <a:r>
              <a:rPr lang="en-US" sz="3600" kern="10" dirty="0">
                <a:ln w="9525">
                  <a:round/>
                  <a:headEnd/>
                  <a:tailEnd/>
                </a:ln>
                <a:gradFill rotWithShape="1">
                  <a:gsLst>
                    <a:gs pos="0">
                      <a:srgbClr val="FFE701"/>
                    </a:gs>
                    <a:gs pos="100000">
                      <a:srgbClr val="FE3E02"/>
                    </a:gs>
                  </a:gsLst>
                  <a:lin ang="5400000" scaled="1"/>
                </a:gradFill>
                <a:latin typeface="MylaiOssai"/>
                <a:ea typeface="MylaiOssai"/>
                <a:cs typeface="MylaiOssai"/>
              </a:rPr>
              <a:t>~</a:t>
            </a:r>
            <a:r>
              <a:rPr lang="en-US" sz="3600" kern="10" dirty="0" err="1">
                <a:ln w="9525">
                  <a:round/>
                  <a:headEnd/>
                  <a:tailEnd/>
                </a:ln>
                <a:gradFill rotWithShape="1">
                  <a:gsLst>
                    <a:gs pos="0">
                      <a:srgbClr val="FFE701"/>
                    </a:gs>
                    <a:gs pos="100000">
                      <a:srgbClr val="FE3E02"/>
                    </a:gs>
                  </a:gsLst>
                  <a:lin ang="5400000" scaled="1"/>
                </a:gradFill>
                <a:latin typeface="MylaiOssai"/>
                <a:ea typeface="MylaiOssai"/>
                <a:cs typeface="MylaiOssai"/>
              </a:rPr>
              <a:t>pirkami</a:t>
            </a:r>
            <a:r>
              <a:rPr lang="en-US" sz="3600" kern="10" dirty="0">
                <a:ln w="9525">
                  <a:round/>
                  <a:headEnd/>
                  <a:tailEnd/>
                </a:ln>
                <a:gradFill rotWithShape="1">
                  <a:gsLst>
                    <a:gs pos="0">
                      <a:srgbClr val="FFE701"/>
                    </a:gs>
                    <a:gs pos="100000">
                      <a:srgbClr val="FE3E02"/>
                    </a:gs>
                  </a:gsLst>
                  <a:lin ang="5400000" scaled="1"/>
                </a:gradFill>
                <a:latin typeface="MylaiOssai"/>
                <a:ea typeface="MylaiOssai"/>
                <a:cs typeface="MylaiOssai"/>
              </a:rPr>
              <a:t>[f </a:t>
            </a:r>
          </a:p>
        </p:txBody>
      </p:sp>
      <p:sp>
        <p:nvSpPr>
          <p:cNvPr id="3" name="WordArt 23"/>
          <p:cNvSpPr>
            <a:spLocks noChangeArrowheads="1" noChangeShapeType="1" noTextEdit="1"/>
          </p:cNvSpPr>
          <p:nvPr/>
        </p:nvSpPr>
        <p:spPr bwMode="auto">
          <a:xfrm>
            <a:off x="633413" y="2870200"/>
            <a:ext cx="7831137" cy="3671888"/>
          </a:xfrm>
          <a:prstGeom prst="rect">
            <a:avLst/>
          </a:prstGeom>
        </p:spPr>
        <p:txBody>
          <a:bodyPr wrap="none" fromWordArt="1">
            <a:prstTxWarp prst="textCascadeUp">
              <a:avLst>
                <a:gd name="adj" fmla="val 38134"/>
              </a:avLst>
            </a:prstTxWarp>
            <a:scene3d>
              <a:camera prst="legacyPerspectiveFront">
                <a:rot lat="20519987" lon="1080000" rev="0"/>
              </a:camera>
              <a:lightRig rig="legacyHarsh2" dir="b"/>
            </a:scene3d>
            <a:sp3d extrusionH="430200" prstMaterial="legacyMatte">
              <a:extrusionClr>
                <a:srgbClr val="FF6600"/>
              </a:extrusionClr>
            </a:sp3d>
          </a:bodyPr>
          <a:lstStyle/>
          <a:p>
            <a:r>
              <a:rPr lang="en-US" sz="3600" kern="10" dirty="0" err="1">
                <a:ln w="9525">
                  <a:round/>
                  <a:headEnd/>
                  <a:tailEnd/>
                </a:ln>
                <a:gradFill rotWithShape="1">
                  <a:gsLst>
                    <a:gs pos="0">
                      <a:srgbClr val="FFE701"/>
                    </a:gs>
                    <a:gs pos="100000">
                      <a:srgbClr val="FE3E02"/>
                    </a:gs>
                  </a:gsLst>
                  <a:lin ang="5400000" scaled="1"/>
                </a:gradFill>
                <a:latin typeface="MylaiOssai"/>
                <a:ea typeface="MylaiOssai"/>
                <a:cs typeface="MylaiOssai"/>
              </a:rPr>
              <a:t>ud</a:t>
            </a:r>
            <a:r>
              <a:rPr lang="en-US" sz="3600" kern="10" dirty="0">
                <a:ln w="9525">
                  <a:round/>
                  <a:headEnd/>
                  <a:tailEnd/>
                </a:ln>
                <a:gradFill rotWithShape="1">
                  <a:gsLst>
                    <a:gs pos="0">
                      <a:srgbClr val="FFE701"/>
                    </a:gs>
                    <a:gs pos="100000">
                      <a:srgbClr val="FE3E02"/>
                    </a:gs>
                  </a:gsLst>
                  <a:lin ang="5400000" scaled="1"/>
                </a:gradFill>
                <a:latin typeface="MylaiOssai"/>
                <a:ea typeface="MylaiOssai"/>
                <a:cs typeface="MylaiOssai"/>
              </a:rPr>
              <a:t>]</a:t>
            </a:r>
            <a:r>
              <a:rPr lang="en-US" sz="3600" kern="10" dirty="0" err="1">
                <a:ln w="9525">
                  <a:round/>
                  <a:headEnd/>
                  <a:tailEnd/>
                </a:ln>
                <a:gradFill rotWithShape="1">
                  <a:gsLst>
                    <a:gs pos="0">
                      <a:srgbClr val="FFE701"/>
                    </a:gs>
                    <a:gs pos="100000">
                      <a:srgbClr val="FE3E02"/>
                    </a:gs>
                  </a:gsLst>
                  <a:lin ang="5400000" scaled="1"/>
                </a:gradFill>
                <a:latin typeface="MylaiOssai"/>
                <a:ea typeface="MylaiOssai"/>
                <a:cs typeface="MylaiOssai"/>
              </a:rPr>
              <a:t>fpFkfAk</a:t>
            </a:r>
            <a:endParaRPr lang="en-US" sz="3600" kern="10" dirty="0">
              <a:ln w="9525">
                <a:round/>
                <a:headEnd/>
                <a:tailEnd/>
              </a:ln>
              <a:gradFill rotWithShape="1">
                <a:gsLst>
                  <a:gs pos="0">
                    <a:srgbClr val="FFE701"/>
                  </a:gs>
                  <a:gs pos="100000">
                    <a:srgbClr val="FE3E02"/>
                  </a:gs>
                </a:gsLst>
                <a:lin ang="5400000" scaled="1"/>
              </a:gradFill>
              <a:latin typeface="MylaiOssai"/>
              <a:ea typeface="MylaiOssai"/>
              <a:cs typeface="MylaiOssa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42071"/>
                                        </p:tgtEl>
                                        <p:attrNameLst>
                                          <p:attrName>style.visibility</p:attrName>
                                        </p:attrNameLst>
                                      </p:cBhvr>
                                      <p:to>
                                        <p:strVal val="visible"/>
                                      </p:to>
                                    </p:set>
                                    <p:anim calcmode="lin" valueType="num">
                                      <p:cBhvr>
                                        <p:cTn id="7" dur="500" fill="hold"/>
                                        <p:tgtEl>
                                          <p:spTgt spid="642071"/>
                                        </p:tgtEl>
                                        <p:attrNameLst>
                                          <p:attrName>ppt_w</p:attrName>
                                        </p:attrNameLst>
                                      </p:cBhvr>
                                      <p:tavLst>
                                        <p:tav tm="0">
                                          <p:val>
                                            <p:fltVal val="0"/>
                                          </p:val>
                                        </p:tav>
                                        <p:tav tm="100000">
                                          <p:val>
                                            <p:strVal val="#ppt_w"/>
                                          </p:val>
                                        </p:tav>
                                      </p:tavLst>
                                    </p:anim>
                                    <p:anim calcmode="lin" valueType="num">
                                      <p:cBhvr>
                                        <p:cTn id="8" dur="500" fill="hold"/>
                                        <p:tgtEl>
                                          <p:spTgt spid="642071"/>
                                        </p:tgtEl>
                                        <p:attrNameLst>
                                          <p:attrName>ppt_h</p:attrName>
                                        </p:attrNameLst>
                                      </p:cBhvr>
                                      <p:tavLst>
                                        <p:tav tm="0">
                                          <p:val>
                                            <p:fltVal val="0"/>
                                          </p:val>
                                        </p:tav>
                                        <p:tav tm="100000">
                                          <p:val>
                                            <p:strVal val="#ppt_h"/>
                                          </p:val>
                                        </p:tav>
                                      </p:tavLst>
                                    </p:anim>
                                    <p:animEffect transition="in" filter="fade">
                                      <p:cBhvr>
                                        <p:cTn id="9" dur="500"/>
                                        <p:tgtEl>
                                          <p:spTgt spid="64207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71"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50"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1"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04453" name="Line 6"/>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4454" name="Line 7"/>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4455" name="Line 8"/>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4456" name="Line 9"/>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4457" name="Line 10"/>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4458"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grpSp>
        <p:nvGrpSpPr>
          <p:cNvPr id="104459" name="Group 13"/>
          <p:cNvGrpSpPr>
            <a:grpSpLocks/>
          </p:cNvGrpSpPr>
          <p:nvPr/>
        </p:nvGrpSpPr>
        <p:grpSpPr bwMode="auto">
          <a:xfrm>
            <a:off x="190500" y="1152525"/>
            <a:ext cx="307975" cy="4992688"/>
            <a:chOff x="120" y="726"/>
            <a:chExt cx="194" cy="3145"/>
          </a:xfrm>
        </p:grpSpPr>
        <p:sp>
          <p:nvSpPr>
            <p:cNvPr id="104465"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4466"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4467"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4468"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37</a:t>
            </a:r>
          </a:p>
        </p:txBody>
      </p:sp>
      <p:sp>
        <p:nvSpPr>
          <p:cNvPr id="104461"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54005" name="Rectangle 2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554007" name="Rectangle 23"/>
          <p:cNvSpPr>
            <a:spLocks noChangeArrowheads="1"/>
          </p:cNvSpPr>
          <p:nvPr/>
        </p:nvSpPr>
        <p:spPr bwMode="auto">
          <a:xfrm>
            <a:off x="1177925" y="2873375"/>
            <a:ext cx="7743825" cy="234632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0"/>
              </a:spcBef>
            </a:pPr>
            <a:r>
              <a:rPr lang="en-US" i="0">
                <a:solidFill>
                  <a:schemeClr val="tx1"/>
                </a:solidFill>
              </a:rPr>
              <a:t>Evtakm evqipaDkqi[f </a:t>
            </a:r>
            <a:r>
              <a:rPr lang="ja-JP" altLang="en-US" i="0">
                <a:solidFill>
                  <a:schemeClr val="tx1"/>
                </a:solidFill>
              </a:rPr>
              <a:t>“</a:t>
            </a:r>
            <a:r>
              <a:rPr lang="en-US" i="0">
                <a:solidFill>
                  <a:schemeClr val="tx1"/>
                </a:solidFill>
              </a:rPr>
              <a:t>MTekZmfp&lt;</a:t>
            </a:r>
            <a:r>
              <a:rPr lang="ja-JP" altLang="en-US" i="0">
                <a:solidFill>
                  <a:schemeClr val="tx1"/>
                </a:solidFill>
                <a:latin typeface="Times New Roman" charset="0"/>
              </a:rPr>
              <a:t>”</a:t>
            </a:r>
            <a:r>
              <a:rPr lang="en-US" i="0">
                <a:solidFill>
                  <a:schemeClr val="tx1"/>
                </a:solidFill>
              </a:rPr>
              <a:t> </a:t>
            </a:r>
            <a:r>
              <a:rPr lang="en-US" i="0">
                <a:solidFill>
                  <a:schemeClr val="tx1"/>
                </a:solidFill>
                <a:latin typeface="Times New Roman" charset="0"/>
              </a:rPr>
              <a:t>:</a:t>
            </a:r>
            <a:r>
              <a:rPr lang="en-US" i="0">
                <a:solidFill>
                  <a:schemeClr val="tx1"/>
                </a:solidFill>
              </a:rPr>
              <a:t>  </a:t>
            </a:r>
            <a:r>
              <a:rPr lang="en-US" sz="4000">
                <a:solidFill>
                  <a:srgbClr val="FFFF39"/>
                </a:solidFill>
                <a:latin typeface="Helvetica" charset="0"/>
              </a:rPr>
              <a:t>               </a:t>
            </a:r>
          </a:p>
          <a:p>
            <a:pPr>
              <a:spcBef>
                <a:spcPct val="0"/>
              </a:spcBef>
            </a:pPr>
            <a:r>
              <a:rPr lang="en-US" sz="3600">
                <a:solidFill>
                  <a:schemeClr val="accent1"/>
                </a:solidFill>
              </a:rPr>
              <a:t>nipnftA[ybfb Etv ud[fpFkfAkyi[f tidfdmf</a:t>
            </a:r>
            <a:r>
              <a:rPr lang="en-US" sz="3600"/>
              <a:t> ;gfEk ~rmfpmakibT.</a:t>
            </a:r>
            <a:endParaRPr lang="en-US" sz="3600">
              <a:solidFill>
                <a:schemeClr val="tx1"/>
              </a:solidFill>
              <a:latin typeface="Helvetica" charset="0"/>
            </a:endParaRPr>
          </a:p>
        </p:txBody>
      </p:sp>
      <p:sp>
        <p:nvSpPr>
          <p:cNvPr id="554009" name="Rectangle 25"/>
          <p:cNvSpPr>
            <a:spLocks noChangeArrowheads="1"/>
          </p:cNvSpPr>
          <p:nvPr/>
        </p:nvSpPr>
        <p:spPr bwMode="auto">
          <a:xfrm>
            <a:off x="2735263" y="773113"/>
            <a:ext cx="3636962" cy="96837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3600" i="0">
                <a:solidFill>
                  <a:schemeClr val="tx1"/>
                </a:solidFill>
              </a:rPr>
              <a:t>~pirkami[f ud]fpFkfAk</a:t>
            </a:r>
            <a:endParaRPr lang="en-US" sz="3600">
              <a:solidFill>
                <a:schemeClr val="tx2"/>
              </a:solidFill>
              <a:latin typeface="Kosher-Norm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46"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16100" name="Rectangle 4"/>
          <p:cNvSpPr>
            <a:spLocks noChangeArrowheads="1"/>
          </p:cNvSpPr>
          <p:nvPr/>
        </p:nvSpPr>
        <p:spPr bwMode="auto">
          <a:xfrm>
            <a:off x="2735263" y="773113"/>
            <a:ext cx="3636962"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4000" i="0"/>
              <a:t>~pirkami[f ud]fpFkfAk</a:t>
            </a:r>
            <a:endParaRPr lang="en-US" sz="4000">
              <a:latin typeface="Kosher-Normal" charset="0"/>
            </a:endParaRPr>
          </a:p>
        </p:txBody>
      </p:sp>
      <p:sp>
        <p:nvSpPr>
          <p:cNvPr id="516101" name="Rectangle 5"/>
          <p:cNvSpPr>
            <a:spLocks noChangeArrowheads="1"/>
          </p:cNvSpPr>
          <p:nvPr/>
        </p:nvSpPr>
        <p:spPr bwMode="auto">
          <a:xfrm>
            <a:off x="693738" y="655638"/>
            <a:ext cx="1881187"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spcBef>
                <a:spcPct val="0"/>
              </a:spcBef>
              <a:defRPr/>
            </a:pPr>
            <a:r>
              <a:rPr lang="en-US" sz="2400" i="0" dirty="0">
                <a:solidFill>
                  <a:srgbClr val="FFFF00"/>
                </a:solidFill>
                <a:ea typeface="ＭＳ Ｐゴシック" charset="-128"/>
                <a:cs typeface="ＭＳ Ｐゴシック" charset="-128"/>
              </a:rPr>
              <a:t>~</a:t>
            </a:r>
            <a:r>
              <a:rPr lang="en-US" sz="2400" i="0" dirty="0" err="1">
                <a:solidFill>
                  <a:srgbClr val="FFFF00"/>
                </a:solidFill>
                <a:ea typeface="ＭＳ Ｐゴシック" charset="-128"/>
                <a:cs typeface="ＭＳ Ｐゴシック" charset="-128"/>
              </a:rPr>
              <a:t>pirkaAm</a:t>
            </a:r>
            <a:r>
              <a:rPr lang="en-US" sz="2400" i="0" dirty="0">
                <a:solidFill>
                  <a:srgbClr val="FFFF00"/>
                </a:solidFill>
                <a:ea typeface="ＭＳ Ｐゴシック" charset="-128"/>
                <a:cs typeface="ＭＳ Ｐゴシック" charset="-128"/>
              </a:rPr>
              <a:t> `</a:t>
            </a:r>
            <a:r>
              <a:rPr lang="en-US" sz="2400" i="0" dirty="0" err="1">
                <a:solidFill>
                  <a:srgbClr val="FFFF00"/>
                </a:solidFill>
                <a:ea typeface="ＭＳ Ｐゴシック" charset="-128"/>
                <a:cs typeface="ＭＳ Ｐゴシック" charset="-128"/>
              </a:rPr>
              <a:t>Aztftlf</a:t>
            </a:r>
            <a:r>
              <a:rPr lang="en-US" sz="2400" i="0" dirty="0">
                <a:solidFill>
                  <a:srgbClr val="FFFF00"/>
                </a:solidFill>
                <a:latin typeface="Helvetica" charset="0"/>
                <a:ea typeface="ＭＳ Ｐゴシック" charset="-128"/>
                <a:cs typeface="ＭＳ Ｐゴシック" charset="-128"/>
              </a:rPr>
              <a:t> </a:t>
            </a:r>
            <a:r>
              <a:rPr lang="en-US" sz="2400" i="0" dirty="0">
                <a:solidFill>
                  <a:schemeClr val="tx1"/>
                </a:solidFill>
                <a:ea typeface="ＭＳ Ｐゴシック" charset="-128"/>
                <a:cs typeface="ＭＳ Ｐゴシック" charset="-128"/>
              </a:rPr>
              <a:t>~</a:t>
            </a:r>
            <a:r>
              <a:rPr lang="en-US" sz="2400" i="0" dirty="0" err="1">
                <a:solidFill>
                  <a:schemeClr val="tx1"/>
                </a:solidFill>
                <a:ea typeface="ＭＳ Ｐゴシック" charset="-128"/>
                <a:cs typeface="ＭＳ Ｐゴシック" charset="-128"/>
              </a:rPr>
              <a:t>ti</a:t>
            </a:r>
            <a:r>
              <a:rPr lang="en-US" sz="2400" i="0" dirty="0">
                <a:solidFill>
                  <a:schemeClr val="tx1"/>
                </a:solidFill>
                <a:latin typeface="Helvetica" charset="0"/>
                <a:ea typeface="ＭＳ Ｐゴシック" charset="-128"/>
                <a:cs typeface="ＭＳ Ｐゴシック" charset="-128"/>
              </a:rPr>
              <a:t> </a:t>
            </a:r>
            <a:r>
              <a:rPr lang="en-US" sz="1800" i="0" dirty="0">
                <a:solidFill>
                  <a:schemeClr val="tx1"/>
                </a:solidFill>
                <a:latin typeface="Helvetica" charset="0"/>
                <a:ea typeface="ＭＳ Ｐゴシック" charset="-128"/>
                <a:cs typeface="ＭＳ Ｐゴシック" charset="-128"/>
              </a:rPr>
              <a:t>12:1-3</a:t>
            </a:r>
          </a:p>
        </p:txBody>
      </p:sp>
      <p:sp>
        <p:nvSpPr>
          <p:cNvPr id="516102"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06503" name="Line 7"/>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6504" name="Line 8"/>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6505" name="Line 9"/>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6506" name="Line 10"/>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6507" name="Line 11"/>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06508"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516109" name="Text Box 13"/>
          <p:cNvSpPr txBox="1">
            <a:spLocks noChangeArrowheads="1"/>
          </p:cNvSpPr>
          <p:nvPr/>
        </p:nvSpPr>
        <p:spPr bwMode="auto">
          <a:xfrm>
            <a:off x="6726238" y="703263"/>
            <a:ext cx="2193925" cy="830997"/>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400" i="0" dirty="0" err="1">
                <a:solidFill>
                  <a:srgbClr val="FFFF00"/>
                </a:solidFill>
              </a:rPr>
              <a:t>ud</a:t>
            </a:r>
            <a:r>
              <a:rPr lang="en-US" sz="2400" i="0" dirty="0">
                <a:solidFill>
                  <a:srgbClr val="FFFF00"/>
                </a:solidFill>
              </a:rPr>
              <a:t>]</a:t>
            </a:r>
            <a:r>
              <a:rPr lang="en-US" sz="2400" i="0" dirty="0" err="1">
                <a:solidFill>
                  <a:srgbClr val="FFFF00"/>
                </a:solidFill>
              </a:rPr>
              <a:t>fpFkfAk</a:t>
            </a:r>
            <a:r>
              <a:rPr lang="en-US" sz="2400" i="0" dirty="0">
                <a:solidFill>
                  <a:srgbClr val="FFFF00"/>
                </a:solidFill>
                <a:latin typeface="Helvetica" charset="0"/>
              </a:rPr>
              <a:t>  </a:t>
            </a:r>
            <a:r>
              <a:rPr lang="en-US" sz="2400" i="0" dirty="0">
                <a:solidFill>
                  <a:schemeClr val="tx1"/>
                </a:solidFill>
              </a:rPr>
              <a:t>~</a:t>
            </a:r>
            <a:r>
              <a:rPr lang="en-US" sz="2400" i="0" dirty="0" err="1">
                <a:solidFill>
                  <a:schemeClr val="tx1"/>
                </a:solidFill>
              </a:rPr>
              <a:t>ti</a:t>
            </a:r>
            <a:r>
              <a:rPr lang="en-US" sz="2400" i="0" dirty="0">
                <a:solidFill>
                  <a:schemeClr val="tx1"/>
                </a:solidFill>
                <a:latin typeface="Helvetica" charset="0"/>
              </a:rPr>
              <a:t> </a:t>
            </a:r>
            <a:r>
              <a:rPr lang="en-US" sz="2000" i="0" dirty="0">
                <a:solidFill>
                  <a:schemeClr val="tx1"/>
                </a:solidFill>
                <a:latin typeface="Helvetica" charset="0"/>
              </a:rPr>
              <a:t>15:9-18</a:t>
            </a:r>
            <a:endParaRPr lang="en-US" sz="2000" b="0" i="0" dirty="0">
              <a:solidFill>
                <a:schemeClr val="tx1"/>
              </a:solidFill>
              <a:latin typeface="Comic Sans MS" charset="0"/>
            </a:endParaRPr>
          </a:p>
        </p:txBody>
      </p:sp>
      <p:sp>
        <p:nvSpPr>
          <p:cNvPr id="516128" name="AutoShape 32"/>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16129" name="AutoShape 33"/>
          <p:cNvSpPr>
            <a:spLocks noChangeArrowheads="1"/>
          </p:cNvSpPr>
          <p:nvPr/>
        </p:nvSpPr>
        <p:spPr bwMode="auto">
          <a:xfrm>
            <a:off x="6483350" y="500063"/>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grpSp>
        <p:nvGrpSpPr>
          <p:cNvPr id="106512" name="Group 34"/>
          <p:cNvGrpSpPr>
            <a:grpSpLocks/>
          </p:cNvGrpSpPr>
          <p:nvPr/>
        </p:nvGrpSpPr>
        <p:grpSpPr bwMode="auto">
          <a:xfrm>
            <a:off x="190500" y="1152525"/>
            <a:ext cx="307975" cy="4992688"/>
            <a:chOff x="120" y="726"/>
            <a:chExt cx="194" cy="3145"/>
          </a:xfrm>
        </p:grpSpPr>
        <p:sp>
          <p:nvSpPr>
            <p:cNvPr id="106520"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6521"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6522"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6523"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16135"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38</a:t>
            </a:r>
          </a:p>
        </p:txBody>
      </p:sp>
      <p:sp>
        <p:nvSpPr>
          <p:cNvPr id="106514" name="Text Box 4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6137" name="Rectangle 4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06516" name="Text Box 42"/>
          <p:cNvSpPr txBox="1">
            <a:spLocks noChangeArrowheads="1"/>
          </p:cNvSpPr>
          <p:nvPr/>
        </p:nvSpPr>
        <p:spPr bwMode="auto">
          <a:xfrm>
            <a:off x="859155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516140" name="AutoShape 44"/>
          <p:cNvSpPr>
            <a:spLocks noChangeArrowheads="1"/>
          </p:cNvSpPr>
          <p:nvPr/>
        </p:nvSpPr>
        <p:spPr bwMode="auto">
          <a:xfrm>
            <a:off x="714375" y="598488"/>
            <a:ext cx="1897063" cy="855662"/>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spcBef>
                <a:spcPct val="0"/>
              </a:spcBef>
              <a:defRPr/>
            </a:pPr>
            <a:endParaRPr lang="en-US" sz="1600" i="0">
              <a:solidFill>
                <a:srgbClr val="EF1F1D"/>
              </a:solidFill>
              <a:latin typeface="Comic Sans MS" charset="0"/>
              <a:ea typeface="ＭＳ Ｐゴシック" charset="-128"/>
              <a:cs typeface="ＭＳ Ｐゴシック" charset="-128"/>
            </a:endParaRPr>
          </a:p>
        </p:txBody>
      </p:sp>
      <p:sp>
        <p:nvSpPr>
          <p:cNvPr id="516141" name="AutoShape 45"/>
          <p:cNvSpPr>
            <a:spLocks noChangeArrowheads="1"/>
          </p:cNvSpPr>
          <p:nvPr/>
        </p:nvSpPr>
        <p:spPr bwMode="auto">
          <a:xfrm>
            <a:off x="6573838" y="763588"/>
            <a:ext cx="2073275" cy="334962"/>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spcBef>
                <a:spcPct val="0"/>
              </a:spcBef>
              <a:defRPr/>
            </a:pPr>
            <a:endParaRPr lang="en-US" sz="1600" i="0">
              <a:solidFill>
                <a:srgbClr val="EF1F1D"/>
              </a:solidFill>
              <a:latin typeface="Comic Sans MS" charset="0"/>
              <a:ea typeface="ＭＳ Ｐゴシック" charset="-128"/>
              <a:cs typeface="ＭＳ Ｐゴシック" charset="-128"/>
            </a:endParaRPr>
          </a:p>
        </p:txBody>
      </p:sp>
      <p:sp>
        <p:nvSpPr>
          <p:cNvPr id="516143" name="Rectangle 47"/>
          <p:cNvSpPr>
            <a:spLocks noChangeArrowheads="1"/>
          </p:cNvSpPr>
          <p:nvPr/>
        </p:nvSpPr>
        <p:spPr bwMode="auto">
          <a:xfrm>
            <a:off x="1177925" y="2873375"/>
            <a:ext cx="7485063" cy="179546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r>
              <a:rPr lang="en-US" i="0">
                <a:solidFill>
                  <a:schemeClr val="tx1"/>
                </a:solidFill>
              </a:rPr>
              <a:t>Evtakm evqipaDkqi[f </a:t>
            </a:r>
            <a:r>
              <a:rPr lang="ja-JP" altLang="en-US" i="0">
                <a:solidFill>
                  <a:schemeClr val="tx1"/>
                </a:solidFill>
              </a:rPr>
              <a:t>“</a:t>
            </a:r>
            <a:r>
              <a:rPr lang="en-US" i="0">
                <a:solidFill>
                  <a:schemeClr val="tx1"/>
                </a:solidFill>
              </a:rPr>
              <a:t>MTekZmfp&lt;</a:t>
            </a:r>
            <a:r>
              <a:rPr lang="ja-JP" altLang="en-US" i="0">
                <a:solidFill>
                  <a:schemeClr val="tx1"/>
                </a:solidFill>
              </a:rPr>
              <a:t>”</a:t>
            </a:r>
            <a:r>
              <a:rPr lang="en-US" i="0">
                <a:solidFill>
                  <a:schemeClr val="tx1"/>
                </a:solidFill>
              </a:rPr>
              <a:t> </a:t>
            </a:r>
            <a:r>
              <a:rPr lang="en-US" i="0">
                <a:solidFill>
                  <a:schemeClr val="tx1"/>
                </a:solidFill>
                <a:latin typeface="Times New Roman" charset="0"/>
              </a:rPr>
              <a:t>:</a:t>
            </a:r>
            <a:r>
              <a:rPr lang="en-US" i="0">
                <a:solidFill>
                  <a:schemeClr val="tx1"/>
                </a:solidFill>
              </a:rPr>
              <a:t>  </a:t>
            </a:r>
            <a:r>
              <a:rPr lang="en-US">
                <a:solidFill>
                  <a:srgbClr val="FFFF39"/>
                </a:solidFill>
              </a:rPr>
              <a:t>               </a:t>
            </a:r>
          </a:p>
          <a:p>
            <a:r>
              <a:rPr lang="en-US">
                <a:solidFill>
                  <a:schemeClr val="accent1"/>
                </a:solidFill>
              </a:rPr>
              <a:t>nipnftA[ybfb Etv ud[fpFkfAkyi[f tidfdmf</a:t>
            </a:r>
            <a:r>
              <a:rPr lang="en-US"/>
              <a:t> ;gfEk ~rmfpmakibT.</a:t>
            </a: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p:spPr>
      </p:pic>
      <p:pic>
        <p:nvPicPr>
          <p:cNvPr id="59699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p:spPr>
      </p:pic>
      <p:pic>
        <p:nvPicPr>
          <p:cNvPr id="596996"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596997"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pic>
        <p:nvPicPr>
          <p:cNvPr id="596998"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596999" name="Picture 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9775" y="2019300"/>
            <a:ext cx="2212975" cy="1708150"/>
          </a:xfrm>
          <a:prstGeom prst="rect">
            <a:avLst/>
          </a:prstGeom>
          <a:noFill/>
          <a:effectLst>
            <a:outerShdw blurRad="63500" dist="89803" dir="2700000" algn="ctr" rotWithShape="0">
              <a:schemeClr val="bg2">
                <a:alpha val="74998"/>
              </a:schemeClr>
            </a:outerShdw>
          </a:effectLst>
        </p:spPr>
      </p:pic>
      <p:pic>
        <p:nvPicPr>
          <p:cNvPr id="597000" name="Picture 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597001" name="Picture 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p:spPr>
      </p:pic>
      <p:pic>
        <p:nvPicPr>
          <p:cNvPr id="597003" name="Picture 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597004" name="Picture 1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p:spPr>
      </p:pic>
      <p:pic>
        <p:nvPicPr>
          <p:cNvPr id="597006" name="Picture 1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sp>
        <p:nvSpPr>
          <p:cNvPr id="35853"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97008" name="Rectangle 16"/>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597009" name="Rectangle 17"/>
          <p:cNvSpPr>
            <a:spLocks noChangeArrowheads="1"/>
          </p:cNvSpPr>
          <p:nvPr/>
        </p:nvSpPr>
        <p:spPr bwMode="auto">
          <a:xfrm>
            <a:off x="8126413" y="652462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03</a:t>
            </a:r>
          </a:p>
        </p:txBody>
      </p:sp>
      <p:pic>
        <p:nvPicPr>
          <p:cNvPr id="597010" name="Picture 1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5288" y="4373563"/>
            <a:ext cx="2828925" cy="2130425"/>
          </a:xfrm>
          <a:prstGeom prst="rect">
            <a:avLst/>
          </a:prstGeom>
          <a:noFill/>
          <a:ln w="9525">
            <a:noFill/>
            <a:miter lim="800000"/>
            <a:headEnd/>
            <a:tailEnd/>
          </a:ln>
          <a:effectLst>
            <a:outerShdw blurRad="63500" dist="89803" dir="2700000" algn="ctr" rotWithShape="0">
              <a:schemeClr val="bg2">
                <a:alpha val="74998"/>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10"/>
                                        </p:tgtEl>
                                        <p:attrNameLst>
                                          <p:attrName>style.visibility</p:attrName>
                                        </p:attrNameLst>
                                      </p:cBhvr>
                                      <p:to>
                                        <p:strVal val="visible"/>
                                      </p:to>
                                    </p:set>
                                    <p:anim calcmode="lin" valueType="num">
                                      <p:cBhvr>
                                        <p:cTn id="77" dur="500" fill="hold"/>
                                        <p:tgtEl>
                                          <p:spTgt spid="597010"/>
                                        </p:tgtEl>
                                        <p:attrNameLst>
                                          <p:attrName>ppt_w</p:attrName>
                                        </p:attrNameLst>
                                      </p:cBhvr>
                                      <p:tavLst>
                                        <p:tav tm="0">
                                          <p:val>
                                            <p:fltVal val="0"/>
                                          </p:val>
                                        </p:tav>
                                        <p:tav tm="100000">
                                          <p:val>
                                            <p:strVal val="#ppt_w"/>
                                          </p:val>
                                        </p:tav>
                                      </p:tavLst>
                                    </p:anim>
                                    <p:anim calcmode="lin" valueType="num">
                                      <p:cBhvr>
                                        <p:cTn id="78" dur="500" fill="hold"/>
                                        <p:tgtEl>
                                          <p:spTgt spid="597010"/>
                                        </p:tgtEl>
                                        <p:attrNameLst>
                                          <p:attrName>ppt_h</p:attrName>
                                        </p:attrNameLst>
                                      </p:cBhvr>
                                      <p:tavLst>
                                        <p:tav tm="0">
                                          <p:val>
                                            <p:fltVal val="0"/>
                                          </p:val>
                                        </p:tav>
                                        <p:tav tm="100000">
                                          <p:val>
                                            <p:strVal val="#ppt_h"/>
                                          </p:val>
                                        </p:tav>
                                      </p:tavLst>
                                    </p:anim>
                                    <p:anim calcmode="lin" valueType="num">
                                      <p:cBhvr>
                                        <p:cTn id="79" dur="500" fill="hold"/>
                                        <p:tgtEl>
                                          <p:spTgt spid="597010"/>
                                        </p:tgtEl>
                                        <p:attrNameLst>
                                          <p:attrName>ppt_x</p:attrName>
                                        </p:attrNameLst>
                                      </p:cBhvr>
                                      <p:tavLst>
                                        <p:tav tm="0">
                                          <p:val>
                                            <p:fltVal val="0.5"/>
                                          </p:val>
                                        </p:tav>
                                        <p:tav tm="100000">
                                          <p:val>
                                            <p:strVal val="#ppt_x"/>
                                          </p:val>
                                        </p:tav>
                                      </p:tavLst>
                                    </p:anim>
                                    <p:anim calcmode="lin" valueType="num">
                                      <p:cBhvr>
                                        <p:cTn id="80" dur="500" fill="hold"/>
                                        <p:tgtEl>
                                          <p:spTgt spid="5970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649288"/>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chemeClr val="tx1"/>
                </a:solidFill>
              </a:rPr>
              <a:t>krftftrf ~pirkaAm Enakfki</a:t>
            </a:r>
            <a:r>
              <a:rPr lang="en-US" sz="2400" i="0">
                <a:solidFill>
                  <a:schemeClr val="tx1"/>
                </a:solidFill>
                <a:latin typeface="Times New Roman" charset="0"/>
              </a:rPr>
              <a:t>: </a:t>
            </a:r>
            <a:r>
              <a:rPr lang="en-US" sz="2400" i="0">
                <a:solidFill>
                  <a:schemeClr val="tx1"/>
                </a:solidFill>
              </a:rPr>
              <a:t>nI u[f </a:t>
            </a:r>
            <a:r>
              <a:rPr lang="en-US" sz="2400" i="0">
                <a:solidFill>
                  <a:schemeClr val="folHlink"/>
                </a:solidFill>
              </a:rPr>
              <a:t>EtctfAty&lt;mf</a:t>
            </a:r>
            <a:r>
              <a:rPr lang="en-US" sz="2400" i="0">
                <a:solidFill>
                  <a:schemeClr val="tx1"/>
                </a:solidFill>
              </a:rPr>
              <a:t>,    </a:t>
            </a:r>
          </a:p>
          <a:p>
            <a:pPr algn="l">
              <a:spcBef>
                <a:spcPct val="0"/>
              </a:spcBef>
            </a:pPr>
            <a:r>
              <a:rPr lang="en-US" sz="2400" i="0">
                <a:solidFill>
                  <a:schemeClr val="tx1"/>
                </a:solidFill>
              </a:rPr>
              <a:t>        u[f ;[tfAty&lt;mf,  u[f tkpfp{Ady vIdfAdy&lt;mf  </a:t>
            </a:r>
          </a:p>
          <a:p>
            <a:pPr algn="l">
              <a:spcBef>
                <a:spcPct val="0"/>
              </a:spcBef>
            </a:pPr>
            <a:r>
              <a:rPr lang="en-US" sz="2400" i="0">
                <a:solidFill>
                  <a:schemeClr val="tx1"/>
                </a:solidFill>
              </a:rPr>
              <a:t>        vidfDpf p&lt;bpfpdfD, na[f u[kfKkf ka]fpikfKmf </a:t>
            </a:r>
          </a:p>
          <a:p>
            <a:pPr algn="l">
              <a:spcBef>
                <a:spcPct val="0"/>
              </a:spcBef>
            </a:pPr>
            <a:r>
              <a:rPr lang="en-US" sz="2400" i="0">
                <a:solidFill>
                  <a:schemeClr val="tx1"/>
                </a:solidFill>
              </a:rPr>
              <a:t>        EtctfTkfKpf Epa.</a:t>
            </a:r>
            <a:endParaRPr lang="en-US" sz="2400" i="0">
              <a:solidFill>
                <a:schemeClr val="tx1"/>
              </a:solidFill>
              <a:latin typeface="Times New Roman" charset="0"/>
            </a:endParaRPr>
          </a:p>
        </p:txBody>
      </p:sp>
      <p:grpSp>
        <p:nvGrpSpPr>
          <p:cNvPr id="2" name="Group 43"/>
          <p:cNvGrpSpPr>
            <a:grpSpLocks/>
          </p:cNvGrpSpPr>
          <p:nvPr/>
        </p:nvGrpSpPr>
        <p:grpSpPr bwMode="auto">
          <a:xfrm>
            <a:off x="5775325" y="2322513"/>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spcBef>
                  <a:spcPct val="0"/>
                </a:spcBef>
                <a:defRPr/>
              </a:pPr>
              <a:endParaRPr lang="en-US" sz="1200" b="0">
                <a:solidFill>
                  <a:srgbClr val="DDEE5E"/>
                </a:solidFill>
                <a:latin typeface="Helvetica" charset="0"/>
                <a:ea typeface="ＭＳ Ｐゴシック" charset="-128"/>
                <a:cs typeface="ＭＳ Ｐゴシック" charset="-128"/>
              </a:endParaRPr>
            </a:p>
          </p:txBody>
        </p:sp>
        <p:sp>
          <p:nvSpPr>
            <p:cNvPr id="530439" name="Rectangle 7"/>
            <p:cNvSpPr>
              <a:spLocks noChangeArrowheads="1"/>
            </p:cNvSpPr>
            <p:nvPr/>
          </p:nvSpPr>
          <p:spPr bwMode="auto">
            <a:xfrm>
              <a:off x="4510" y="1562"/>
              <a:ext cx="788"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r>
                <a:rPr lang="en-US" sz="2400">
                  <a:solidFill>
                    <a:srgbClr val="DDEE5E"/>
                  </a:solidFill>
                </a:rPr>
                <a:t> nilmf</a:t>
              </a:r>
              <a:endParaRPr lang="en-US" sz="2400">
                <a:solidFill>
                  <a:srgbClr val="DDEE5E"/>
                </a:solidFill>
                <a:latin typeface="Helvetica" charset="0"/>
              </a:endParaRPr>
            </a:p>
          </p:txBody>
        </p:sp>
      </p:grpSp>
      <p:grpSp>
        <p:nvGrpSpPr>
          <p:cNvPr id="3" name="Group 42"/>
          <p:cNvGrpSpPr>
            <a:grpSpLocks/>
          </p:cNvGrpSpPr>
          <p:nvPr/>
        </p:nvGrpSpPr>
        <p:grpSpPr bwMode="auto">
          <a:xfrm>
            <a:off x="5508625" y="3294063"/>
            <a:ext cx="2098675" cy="561975"/>
            <a:chOff x="4068" y="2098"/>
            <a:chExt cx="1297" cy="354"/>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spcBef>
                  <a:spcPct val="0"/>
                </a:spcBef>
                <a:defRPr/>
              </a:pPr>
              <a:endParaRPr lang="en-US" sz="1200" b="0">
                <a:solidFill>
                  <a:srgbClr val="DDEE5E"/>
                </a:solidFill>
                <a:latin typeface="Helvetica" charset="0"/>
                <a:ea typeface="ＭＳ Ｐゴシック" charset="-128"/>
                <a:cs typeface="ＭＳ Ｐゴシック" charset="-128"/>
              </a:endParaRPr>
            </a:p>
          </p:txBody>
        </p:sp>
        <p:sp>
          <p:nvSpPr>
            <p:cNvPr id="530440" name="Rectangle 8"/>
            <p:cNvSpPr>
              <a:spLocks noChangeArrowheads="1"/>
            </p:cNvSpPr>
            <p:nvPr/>
          </p:nvSpPr>
          <p:spPr bwMode="auto">
            <a:xfrm>
              <a:off x="4332" y="2138"/>
              <a:ext cx="788"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r>
                <a:rPr lang="en-US" sz="2400">
                  <a:solidFill>
                    <a:srgbClr val="DDEE5E"/>
                  </a:solidFill>
                </a:rPr>
                <a:t> vitfT</a:t>
              </a:r>
              <a:endParaRPr lang="en-US" sz="2400">
                <a:solidFill>
                  <a:srgbClr val="DDEE5E"/>
                </a:solidFill>
                <a:latin typeface="Helvetica" charset="0"/>
              </a:endParaRPr>
            </a:p>
          </p:txBody>
        </p:sp>
      </p:grpSp>
      <p:sp>
        <p:nvSpPr>
          <p:cNvPr id="530441" name="Rectangle 9"/>
          <p:cNvSpPr>
            <a:spLocks noChangeArrowheads="1"/>
          </p:cNvSpPr>
          <p:nvPr/>
        </p:nvSpPr>
        <p:spPr bwMode="auto">
          <a:xfrm>
            <a:off x="1295400" y="3175"/>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a:solidFill>
                  <a:srgbClr val="DDEE5E"/>
                </a:solidFill>
              </a:rPr>
              <a:t>~pirkami[f vakfKttftmf</a:t>
            </a:r>
            <a:endParaRPr lang="en-US" sz="3600" i="0">
              <a:solidFill>
                <a:srgbClr val="DDEE5E"/>
              </a:solidFill>
              <a:latin typeface="Times New Roman" charset="0"/>
            </a:endParaRPr>
          </a:p>
        </p:txBody>
      </p:sp>
      <p:sp>
        <p:nvSpPr>
          <p:cNvPr id="108550"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chemeClr val="tx1"/>
                </a:solidFill>
              </a:rPr>
              <a:t>na[f u[fA[ </a:t>
            </a:r>
            <a:r>
              <a:rPr lang="en-US" sz="2400" i="0">
                <a:solidFill>
                  <a:schemeClr val="folHlink"/>
                </a:solidFill>
              </a:rPr>
              <a:t>epriy jatiyakfki</a:t>
            </a:r>
            <a:r>
              <a:rPr lang="en-US" sz="2400" i="0">
                <a:solidFill>
                  <a:schemeClr val="tx1"/>
                </a:solidFill>
              </a:rPr>
              <a:t> u[fA[</a:t>
            </a:r>
            <a:r>
              <a:rPr lang="en-US" sz="2400">
                <a:solidFill>
                  <a:schemeClr val="tx1"/>
                </a:solidFill>
              </a:rPr>
              <a:t> 	</a:t>
            </a:r>
          </a:p>
          <a:p>
            <a:pPr algn="l">
              <a:spcBef>
                <a:spcPct val="0"/>
              </a:spcBef>
            </a:pPr>
            <a:r>
              <a:rPr lang="en-US" sz="2400">
                <a:solidFill>
                  <a:schemeClr val="tx1"/>
                </a:solidFill>
              </a:rPr>
              <a:t>        </a:t>
            </a:r>
            <a:r>
              <a:rPr lang="en-US" sz="2400" i="0">
                <a:solidFill>
                  <a:schemeClr val="tx1"/>
                </a:solidFill>
              </a:rPr>
              <a:t>~cirfvtitfT, u[f EpArpf </a:t>
            </a:r>
          </a:p>
          <a:p>
            <a:pPr algn="l">
              <a:spcBef>
                <a:spcPct val="0"/>
              </a:spcBef>
            </a:pPr>
            <a:r>
              <a:rPr lang="en-US" sz="2400" i="0">
                <a:solidFill>
                  <a:schemeClr val="tx1"/>
                </a:solidFill>
              </a:rPr>
              <a:t>        epRAmpDtfTEv[f, nI ~cirfvatmayf ;Rpfpayf.</a:t>
            </a:r>
            <a:endParaRPr lang="en-US" sz="2400" i="0">
              <a:solidFill>
                <a:schemeClr val="tx1"/>
              </a:solidFill>
              <a:latin typeface="Times New Roman" charset="0"/>
            </a:endParaRPr>
          </a:p>
          <a:p>
            <a:pPr algn="l">
              <a:spcBef>
                <a:spcPct val="0"/>
              </a:spcBef>
            </a:pPr>
            <a:endParaRPr lang="en-US" sz="2400" i="0">
              <a:solidFill>
                <a:schemeClr val="tx1"/>
              </a:solidFill>
              <a:latin typeface="Times New Roman" charset="0"/>
            </a:endParaRPr>
          </a:p>
        </p:txBody>
      </p:sp>
      <p:grpSp>
        <p:nvGrpSpPr>
          <p:cNvPr id="108552" name="Group 19"/>
          <p:cNvGrpSpPr>
            <a:grpSpLocks/>
          </p:cNvGrpSpPr>
          <p:nvPr/>
        </p:nvGrpSpPr>
        <p:grpSpPr bwMode="auto">
          <a:xfrm>
            <a:off x="7870825" y="4098925"/>
            <a:ext cx="1039813" cy="1231900"/>
            <a:chOff x="5042" y="2162"/>
            <a:chExt cx="655" cy="776"/>
          </a:xfrm>
        </p:grpSpPr>
        <p:sp>
          <p:nvSpPr>
            <p:cNvPr id="108561" name="Freeform 2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algn="l">
                <a:spcBef>
                  <a:spcPct val="0"/>
                </a:spcBef>
              </a:pPr>
              <a:endParaRPr lang="en-US" sz="1600" i="0">
                <a:solidFill>
                  <a:schemeClr val="tx1"/>
                </a:solidFill>
                <a:latin typeface="Comic Sans MS" charset="0"/>
              </a:endParaRPr>
            </a:p>
          </p:txBody>
        </p:sp>
        <p:sp>
          <p:nvSpPr>
            <p:cNvPr id="108562" name="AutoShape 2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8563" name="Rectangle 2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08564" name="AutoShape 23"/>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108565" name="Line 24"/>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6" name="Line 25"/>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7" name="Rectangle 26"/>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108568" name="Rectangle 27"/>
            <p:cNvSpPr>
              <a:spLocks noChangeArrowheads="1"/>
            </p:cNvSpPr>
            <p:nvPr/>
          </p:nvSpPr>
          <p:spPr bwMode="auto">
            <a:xfrm>
              <a:off x="5157" y="2414"/>
              <a:ext cx="540"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1200" b="0" i="0">
                  <a:solidFill>
                    <a:srgbClr val="000000"/>
                  </a:solidFill>
                </a:rPr>
                <a:t>ni</a:t>
              </a:r>
              <a:r>
                <a:rPr lang="en-US" sz="1200" b="0" i="0">
                  <a:solidFill>
                    <a:srgbClr val="000000"/>
                  </a:solidFill>
                  <a:latin typeface="Helvetica" charset="0"/>
                </a:rPr>
                <a:t> - </a:t>
              </a:r>
              <a:r>
                <a:rPr lang="en-US" sz="1200" b="0" i="0">
                  <a:solidFill>
                    <a:srgbClr val="000000"/>
                  </a:solidFill>
                </a:rPr>
                <a:t>vi</a:t>
              </a:r>
              <a:r>
                <a:rPr lang="en-US" sz="1200" b="0" i="0">
                  <a:solidFill>
                    <a:srgbClr val="000000"/>
                  </a:solidFill>
                  <a:latin typeface="Helvetica" charset="0"/>
                </a:rPr>
                <a:t> - </a:t>
              </a:r>
              <a:r>
                <a:rPr lang="en-US" sz="1200" b="0" i="0">
                  <a:solidFill>
                    <a:srgbClr val="000000"/>
                  </a:solidFill>
                </a:rPr>
                <a:t>~</a:t>
              </a:r>
              <a:endParaRPr lang="en-US" sz="1200" b="0" i="0">
                <a:solidFill>
                  <a:srgbClr val="000000"/>
                </a:solidFill>
                <a:latin typeface="Helvetica" charset="0"/>
              </a:endParaRPr>
            </a:p>
          </p:txBody>
        </p:sp>
        <p:sp>
          <p:nvSpPr>
            <p:cNvPr id="108569" name="Rectangle 28"/>
            <p:cNvSpPr>
              <a:spLocks noChangeArrowheads="1"/>
            </p:cNvSpPr>
            <p:nvPr/>
          </p:nvSpPr>
          <p:spPr bwMode="auto">
            <a:xfrm>
              <a:off x="5220" y="2659"/>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1000" i="0">
                  <a:solidFill>
                    <a:srgbClr val="000000"/>
                  </a:solidFill>
                  <a:latin typeface="Helvetica" charset="0"/>
                </a:rPr>
                <a:t>J - E</a:t>
              </a:r>
            </a:p>
          </p:txBody>
        </p:sp>
        <p:sp>
          <p:nvSpPr>
            <p:cNvPr id="108570" name="Rectangle 29"/>
            <p:cNvSpPr>
              <a:spLocks noChangeArrowheads="1"/>
            </p:cNvSpPr>
            <p:nvPr/>
          </p:nvSpPr>
          <p:spPr bwMode="auto">
            <a:xfrm>
              <a:off x="5254" y="2779"/>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1000" i="0">
                  <a:solidFill>
                    <a:srgbClr val="000000"/>
                  </a:solidFill>
                  <a:latin typeface="Helvetica" charset="0"/>
                </a:rPr>
                <a:t>12</a:t>
              </a:r>
            </a:p>
          </p:txBody>
        </p:sp>
        <p:sp>
          <p:nvSpPr>
            <p:cNvPr id="108571" name="Rectangle 30"/>
            <p:cNvSpPr>
              <a:spLocks noChangeArrowheads="1"/>
            </p:cNvSpPr>
            <p:nvPr/>
          </p:nvSpPr>
          <p:spPr bwMode="auto">
            <a:xfrm>
              <a:off x="5150" y="2302"/>
              <a:ext cx="45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900" i="0">
                  <a:solidFill>
                    <a:srgbClr val="000000"/>
                  </a:solidFill>
                  <a:latin typeface="Helvetica" charset="0"/>
                </a:rPr>
                <a:t>The CALL</a:t>
              </a:r>
            </a:p>
          </p:txBody>
        </p:sp>
        <p:sp>
          <p:nvSpPr>
            <p:cNvPr id="108572" name="Rectangle 31"/>
            <p:cNvSpPr>
              <a:spLocks noChangeArrowheads="1"/>
            </p:cNvSpPr>
            <p:nvPr/>
          </p:nvSpPr>
          <p:spPr bwMode="auto">
            <a:xfrm>
              <a:off x="5042" y="2162"/>
              <a:ext cx="489"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1200" b="0" i="0">
                  <a:solidFill>
                    <a:srgbClr val="000000"/>
                  </a:solidFill>
                </a:rPr>
                <a:t>~pirkamf</a:t>
              </a:r>
            </a:p>
          </p:txBody>
        </p:sp>
        <p:sp>
          <p:nvSpPr>
            <p:cNvPr id="108573" name="Rectangle 32"/>
            <p:cNvSpPr>
              <a:spLocks noChangeArrowheads="1"/>
            </p:cNvSpPr>
            <p:nvPr/>
          </p:nvSpPr>
          <p:spPr bwMode="auto">
            <a:xfrm>
              <a:off x="5242" y="2541"/>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a:spcBef>
                  <a:spcPct val="0"/>
                </a:spcBef>
              </a:pPr>
              <a:r>
                <a:rPr lang="en-US" sz="1000" i="0">
                  <a:solidFill>
                    <a:srgbClr val="000000"/>
                  </a:solidFill>
                  <a:latin typeface="Helvetica" charset="0"/>
                </a:rPr>
                <a:t>I - I</a:t>
              </a:r>
            </a:p>
          </p:txBody>
        </p:sp>
        <p:sp>
          <p:nvSpPr>
            <p:cNvPr id="108574" name="Line 33"/>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5" name="Line 34"/>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6" name="Line 35"/>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530468" name="Oval 36"/>
          <p:cNvSpPr>
            <a:spLocks noChangeArrowheads="1"/>
          </p:cNvSpPr>
          <p:nvPr/>
        </p:nvSpPr>
        <p:spPr bwMode="auto">
          <a:xfrm>
            <a:off x="7775575" y="4438650"/>
            <a:ext cx="1196975" cy="320675"/>
          </a:xfrm>
          <a:prstGeom prst="ellipse">
            <a:avLst/>
          </a:prstGeom>
          <a:noFill/>
          <a:ln w="57150">
            <a:solidFill>
              <a:srgbClr val="FF1722"/>
            </a:solid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i="0">
                <a:solidFill>
                  <a:schemeClr val="tx1"/>
                </a:solidFill>
                <a:ea typeface="ＭＳ Ｐゴシック" charset="-128"/>
                <a:cs typeface="ＭＳ Ｐゴシック" charset="-128"/>
              </a:rPr>
              <a:t>u[fA[ ~cIrfvtikfkibvvrfkAq </a:t>
            </a:r>
            <a:r>
              <a:rPr lang="en-US" sz="2400" i="0">
                <a:solidFill>
                  <a:schemeClr val="folHlink"/>
                </a:solidFill>
                <a:ea typeface="ＭＳ Ｐゴシック" charset="-128"/>
                <a:cs typeface="ＭＳ Ｐゴシック" charset="-128"/>
              </a:rPr>
              <a:t>~cIrfvtipfEp[f</a:t>
            </a:r>
            <a:r>
              <a:rPr lang="en-US" sz="2400" i="0">
                <a:solidFill>
                  <a:schemeClr val="tx1"/>
                </a:solidFill>
                <a:ea typeface="ＭＳ Ｐゴシック" charset="-128"/>
                <a:cs typeface="ＭＳ Ｐゴシック" charset="-128"/>
              </a:rPr>
              <a:t>.     </a:t>
            </a:r>
          </a:p>
          <a:p>
            <a:pPr algn="l">
              <a:spcBef>
                <a:spcPct val="0"/>
              </a:spcBef>
              <a:defRPr/>
            </a:pPr>
            <a:r>
              <a:rPr lang="en-US" sz="2400" i="0">
                <a:solidFill>
                  <a:schemeClr val="tx1"/>
                </a:solidFill>
                <a:ea typeface="ＭＳ Ｐゴシック" charset="-128"/>
                <a:cs typeface="ＭＳ Ｐゴシック" charset="-128"/>
              </a:rPr>
              <a:t>        u[fA[</a:t>
            </a:r>
            <a:r>
              <a:rPr lang="en-US" sz="2400">
                <a:ea typeface="ＭＳ Ｐゴシック" charset="-128"/>
                <a:cs typeface="ＭＳ Ｐゴシック" charset="-128"/>
              </a:rPr>
              <a:t> </a:t>
            </a:r>
            <a:r>
              <a:rPr lang="en-US" sz="2400" i="0">
                <a:solidFill>
                  <a:schemeClr val="tx1"/>
                </a:solidFill>
                <a:ea typeface="ＭＳ Ｐゴシック" charset="-128"/>
                <a:cs typeface="ＭＳ Ｐゴシック" charset="-128"/>
              </a:rPr>
              <a:t>cpikfkibvA[cf cpipfEp[f p&gt;miyiLlfl  </a:t>
            </a:r>
          </a:p>
          <a:p>
            <a:pPr algn="l">
              <a:spcBef>
                <a:spcPct val="0"/>
              </a:spcBef>
              <a:defRPr/>
            </a:pPr>
            <a:r>
              <a:rPr lang="en-US" sz="2400" i="0">
                <a:solidFill>
                  <a:schemeClr val="tx1"/>
                </a:solidFill>
                <a:ea typeface="ＭＳ Ｐゴシック" charset="-128"/>
                <a:cs typeface="ＭＳ Ｐゴシック" charset="-128"/>
              </a:rPr>
              <a:t>        vmfcgfkEqlflamf u[kfKqf </a:t>
            </a:r>
          </a:p>
          <a:p>
            <a:pPr algn="l">
              <a:spcBef>
                <a:spcPct val="0"/>
              </a:spcBef>
              <a:defRPr/>
            </a:pPr>
            <a:r>
              <a:rPr lang="en-US" sz="2400" i="0">
                <a:solidFill>
                  <a:schemeClr val="tx1"/>
                </a:solidFill>
                <a:ea typeface="ＭＳ Ｐゴシック" charset="-128"/>
                <a:cs typeface="ＭＳ Ｐゴシック" charset="-128"/>
              </a:rPr>
              <a:t>        ~cIrfvtikfkppDmf '[fbarf.</a:t>
            </a:r>
          </a:p>
        </p:txBody>
      </p:sp>
      <p:sp>
        <p:nvSpPr>
          <p:cNvPr id="530470" name="Oval 38"/>
          <p:cNvSpPr>
            <a:spLocks noChangeArrowheads="1"/>
          </p:cNvSpPr>
          <p:nvPr/>
        </p:nvSpPr>
        <p:spPr bwMode="auto">
          <a:xfrm>
            <a:off x="7599363" y="4351338"/>
            <a:ext cx="1528762" cy="485775"/>
          </a:xfrm>
          <a:prstGeom prst="ellipse">
            <a:avLst/>
          </a:prstGeom>
          <a:noFill/>
          <a:ln w="57150">
            <a:solidFill>
              <a:srgbClr val="66FF78"/>
            </a:solidFill>
            <a:round/>
            <a:headEnd/>
            <a:tailEnd/>
          </a:ln>
          <a:effectLst>
            <a:outerShdw blurRad="63500" dist="5388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08557"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grpSp>
        <p:nvGrpSpPr>
          <p:cNvPr id="5" name="Group 41"/>
          <p:cNvGrpSpPr>
            <a:grpSpLocks/>
          </p:cNvGrpSpPr>
          <p:nvPr/>
        </p:nvGrpSpPr>
        <p:grpSpPr bwMode="auto">
          <a:xfrm>
            <a:off x="5091113" y="5341938"/>
            <a:ext cx="2098675" cy="566737"/>
            <a:chOff x="3441" y="3487"/>
            <a:chExt cx="1322" cy="354"/>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spcBef>
                  <a:spcPct val="0"/>
                </a:spcBef>
                <a:defRPr/>
              </a:pPr>
              <a:endParaRPr lang="en-US" sz="1200" b="0">
                <a:solidFill>
                  <a:srgbClr val="DDEE5E"/>
                </a:solidFill>
                <a:latin typeface="Helvetica" charset="0"/>
                <a:ea typeface="ＭＳ Ｐゴシック" charset="-128"/>
                <a:cs typeface="ＭＳ Ｐゴシック" charset="-128"/>
              </a:endParaRPr>
            </a:p>
          </p:txBody>
        </p:sp>
        <p:sp>
          <p:nvSpPr>
            <p:cNvPr id="530436" name="Rectangle 4"/>
            <p:cNvSpPr>
              <a:spLocks noChangeArrowheads="1"/>
            </p:cNvSpPr>
            <p:nvPr/>
          </p:nvSpPr>
          <p:spPr bwMode="auto">
            <a:xfrm>
              <a:off x="3529" y="3528"/>
              <a:ext cx="1234" cy="287"/>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l"/>
              <a:r>
                <a:rPr lang="en-US" sz="2400">
                  <a:solidFill>
                    <a:srgbClr val="DDEE5E"/>
                  </a:solidFill>
                </a:rPr>
                <a:t> ~cirfvatmf</a:t>
              </a:r>
              <a:endParaRPr lang="en-US" sz="2400">
                <a:solidFill>
                  <a:srgbClr val="DDEE5E"/>
                </a:solidFill>
                <a:latin typeface="Helvetica"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17125" name="Rectangle 5"/>
          <p:cNvSpPr>
            <a:spLocks noChangeArrowheads="1"/>
          </p:cNvSpPr>
          <p:nvPr/>
        </p:nvSpPr>
        <p:spPr bwMode="auto">
          <a:xfrm>
            <a:off x="650875" y="681038"/>
            <a:ext cx="1881188" cy="132087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spcBef>
                <a:spcPct val="0"/>
              </a:spcBef>
            </a:pPr>
            <a:r>
              <a:rPr lang="en-US" sz="2400" i="0" dirty="0">
                <a:solidFill>
                  <a:srgbClr val="FFFF00"/>
                </a:solidFill>
              </a:rPr>
              <a:t>~</a:t>
            </a:r>
            <a:r>
              <a:rPr lang="en-US" sz="2400" i="0" dirty="0" err="1">
                <a:solidFill>
                  <a:srgbClr val="FFFF00"/>
                </a:solidFill>
              </a:rPr>
              <a:t>pirkaAm</a:t>
            </a:r>
            <a:r>
              <a:rPr lang="en-US" sz="2400" i="0" dirty="0">
                <a:solidFill>
                  <a:srgbClr val="FFFF00"/>
                </a:solidFill>
              </a:rPr>
              <a:t> `</a:t>
            </a:r>
            <a:r>
              <a:rPr lang="en-US" sz="2400" i="0" dirty="0" err="1">
                <a:solidFill>
                  <a:srgbClr val="FFFF00"/>
                </a:solidFill>
              </a:rPr>
              <a:t>Aztftlf</a:t>
            </a:r>
            <a:r>
              <a:rPr lang="en-US" sz="2400" i="0" dirty="0">
                <a:solidFill>
                  <a:srgbClr val="FFFF00"/>
                </a:solidFill>
              </a:rPr>
              <a:t> </a:t>
            </a:r>
            <a:r>
              <a:rPr lang="en-US" sz="2400" i="0" dirty="0">
                <a:solidFill>
                  <a:schemeClr val="tx1"/>
                </a:solidFill>
              </a:rPr>
              <a:t>~</a:t>
            </a:r>
            <a:r>
              <a:rPr lang="en-US" sz="2400" i="0" dirty="0" err="1">
                <a:solidFill>
                  <a:schemeClr val="tx1"/>
                </a:solidFill>
              </a:rPr>
              <a:t>ti</a:t>
            </a:r>
            <a:r>
              <a:rPr lang="en-US" sz="2400" i="0" dirty="0">
                <a:solidFill>
                  <a:schemeClr val="tx1"/>
                </a:solidFill>
              </a:rPr>
              <a:t> </a:t>
            </a:r>
            <a:r>
              <a:rPr lang="en-US" sz="2400" i="0" dirty="0">
                <a:solidFill>
                  <a:schemeClr val="tx1"/>
                </a:solidFill>
                <a:latin typeface="Times New Roman" charset="0"/>
              </a:rPr>
              <a:t>12:1-3</a:t>
            </a:r>
            <a:r>
              <a:rPr lang="en-US" dirty="0"/>
              <a:t> </a:t>
            </a:r>
            <a:endParaRPr lang="en-US" sz="2400" i="0" dirty="0">
              <a:solidFill>
                <a:schemeClr val="tx1"/>
              </a:solidFill>
              <a:latin typeface="Helvetica" charset="0"/>
            </a:endParaRPr>
          </a:p>
        </p:txBody>
      </p:sp>
      <p:sp>
        <p:nvSpPr>
          <p:cNvPr id="517126" name="Rectangle 6"/>
          <p:cNvSpPr>
            <a:spLocks noChangeArrowheads="1"/>
          </p:cNvSpPr>
          <p:nvPr/>
        </p:nvSpPr>
        <p:spPr bwMode="auto">
          <a:xfrm>
            <a:off x="1147763" y="3603625"/>
            <a:ext cx="15732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rgbClr val="5BFF5B"/>
                </a:solidFill>
              </a:rPr>
              <a:t>nilmf</a:t>
            </a:r>
            <a:endParaRPr lang="en-US">
              <a:solidFill>
                <a:srgbClr val="5BFF5B"/>
              </a:solidFill>
              <a:latin typeface="Helvetic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10599"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0"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1"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2"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3"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10604"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517134" name="Text Box 14"/>
          <p:cNvSpPr txBox="1">
            <a:spLocks noChangeArrowheads="1"/>
          </p:cNvSpPr>
          <p:nvPr/>
        </p:nvSpPr>
        <p:spPr bwMode="auto">
          <a:xfrm>
            <a:off x="6635750" y="714375"/>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400" i="0" dirty="0" err="1">
                <a:solidFill>
                  <a:srgbClr val="FFFF00"/>
                </a:solidFill>
              </a:rPr>
              <a:t>ud</a:t>
            </a:r>
            <a:r>
              <a:rPr lang="en-US" sz="2400" i="0" dirty="0">
                <a:solidFill>
                  <a:srgbClr val="FFFF00"/>
                </a:solidFill>
              </a:rPr>
              <a:t>]</a:t>
            </a:r>
            <a:r>
              <a:rPr lang="en-US" sz="2400" i="0" dirty="0" err="1">
                <a:solidFill>
                  <a:srgbClr val="FFFF00"/>
                </a:solidFill>
              </a:rPr>
              <a:t>fpFkfAk</a:t>
            </a:r>
            <a:r>
              <a:rPr lang="en-US" sz="2400" i="0" dirty="0">
                <a:solidFill>
                  <a:schemeClr val="tx1"/>
                </a:solidFill>
              </a:rPr>
              <a:t>  ~</a:t>
            </a:r>
            <a:r>
              <a:rPr lang="en-US" sz="2400" i="0" dirty="0" err="1">
                <a:solidFill>
                  <a:schemeClr val="tx1"/>
                </a:solidFill>
              </a:rPr>
              <a:t>ti</a:t>
            </a:r>
            <a:r>
              <a:rPr lang="en-US" sz="2400" i="0" dirty="0">
                <a:solidFill>
                  <a:schemeClr val="tx1"/>
                </a:solidFill>
              </a:rPr>
              <a:t> 15:9-18</a:t>
            </a:r>
            <a:endParaRPr lang="en-US" sz="2400" b="0" i="0" dirty="0">
              <a:solidFill>
                <a:schemeClr val="tx1"/>
              </a:solidFill>
            </a:endParaRPr>
          </a:p>
          <a:p>
            <a:pPr algn="l">
              <a:spcBef>
                <a:spcPct val="0"/>
              </a:spcBef>
            </a:pPr>
            <a:endParaRPr lang="en-US" sz="2400" b="0" i="0" dirty="0">
              <a:solidFill>
                <a:schemeClr val="tx1"/>
              </a:solidFill>
              <a:latin typeface="Comic Sans MS" charset="0"/>
            </a:endParaRPr>
          </a:p>
        </p:txBody>
      </p:sp>
      <p:sp>
        <p:nvSpPr>
          <p:cNvPr id="517135" name="Rectangle 15"/>
          <p:cNvSpPr>
            <a:spLocks noChangeArrowheads="1"/>
          </p:cNvSpPr>
          <p:nvPr/>
        </p:nvSpPr>
        <p:spPr bwMode="auto">
          <a:xfrm>
            <a:off x="3884613" y="3582988"/>
            <a:ext cx="15716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vitfT</a:t>
            </a:r>
          </a:p>
        </p:txBody>
      </p:sp>
      <p:sp>
        <p:nvSpPr>
          <p:cNvPr id="517136" name="Rectangle 16"/>
          <p:cNvSpPr>
            <a:spLocks noChangeArrowheads="1"/>
          </p:cNvSpPr>
          <p:nvPr/>
        </p:nvSpPr>
        <p:spPr bwMode="auto">
          <a:xfrm>
            <a:off x="6118225" y="3598863"/>
            <a:ext cx="2487613"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~cirfvatmf</a:t>
            </a:r>
          </a:p>
        </p:txBody>
      </p:sp>
      <p:sp>
        <p:nvSpPr>
          <p:cNvPr id="517137" name="Rectangle 17"/>
          <p:cNvSpPr>
            <a:spLocks noChangeArrowheads="1"/>
          </p:cNvSpPr>
          <p:nvPr/>
        </p:nvSpPr>
        <p:spPr bwMode="auto">
          <a:xfrm>
            <a:off x="1104900" y="4032250"/>
            <a:ext cx="135255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12:1</a:t>
            </a:r>
          </a:p>
        </p:txBody>
      </p:sp>
      <p:sp>
        <p:nvSpPr>
          <p:cNvPr id="517138" name="Rectangle 18"/>
          <p:cNvSpPr>
            <a:spLocks noChangeArrowheads="1"/>
          </p:cNvSpPr>
          <p:nvPr/>
        </p:nvSpPr>
        <p:spPr bwMode="auto">
          <a:xfrm>
            <a:off x="3817938" y="4035425"/>
            <a:ext cx="15144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12:2</a:t>
            </a:r>
          </a:p>
        </p:txBody>
      </p:sp>
      <p:sp>
        <p:nvSpPr>
          <p:cNvPr id="517139" name="Rectangle 19"/>
          <p:cNvSpPr>
            <a:spLocks noChangeArrowheads="1"/>
          </p:cNvSpPr>
          <p:nvPr/>
        </p:nvSpPr>
        <p:spPr bwMode="auto">
          <a:xfrm>
            <a:off x="6551613" y="4043363"/>
            <a:ext cx="1487487"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12:3</a:t>
            </a:r>
          </a:p>
        </p:txBody>
      </p:sp>
      <p:sp>
        <p:nvSpPr>
          <p:cNvPr id="517140" name="Rectangle 20"/>
          <p:cNvSpPr>
            <a:spLocks noChangeArrowheads="1"/>
          </p:cNvSpPr>
          <p:nvPr/>
        </p:nvSpPr>
        <p:spPr bwMode="auto">
          <a:xfrm>
            <a:off x="315913" y="6365875"/>
            <a:ext cx="8634412" cy="5159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0"/>
              </a:spcBef>
            </a:pPr>
            <a:r>
              <a:rPr lang="en-US" sz="2800" i="0">
                <a:solidFill>
                  <a:schemeClr val="tx1"/>
                </a:solidFill>
              </a:rPr>
              <a:t>Evtakm evqipaDkqi[f </a:t>
            </a:r>
            <a:r>
              <a:rPr lang="ja-JP" altLang="en-US" sz="2800" i="0">
                <a:solidFill>
                  <a:schemeClr val="tx1"/>
                </a:solidFill>
              </a:rPr>
              <a:t>“</a:t>
            </a:r>
            <a:r>
              <a:rPr lang="en-US" sz="2800" i="0">
                <a:solidFill>
                  <a:schemeClr val="tx1"/>
                </a:solidFill>
              </a:rPr>
              <a:t>MTekZmfp&lt;</a:t>
            </a:r>
            <a:r>
              <a:rPr lang="ja-JP" altLang="en-US" sz="2800" i="0">
                <a:solidFill>
                  <a:schemeClr val="tx1"/>
                </a:solidFill>
              </a:rPr>
              <a:t>”</a:t>
            </a:r>
            <a:endParaRPr lang="en-US" sz="2800" i="0">
              <a:solidFill>
                <a:schemeClr val="tx1"/>
              </a:solidFill>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sp>
        <p:nvSpPr>
          <p:cNvPr id="517143" name="Line 23"/>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grpSp>
        <p:nvGrpSpPr>
          <p:cNvPr id="110615" name="Group 27"/>
          <p:cNvGrpSpPr>
            <a:grpSpLocks/>
          </p:cNvGrpSpPr>
          <p:nvPr/>
        </p:nvGrpSpPr>
        <p:grpSpPr bwMode="auto">
          <a:xfrm>
            <a:off x="190500" y="1152525"/>
            <a:ext cx="307975" cy="4992688"/>
            <a:chOff x="120" y="726"/>
            <a:chExt cx="194" cy="3145"/>
          </a:xfrm>
        </p:grpSpPr>
        <p:sp>
          <p:nvSpPr>
            <p:cNvPr id="110621"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10622"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10623"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10624"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40</a:t>
            </a:r>
          </a:p>
        </p:txBody>
      </p:sp>
      <p:sp>
        <p:nvSpPr>
          <p:cNvPr id="110617"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10619"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517161" name="Rectangle 41"/>
          <p:cNvSpPr>
            <a:spLocks noChangeArrowheads="1"/>
          </p:cNvSpPr>
          <p:nvPr/>
        </p:nvSpPr>
        <p:spPr bwMode="auto">
          <a:xfrm>
            <a:off x="2735263" y="773113"/>
            <a:ext cx="3636962" cy="155098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4000" i="0"/>
              <a:t>~pirkami[f ud]fpFkfAk</a:t>
            </a:r>
            <a:endParaRPr lang="en-US" sz="4000"/>
          </a:p>
          <a:p>
            <a:pPr>
              <a:lnSpc>
                <a:spcPct val="80000"/>
              </a:lnSpc>
              <a:spcBef>
                <a:spcPct val="0"/>
              </a:spcBef>
            </a:pPr>
            <a:endParaRPr lang="en-US" sz="4000">
              <a:solidFill>
                <a:schemeClr val="tx2"/>
              </a:solidFill>
              <a:latin typeface="Kosher-Norm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649288"/>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chemeClr val="tx1"/>
                </a:solidFill>
              </a:rPr>
              <a:t>krftftrf ~pirkaAm Enakfki</a:t>
            </a:r>
            <a:r>
              <a:rPr lang="en-US" sz="2400" i="0">
                <a:solidFill>
                  <a:schemeClr val="tx1"/>
                </a:solidFill>
                <a:latin typeface="Times New Roman" charset="0"/>
              </a:rPr>
              <a:t>: </a:t>
            </a:r>
            <a:r>
              <a:rPr lang="en-US" sz="2400" i="0">
                <a:solidFill>
                  <a:schemeClr val="tx1"/>
                </a:solidFill>
              </a:rPr>
              <a:t>nI u[f </a:t>
            </a:r>
            <a:r>
              <a:rPr lang="en-US" sz="2400" i="0">
                <a:solidFill>
                  <a:schemeClr val="folHlink"/>
                </a:solidFill>
              </a:rPr>
              <a:t>EtctfAty&lt;mf</a:t>
            </a:r>
            <a:r>
              <a:rPr lang="en-US" sz="2400" i="0">
                <a:solidFill>
                  <a:schemeClr val="tx1"/>
                </a:solidFill>
              </a:rPr>
              <a:t>,    </a:t>
            </a:r>
          </a:p>
          <a:p>
            <a:pPr algn="l">
              <a:spcBef>
                <a:spcPct val="0"/>
              </a:spcBef>
            </a:pPr>
            <a:r>
              <a:rPr lang="en-US" sz="2400" i="0">
                <a:solidFill>
                  <a:schemeClr val="tx1"/>
                </a:solidFill>
              </a:rPr>
              <a:t>        u[f ;[tfAty&lt;mf, u[f tkpfp{Ady vIdfAdy&lt;mf  </a:t>
            </a:r>
          </a:p>
          <a:p>
            <a:pPr algn="l">
              <a:spcBef>
                <a:spcPct val="0"/>
              </a:spcBef>
            </a:pPr>
            <a:r>
              <a:rPr lang="en-US" sz="2400" i="0">
                <a:solidFill>
                  <a:schemeClr val="tx1"/>
                </a:solidFill>
              </a:rPr>
              <a:t>        vidfDpf p&lt;bpfpdfD, na[f u[kfKkf ka]fpikfKmf </a:t>
            </a:r>
          </a:p>
          <a:p>
            <a:pPr algn="l">
              <a:spcBef>
                <a:spcPct val="0"/>
              </a:spcBef>
            </a:pPr>
            <a:r>
              <a:rPr lang="en-US" sz="2400" i="0">
                <a:solidFill>
                  <a:schemeClr val="tx1"/>
                </a:solidFill>
              </a:rPr>
              <a:t>        EtctfTkfKpf Epa.</a:t>
            </a:r>
            <a:endParaRPr lang="en-US" sz="2400" i="0">
              <a:solidFill>
                <a:schemeClr val="tx1"/>
              </a:solidFill>
              <a:latin typeface="Times New Roman" charset="0"/>
            </a:endParaRPr>
          </a:p>
        </p:txBody>
      </p:sp>
      <p:sp>
        <p:nvSpPr>
          <p:cNvPr id="530441" name="Rectangle 9"/>
          <p:cNvSpPr>
            <a:spLocks noChangeArrowheads="1"/>
          </p:cNvSpPr>
          <p:nvPr/>
        </p:nvSpPr>
        <p:spPr bwMode="auto">
          <a:xfrm>
            <a:off x="1295400" y="3175"/>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a:solidFill>
                  <a:srgbClr val="DDEE5E"/>
                </a:solidFill>
              </a:rPr>
              <a:t>~pirkami[f vakfKttftmf</a:t>
            </a:r>
            <a:endParaRPr lang="en-US" sz="3600" i="0">
              <a:solidFill>
                <a:srgbClr val="DDEE5E"/>
              </a:solidFill>
              <a:latin typeface="Times New Roman" charset="0"/>
            </a:endParaRPr>
          </a:p>
        </p:txBody>
      </p:sp>
      <p:sp>
        <p:nvSpPr>
          <p:cNvPr id="112644"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chemeClr val="tx1"/>
                </a:solidFill>
              </a:rPr>
              <a:t>na[f u[fA[ </a:t>
            </a:r>
            <a:r>
              <a:rPr lang="en-US" sz="2400" i="0">
                <a:solidFill>
                  <a:schemeClr val="folHlink"/>
                </a:solidFill>
              </a:rPr>
              <a:t>epriy jatiyakfki</a:t>
            </a:r>
            <a:r>
              <a:rPr lang="en-US" sz="2400" i="0">
                <a:solidFill>
                  <a:schemeClr val="tx1"/>
                </a:solidFill>
              </a:rPr>
              <a:t> u[fA[</a:t>
            </a:r>
            <a:r>
              <a:rPr lang="en-US" sz="2400">
                <a:solidFill>
                  <a:schemeClr val="tx1"/>
                </a:solidFill>
              </a:rPr>
              <a:t> 	</a:t>
            </a:r>
          </a:p>
          <a:p>
            <a:pPr algn="l">
              <a:spcBef>
                <a:spcPct val="0"/>
              </a:spcBef>
            </a:pPr>
            <a:r>
              <a:rPr lang="en-US" sz="2400">
                <a:solidFill>
                  <a:schemeClr val="tx1"/>
                </a:solidFill>
              </a:rPr>
              <a:t>        </a:t>
            </a:r>
            <a:r>
              <a:rPr lang="en-US" sz="2400" i="0">
                <a:solidFill>
                  <a:schemeClr val="tx1"/>
                </a:solidFill>
              </a:rPr>
              <a:t>~cirfvtitfT, u[f EpArpf </a:t>
            </a:r>
          </a:p>
          <a:p>
            <a:pPr algn="l">
              <a:spcBef>
                <a:spcPct val="0"/>
              </a:spcBef>
            </a:pPr>
            <a:r>
              <a:rPr lang="en-US" sz="2400" i="0">
                <a:solidFill>
                  <a:schemeClr val="tx1"/>
                </a:solidFill>
              </a:rPr>
              <a:t>        epRAmpDtfTEv[f, nI ~cirfvatmayf ;Rpfpayf.</a:t>
            </a:r>
            <a:endParaRPr lang="en-US" sz="2400" i="0">
              <a:solidFill>
                <a:schemeClr val="tx1"/>
              </a:solidFill>
              <a:latin typeface="Times New Roman" charset="0"/>
            </a:endParaRPr>
          </a:p>
          <a:p>
            <a:pPr algn="l">
              <a:spcBef>
                <a:spcPct val="0"/>
              </a:spcBef>
            </a:pPr>
            <a:endParaRPr lang="en-US" sz="2400" i="0">
              <a:solidFill>
                <a:schemeClr val="tx1"/>
              </a:solidFill>
              <a:latin typeface="Times New Roman" charset="0"/>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i="0">
                <a:solidFill>
                  <a:schemeClr val="tx1"/>
                </a:solidFill>
                <a:ea typeface="ＭＳ Ｐゴシック" charset="-128"/>
                <a:cs typeface="ＭＳ Ｐゴシック" charset="-128"/>
              </a:rPr>
              <a:t>u[fA[ ~cIrfvtikfkibvvrfkAq </a:t>
            </a:r>
            <a:r>
              <a:rPr lang="en-US" sz="2400" i="0">
                <a:solidFill>
                  <a:schemeClr val="folHlink"/>
                </a:solidFill>
                <a:ea typeface="ＭＳ Ｐゴシック" charset="-128"/>
                <a:cs typeface="ＭＳ Ｐゴシック" charset="-128"/>
              </a:rPr>
              <a:t>~cIrfvtipfEp[f</a:t>
            </a:r>
            <a:r>
              <a:rPr lang="en-US" sz="2400" i="0">
                <a:solidFill>
                  <a:schemeClr val="tx1"/>
                </a:solidFill>
                <a:ea typeface="ＭＳ Ｐゴシック" charset="-128"/>
                <a:cs typeface="ＭＳ Ｐゴシック" charset="-128"/>
              </a:rPr>
              <a:t>.     </a:t>
            </a:r>
          </a:p>
          <a:p>
            <a:pPr algn="l">
              <a:spcBef>
                <a:spcPct val="0"/>
              </a:spcBef>
              <a:defRPr/>
            </a:pPr>
            <a:r>
              <a:rPr lang="en-US" sz="2400" i="0">
                <a:solidFill>
                  <a:schemeClr val="tx1"/>
                </a:solidFill>
                <a:ea typeface="ＭＳ Ｐゴシック" charset="-128"/>
                <a:cs typeface="ＭＳ Ｐゴシック" charset="-128"/>
              </a:rPr>
              <a:t>        u[fA[</a:t>
            </a:r>
            <a:r>
              <a:rPr lang="en-US" sz="2400">
                <a:ea typeface="ＭＳ Ｐゴシック" charset="-128"/>
                <a:cs typeface="ＭＳ Ｐゴシック" charset="-128"/>
              </a:rPr>
              <a:t> </a:t>
            </a:r>
            <a:r>
              <a:rPr lang="en-US" sz="2400" i="0">
                <a:solidFill>
                  <a:schemeClr val="tx1"/>
                </a:solidFill>
                <a:ea typeface="ＭＳ Ｐゴシック" charset="-128"/>
                <a:cs typeface="ＭＳ Ｐゴシック" charset="-128"/>
              </a:rPr>
              <a:t>cpikfkibvA[cf cpipfEp[f p&gt;miyiLlfl  </a:t>
            </a:r>
          </a:p>
          <a:p>
            <a:pPr algn="l">
              <a:spcBef>
                <a:spcPct val="0"/>
              </a:spcBef>
              <a:defRPr/>
            </a:pPr>
            <a:r>
              <a:rPr lang="en-US" sz="2400" i="0">
                <a:solidFill>
                  <a:schemeClr val="tx1"/>
                </a:solidFill>
                <a:ea typeface="ＭＳ Ｐゴシック" charset="-128"/>
                <a:cs typeface="ＭＳ Ｐゴシック" charset="-128"/>
              </a:rPr>
              <a:t>        vmfcgfkEqlflamf u[kfKqf </a:t>
            </a:r>
          </a:p>
          <a:p>
            <a:pPr algn="l">
              <a:spcBef>
                <a:spcPct val="0"/>
              </a:spcBef>
              <a:defRPr/>
            </a:pPr>
            <a:r>
              <a:rPr lang="en-US" sz="2400" i="0">
                <a:solidFill>
                  <a:schemeClr val="tx1"/>
                </a:solidFill>
                <a:ea typeface="ＭＳ Ｐゴシック" charset="-128"/>
                <a:cs typeface="ＭＳ Ｐゴシック" charset="-128"/>
              </a:rPr>
              <a:t>        ~cIrfvtikfkppDmf '[fbarff.</a:t>
            </a: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12648"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sp>
        <p:nvSpPr>
          <p:cNvPr id="112649"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p>
            <a:pPr algn="l">
              <a:spcBef>
                <a:spcPct val="0"/>
              </a:spcBef>
            </a:pPr>
            <a:endParaRPr lang="en-US" sz="1600" i="0">
              <a:solidFill>
                <a:schemeClr val="tx1"/>
              </a:solidFill>
              <a:latin typeface="Comic Sans MS" charset="0"/>
            </a:endParaRPr>
          </a:p>
        </p:txBody>
      </p:sp>
      <p:sp>
        <p:nvSpPr>
          <p:cNvPr id="521225" name="Text Box 9"/>
          <p:cNvSpPr txBox="1">
            <a:spLocks noChangeArrowheads="1"/>
          </p:cNvSpPr>
          <p:nvPr/>
        </p:nvSpPr>
        <p:spPr bwMode="auto">
          <a:xfrm>
            <a:off x="863600" y="1760538"/>
            <a:ext cx="7585075" cy="33829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7200" i="0">
                <a:solidFill>
                  <a:srgbClr val="FBF43D"/>
                </a:solidFill>
              </a:rPr>
              <a:t>;vfvarftfAtkAqmI]fDmf oR MAb    kv]ikfkv&lt;mf</a:t>
            </a:r>
            <a:r>
              <a:rPr lang="en-US" sz="7200" i="0">
                <a:solidFill>
                  <a:srgbClr val="FBF43D"/>
                </a:solidFill>
                <a:latin typeface="Comic Sans MS" charset="0"/>
              </a:rPr>
              <a:t>…  </a:t>
            </a:r>
            <a:endParaRPr lang="en-US" sz="5400" i="0">
              <a:solidFill>
                <a:srgbClr val="FBF43D"/>
              </a:solidFill>
              <a:latin typeface="Comic Sans MS"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649288"/>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chemeClr val="tx1"/>
                </a:solidFill>
              </a:rPr>
              <a:t>krftftrf ~pirkaAm Enakfki</a:t>
            </a:r>
            <a:r>
              <a:rPr lang="en-US" sz="2400" i="0">
                <a:solidFill>
                  <a:schemeClr val="tx1"/>
                </a:solidFill>
                <a:latin typeface="Times New Roman" charset="0"/>
              </a:rPr>
              <a:t>: </a:t>
            </a:r>
            <a:r>
              <a:rPr lang="en-US" sz="2400" i="0">
                <a:solidFill>
                  <a:schemeClr val="tx1"/>
                </a:solidFill>
              </a:rPr>
              <a:t>nI u[f </a:t>
            </a:r>
            <a:r>
              <a:rPr lang="en-US" sz="2400" i="0">
                <a:solidFill>
                  <a:schemeClr val="folHlink"/>
                </a:solidFill>
              </a:rPr>
              <a:t>EtctfAty&lt;mf</a:t>
            </a:r>
            <a:r>
              <a:rPr lang="en-US" sz="2400" i="0">
                <a:solidFill>
                  <a:schemeClr val="tx1"/>
                </a:solidFill>
              </a:rPr>
              <a:t>,    </a:t>
            </a:r>
          </a:p>
          <a:p>
            <a:pPr algn="l">
              <a:spcBef>
                <a:spcPct val="0"/>
              </a:spcBef>
            </a:pPr>
            <a:r>
              <a:rPr lang="en-US" sz="2400" i="0">
                <a:solidFill>
                  <a:schemeClr val="tx1"/>
                </a:solidFill>
              </a:rPr>
              <a:t>        u[f  ;[tfAty&lt;mf, u[f tkpfp{Ady vIdfAdy&lt;mf  </a:t>
            </a:r>
          </a:p>
          <a:p>
            <a:pPr algn="l">
              <a:spcBef>
                <a:spcPct val="0"/>
              </a:spcBef>
            </a:pPr>
            <a:r>
              <a:rPr lang="en-US" sz="2400" i="0">
                <a:solidFill>
                  <a:schemeClr val="tx1"/>
                </a:solidFill>
              </a:rPr>
              <a:t>        vidfDpf p&lt;bpfpdfD, na[f u[kfKkf ka]fpikfKmf </a:t>
            </a:r>
          </a:p>
          <a:p>
            <a:pPr algn="l">
              <a:spcBef>
                <a:spcPct val="0"/>
              </a:spcBef>
            </a:pPr>
            <a:r>
              <a:rPr lang="en-US" sz="2400" i="0">
                <a:solidFill>
                  <a:schemeClr val="tx1"/>
                </a:solidFill>
              </a:rPr>
              <a:t>        EtctfTkfKpf Epa.</a:t>
            </a:r>
            <a:endParaRPr lang="en-US" sz="2400" i="0">
              <a:solidFill>
                <a:schemeClr val="tx1"/>
              </a:solidFill>
              <a:latin typeface="Times New Roman" charset="0"/>
            </a:endParaRPr>
          </a:p>
        </p:txBody>
      </p:sp>
      <p:sp>
        <p:nvSpPr>
          <p:cNvPr id="530441" name="Rectangle 9"/>
          <p:cNvSpPr>
            <a:spLocks noChangeArrowheads="1"/>
          </p:cNvSpPr>
          <p:nvPr/>
        </p:nvSpPr>
        <p:spPr bwMode="auto">
          <a:xfrm>
            <a:off x="1295400" y="3175"/>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a:solidFill>
                  <a:srgbClr val="DDEE5E"/>
                </a:solidFill>
              </a:rPr>
              <a:t>~pirkami[f vakfKttftmf</a:t>
            </a:r>
            <a:endParaRPr lang="en-US" sz="3600" i="0">
              <a:solidFill>
                <a:srgbClr val="DDEE5E"/>
              </a:solidFill>
              <a:latin typeface="Times New Roman" charset="0"/>
            </a:endParaRPr>
          </a:p>
        </p:txBody>
      </p:sp>
      <p:sp>
        <p:nvSpPr>
          <p:cNvPr id="114692"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chemeClr val="tx1"/>
                </a:solidFill>
              </a:rPr>
              <a:t>na[f u[fA[ </a:t>
            </a:r>
            <a:r>
              <a:rPr lang="en-US" sz="2400" i="0">
                <a:solidFill>
                  <a:schemeClr val="folHlink"/>
                </a:solidFill>
              </a:rPr>
              <a:t>epriy jatiyakfki</a:t>
            </a:r>
            <a:r>
              <a:rPr lang="en-US" sz="2400" i="0">
                <a:solidFill>
                  <a:schemeClr val="tx1"/>
                </a:solidFill>
              </a:rPr>
              <a:t> u[fA[</a:t>
            </a:r>
            <a:r>
              <a:rPr lang="en-US" sz="2400">
                <a:solidFill>
                  <a:schemeClr val="tx1"/>
                </a:solidFill>
              </a:rPr>
              <a:t> 	</a:t>
            </a:r>
          </a:p>
          <a:p>
            <a:pPr algn="l">
              <a:spcBef>
                <a:spcPct val="0"/>
              </a:spcBef>
            </a:pPr>
            <a:r>
              <a:rPr lang="en-US" sz="2400">
                <a:solidFill>
                  <a:schemeClr val="tx1"/>
                </a:solidFill>
              </a:rPr>
              <a:t>        </a:t>
            </a:r>
            <a:r>
              <a:rPr lang="en-US" sz="2400" i="0">
                <a:solidFill>
                  <a:schemeClr val="tx1"/>
                </a:solidFill>
              </a:rPr>
              <a:t>~cirfvtitfT, u[f EpArpf </a:t>
            </a:r>
          </a:p>
          <a:p>
            <a:pPr algn="l">
              <a:spcBef>
                <a:spcPct val="0"/>
              </a:spcBef>
            </a:pPr>
            <a:r>
              <a:rPr lang="en-US" sz="2400" i="0">
                <a:solidFill>
                  <a:schemeClr val="tx1"/>
                </a:solidFill>
              </a:rPr>
              <a:t>        epRAmpDtfTEv[f, nI ~cirfvatmayf ;Rpfpayf.</a:t>
            </a:r>
            <a:endParaRPr lang="en-US" sz="2400" i="0">
              <a:solidFill>
                <a:schemeClr val="tx1"/>
              </a:solidFill>
              <a:latin typeface="Times New Roman" charset="0"/>
            </a:endParaRPr>
          </a:p>
          <a:p>
            <a:pPr algn="l">
              <a:spcBef>
                <a:spcPct val="0"/>
              </a:spcBef>
            </a:pPr>
            <a:endParaRPr lang="en-US" sz="2400" i="0">
              <a:solidFill>
                <a:schemeClr val="tx1"/>
              </a:solidFill>
              <a:latin typeface="Times New Roman" charset="0"/>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i="0">
                <a:solidFill>
                  <a:schemeClr val="tx1"/>
                </a:solidFill>
                <a:ea typeface="ＭＳ Ｐゴシック" charset="-128"/>
                <a:cs typeface="ＭＳ Ｐゴシック" charset="-128"/>
              </a:rPr>
              <a:t>u[fA[ ~cIrfvtikfkibvvrfkAq </a:t>
            </a:r>
            <a:r>
              <a:rPr lang="en-US" sz="2400" i="0">
                <a:solidFill>
                  <a:schemeClr val="folHlink"/>
                </a:solidFill>
                <a:ea typeface="ＭＳ Ｐゴシック" charset="-128"/>
                <a:cs typeface="ＭＳ Ｐゴシック" charset="-128"/>
              </a:rPr>
              <a:t>~cIrfvtipfEp[f</a:t>
            </a:r>
            <a:r>
              <a:rPr lang="en-US" sz="2400" i="0">
                <a:solidFill>
                  <a:schemeClr val="tx1"/>
                </a:solidFill>
                <a:ea typeface="ＭＳ Ｐゴシック" charset="-128"/>
                <a:cs typeface="ＭＳ Ｐゴシック" charset="-128"/>
              </a:rPr>
              <a:t>.     </a:t>
            </a:r>
          </a:p>
          <a:p>
            <a:pPr algn="l">
              <a:spcBef>
                <a:spcPct val="0"/>
              </a:spcBef>
              <a:defRPr/>
            </a:pPr>
            <a:r>
              <a:rPr lang="en-US" sz="2400" i="0">
                <a:solidFill>
                  <a:schemeClr val="tx1"/>
                </a:solidFill>
                <a:ea typeface="ＭＳ Ｐゴシック" charset="-128"/>
                <a:cs typeface="ＭＳ Ｐゴシック" charset="-128"/>
              </a:rPr>
              <a:t>        u[fA[</a:t>
            </a:r>
            <a:r>
              <a:rPr lang="en-US" sz="2400">
                <a:ea typeface="ＭＳ Ｐゴシック" charset="-128"/>
                <a:cs typeface="ＭＳ Ｐゴシック" charset="-128"/>
              </a:rPr>
              <a:t> </a:t>
            </a:r>
            <a:r>
              <a:rPr lang="en-US" sz="2400" i="0">
                <a:solidFill>
                  <a:schemeClr val="tx1"/>
                </a:solidFill>
                <a:ea typeface="ＭＳ Ｐゴシック" charset="-128"/>
                <a:cs typeface="ＭＳ Ｐゴシック" charset="-128"/>
              </a:rPr>
              <a:t>cpikfkibvA[cf cpipfEp[f p&gt;miyiLlfl  </a:t>
            </a:r>
          </a:p>
          <a:p>
            <a:pPr algn="l">
              <a:spcBef>
                <a:spcPct val="0"/>
              </a:spcBef>
              <a:defRPr/>
            </a:pPr>
            <a:r>
              <a:rPr lang="en-US" sz="2400" i="0">
                <a:solidFill>
                  <a:schemeClr val="tx1"/>
                </a:solidFill>
                <a:ea typeface="ＭＳ Ｐゴシック" charset="-128"/>
                <a:cs typeface="ＭＳ Ｐゴシック" charset="-128"/>
              </a:rPr>
              <a:t>        vmfcgfkEqlflamf u[kfKqf </a:t>
            </a:r>
          </a:p>
          <a:p>
            <a:pPr algn="l">
              <a:spcBef>
                <a:spcPct val="0"/>
              </a:spcBef>
              <a:defRPr/>
            </a:pPr>
            <a:r>
              <a:rPr lang="en-US" sz="2400" i="0">
                <a:solidFill>
                  <a:schemeClr val="tx1"/>
                </a:solidFill>
                <a:ea typeface="ＭＳ Ｐゴシック" charset="-128"/>
                <a:cs typeface="ＭＳ Ｐゴシック" charset="-128"/>
              </a:rPr>
              <a:t>        ~cIrfvtikfkppDmf '[fbarf.</a:t>
            </a: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14696"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sp>
        <p:nvSpPr>
          <p:cNvPr id="114697" name="Rectangle 5"/>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lstStyle/>
          <a:p>
            <a:pPr algn="l">
              <a:spcBef>
                <a:spcPct val="0"/>
              </a:spcBef>
            </a:pPr>
            <a:endParaRPr lang="en-US" sz="1600" i="0">
              <a:solidFill>
                <a:schemeClr val="tx1"/>
              </a:solidFill>
              <a:latin typeface="Comic Sans MS" charset="0"/>
            </a:endParaRPr>
          </a:p>
        </p:txBody>
      </p:sp>
      <p:sp>
        <p:nvSpPr>
          <p:cNvPr id="521225" name="Text Box 9"/>
          <p:cNvSpPr txBox="1">
            <a:spLocks noChangeArrowheads="1"/>
          </p:cNvSpPr>
          <p:nvPr/>
        </p:nvSpPr>
        <p:spPr bwMode="auto">
          <a:xfrm>
            <a:off x="863600" y="1760538"/>
            <a:ext cx="7585075" cy="461486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5400" i="0">
                <a:solidFill>
                  <a:srgbClr val="FBF43D"/>
                </a:solidFill>
              </a:rPr>
              <a:t>;vfvarftfAtkAq EmEladfdma[ `rftfttftilf p&lt;rinftkfekaqfqlama?</a:t>
            </a:r>
            <a:endParaRPr lang="en-US" sz="5400" i="0">
              <a:solidFill>
                <a:srgbClr val="FBF43D"/>
              </a:solidFill>
              <a:latin typeface="Times New Roman" charset="0"/>
            </a:endParaRPr>
          </a:p>
          <a:p>
            <a:endParaRPr lang="en-US" sz="5400" i="0">
              <a:solidFill>
                <a:srgbClr val="FBF43D"/>
              </a:solidFill>
              <a:latin typeface="Times New Roman"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649288"/>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chemeClr val="tx1"/>
                </a:solidFill>
              </a:rPr>
              <a:t>krftftrf ~pirkaAm Enakfki</a:t>
            </a:r>
            <a:r>
              <a:rPr lang="en-US" sz="2400" i="0">
                <a:solidFill>
                  <a:schemeClr val="tx1"/>
                </a:solidFill>
                <a:latin typeface="Times New Roman" charset="0"/>
              </a:rPr>
              <a:t>: </a:t>
            </a:r>
            <a:r>
              <a:rPr lang="en-US" sz="2400" i="0">
                <a:solidFill>
                  <a:schemeClr val="tx1"/>
                </a:solidFill>
              </a:rPr>
              <a:t>nI u[f </a:t>
            </a:r>
            <a:r>
              <a:rPr lang="en-US" sz="2400" i="0">
                <a:solidFill>
                  <a:schemeClr val="folHlink"/>
                </a:solidFill>
              </a:rPr>
              <a:t>EtctfAty&lt;mf</a:t>
            </a:r>
            <a:r>
              <a:rPr lang="en-US" sz="2400" i="0">
                <a:solidFill>
                  <a:schemeClr val="tx1"/>
                </a:solidFill>
              </a:rPr>
              <a:t>,     </a:t>
            </a:r>
          </a:p>
          <a:p>
            <a:pPr algn="l">
              <a:spcBef>
                <a:spcPct val="0"/>
              </a:spcBef>
            </a:pPr>
            <a:r>
              <a:rPr lang="en-US" sz="2400" i="0">
                <a:solidFill>
                  <a:schemeClr val="tx1"/>
                </a:solidFill>
              </a:rPr>
              <a:t>        u[f ;[tfAty&lt;mf, u[f tkpfp{Ady vIdfAdy&lt;mf  </a:t>
            </a:r>
          </a:p>
          <a:p>
            <a:pPr algn="l">
              <a:spcBef>
                <a:spcPct val="0"/>
              </a:spcBef>
            </a:pPr>
            <a:r>
              <a:rPr lang="en-US" sz="2400" i="0">
                <a:solidFill>
                  <a:schemeClr val="tx1"/>
                </a:solidFill>
              </a:rPr>
              <a:t>        vidfDpf p&lt;bpfpdfD, na[f u[kfKkf ka]fpikfKmf </a:t>
            </a:r>
          </a:p>
          <a:p>
            <a:pPr algn="l">
              <a:spcBef>
                <a:spcPct val="0"/>
              </a:spcBef>
            </a:pPr>
            <a:r>
              <a:rPr lang="en-US" sz="2400" i="0">
                <a:solidFill>
                  <a:schemeClr val="tx1"/>
                </a:solidFill>
              </a:rPr>
              <a:t>        EtctfTkfKpf Epa.</a:t>
            </a:r>
            <a:endParaRPr lang="en-US" sz="2400" i="0">
              <a:solidFill>
                <a:schemeClr val="tx1"/>
              </a:solidFill>
              <a:latin typeface="Times New Roman" charset="0"/>
            </a:endParaRPr>
          </a:p>
        </p:txBody>
      </p:sp>
      <p:sp>
        <p:nvSpPr>
          <p:cNvPr id="530441" name="Rectangle 9"/>
          <p:cNvSpPr>
            <a:spLocks noChangeArrowheads="1"/>
          </p:cNvSpPr>
          <p:nvPr/>
        </p:nvSpPr>
        <p:spPr bwMode="auto">
          <a:xfrm>
            <a:off x="1295400" y="3175"/>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a:solidFill>
                  <a:srgbClr val="DDEE5E"/>
                </a:solidFill>
              </a:rPr>
              <a:t>~pirkami[f vakfKttftmf</a:t>
            </a:r>
            <a:endParaRPr lang="en-US" sz="3600" i="0">
              <a:solidFill>
                <a:srgbClr val="DDEE5E"/>
              </a:solidFill>
              <a:latin typeface="Times New Roman" charset="0"/>
            </a:endParaRPr>
          </a:p>
        </p:txBody>
      </p:sp>
      <p:sp>
        <p:nvSpPr>
          <p:cNvPr id="116740"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chemeClr val="tx1"/>
                </a:solidFill>
              </a:rPr>
              <a:t>na[f u[fA[ </a:t>
            </a:r>
            <a:r>
              <a:rPr lang="en-US" sz="2400" i="0">
                <a:solidFill>
                  <a:schemeClr val="folHlink"/>
                </a:solidFill>
              </a:rPr>
              <a:t>epriy jatiyakfki</a:t>
            </a:r>
            <a:r>
              <a:rPr lang="en-US" sz="2400" i="0">
                <a:solidFill>
                  <a:schemeClr val="tx1"/>
                </a:solidFill>
              </a:rPr>
              <a:t> u[fA[</a:t>
            </a:r>
            <a:r>
              <a:rPr lang="en-US" sz="2400">
                <a:solidFill>
                  <a:schemeClr val="tx1"/>
                </a:solidFill>
              </a:rPr>
              <a:t> 	</a:t>
            </a:r>
          </a:p>
          <a:p>
            <a:pPr algn="l">
              <a:spcBef>
                <a:spcPct val="0"/>
              </a:spcBef>
            </a:pPr>
            <a:r>
              <a:rPr lang="en-US" sz="2400">
                <a:solidFill>
                  <a:schemeClr val="tx1"/>
                </a:solidFill>
              </a:rPr>
              <a:t>        </a:t>
            </a:r>
            <a:r>
              <a:rPr lang="en-US" sz="2400" i="0">
                <a:solidFill>
                  <a:schemeClr val="tx1"/>
                </a:solidFill>
              </a:rPr>
              <a:t>~cirfvtitfT, u[f EpArpf </a:t>
            </a:r>
          </a:p>
          <a:p>
            <a:pPr algn="l">
              <a:spcBef>
                <a:spcPct val="0"/>
              </a:spcBef>
            </a:pPr>
            <a:r>
              <a:rPr lang="en-US" sz="2400" i="0">
                <a:solidFill>
                  <a:schemeClr val="tx1"/>
                </a:solidFill>
              </a:rPr>
              <a:t>        epRAmpDtfTEv[f, nI ~cirfvatmayf ;Rpfpayf.</a:t>
            </a:r>
            <a:endParaRPr lang="en-US" sz="2400" i="0">
              <a:solidFill>
                <a:schemeClr val="tx1"/>
              </a:solidFill>
              <a:latin typeface="Times New Roman" charset="0"/>
            </a:endParaRPr>
          </a:p>
          <a:p>
            <a:pPr algn="l">
              <a:spcBef>
                <a:spcPct val="0"/>
              </a:spcBef>
            </a:pPr>
            <a:endParaRPr lang="en-US" sz="2400" i="0">
              <a:solidFill>
                <a:schemeClr val="tx1"/>
              </a:solidFill>
              <a:latin typeface="Times New Roman" charset="0"/>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a:solidFill>
                  <a:schemeClr val="folHlink"/>
                </a:solidFill>
                <a:ea typeface="ＭＳ Ｐゴシック" charset="-128"/>
                <a:cs typeface="ＭＳ Ｐゴシック" charset="-128"/>
              </a:rPr>
              <a:t>u[fA[ ~cIrfvtikfkibvvrfkAq ~cIrfvtipfEp[f.     </a:t>
            </a:r>
          </a:p>
          <a:p>
            <a:pPr algn="l">
              <a:spcBef>
                <a:spcPct val="0"/>
              </a:spcBef>
              <a:defRPr/>
            </a:pPr>
            <a:r>
              <a:rPr lang="en-US" sz="2400">
                <a:solidFill>
                  <a:schemeClr val="folHlink"/>
                </a:solidFill>
                <a:ea typeface="ＭＳ Ｐゴシック" charset="-128"/>
                <a:cs typeface="ＭＳ Ｐゴシック" charset="-128"/>
              </a:rPr>
              <a:t>        u[fA[ cpikfkibvA[cf cpipfEp[f p&gt;miyiLlfl  </a:t>
            </a:r>
          </a:p>
          <a:p>
            <a:pPr algn="l">
              <a:spcBef>
                <a:spcPct val="0"/>
              </a:spcBef>
              <a:defRPr/>
            </a:pPr>
            <a:r>
              <a:rPr lang="en-US" sz="2400">
                <a:solidFill>
                  <a:schemeClr val="folHlink"/>
                </a:solidFill>
                <a:ea typeface="ＭＳ Ｐゴシック" charset="-128"/>
                <a:cs typeface="ＭＳ Ｐゴシック" charset="-128"/>
              </a:rPr>
              <a:t>        vmfcgfkEqlflamf u[kfKqf </a:t>
            </a:r>
          </a:p>
          <a:p>
            <a:pPr algn="l">
              <a:spcBef>
                <a:spcPct val="0"/>
              </a:spcBef>
              <a:defRPr/>
            </a:pPr>
            <a:r>
              <a:rPr lang="en-US" sz="2400">
                <a:solidFill>
                  <a:schemeClr val="folHlink"/>
                </a:solidFill>
                <a:ea typeface="ＭＳ Ｐゴシック" charset="-128"/>
                <a:cs typeface="ＭＳ Ｐゴシック" charset="-128"/>
              </a:rPr>
              <a:t>        ~cIrfvtikfkppDmf  '[fbarf.</a:t>
            </a: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16744"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sp>
        <p:nvSpPr>
          <p:cNvPr id="522249" name="Oval 9"/>
          <p:cNvSpPr>
            <a:spLocks noChangeArrowheads="1"/>
          </p:cNvSpPr>
          <p:nvPr/>
        </p:nvSpPr>
        <p:spPr bwMode="auto">
          <a:xfrm>
            <a:off x="5626100" y="1112838"/>
            <a:ext cx="2103438" cy="67945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22250" name="Oval 10"/>
          <p:cNvSpPr>
            <a:spLocks noChangeArrowheads="1"/>
          </p:cNvSpPr>
          <p:nvPr/>
        </p:nvSpPr>
        <p:spPr bwMode="auto">
          <a:xfrm>
            <a:off x="2965450" y="2862263"/>
            <a:ext cx="2676525" cy="627062"/>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522251" name="Oval 11"/>
          <p:cNvSpPr>
            <a:spLocks noChangeArrowheads="1"/>
          </p:cNvSpPr>
          <p:nvPr/>
        </p:nvSpPr>
        <p:spPr bwMode="auto">
          <a:xfrm>
            <a:off x="306388" y="4084638"/>
            <a:ext cx="8061325" cy="2179637"/>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0"/>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rgbClr val="0000CC"/>
                </a:solidFill>
              </a:rPr>
              <a:t>krftftrf ~pirkaAm Enakfki</a:t>
            </a:r>
            <a:r>
              <a:rPr lang="en-US" sz="2400" i="0">
                <a:solidFill>
                  <a:srgbClr val="0000CC"/>
                </a:solidFill>
                <a:latin typeface="Times New Roman" charset="0"/>
              </a:rPr>
              <a:t>: </a:t>
            </a:r>
            <a:r>
              <a:rPr lang="en-US" sz="2400" i="0">
                <a:solidFill>
                  <a:srgbClr val="0000CC"/>
                </a:solidFill>
              </a:rPr>
              <a:t>nI u[f EtctfAty&lt;mf,    </a:t>
            </a:r>
          </a:p>
          <a:p>
            <a:pPr algn="l">
              <a:spcBef>
                <a:spcPct val="0"/>
              </a:spcBef>
            </a:pPr>
            <a:r>
              <a:rPr lang="en-US" sz="2400" i="0">
                <a:solidFill>
                  <a:srgbClr val="0000CC"/>
                </a:solidFill>
              </a:rPr>
              <a:t>        u[f ;[tfAty&lt;mf, u[f tkpfp{Ady vIdfAdy&lt;mf  </a:t>
            </a:r>
          </a:p>
          <a:p>
            <a:pPr algn="l">
              <a:spcBef>
                <a:spcPct val="0"/>
              </a:spcBef>
            </a:pPr>
            <a:r>
              <a:rPr lang="en-US" sz="2400" i="0">
                <a:solidFill>
                  <a:srgbClr val="0000CC"/>
                </a:solidFill>
              </a:rPr>
              <a:t>        vidfDpf p&lt;bpfpdfD, na[f u[kfKkf ka]fpikfKmf </a:t>
            </a:r>
          </a:p>
          <a:p>
            <a:pPr algn="l">
              <a:spcBef>
                <a:spcPct val="0"/>
              </a:spcBef>
            </a:pPr>
            <a:r>
              <a:rPr lang="en-US" sz="2400" i="0">
                <a:solidFill>
                  <a:srgbClr val="0000CC"/>
                </a:solidFill>
              </a:rPr>
              <a:t>        EtctfTkfKpf Epa.</a:t>
            </a:r>
            <a:endParaRPr lang="en-US" sz="2400" i="0">
              <a:solidFill>
                <a:srgbClr val="0000CC"/>
              </a:solidFill>
              <a:latin typeface="Times New Roman" charset="0"/>
            </a:endParaRPr>
          </a:p>
        </p:txBody>
      </p:sp>
      <p:sp>
        <p:nvSpPr>
          <p:cNvPr id="530441" name="Rectangle 9"/>
          <p:cNvSpPr>
            <a:spLocks noChangeArrowheads="1"/>
          </p:cNvSpPr>
          <p:nvPr/>
        </p:nvSpPr>
        <p:spPr bwMode="auto">
          <a:xfrm>
            <a:off x="1295400" y="0"/>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u="sng">
                <a:solidFill>
                  <a:srgbClr val="DDEE5E"/>
                </a:solidFill>
              </a:rPr>
              <a:t>~pirkami[f vakfKttftmf</a:t>
            </a:r>
            <a:endParaRPr lang="en-US" sz="3600" i="0" u="sng">
              <a:solidFill>
                <a:srgbClr val="DDEE5E"/>
              </a:solidFill>
              <a:latin typeface="Times New Roman" charset="0"/>
            </a:endParaRPr>
          </a:p>
        </p:txBody>
      </p:sp>
      <p:sp>
        <p:nvSpPr>
          <p:cNvPr id="118788"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rgbClr val="0000CC"/>
                </a:solidFill>
              </a:rPr>
              <a:t>na[f u[fA[ epriy jatiyakfki u[fA[</a:t>
            </a:r>
            <a:r>
              <a:rPr lang="en-US" sz="2400">
                <a:solidFill>
                  <a:srgbClr val="0000CC"/>
                </a:solidFill>
              </a:rPr>
              <a:t> 	</a:t>
            </a:r>
          </a:p>
          <a:p>
            <a:pPr algn="l">
              <a:spcBef>
                <a:spcPct val="0"/>
              </a:spcBef>
            </a:pPr>
            <a:r>
              <a:rPr lang="en-US" sz="2400">
                <a:solidFill>
                  <a:srgbClr val="0000CC"/>
                </a:solidFill>
              </a:rPr>
              <a:t>        </a:t>
            </a:r>
            <a:r>
              <a:rPr lang="en-US" sz="2400" i="0">
                <a:solidFill>
                  <a:srgbClr val="0000CC"/>
                </a:solidFill>
              </a:rPr>
              <a:t>~cirfvtitfT, u[f EpArpf </a:t>
            </a:r>
          </a:p>
          <a:p>
            <a:pPr algn="l">
              <a:spcBef>
                <a:spcPct val="0"/>
              </a:spcBef>
            </a:pPr>
            <a:r>
              <a:rPr lang="en-US" sz="2400" i="0">
                <a:solidFill>
                  <a:srgbClr val="0000CC"/>
                </a:solidFill>
              </a:rPr>
              <a:t>        epRAmpDtfTEv[f, nI ~cirfvatmayf ;Rpfpayf.</a:t>
            </a:r>
            <a:endParaRPr lang="en-US" sz="2400" i="0">
              <a:solidFill>
                <a:srgbClr val="0000CC"/>
              </a:solidFill>
              <a:latin typeface="Times New Roman" charset="0"/>
            </a:endParaRPr>
          </a:p>
          <a:p>
            <a:pPr algn="l">
              <a:spcBef>
                <a:spcPct val="0"/>
              </a:spcBef>
            </a:pPr>
            <a:endParaRPr lang="en-US" sz="2400" i="0">
              <a:solidFill>
                <a:srgbClr val="0000CC"/>
              </a:solidFill>
              <a:latin typeface="Times New Roman" charset="0"/>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i="0">
                <a:solidFill>
                  <a:srgbClr val="0000CC"/>
                </a:solidFill>
                <a:ea typeface="ＭＳ Ｐゴシック" charset="-128"/>
                <a:cs typeface="ＭＳ Ｐゴシック" charset="-128"/>
              </a:rPr>
              <a:t>u[fA[ ~cIrfvtikfkibvvrfkAq ~cIrfvtipfEp[f.     </a:t>
            </a:r>
          </a:p>
          <a:p>
            <a:pPr algn="l">
              <a:spcBef>
                <a:spcPct val="0"/>
              </a:spcBef>
              <a:defRPr/>
            </a:pPr>
            <a:r>
              <a:rPr lang="en-US" sz="2400" i="0">
                <a:solidFill>
                  <a:srgbClr val="0000CC"/>
                </a:solidFill>
                <a:ea typeface="ＭＳ Ｐゴシック" charset="-128"/>
                <a:cs typeface="ＭＳ Ｐゴシック" charset="-128"/>
              </a:rPr>
              <a:t>        u[fA[ cpikfkibvA[cf cpipfEp[f p&gt;miyiLlfl  </a:t>
            </a:r>
          </a:p>
          <a:p>
            <a:pPr algn="l">
              <a:spcBef>
                <a:spcPct val="0"/>
              </a:spcBef>
              <a:defRPr/>
            </a:pPr>
            <a:r>
              <a:rPr lang="en-US" sz="2400" i="0">
                <a:solidFill>
                  <a:srgbClr val="0000CC"/>
                </a:solidFill>
                <a:ea typeface="ＭＳ Ｐゴシック" charset="-128"/>
                <a:cs typeface="ＭＳ Ｐゴシック" charset="-128"/>
              </a:rPr>
              <a:t>        vmfcgfkEqlflamf u[kfKqf </a:t>
            </a:r>
          </a:p>
          <a:p>
            <a:pPr algn="l">
              <a:spcBef>
                <a:spcPct val="0"/>
              </a:spcBef>
              <a:defRPr/>
            </a:pPr>
            <a:r>
              <a:rPr lang="en-US" sz="2400" i="0">
                <a:solidFill>
                  <a:srgbClr val="0000CC"/>
                </a:solidFill>
                <a:ea typeface="ＭＳ Ｐゴシック" charset="-128"/>
                <a:cs typeface="ＭＳ Ｐゴシック" charset="-128"/>
              </a:rPr>
              <a:t>        ~cIrfvtikfkppDmf </a:t>
            </a:r>
            <a:r>
              <a:rPr lang="en-US" sz="2400" i="0">
                <a:solidFill>
                  <a:srgbClr val="003399"/>
                </a:solidFill>
                <a:ea typeface="ＭＳ Ｐゴシック" charset="-128"/>
                <a:cs typeface="ＭＳ Ｐゴシック" charset="-128"/>
              </a:rPr>
              <a:t>'[fbarf.</a:t>
            </a: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18792"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sp>
        <p:nvSpPr>
          <p:cNvPr id="477189" name="Text Box 5"/>
          <p:cNvSpPr txBox="1">
            <a:spLocks noChangeArrowheads="1"/>
          </p:cNvSpPr>
          <p:nvPr/>
        </p:nvSpPr>
        <p:spPr bwMode="auto">
          <a:xfrm>
            <a:off x="619125" y="1347788"/>
            <a:ext cx="7958138" cy="13112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4000" i="0">
                <a:solidFill>
                  <a:schemeClr val="folHlink"/>
                </a:solidFill>
              </a:rPr>
              <a:t>~pirkamf kaltftibfEpalf ;pfEpaTmf ;vfvarftfAtkqf eclfLpFyakibta?</a:t>
            </a:r>
            <a:endParaRPr lang="en-US" sz="4000" i="0">
              <a:solidFill>
                <a:schemeClr val="folHlink"/>
              </a:solidFill>
              <a:latin typeface="Comic Sans MS" charset="0"/>
            </a:endParaRPr>
          </a:p>
        </p:txBody>
      </p:sp>
      <p:sp>
        <p:nvSpPr>
          <p:cNvPr id="477198" name="Text Box 14"/>
          <p:cNvSpPr txBox="1">
            <a:spLocks noChangeArrowheads="1"/>
          </p:cNvSpPr>
          <p:nvPr/>
        </p:nvSpPr>
        <p:spPr bwMode="auto">
          <a:xfrm>
            <a:off x="654050" y="3132138"/>
            <a:ext cx="7800975" cy="253047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defRPr/>
            </a:pPr>
            <a:r>
              <a:rPr lang="en-US" sz="4000" i="0">
                <a:solidFill>
                  <a:schemeClr val="folHlink"/>
                </a:solidFill>
                <a:ea typeface="ＭＳ Ｐゴシック" charset="-128"/>
                <a:cs typeface="ＭＳ Ｐゴシック" charset="-128"/>
              </a:rPr>
              <a:t>`pfpF ;lfAl  '[fbalf, Evtakm ptiv&lt;kqilf  </a:t>
            </a:r>
            <a:r>
              <a:rPr lang="en-US" sz="4000">
                <a:solidFill>
                  <a:srgbClr val="99CCFF"/>
                </a:solidFill>
                <a:ea typeface="ＭＳ Ｐゴシック" charset="-128"/>
                <a:cs typeface="ＭＳ Ｐゴシック" charset="-128"/>
              </a:rPr>
              <a:t>EvEb  'nft pakmf</a:t>
            </a:r>
            <a:r>
              <a:rPr lang="en-US" sz="4000" i="0">
                <a:solidFill>
                  <a:schemeClr val="folHlink"/>
                </a:solidFill>
                <a:ea typeface="ＭＳ Ｐゴシック" charset="-128"/>
                <a:cs typeface="ＭＳ Ｐゴシック" charset="-128"/>
              </a:rPr>
              <a:t> eclfLpF ;lfAl  '[fB ecalfEvamf?</a:t>
            </a:r>
            <a:r>
              <a:rPr lang="en-US" sz="4000" i="0">
                <a:solidFill>
                  <a:schemeClr val="folHlink"/>
                </a:solidFill>
                <a:latin typeface="Comic Sans MS" charset="0"/>
                <a:ea typeface="ＭＳ Ｐゴシック" charset="-128"/>
                <a:cs typeface="ＭＳ Ｐゴシック" charset="-128"/>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166688" y="649288"/>
            <a:ext cx="8150226" cy="209867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lgn="l">
              <a:spcBef>
                <a:spcPct val="0"/>
              </a:spcBef>
            </a:pPr>
            <a:endParaRPr lang="en-US" i="0">
              <a:solidFill>
                <a:schemeClr val="tx1"/>
              </a:solidFill>
              <a:latin typeface="Times New Roman" charset="0"/>
            </a:endParaRPr>
          </a:p>
          <a:p>
            <a:pPr algn="l">
              <a:spcBef>
                <a:spcPct val="0"/>
              </a:spcBef>
            </a:pPr>
            <a:r>
              <a:rPr lang="en-US" sz="2800" i="0">
                <a:solidFill>
                  <a:schemeClr val="tx1"/>
                </a:solidFill>
                <a:latin typeface="Times New Roman" charset="0"/>
              </a:rPr>
              <a:t>	 </a:t>
            </a:r>
            <a:r>
              <a:rPr lang="en-US" sz="2800" i="0" baseline="30000">
                <a:solidFill>
                  <a:schemeClr val="tx1"/>
                </a:solidFill>
                <a:latin typeface="Times New Roman" charset="0"/>
              </a:rPr>
              <a:t>1</a:t>
            </a:r>
            <a:r>
              <a:rPr lang="en-US" sz="2400" i="0">
                <a:solidFill>
                  <a:schemeClr val="tx1"/>
                </a:solidFill>
                <a:latin typeface="Times New Roman" charset="0"/>
              </a:rPr>
              <a:t> </a:t>
            </a:r>
            <a:r>
              <a:rPr lang="en-US" sz="2400" i="0">
                <a:solidFill>
                  <a:srgbClr val="0000CC"/>
                </a:solidFill>
              </a:rPr>
              <a:t>krftftrf ~pirkaAm Enakfki</a:t>
            </a:r>
            <a:r>
              <a:rPr lang="en-US" sz="2400" i="0">
                <a:solidFill>
                  <a:srgbClr val="0000CC"/>
                </a:solidFill>
                <a:latin typeface="Times New Roman" charset="0"/>
              </a:rPr>
              <a:t>: </a:t>
            </a:r>
            <a:r>
              <a:rPr lang="en-US" sz="2400" i="0">
                <a:solidFill>
                  <a:srgbClr val="0000CC"/>
                </a:solidFill>
              </a:rPr>
              <a:t>nI u[f EtctfAty&lt;mf,    </a:t>
            </a:r>
          </a:p>
          <a:p>
            <a:pPr algn="l">
              <a:spcBef>
                <a:spcPct val="0"/>
              </a:spcBef>
            </a:pPr>
            <a:r>
              <a:rPr lang="en-US" sz="2400" i="0">
                <a:solidFill>
                  <a:srgbClr val="0000CC"/>
                </a:solidFill>
              </a:rPr>
              <a:t>        u[f ;[tfAty&lt;mf, u[f tkpfp{Ady vIdfAdy&lt;mf  </a:t>
            </a:r>
          </a:p>
          <a:p>
            <a:pPr algn="l">
              <a:spcBef>
                <a:spcPct val="0"/>
              </a:spcBef>
            </a:pPr>
            <a:r>
              <a:rPr lang="en-US" sz="2400" i="0">
                <a:solidFill>
                  <a:srgbClr val="0000CC"/>
                </a:solidFill>
              </a:rPr>
              <a:t>        vidfDpf p&lt;bpfpdfD, na[f u[kfKkf ka]fpikfKmf </a:t>
            </a:r>
          </a:p>
          <a:p>
            <a:pPr algn="l">
              <a:spcBef>
                <a:spcPct val="0"/>
              </a:spcBef>
            </a:pPr>
            <a:r>
              <a:rPr lang="en-US" sz="2400" i="0">
                <a:solidFill>
                  <a:srgbClr val="0000CC"/>
                </a:solidFill>
              </a:rPr>
              <a:t>        EtctfTkfKpf Epa.</a:t>
            </a:r>
            <a:endParaRPr lang="en-US" sz="2400" i="0">
              <a:solidFill>
                <a:srgbClr val="0000CC"/>
              </a:solidFill>
              <a:latin typeface="Times New Roman" charset="0"/>
            </a:endParaRPr>
          </a:p>
        </p:txBody>
      </p:sp>
      <p:sp>
        <p:nvSpPr>
          <p:cNvPr id="530441" name="Rectangle 9"/>
          <p:cNvSpPr>
            <a:spLocks noChangeArrowheads="1"/>
          </p:cNvSpPr>
          <p:nvPr/>
        </p:nvSpPr>
        <p:spPr bwMode="auto">
          <a:xfrm>
            <a:off x="1295400" y="3175"/>
            <a:ext cx="6450013" cy="11255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pPr>
            <a:r>
              <a:rPr lang="en-US" i="0">
                <a:solidFill>
                  <a:srgbClr val="DDEE5E"/>
                </a:solidFill>
              </a:rPr>
              <a:t>~tiyakmmf</a:t>
            </a:r>
            <a:r>
              <a:rPr lang="en-US" i="0">
                <a:solidFill>
                  <a:srgbClr val="DDEE5E"/>
                </a:solidFill>
                <a:latin typeface="Times New Roman" charset="0"/>
              </a:rPr>
              <a:t> </a:t>
            </a:r>
            <a:r>
              <a:rPr lang="en-US" sz="2800" i="0">
                <a:solidFill>
                  <a:srgbClr val="DDEE5E"/>
                </a:solidFill>
                <a:latin typeface="Times New Roman" charset="0"/>
              </a:rPr>
              <a:t>12: 1-3</a:t>
            </a:r>
          </a:p>
          <a:p>
            <a:pPr>
              <a:spcBef>
                <a:spcPct val="0"/>
              </a:spcBef>
            </a:pPr>
            <a:r>
              <a:rPr lang="en-US" sz="3600" i="0">
                <a:solidFill>
                  <a:srgbClr val="DDEE5E"/>
                </a:solidFill>
              </a:rPr>
              <a:t>~pirkami[f vakfKttftmf</a:t>
            </a:r>
            <a:endParaRPr lang="en-US" sz="3600" i="0">
              <a:solidFill>
                <a:srgbClr val="DDEE5E"/>
              </a:solidFill>
              <a:latin typeface="Times New Roman" charset="0"/>
            </a:endParaRPr>
          </a:p>
        </p:txBody>
      </p:sp>
      <p:sp>
        <p:nvSpPr>
          <p:cNvPr id="120836"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30445" name="Text Box 13"/>
          <p:cNvSpPr txBox="1">
            <a:spLocks noChangeArrowheads="1"/>
          </p:cNvSpPr>
          <p:nvPr/>
        </p:nvSpPr>
        <p:spPr bwMode="auto">
          <a:xfrm>
            <a:off x="-166688" y="2895600"/>
            <a:ext cx="8437563" cy="161448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000" i="0">
                <a:solidFill>
                  <a:schemeClr val="tx1"/>
                </a:solidFill>
                <a:latin typeface="Times New Roman" charset="0"/>
              </a:rPr>
              <a:t>	 2</a:t>
            </a:r>
            <a:r>
              <a:rPr lang="en-US" sz="2800" i="0">
                <a:solidFill>
                  <a:schemeClr val="tx1"/>
                </a:solidFill>
                <a:latin typeface="Times New Roman" charset="0"/>
              </a:rPr>
              <a:t> </a:t>
            </a:r>
            <a:r>
              <a:rPr lang="en-US" sz="2400" i="0">
                <a:solidFill>
                  <a:srgbClr val="0000CC"/>
                </a:solidFill>
              </a:rPr>
              <a:t>na[f u[fA[ epriy jatiyakfki u[fA[</a:t>
            </a:r>
            <a:r>
              <a:rPr lang="en-US" sz="2400">
                <a:solidFill>
                  <a:srgbClr val="0000CC"/>
                </a:solidFill>
              </a:rPr>
              <a:t> 	</a:t>
            </a:r>
          </a:p>
          <a:p>
            <a:pPr algn="l">
              <a:spcBef>
                <a:spcPct val="0"/>
              </a:spcBef>
            </a:pPr>
            <a:r>
              <a:rPr lang="en-US" sz="2400">
                <a:solidFill>
                  <a:srgbClr val="0000CC"/>
                </a:solidFill>
              </a:rPr>
              <a:t>        </a:t>
            </a:r>
            <a:r>
              <a:rPr lang="en-US" sz="2400" i="0">
                <a:solidFill>
                  <a:srgbClr val="0000CC"/>
                </a:solidFill>
              </a:rPr>
              <a:t>~cirfvtitfT, u[f EpArpf </a:t>
            </a:r>
          </a:p>
          <a:p>
            <a:pPr algn="l">
              <a:spcBef>
                <a:spcPct val="0"/>
              </a:spcBef>
            </a:pPr>
            <a:r>
              <a:rPr lang="en-US" sz="2400" i="0">
                <a:solidFill>
                  <a:srgbClr val="0000CC"/>
                </a:solidFill>
              </a:rPr>
              <a:t>        epRAmpDtfTEv[f, nI ~cirfvatmayf ;Rpfpayf.</a:t>
            </a:r>
            <a:endParaRPr lang="en-US" sz="2400" i="0">
              <a:solidFill>
                <a:srgbClr val="0000CC"/>
              </a:solidFill>
              <a:latin typeface="Times New Roman" charset="0"/>
            </a:endParaRPr>
          </a:p>
          <a:p>
            <a:pPr algn="l">
              <a:spcBef>
                <a:spcPct val="0"/>
              </a:spcBef>
            </a:pPr>
            <a:endParaRPr lang="en-US" sz="2400" i="0">
              <a:solidFill>
                <a:srgbClr val="0000CC"/>
              </a:solidFill>
              <a:latin typeface="Times New Roman" charset="0"/>
            </a:endParaRPr>
          </a:p>
        </p:txBody>
      </p:sp>
      <p:sp>
        <p:nvSpPr>
          <p:cNvPr id="530469" name="Text Box 37"/>
          <p:cNvSpPr txBox="1">
            <a:spLocks noChangeArrowheads="1"/>
          </p:cNvSpPr>
          <p:nvPr/>
        </p:nvSpPr>
        <p:spPr bwMode="auto">
          <a:xfrm>
            <a:off x="-193675" y="4335463"/>
            <a:ext cx="8320088" cy="161448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lgn="l">
              <a:spcBef>
                <a:spcPct val="0"/>
              </a:spcBef>
              <a:defRPr/>
            </a:pPr>
            <a:r>
              <a:rPr lang="en-US" sz="2800" i="0">
                <a:solidFill>
                  <a:schemeClr val="tx1"/>
                </a:solidFill>
                <a:latin typeface="Times New Roman" charset="0"/>
                <a:ea typeface="ＭＳ Ｐゴシック" charset="-128"/>
                <a:cs typeface="ＭＳ Ｐゴシック" charset="-128"/>
              </a:rPr>
              <a:t>	 </a:t>
            </a:r>
            <a:r>
              <a:rPr lang="en-US" sz="2800" i="0" baseline="30000">
                <a:solidFill>
                  <a:schemeClr val="tx1"/>
                </a:solidFill>
                <a:latin typeface="Times New Roman" charset="0"/>
                <a:ea typeface="ＭＳ Ｐゴシック" charset="-128"/>
                <a:cs typeface="ＭＳ Ｐゴシック" charset="-128"/>
              </a:rPr>
              <a:t>3</a:t>
            </a:r>
            <a:r>
              <a:rPr lang="en-US" sz="2800" i="0">
                <a:solidFill>
                  <a:schemeClr val="tx1"/>
                </a:solidFill>
                <a:latin typeface="Times New Roman" charset="0"/>
                <a:ea typeface="ＭＳ Ｐゴシック" charset="-128"/>
                <a:cs typeface="ＭＳ Ｐゴシック" charset="-128"/>
              </a:rPr>
              <a:t> </a:t>
            </a:r>
            <a:r>
              <a:rPr lang="en-US" sz="2400" i="0">
                <a:solidFill>
                  <a:srgbClr val="0000CC"/>
                </a:solidFill>
                <a:ea typeface="ＭＳ Ｐゴシック" charset="-128"/>
                <a:cs typeface="ＭＳ Ｐゴシック" charset="-128"/>
              </a:rPr>
              <a:t>u[fA[ ~cIrfvtikfkibvvrfkAq ~cIrfvtipfEp[f.     </a:t>
            </a:r>
          </a:p>
          <a:p>
            <a:pPr algn="l">
              <a:spcBef>
                <a:spcPct val="0"/>
              </a:spcBef>
              <a:defRPr/>
            </a:pPr>
            <a:r>
              <a:rPr lang="en-US" sz="2400" i="0">
                <a:solidFill>
                  <a:srgbClr val="0000CC"/>
                </a:solidFill>
                <a:ea typeface="ＭＳ Ｐゴシック" charset="-128"/>
                <a:cs typeface="ＭＳ Ｐゴシック" charset="-128"/>
              </a:rPr>
              <a:t>        u[fA[ cpikfkibvA[cf cpipfEp[f p&gt;miyiLlfl  </a:t>
            </a:r>
          </a:p>
          <a:p>
            <a:pPr algn="l">
              <a:spcBef>
                <a:spcPct val="0"/>
              </a:spcBef>
              <a:defRPr/>
            </a:pPr>
            <a:r>
              <a:rPr lang="en-US" sz="2400" i="0">
                <a:solidFill>
                  <a:srgbClr val="0000CC"/>
                </a:solidFill>
                <a:ea typeface="ＭＳ Ｐゴシック" charset="-128"/>
                <a:cs typeface="ＭＳ Ｐゴシック" charset="-128"/>
              </a:rPr>
              <a:t>        vmfcgfkEqlflamf u[kfKqf </a:t>
            </a:r>
          </a:p>
          <a:p>
            <a:pPr algn="l">
              <a:spcBef>
                <a:spcPct val="0"/>
              </a:spcBef>
              <a:defRPr/>
            </a:pPr>
            <a:r>
              <a:rPr lang="en-US" sz="2400" i="0">
                <a:solidFill>
                  <a:srgbClr val="0000CC"/>
                </a:solidFill>
                <a:ea typeface="ＭＳ Ｐゴシック" charset="-128"/>
                <a:cs typeface="ＭＳ Ｐゴシック" charset="-128"/>
              </a:rPr>
              <a:t>        ~cIrfvtikfkppDmf </a:t>
            </a:r>
            <a:r>
              <a:rPr lang="en-US" sz="2400" i="0">
                <a:solidFill>
                  <a:srgbClr val="003399"/>
                </a:solidFill>
                <a:ea typeface="ＭＳ Ｐゴシック" charset="-128"/>
                <a:cs typeface="ＭＳ Ｐゴシック" charset="-128"/>
              </a:rPr>
              <a:t>'[fbarf.</a:t>
            </a: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39</a:t>
            </a:r>
          </a:p>
        </p:txBody>
      </p:sp>
      <p:sp>
        <p:nvSpPr>
          <p:cNvPr id="120840" name="Text Box 40"/>
          <p:cNvSpPr txBox="1">
            <a:spLocks noChangeArrowheads="1"/>
          </p:cNvSpPr>
          <p:nvPr/>
        </p:nvSpPr>
        <p:spPr bwMode="auto">
          <a:xfrm>
            <a:off x="8588375"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8</a:t>
            </a:r>
          </a:p>
        </p:txBody>
      </p:sp>
      <p:sp>
        <p:nvSpPr>
          <p:cNvPr id="478216" name="Text Box 8"/>
          <p:cNvSpPr txBox="1">
            <a:spLocks noChangeArrowheads="1"/>
          </p:cNvSpPr>
          <p:nvPr/>
        </p:nvSpPr>
        <p:spPr bwMode="auto">
          <a:xfrm>
            <a:off x="619125" y="2009775"/>
            <a:ext cx="8301038" cy="26543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4800">
                <a:solidFill>
                  <a:srgbClr val="FFFF00"/>
                </a:solidFill>
              </a:rPr>
              <a:t>`pfpFya[alf</a:t>
            </a:r>
            <a:r>
              <a:rPr lang="en-US" sz="4800" i="0">
                <a:solidFill>
                  <a:srgbClr val="FFFF00"/>
                </a:solidFill>
                <a:latin typeface="Comic Sans MS" charset="0"/>
              </a:rPr>
              <a:t>, </a:t>
            </a:r>
          </a:p>
          <a:p>
            <a:r>
              <a:rPr lang="en-US" sz="4800" i="0">
                <a:solidFill>
                  <a:srgbClr val="FFFF00"/>
                </a:solidFill>
              </a:rPr>
              <a:t>EvEb  [f[ ;gfEk kibiAykqiliRkfkibT?</a:t>
            </a:r>
            <a:endParaRPr lang="en-US" sz="4800" i="0">
              <a:solidFill>
                <a:srgbClr val="FFFF00"/>
              </a:solidFill>
              <a:latin typeface="Comic Sans MS" charset="0"/>
            </a:endParaRPr>
          </a:p>
        </p:txBody>
      </p:sp>
      <p:sp>
        <p:nvSpPr>
          <p:cNvPr id="478224" name="Text Box 16"/>
          <p:cNvSpPr txBox="1">
            <a:spLocks noChangeArrowheads="1"/>
          </p:cNvSpPr>
          <p:nvPr/>
        </p:nvSpPr>
        <p:spPr bwMode="auto">
          <a:xfrm>
            <a:off x="428625" y="1236663"/>
            <a:ext cx="8416925" cy="3779837"/>
          </a:xfrm>
          <a:prstGeom prst="rect">
            <a:avLst/>
          </a:prstGeom>
          <a:noFill/>
          <a:ln w="9525">
            <a:noFill/>
            <a:miter lim="800000"/>
            <a:headEnd/>
            <a:tailEnd/>
          </a:ln>
          <a:effectLst>
            <a:outerShdw blurRad="63500" dist="127000" dir="2212194" algn="ctr" rotWithShape="0">
              <a:schemeClr val="bg2">
                <a:alpha val="74998"/>
              </a:schemeClr>
            </a:outerShdw>
          </a:effectLst>
        </p:spPr>
        <p:txBody>
          <a:bodyPr>
            <a:spAutoFit/>
          </a:bodyPr>
          <a:lstStyle/>
          <a:p>
            <a:pPr>
              <a:defRPr/>
            </a:pPr>
            <a:r>
              <a:rPr lang="en-US" sz="24200" i="0">
                <a:solidFill>
                  <a:srgbClr val="FC0000"/>
                </a:solidFill>
                <a:ea typeface="ＭＳ Ｐゴシック" charset="-128"/>
                <a:cs typeface="ＭＳ Ｐゴシック" charset="-128"/>
              </a:rPr>
              <a:t>~mf</a:t>
            </a:r>
            <a:r>
              <a:rPr lang="en-US" sz="24200" i="0">
                <a:solidFill>
                  <a:srgbClr val="FC0000"/>
                </a:solidFill>
                <a:latin typeface="Arial" charset="0"/>
                <a:ea typeface="ＭＳ Ｐゴシック" charset="-128"/>
                <a:cs typeface="ＭＳ Ｐゴシック" charset="-128"/>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xit" presetSubtype="0" fill="hold" grpId="0" nodeType="afterEffect">
                                  <p:stCondLst>
                                    <p:cond delay="0"/>
                                  </p:stCondLst>
                                  <p:childTnLst>
                                    <p:animEffect transition="out" filter="fade">
                                      <p:cBhvr>
                                        <p:cTn id="6" dur="1000"/>
                                        <p:tgtEl>
                                          <p:spTgt spid="478216"/>
                                        </p:tgtEl>
                                      </p:cBhvr>
                                    </p:animEffect>
                                    <p:set>
                                      <p:cBhvr>
                                        <p:cTn id="7" dur="1" fill="hold">
                                          <p:stCondLst>
                                            <p:cond delay="999"/>
                                          </p:stCondLst>
                                        </p:cTn>
                                        <p:tgtEl>
                                          <p:spTgt spid="47821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8224"/>
                                        </p:tgtEl>
                                        <p:attrNameLst>
                                          <p:attrName>style.visibility</p:attrName>
                                        </p:attrNameLst>
                                      </p:cBhvr>
                                      <p:to>
                                        <p:strVal val="visible"/>
                                      </p:to>
                                    </p:set>
                                    <p:animEffect transition="in" filter="fade">
                                      <p:cBhvr>
                                        <p:cTn id="12" dur="500"/>
                                        <p:tgtEl>
                                          <p:spTgt spid="478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17125" name="Rectangle 5"/>
          <p:cNvSpPr>
            <a:spLocks noChangeArrowheads="1"/>
          </p:cNvSpPr>
          <p:nvPr/>
        </p:nvSpPr>
        <p:spPr bwMode="auto">
          <a:xfrm>
            <a:off x="650875" y="681038"/>
            <a:ext cx="1881188" cy="132087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a:spcBef>
                <a:spcPct val="0"/>
              </a:spcBef>
            </a:pPr>
            <a:r>
              <a:rPr lang="en-US" sz="2400" i="0" dirty="0">
                <a:solidFill>
                  <a:srgbClr val="FFFF00"/>
                </a:solidFill>
              </a:rPr>
              <a:t>~</a:t>
            </a:r>
            <a:r>
              <a:rPr lang="en-US" sz="2400" i="0" dirty="0" err="1">
                <a:solidFill>
                  <a:srgbClr val="FFFF00"/>
                </a:solidFill>
              </a:rPr>
              <a:t>pirkaAm</a:t>
            </a:r>
            <a:r>
              <a:rPr lang="en-US" sz="2400" i="0" dirty="0">
                <a:solidFill>
                  <a:srgbClr val="FFFF00"/>
                </a:solidFill>
              </a:rPr>
              <a:t> `</a:t>
            </a:r>
            <a:r>
              <a:rPr lang="en-US" sz="2400" i="0" dirty="0" err="1">
                <a:solidFill>
                  <a:srgbClr val="FFFF00"/>
                </a:solidFill>
              </a:rPr>
              <a:t>Aztftl</a:t>
            </a:r>
            <a:r>
              <a:rPr lang="en-US" sz="2400" i="0" dirty="0" err="1">
                <a:solidFill>
                  <a:srgbClr val="FD2558"/>
                </a:solidFill>
              </a:rPr>
              <a:t>f</a:t>
            </a:r>
            <a:r>
              <a:rPr lang="en-US" sz="2400" i="0" dirty="0">
                <a:solidFill>
                  <a:srgbClr val="FD2558"/>
                </a:solidFill>
              </a:rPr>
              <a:t> </a:t>
            </a:r>
            <a:r>
              <a:rPr lang="en-US" sz="2400" i="0" dirty="0">
                <a:solidFill>
                  <a:schemeClr val="tx1"/>
                </a:solidFill>
              </a:rPr>
              <a:t>~</a:t>
            </a:r>
            <a:r>
              <a:rPr lang="en-US" sz="2400" i="0" dirty="0" err="1">
                <a:solidFill>
                  <a:schemeClr val="tx1"/>
                </a:solidFill>
              </a:rPr>
              <a:t>ti</a:t>
            </a:r>
            <a:r>
              <a:rPr lang="en-US" sz="2400" i="0" dirty="0">
                <a:solidFill>
                  <a:schemeClr val="tx1"/>
                </a:solidFill>
              </a:rPr>
              <a:t> </a:t>
            </a:r>
            <a:r>
              <a:rPr lang="en-US" sz="2400" i="0" dirty="0">
                <a:solidFill>
                  <a:schemeClr val="tx1"/>
                </a:solidFill>
                <a:latin typeface="Times New Roman" charset="0"/>
              </a:rPr>
              <a:t>12:1-3</a:t>
            </a:r>
            <a:r>
              <a:rPr lang="en-US" dirty="0"/>
              <a:t> </a:t>
            </a:r>
            <a:endParaRPr lang="en-US" sz="2400" i="0" dirty="0">
              <a:solidFill>
                <a:schemeClr val="tx1"/>
              </a:solidFill>
              <a:latin typeface="Helvetica" charset="0"/>
            </a:endParaRPr>
          </a:p>
        </p:txBody>
      </p:sp>
      <p:sp>
        <p:nvSpPr>
          <p:cNvPr id="517126" name="Rectangle 6"/>
          <p:cNvSpPr>
            <a:spLocks noChangeArrowheads="1"/>
          </p:cNvSpPr>
          <p:nvPr/>
        </p:nvSpPr>
        <p:spPr bwMode="auto">
          <a:xfrm>
            <a:off x="1147763" y="3603625"/>
            <a:ext cx="15732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rgbClr val="5BFF5B"/>
                </a:solidFill>
              </a:rPr>
              <a:t>nilmf</a:t>
            </a:r>
            <a:endParaRPr lang="en-US">
              <a:solidFill>
                <a:srgbClr val="5BFF5B"/>
              </a:solidFill>
              <a:latin typeface="Helvetic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22887"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2888"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2889"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2890"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2891"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2892"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517134" name="Text Box 14"/>
          <p:cNvSpPr txBox="1">
            <a:spLocks noChangeArrowheads="1"/>
          </p:cNvSpPr>
          <p:nvPr/>
        </p:nvSpPr>
        <p:spPr bwMode="auto">
          <a:xfrm>
            <a:off x="6635750" y="714375"/>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400" i="0" dirty="0" err="1">
                <a:solidFill>
                  <a:srgbClr val="FFFF00"/>
                </a:solidFill>
              </a:rPr>
              <a:t>ud</a:t>
            </a:r>
            <a:r>
              <a:rPr lang="en-US" sz="2400" i="0" dirty="0">
                <a:solidFill>
                  <a:srgbClr val="FFFF00"/>
                </a:solidFill>
              </a:rPr>
              <a:t>]</a:t>
            </a:r>
            <a:r>
              <a:rPr lang="en-US" sz="2400" i="0" dirty="0" err="1">
                <a:solidFill>
                  <a:srgbClr val="FFFF00"/>
                </a:solidFill>
              </a:rPr>
              <a:t>fpFkfAk</a:t>
            </a:r>
            <a:r>
              <a:rPr lang="en-US" sz="2400" i="0" dirty="0">
                <a:solidFill>
                  <a:schemeClr val="tx1"/>
                </a:solidFill>
              </a:rPr>
              <a:t>  ~</a:t>
            </a:r>
            <a:r>
              <a:rPr lang="en-US" sz="2400" i="0" dirty="0" err="1">
                <a:solidFill>
                  <a:schemeClr val="tx1"/>
                </a:solidFill>
              </a:rPr>
              <a:t>ti</a:t>
            </a:r>
            <a:r>
              <a:rPr lang="en-US" sz="2400" i="0" dirty="0">
                <a:solidFill>
                  <a:schemeClr val="tx1"/>
                </a:solidFill>
              </a:rPr>
              <a:t> 15:9-18</a:t>
            </a:r>
            <a:endParaRPr lang="en-US" sz="2400" b="0" i="0" dirty="0">
              <a:solidFill>
                <a:schemeClr val="tx1"/>
              </a:solidFill>
            </a:endParaRPr>
          </a:p>
          <a:p>
            <a:pPr algn="l">
              <a:spcBef>
                <a:spcPct val="0"/>
              </a:spcBef>
            </a:pPr>
            <a:endParaRPr lang="en-US" sz="2400" b="0" i="0" dirty="0">
              <a:solidFill>
                <a:schemeClr val="tx1"/>
              </a:solidFill>
              <a:latin typeface="Comic Sans MS" charset="0"/>
            </a:endParaRPr>
          </a:p>
        </p:txBody>
      </p:sp>
      <p:sp>
        <p:nvSpPr>
          <p:cNvPr id="517135" name="Rectangle 15"/>
          <p:cNvSpPr>
            <a:spLocks noChangeArrowheads="1"/>
          </p:cNvSpPr>
          <p:nvPr/>
        </p:nvSpPr>
        <p:spPr bwMode="auto">
          <a:xfrm>
            <a:off x="3884613" y="3582988"/>
            <a:ext cx="15716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vitfT</a:t>
            </a:r>
          </a:p>
        </p:txBody>
      </p:sp>
      <p:sp>
        <p:nvSpPr>
          <p:cNvPr id="517136" name="Rectangle 16"/>
          <p:cNvSpPr>
            <a:spLocks noChangeArrowheads="1"/>
          </p:cNvSpPr>
          <p:nvPr/>
        </p:nvSpPr>
        <p:spPr bwMode="auto">
          <a:xfrm>
            <a:off x="6118225" y="3598863"/>
            <a:ext cx="2487613"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~cirfvatmf</a:t>
            </a:r>
          </a:p>
        </p:txBody>
      </p:sp>
      <p:sp>
        <p:nvSpPr>
          <p:cNvPr id="517137" name="Rectangle 17"/>
          <p:cNvSpPr>
            <a:spLocks noChangeArrowheads="1"/>
          </p:cNvSpPr>
          <p:nvPr/>
        </p:nvSpPr>
        <p:spPr bwMode="auto">
          <a:xfrm>
            <a:off x="1104900" y="4032250"/>
            <a:ext cx="135255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12:1</a:t>
            </a:r>
          </a:p>
        </p:txBody>
      </p:sp>
      <p:sp>
        <p:nvSpPr>
          <p:cNvPr id="517138" name="Rectangle 18"/>
          <p:cNvSpPr>
            <a:spLocks noChangeArrowheads="1"/>
          </p:cNvSpPr>
          <p:nvPr/>
        </p:nvSpPr>
        <p:spPr bwMode="auto">
          <a:xfrm>
            <a:off x="3817938" y="4035425"/>
            <a:ext cx="15144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12:2</a:t>
            </a:r>
          </a:p>
        </p:txBody>
      </p:sp>
      <p:sp>
        <p:nvSpPr>
          <p:cNvPr id="517139" name="Rectangle 19"/>
          <p:cNvSpPr>
            <a:spLocks noChangeArrowheads="1"/>
          </p:cNvSpPr>
          <p:nvPr/>
        </p:nvSpPr>
        <p:spPr bwMode="auto">
          <a:xfrm>
            <a:off x="6551613" y="4043363"/>
            <a:ext cx="1487487"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12:3</a:t>
            </a:r>
          </a:p>
        </p:txBody>
      </p:sp>
      <p:sp>
        <p:nvSpPr>
          <p:cNvPr id="517140" name="Rectangle 20"/>
          <p:cNvSpPr>
            <a:spLocks noChangeArrowheads="1"/>
          </p:cNvSpPr>
          <p:nvPr/>
        </p:nvSpPr>
        <p:spPr bwMode="auto">
          <a:xfrm>
            <a:off x="315913" y="6365875"/>
            <a:ext cx="8634412" cy="5159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0"/>
              </a:spcBef>
            </a:pPr>
            <a:r>
              <a:rPr lang="en-US" sz="2800" i="0">
                <a:solidFill>
                  <a:schemeClr val="tx1"/>
                </a:solidFill>
              </a:rPr>
              <a:t>Evtakm evqipaDkqi[f </a:t>
            </a:r>
            <a:r>
              <a:rPr lang="ja-JP" altLang="en-US" sz="2800" i="0">
                <a:solidFill>
                  <a:schemeClr val="tx1"/>
                </a:solidFill>
              </a:rPr>
              <a:t>“</a:t>
            </a:r>
            <a:r>
              <a:rPr lang="en-US" sz="2800" i="0">
                <a:solidFill>
                  <a:schemeClr val="tx1"/>
                </a:solidFill>
              </a:rPr>
              <a:t>MTekZmfp&lt;</a:t>
            </a:r>
            <a:r>
              <a:rPr lang="ja-JP" altLang="en-US" sz="2800" i="0">
                <a:solidFill>
                  <a:schemeClr val="tx1"/>
                </a:solidFill>
              </a:rPr>
              <a:t>”</a:t>
            </a:r>
            <a:endParaRPr lang="en-US" sz="2800" i="0">
              <a:solidFill>
                <a:schemeClr val="tx1"/>
              </a:solidFill>
            </a:endParaRPr>
          </a:p>
        </p:txBody>
      </p:sp>
      <p:sp>
        <p:nvSpPr>
          <p:cNvPr id="517141" name="Line 21"/>
          <p:cNvSpPr>
            <a:spLocks noChangeShapeType="1"/>
          </p:cNvSpPr>
          <p:nvPr/>
        </p:nvSpPr>
        <p:spPr bwMode="auto">
          <a:xfrm flipH="1">
            <a:off x="2284413" y="2043113"/>
            <a:ext cx="950912" cy="50323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grpSp>
        <p:nvGrpSpPr>
          <p:cNvPr id="122901" name="Group 27"/>
          <p:cNvGrpSpPr>
            <a:grpSpLocks/>
          </p:cNvGrpSpPr>
          <p:nvPr/>
        </p:nvGrpSpPr>
        <p:grpSpPr bwMode="auto">
          <a:xfrm>
            <a:off x="190500" y="1152525"/>
            <a:ext cx="307975" cy="4992688"/>
            <a:chOff x="120" y="726"/>
            <a:chExt cx="194" cy="3145"/>
          </a:xfrm>
        </p:grpSpPr>
        <p:sp>
          <p:nvSpPr>
            <p:cNvPr id="122909"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2910"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2911"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2912"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40</a:t>
            </a:r>
          </a:p>
        </p:txBody>
      </p:sp>
      <p:sp>
        <p:nvSpPr>
          <p:cNvPr id="122903"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22905"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517161" name="Rectangle 41"/>
          <p:cNvSpPr>
            <a:spLocks noChangeArrowheads="1"/>
          </p:cNvSpPr>
          <p:nvPr/>
        </p:nvSpPr>
        <p:spPr bwMode="auto">
          <a:xfrm>
            <a:off x="2735263" y="773113"/>
            <a:ext cx="3636962" cy="155098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4000" i="0"/>
              <a:t>~pirkami[f ud]fpFkfAk</a:t>
            </a:r>
            <a:endParaRPr lang="en-US" sz="4000"/>
          </a:p>
          <a:p>
            <a:pPr>
              <a:lnSpc>
                <a:spcPct val="80000"/>
              </a:lnSpc>
              <a:spcBef>
                <a:spcPct val="0"/>
              </a:spcBef>
            </a:pPr>
            <a:endParaRPr lang="en-US" sz="4000">
              <a:solidFill>
                <a:schemeClr val="tx2"/>
              </a:solidFill>
              <a:latin typeface="Kosher-Normal" charset="0"/>
            </a:endParaRPr>
          </a:p>
        </p:txBody>
      </p:sp>
      <p:sp>
        <p:nvSpPr>
          <p:cNvPr id="518171" name="Rectangle 27"/>
          <p:cNvSpPr>
            <a:spLocks noChangeArrowheads="1"/>
          </p:cNvSpPr>
          <p:nvPr/>
        </p:nvSpPr>
        <p:spPr bwMode="auto">
          <a:xfrm>
            <a:off x="790575" y="2443163"/>
            <a:ext cx="2198688"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sz="3600">
                <a:solidFill>
                  <a:schemeClr val="folHlink"/>
                </a:solidFill>
              </a:rPr>
              <a:t>nitftiymf</a:t>
            </a:r>
            <a:endParaRPr lang="en-US" sz="3600">
              <a:solidFill>
                <a:schemeClr val="folHlink"/>
              </a:solidFill>
              <a:latin typeface="Helvetica" charset="0"/>
            </a:endParaRPr>
          </a:p>
        </p:txBody>
      </p:sp>
      <p:sp>
        <p:nvSpPr>
          <p:cNvPr id="518161" name="Rectangle 17"/>
          <p:cNvSpPr>
            <a:spLocks noChangeArrowheads="1"/>
          </p:cNvSpPr>
          <p:nvPr/>
        </p:nvSpPr>
        <p:spPr bwMode="auto">
          <a:xfrm>
            <a:off x="846138" y="2859088"/>
            <a:ext cx="1795462" cy="758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pPr>
            <a:r>
              <a:rPr lang="en-US" sz="2400" i="0">
                <a:solidFill>
                  <a:schemeClr val="tx1"/>
                </a:solidFill>
              </a:rPr>
              <a:t>~ti </a:t>
            </a:r>
            <a:r>
              <a:rPr lang="en-US" sz="2400" i="0">
                <a:solidFill>
                  <a:schemeClr val="tx1"/>
                </a:solidFill>
                <a:latin typeface="Times New Roman" charset="0"/>
              </a:rPr>
              <a:t>13:15</a:t>
            </a:r>
          </a:p>
          <a:p>
            <a:pPr algn="l">
              <a:spcBef>
                <a:spcPct val="0"/>
              </a:spcBef>
            </a:pPr>
            <a:endParaRPr lang="en-US" sz="2000" i="0">
              <a:solidFill>
                <a:schemeClr val="tx1"/>
              </a:solidFill>
              <a:latin typeface="Helvetica"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71" grpId="0" autoUpdateAnimBg="0"/>
      <p:bldP spid="518161"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79600" y="250825"/>
            <a:ext cx="6153150" cy="1438275"/>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lnSpc>
                <a:spcPct val="45000"/>
              </a:lnSpc>
            </a:pPr>
            <a:endParaRPr lang="en-US" sz="3600">
              <a:solidFill>
                <a:schemeClr val="tx2"/>
              </a:solidFill>
            </a:endParaRPr>
          </a:p>
          <a:p>
            <a:pPr algn="l">
              <a:lnSpc>
                <a:spcPct val="45000"/>
              </a:lnSpc>
            </a:pPr>
            <a:r>
              <a:rPr lang="en-US" sz="4000">
                <a:solidFill>
                  <a:schemeClr val="tx2"/>
                </a:solidFill>
              </a:rPr>
              <a:t>nitftiymf</a:t>
            </a:r>
            <a:r>
              <a:rPr lang="en-US" sz="3600">
                <a:solidFill>
                  <a:schemeClr val="tx1"/>
                </a:solidFill>
                <a:latin typeface="Times New Roman" charset="0"/>
              </a:rPr>
              <a:t>...</a:t>
            </a:r>
            <a:r>
              <a:rPr lang="en-US" sz="3600">
                <a:solidFill>
                  <a:schemeClr val="tx1"/>
                </a:solidFill>
              </a:rPr>
              <a:t>~tiyakmmf</a:t>
            </a:r>
            <a:r>
              <a:rPr lang="en-US" sz="3600">
                <a:solidFill>
                  <a:schemeClr val="tx1"/>
                </a:solidFill>
                <a:latin typeface="Times New Roman" charset="0"/>
              </a:rPr>
              <a:t> 13:15</a:t>
            </a:r>
          </a:p>
          <a:p>
            <a:pPr algn="l">
              <a:lnSpc>
                <a:spcPct val="45000"/>
              </a:lnSpc>
            </a:pPr>
            <a:endParaRPr lang="en-US" sz="3600">
              <a:solidFill>
                <a:schemeClr val="tx1"/>
              </a:solidFill>
              <a:latin typeface="Times New Roman" charset="0"/>
            </a:endParaRPr>
          </a:p>
        </p:txBody>
      </p:sp>
      <p:sp>
        <p:nvSpPr>
          <p:cNvPr id="94211" name="Rectangle 3"/>
          <p:cNvSpPr>
            <a:spLocks noChangeArrowheads="1"/>
          </p:cNvSpPr>
          <p:nvPr/>
        </p:nvSpPr>
        <p:spPr bwMode="auto">
          <a:xfrm>
            <a:off x="1450975" y="1009650"/>
            <a:ext cx="6683375" cy="560228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defRPr/>
            </a:pPr>
            <a:endParaRPr lang="en-US" sz="2000" b="0">
              <a:solidFill>
                <a:schemeClr val="tx1"/>
              </a:solidFill>
              <a:latin typeface="Times New Roman" charset="0"/>
              <a:ea typeface="ＭＳ Ｐゴシック" charset="-128"/>
              <a:cs typeface="ＭＳ Ｐゴシック" charset="-128"/>
            </a:endParaRPr>
          </a:p>
          <a:p>
            <a:pPr algn="l">
              <a:defRPr/>
            </a:pPr>
            <a:endParaRPr lang="en-US" sz="4000" i="0">
              <a:solidFill>
                <a:srgbClr val="FFFF57"/>
              </a:solidFill>
              <a:latin typeface="Times New Roman" charset="0"/>
              <a:ea typeface="ＭＳ Ｐゴシック" charset="-128"/>
              <a:cs typeface="ＭＳ Ｐゴシック" charset="-128"/>
            </a:endParaRPr>
          </a:p>
          <a:p>
            <a:pPr algn="l">
              <a:defRPr/>
            </a:pPr>
            <a:r>
              <a:rPr lang="en-US" sz="4400" i="0" baseline="32000">
                <a:solidFill>
                  <a:schemeClr val="tx1"/>
                </a:solidFill>
                <a:ea typeface="ＭＳ Ｐゴシック" charset="-128"/>
                <a:cs typeface="ＭＳ Ｐゴシック" charset="-128"/>
              </a:rPr>
              <a:t>15</a:t>
            </a:r>
            <a:r>
              <a:rPr lang="en-US" sz="4400" i="0">
                <a:solidFill>
                  <a:schemeClr val="tx1"/>
                </a:solidFill>
                <a:ea typeface="ＭＳ Ｐゴシック" charset="-128"/>
                <a:cs typeface="ＭＳ Ｐゴシック" charset="-128"/>
              </a:rPr>
              <a:t> nI parfkfkib ;nft p&gt;mi MZvaty&lt;mf na[f u[kfKmf u[f cnfttikfKmf  '[fAbkfKmf ;BkfKmfpF ekaDtfT…</a:t>
            </a:r>
            <a:r>
              <a:rPr lang="en-US" sz="4000" i="0">
                <a:solidFill>
                  <a:srgbClr val="F32B2B"/>
                </a:solidFill>
                <a:latin typeface="Times New Roman" charset="0"/>
                <a:ea typeface="ＭＳ Ｐゴシック" charset="-128"/>
                <a:cs typeface="ＭＳ Ｐゴシック" charset="-128"/>
              </a:rPr>
              <a:t> </a:t>
            </a:r>
            <a:r>
              <a:rPr lang="en-US" sz="4000" i="0">
                <a:solidFill>
                  <a:schemeClr val="tx1"/>
                </a:solidFill>
                <a:latin typeface="Times New Roman" charset="0"/>
                <a:ea typeface="ＭＳ Ｐゴシック" charset="-128"/>
                <a:cs typeface="ＭＳ Ｐゴシック" charset="-128"/>
              </a:rPr>
              <a:t>						</a:t>
            </a:r>
          </a:p>
        </p:txBody>
      </p:sp>
      <p:sp>
        <p:nvSpPr>
          <p:cNvPr id="94213" name="Oval 5"/>
          <p:cNvSpPr>
            <a:spLocks noChangeArrowheads="1"/>
          </p:cNvSpPr>
          <p:nvPr/>
        </p:nvSpPr>
        <p:spPr bwMode="auto">
          <a:xfrm>
            <a:off x="2681288" y="3830638"/>
            <a:ext cx="2830512" cy="825500"/>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24933"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47</a:t>
            </a:r>
          </a:p>
        </p:txBody>
      </p:sp>
      <p:sp>
        <p:nvSpPr>
          <p:cNvPr id="124935"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9"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17125" name="Rectangle 5"/>
          <p:cNvSpPr>
            <a:spLocks noChangeArrowheads="1"/>
          </p:cNvSpPr>
          <p:nvPr/>
        </p:nvSpPr>
        <p:spPr bwMode="auto">
          <a:xfrm>
            <a:off x="650875" y="681038"/>
            <a:ext cx="1881188" cy="132087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spcBef>
                <a:spcPct val="0"/>
              </a:spcBef>
            </a:pPr>
            <a:r>
              <a:rPr lang="en-US" sz="2400" i="0" dirty="0">
                <a:solidFill>
                  <a:srgbClr val="FFFF00"/>
                </a:solidFill>
              </a:rPr>
              <a:t>~</a:t>
            </a:r>
            <a:r>
              <a:rPr lang="en-US" sz="2400" i="0" dirty="0" err="1">
                <a:solidFill>
                  <a:srgbClr val="FFFF00"/>
                </a:solidFill>
              </a:rPr>
              <a:t>pirkaAm</a:t>
            </a:r>
            <a:r>
              <a:rPr lang="en-US" sz="2400" i="0" dirty="0">
                <a:solidFill>
                  <a:srgbClr val="FFFF00"/>
                </a:solidFill>
              </a:rPr>
              <a:t> `</a:t>
            </a:r>
            <a:r>
              <a:rPr lang="en-US" sz="2400" i="0" dirty="0" err="1">
                <a:solidFill>
                  <a:srgbClr val="FFFF00"/>
                </a:solidFill>
              </a:rPr>
              <a:t>Aztftlf</a:t>
            </a:r>
            <a:r>
              <a:rPr lang="en-US" sz="2400" i="0" dirty="0">
                <a:solidFill>
                  <a:srgbClr val="FD2558"/>
                </a:solidFill>
              </a:rPr>
              <a:t> </a:t>
            </a:r>
            <a:r>
              <a:rPr lang="en-US" sz="2400" i="0" dirty="0">
                <a:solidFill>
                  <a:schemeClr val="tx1"/>
                </a:solidFill>
              </a:rPr>
              <a:t>~</a:t>
            </a:r>
            <a:r>
              <a:rPr lang="en-US" sz="2400" i="0" dirty="0" err="1">
                <a:solidFill>
                  <a:schemeClr val="tx1"/>
                </a:solidFill>
              </a:rPr>
              <a:t>ti</a:t>
            </a:r>
            <a:r>
              <a:rPr lang="en-US" sz="2400" i="0" dirty="0">
                <a:solidFill>
                  <a:schemeClr val="tx1"/>
                </a:solidFill>
              </a:rPr>
              <a:t> </a:t>
            </a:r>
            <a:r>
              <a:rPr lang="en-US" sz="2400" i="0" dirty="0">
                <a:solidFill>
                  <a:schemeClr val="tx1"/>
                </a:solidFill>
                <a:latin typeface="Times New Roman" charset="0"/>
              </a:rPr>
              <a:t>12:1-3</a:t>
            </a:r>
            <a:r>
              <a:rPr lang="en-US" dirty="0"/>
              <a:t> </a:t>
            </a:r>
            <a:endParaRPr lang="en-US" sz="2400" i="0" dirty="0">
              <a:solidFill>
                <a:schemeClr val="tx1"/>
              </a:solidFill>
              <a:latin typeface="Helvetica" charset="0"/>
            </a:endParaRPr>
          </a:p>
        </p:txBody>
      </p:sp>
      <p:sp>
        <p:nvSpPr>
          <p:cNvPr id="517126" name="Rectangle 6"/>
          <p:cNvSpPr>
            <a:spLocks noChangeArrowheads="1"/>
          </p:cNvSpPr>
          <p:nvPr/>
        </p:nvSpPr>
        <p:spPr bwMode="auto">
          <a:xfrm>
            <a:off x="1147763" y="3603625"/>
            <a:ext cx="15732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rgbClr val="5BFF5B"/>
                </a:solidFill>
              </a:rPr>
              <a:t>nilmf</a:t>
            </a:r>
            <a:endParaRPr lang="en-US">
              <a:solidFill>
                <a:srgbClr val="5BFF5B"/>
              </a:solidFill>
              <a:latin typeface="Helvetic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26983"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6984"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6985"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6986"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6987"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26988"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517134" name="Text Box 14"/>
          <p:cNvSpPr txBox="1">
            <a:spLocks noChangeArrowheads="1"/>
          </p:cNvSpPr>
          <p:nvPr/>
        </p:nvSpPr>
        <p:spPr bwMode="auto">
          <a:xfrm>
            <a:off x="6635750" y="714375"/>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400" i="0" dirty="0" err="1">
                <a:solidFill>
                  <a:srgbClr val="FFFF00"/>
                </a:solidFill>
              </a:rPr>
              <a:t>ud</a:t>
            </a:r>
            <a:r>
              <a:rPr lang="en-US" sz="2400" i="0" dirty="0">
                <a:solidFill>
                  <a:srgbClr val="FFFF00"/>
                </a:solidFill>
              </a:rPr>
              <a:t>]</a:t>
            </a:r>
            <a:r>
              <a:rPr lang="en-US" sz="2400" i="0" dirty="0" err="1">
                <a:solidFill>
                  <a:srgbClr val="FFFF00"/>
                </a:solidFill>
              </a:rPr>
              <a:t>fpFkfAk</a:t>
            </a:r>
            <a:r>
              <a:rPr lang="en-US" sz="2400" i="0" dirty="0">
                <a:solidFill>
                  <a:schemeClr val="tx1"/>
                </a:solidFill>
              </a:rPr>
              <a:t>  ~</a:t>
            </a:r>
            <a:r>
              <a:rPr lang="en-US" sz="2400" i="0" dirty="0" err="1">
                <a:solidFill>
                  <a:schemeClr val="tx1"/>
                </a:solidFill>
              </a:rPr>
              <a:t>ti</a:t>
            </a:r>
            <a:r>
              <a:rPr lang="en-US" sz="2400" i="0" dirty="0">
                <a:solidFill>
                  <a:schemeClr val="tx1"/>
                </a:solidFill>
              </a:rPr>
              <a:t> 15:9-18</a:t>
            </a:r>
            <a:endParaRPr lang="en-US" sz="2400" b="0" i="0" dirty="0">
              <a:solidFill>
                <a:schemeClr val="tx1"/>
              </a:solidFill>
            </a:endParaRPr>
          </a:p>
          <a:p>
            <a:pPr algn="l">
              <a:spcBef>
                <a:spcPct val="0"/>
              </a:spcBef>
            </a:pPr>
            <a:endParaRPr lang="en-US" sz="2400" b="0" i="0" dirty="0">
              <a:solidFill>
                <a:schemeClr val="tx1"/>
              </a:solidFill>
              <a:latin typeface="Comic Sans MS" charset="0"/>
            </a:endParaRPr>
          </a:p>
        </p:txBody>
      </p:sp>
      <p:sp>
        <p:nvSpPr>
          <p:cNvPr id="517135" name="Rectangle 15"/>
          <p:cNvSpPr>
            <a:spLocks noChangeArrowheads="1"/>
          </p:cNvSpPr>
          <p:nvPr/>
        </p:nvSpPr>
        <p:spPr bwMode="auto">
          <a:xfrm>
            <a:off x="3884613" y="3582988"/>
            <a:ext cx="15716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vitfT</a:t>
            </a:r>
          </a:p>
        </p:txBody>
      </p:sp>
      <p:sp>
        <p:nvSpPr>
          <p:cNvPr id="517136" name="Rectangle 16"/>
          <p:cNvSpPr>
            <a:spLocks noChangeArrowheads="1"/>
          </p:cNvSpPr>
          <p:nvPr/>
        </p:nvSpPr>
        <p:spPr bwMode="auto">
          <a:xfrm>
            <a:off x="6118225" y="3598863"/>
            <a:ext cx="2487613"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~cirfvatmf</a:t>
            </a:r>
          </a:p>
        </p:txBody>
      </p:sp>
      <p:sp>
        <p:nvSpPr>
          <p:cNvPr id="517137" name="Rectangle 17"/>
          <p:cNvSpPr>
            <a:spLocks noChangeArrowheads="1"/>
          </p:cNvSpPr>
          <p:nvPr/>
        </p:nvSpPr>
        <p:spPr bwMode="auto">
          <a:xfrm>
            <a:off x="1104900" y="4032250"/>
            <a:ext cx="135255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12:1</a:t>
            </a:r>
          </a:p>
        </p:txBody>
      </p:sp>
      <p:sp>
        <p:nvSpPr>
          <p:cNvPr id="517138" name="Rectangle 18"/>
          <p:cNvSpPr>
            <a:spLocks noChangeArrowheads="1"/>
          </p:cNvSpPr>
          <p:nvPr/>
        </p:nvSpPr>
        <p:spPr bwMode="auto">
          <a:xfrm>
            <a:off x="3817938" y="4035425"/>
            <a:ext cx="15144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12:2</a:t>
            </a:r>
          </a:p>
        </p:txBody>
      </p:sp>
      <p:sp>
        <p:nvSpPr>
          <p:cNvPr id="517139" name="Rectangle 19"/>
          <p:cNvSpPr>
            <a:spLocks noChangeArrowheads="1"/>
          </p:cNvSpPr>
          <p:nvPr/>
        </p:nvSpPr>
        <p:spPr bwMode="auto">
          <a:xfrm>
            <a:off x="6551613" y="4043363"/>
            <a:ext cx="1487487"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12:3</a:t>
            </a:r>
          </a:p>
        </p:txBody>
      </p:sp>
      <p:sp>
        <p:nvSpPr>
          <p:cNvPr id="517140" name="Rectangle 20"/>
          <p:cNvSpPr>
            <a:spLocks noChangeArrowheads="1"/>
          </p:cNvSpPr>
          <p:nvPr/>
        </p:nvSpPr>
        <p:spPr bwMode="auto">
          <a:xfrm>
            <a:off x="315913" y="6365875"/>
            <a:ext cx="8634412" cy="5159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0"/>
              </a:spcBef>
            </a:pPr>
            <a:r>
              <a:rPr lang="en-US" sz="2800" i="0">
                <a:solidFill>
                  <a:schemeClr val="tx1"/>
                </a:solidFill>
              </a:rPr>
              <a:t>Evtakm evqipaDkqi[f </a:t>
            </a:r>
            <a:r>
              <a:rPr lang="ja-JP" altLang="en-US" sz="2800" i="0">
                <a:solidFill>
                  <a:schemeClr val="tx1"/>
                </a:solidFill>
              </a:rPr>
              <a:t>“</a:t>
            </a:r>
            <a:r>
              <a:rPr lang="en-US" sz="2800" i="0">
                <a:solidFill>
                  <a:schemeClr val="tx1"/>
                </a:solidFill>
              </a:rPr>
              <a:t>MTekZmfp&lt;</a:t>
            </a:r>
            <a:r>
              <a:rPr lang="ja-JP" altLang="en-US" sz="2800" i="0">
                <a:solidFill>
                  <a:schemeClr val="tx1"/>
                </a:solidFill>
              </a:rPr>
              <a:t>”</a:t>
            </a:r>
            <a:endParaRPr lang="en-US" sz="2800" i="0">
              <a:solidFill>
                <a:schemeClr val="tx1"/>
              </a:solidFill>
            </a:endParaRPr>
          </a:p>
        </p:txBody>
      </p:sp>
      <p:sp>
        <p:nvSpPr>
          <p:cNvPr id="517141" name="Line 21"/>
          <p:cNvSpPr>
            <a:spLocks noChangeShapeType="1"/>
          </p:cNvSpPr>
          <p:nvPr/>
        </p:nvSpPr>
        <p:spPr bwMode="auto">
          <a:xfrm flipH="1">
            <a:off x="2284413" y="1843088"/>
            <a:ext cx="923925" cy="703262"/>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grpSp>
        <p:nvGrpSpPr>
          <p:cNvPr id="126997" name="Group 27"/>
          <p:cNvGrpSpPr>
            <a:grpSpLocks/>
          </p:cNvGrpSpPr>
          <p:nvPr/>
        </p:nvGrpSpPr>
        <p:grpSpPr bwMode="auto">
          <a:xfrm>
            <a:off x="190500" y="1152525"/>
            <a:ext cx="307975" cy="4992688"/>
            <a:chOff x="120" y="726"/>
            <a:chExt cx="194" cy="3145"/>
          </a:xfrm>
        </p:grpSpPr>
        <p:sp>
          <p:nvSpPr>
            <p:cNvPr id="127008"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7009"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7010"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27011"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40</a:t>
            </a:r>
          </a:p>
        </p:txBody>
      </p:sp>
      <p:sp>
        <p:nvSpPr>
          <p:cNvPr id="126999"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27001"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517161" name="Rectangle 41"/>
          <p:cNvSpPr>
            <a:spLocks noChangeArrowheads="1"/>
          </p:cNvSpPr>
          <p:nvPr/>
        </p:nvSpPr>
        <p:spPr bwMode="auto">
          <a:xfrm>
            <a:off x="2735263" y="773113"/>
            <a:ext cx="3636962" cy="155098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4000" i="0"/>
              <a:t>~pirkami[f ud]fpFkfAk</a:t>
            </a:r>
            <a:endParaRPr lang="en-US" sz="4000"/>
          </a:p>
          <a:p>
            <a:pPr>
              <a:lnSpc>
                <a:spcPct val="80000"/>
              </a:lnSpc>
              <a:spcBef>
                <a:spcPct val="0"/>
              </a:spcBef>
            </a:pPr>
            <a:endParaRPr lang="en-US" sz="4000">
              <a:solidFill>
                <a:schemeClr val="tx2"/>
              </a:solidFill>
              <a:latin typeface="Kosher-Normal" charset="0"/>
            </a:endParaRPr>
          </a:p>
        </p:txBody>
      </p:sp>
      <p:sp>
        <p:nvSpPr>
          <p:cNvPr id="518171" name="Rectangle 27"/>
          <p:cNvSpPr>
            <a:spLocks noChangeArrowheads="1"/>
          </p:cNvSpPr>
          <p:nvPr/>
        </p:nvSpPr>
        <p:spPr bwMode="auto">
          <a:xfrm>
            <a:off x="790575" y="2443163"/>
            <a:ext cx="2198688"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sz="3600">
                <a:solidFill>
                  <a:schemeClr val="folHlink"/>
                </a:solidFill>
              </a:rPr>
              <a:t>nitftiymf</a:t>
            </a:r>
            <a:endParaRPr lang="en-US" sz="3600">
              <a:solidFill>
                <a:schemeClr val="folHlink"/>
              </a:solidFill>
              <a:latin typeface="Helvetica" charset="0"/>
            </a:endParaRPr>
          </a:p>
        </p:txBody>
      </p:sp>
      <p:sp>
        <p:nvSpPr>
          <p:cNvPr id="518161" name="Rectangle 17"/>
          <p:cNvSpPr>
            <a:spLocks noChangeArrowheads="1"/>
          </p:cNvSpPr>
          <p:nvPr/>
        </p:nvSpPr>
        <p:spPr bwMode="auto">
          <a:xfrm>
            <a:off x="846138" y="2859088"/>
            <a:ext cx="1795462" cy="758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pPr>
            <a:r>
              <a:rPr lang="en-US" sz="2400" i="0">
                <a:solidFill>
                  <a:schemeClr val="tx1"/>
                </a:solidFill>
              </a:rPr>
              <a:t>~ti </a:t>
            </a:r>
            <a:r>
              <a:rPr lang="en-US" sz="2400" i="0">
                <a:solidFill>
                  <a:schemeClr val="tx1"/>
                </a:solidFill>
                <a:latin typeface="Times New Roman" charset="0"/>
              </a:rPr>
              <a:t>13:15</a:t>
            </a:r>
          </a:p>
          <a:p>
            <a:pPr algn="l">
              <a:spcBef>
                <a:spcPct val="0"/>
              </a:spcBef>
            </a:pPr>
            <a:endParaRPr lang="en-US" sz="2000" i="0">
              <a:solidFill>
                <a:schemeClr val="tx1"/>
              </a:solidFill>
              <a:latin typeface="Helvetica" charset="0"/>
            </a:endParaRPr>
          </a:p>
        </p:txBody>
      </p:sp>
      <p:sp>
        <p:nvSpPr>
          <p:cNvPr id="519196" name="Rectangle 28"/>
          <p:cNvSpPr>
            <a:spLocks noChangeArrowheads="1"/>
          </p:cNvSpPr>
          <p:nvPr/>
        </p:nvSpPr>
        <p:spPr bwMode="auto">
          <a:xfrm>
            <a:off x="3556000" y="2516188"/>
            <a:ext cx="2274888"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chemeClr val="folHlink"/>
                </a:solidFill>
                <a:ea typeface="ＭＳ Ｐゴシック" charset="-128"/>
                <a:cs typeface="ＭＳ Ｐゴシック" charset="-128"/>
              </a:rPr>
              <a:t>EmEladfdmf</a:t>
            </a:r>
          </a:p>
        </p:txBody>
      </p:sp>
      <p:sp>
        <p:nvSpPr>
          <p:cNvPr id="519189" name="Rectangle 21"/>
          <p:cNvSpPr>
            <a:spLocks noChangeArrowheads="1"/>
          </p:cNvSpPr>
          <p:nvPr/>
        </p:nvSpPr>
        <p:spPr bwMode="auto">
          <a:xfrm>
            <a:off x="3692525" y="2851150"/>
            <a:ext cx="2106613"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13:14-16</a:t>
            </a:r>
          </a:p>
        </p:txBody>
      </p:sp>
      <p:sp>
        <p:nvSpPr>
          <p:cNvPr id="2" name="Line 21"/>
          <p:cNvSpPr>
            <a:spLocks noChangeShapeType="1"/>
          </p:cNvSpPr>
          <p:nvPr/>
        </p:nvSpPr>
        <p:spPr bwMode="auto">
          <a:xfrm>
            <a:off x="4670425" y="1981200"/>
            <a:ext cx="3175" cy="622300"/>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9196"/>
                                        </p:tgtEl>
                                        <p:attrNameLst>
                                          <p:attrName>style.visibility</p:attrName>
                                        </p:attrNameLst>
                                      </p:cBhvr>
                                      <p:to>
                                        <p:strVal val="visible"/>
                                      </p:to>
                                    </p:set>
                                    <p:animEffect transition="in" filter="fade">
                                      <p:cBhvr>
                                        <p:cTn id="7" dur="1000"/>
                                        <p:tgtEl>
                                          <p:spTgt spid="5191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9189"/>
                                        </p:tgtEl>
                                        <p:attrNameLst>
                                          <p:attrName>style.visibility</p:attrName>
                                        </p:attrNameLst>
                                      </p:cBhvr>
                                      <p:to>
                                        <p:strVal val="visible"/>
                                      </p:to>
                                    </p:set>
                                    <p:animEffect transition="in" filter="fade">
                                      <p:cBhvr>
                                        <p:cTn id="10" dur="1000"/>
                                        <p:tgtEl>
                                          <p:spTgt spid="51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96" grpId="0" autoUpdateAnimBg="0"/>
      <p:bldP spid="51918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0676" name="WordArt 4"/>
          <p:cNvSpPr>
            <a:spLocks noChangeArrowheads="1" noChangeShapeType="1" noTextEdit="1"/>
          </p:cNvSpPr>
          <p:nvPr/>
        </p:nvSpPr>
        <p:spPr bwMode="auto">
          <a:xfrm>
            <a:off x="590550" y="319088"/>
            <a:ext cx="7232650" cy="3324225"/>
          </a:xfrm>
          <a:prstGeom prst="rect">
            <a:avLst/>
          </a:prstGeom>
        </p:spPr>
        <p:txBody>
          <a:bodyPr wrap="none" fromWordArt="1">
            <a:prstTxWarp prst="textCascadeUp">
              <a:avLst>
                <a:gd name="adj" fmla="val 47662"/>
              </a:avLst>
            </a:prstTxWarp>
            <a:scene3d>
              <a:camera prst="legacyPerspectiveFront">
                <a:rot lat="20519987" lon="1080000" rev="0"/>
              </a:camera>
              <a:lightRig rig="legacyHarsh2" dir="b"/>
            </a:scene3d>
            <a:sp3d extrusionH="430200" prstMaterial="legacyMatte">
              <a:extrusionClr>
                <a:srgbClr val="FF6600"/>
              </a:extrusionClr>
            </a:sp3d>
          </a:bodyPr>
          <a:lstStyle/>
          <a:p>
            <a:r>
              <a:rPr lang="en-US" sz="6000" kern="10">
                <a:ln w="9525">
                  <a:round/>
                  <a:headEnd/>
                  <a:tailEnd/>
                </a:ln>
                <a:gradFill rotWithShape="1">
                  <a:gsLst>
                    <a:gs pos="0">
                      <a:srgbClr val="FFE701"/>
                    </a:gs>
                    <a:gs pos="100000">
                      <a:srgbClr val="FE3E02"/>
                    </a:gs>
                  </a:gsLst>
                  <a:lin ang="5400000" scaled="1"/>
                </a:gradFill>
                <a:latin typeface="MylaiOssai"/>
                <a:ea typeface="MylaiOssai"/>
                <a:cs typeface="MylaiOssai"/>
              </a:rPr>
              <a:t>Evtakm </a:t>
            </a:r>
          </a:p>
        </p:txBody>
      </p:sp>
      <p:sp>
        <p:nvSpPr>
          <p:cNvPr id="540677" name="Text Box 5"/>
          <p:cNvSpPr txBox="1">
            <a:spLocks noChangeArrowheads="1"/>
          </p:cNvSpPr>
          <p:nvPr/>
        </p:nvSpPr>
        <p:spPr bwMode="auto">
          <a:xfrm>
            <a:off x="3590925" y="5084763"/>
            <a:ext cx="5159375" cy="140811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r">
              <a:lnSpc>
                <a:spcPct val="55000"/>
              </a:lnSpc>
            </a:pPr>
            <a:r>
              <a:rPr lang="en-US" sz="5400" i="0">
                <a:solidFill>
                  <a:schemeClr val="folHlink"/>
                </a:solidFill>
              </a:rPr>
              <a:t>~rmfpmaKmf</a:t>
            </a:r>
          </a:p>
          <a:p>
            <a:pPr algn="r">
              <a:lnSpc>
                <a:spcPct val="55000"/>
              </a:lnSpc>
            </a:pPr>
            <a:r>
              <a:rPr lang="en-US" sz="5400" i="0">
                <a:solidFill>
                  <a:schemeClr val="folHlink"/>
                </a:solidFill>
              </a:rPr>
              <a:t>;dmf</a:t>
            </a:r>
            <a:endParaRPr lang="en-US" sz="5400" i="0">
              <a:solidFill>
                <a:schemeClr val="folHlink"/>
              </a:solidFill>
              <a:latin typeface="Helvetica" charset="0"/>
            </a:endParaRPr>
          </a:p>
        </p:txBody>
      </p:sp>
      <p:sp>
        <p:nvSpPr>
          <p:cNvPr id="37893"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37894"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40686" name="Rectangle 14"/>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540687" name="Rectangle 15"/>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04</a:t>
            </a:r>
          </a:p>
        </p:txBody>
      </p:sp>
      <p:sp>
        <p:nvSpPr>
          <p:cNvPr id="37897"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chemeClr val="tx1"/>
                </a:solidFill>
                <a:latin typeface="Comic Sans MS" charset="0"/>
              </a:rPr>
              <a:t>1</a:t>
            </a:r>
          </a:p>
        </p:txBody>
      </p:sp>
      <p:sp>
        <p:nvSpPr>
          <p:cNvPr id="2" name="WordArt 4"/>
          <p:cNvSpPr>
            <a:spLocks noChangeArrowheads="1" noChangeShapeType="1" noTextEdit="1"/>
          </p:cNvSpPr>
          <p:nvPr/>
        </p:nvSpPr>
        <p:spPr bwMode="auto">
          <a:xfrm>
            <a:off x="222250" y="2960688"/>
            <a:ext cx="5546725" cy="3394075"/>
          </a:xfrm>
          <a:prstGeom prst="rect">
            <a:avLst/>
          </a:prstGeom>
        </p:spPr>
        <p:txBody>
          <a:bodyPr wrap="none" fromWordArt="1">
            <a:prstTxWarp prst="textCascadeUp">
              <a:avLst>
                <a:gd name="adj" fmla="val 65250"/>
              </a:avLst>
            </a:prstTxWarp>
            <a:scene3d>
              <a:camera prst="legacyPerspectiveFront">
                <a:rot lat="20519987" lon="1080000" rev="0"/>
              </a:camera>
              <a:lightRig rig="legacyHarsh2" dir="b"/>
            </a:scene3d>
            <a:sp3d extrusionH="430200" prstMaterial="legacyMatte">
              <a:extrusionClr>
                <a:srgbClr val="FF6600"/>
              </a:extrusionClr>
            </a:sp3d>
          </a:bodyPr>
          <a:lstStyle/>
          <a:p>
            <a:r>
              <a:rPr lang="en-US" sz="5400" kern="10">
                <a:ln w="9525">
                  <a:round/>
                  <a:headEnd/>
                  <a:tailEnd/>
                </a:ln>
                <a:gradFill rotWithShape="1">
                  <a:gsLst>
                    <a:gs pos="0">
                      <a:srgbClr val="FFE701"/>
                    </a:gs>
                    <a:gs pos="100000">
                      <a:srgbClr val="FC0000"/>
                    </a:gs>
                  </a:gsLst>
                  <a:lin ang="5400000" scaled="1"/>
                </a:gradFill>
                <a:latin typeface="MylaiOssai"/>
                <a:ea typeface="MylaiOssai"/>
                <a:cs typeface="MylaiOssai"/>
              </a:rPr>
              <a:t>`sftiparmf</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0677"/>
                                        </p:tgtEl>
                                        <p:attrNameLst>
                                          <p:attrName>style.visibility</p:attrName>
                                        </p:attrNameLst>
                                      </p:cBhvr>
                                      <p:to>
                                        <p:strVal val="visible"/>
                                      </p:to>
                                    </p:set>
                                    <p:anim calcmode="lin" valueType="num">
                                      <p:cBhvr>
                                        <p:cTn id="15" dur="500" fill="hold"/>
                                        <p:tgtEl>
                                          <p:spTgt spid="540677"/>
                                        </p:tgtEl>
                                        <p:attrNameLst>
                                          <p:attrName>ppt_w</p:attrName>
                                        </p:attrNameLst>
                                      </p:cBhvr>
                                      <p:tavLst>
                                        <p:tav tm="0">
                                          <p:val>
                                            <p:fltVal val="0"/>
                                          </p:val>
                                        </p:tav>
                                        <p:tav tm="100000">
                                          <p:val>
                                            <p:strVal val="#ppt_w"/>
                                          </p:val>
                                        </p:tav>
                                      </p:tavLst>
                                    </p:anim>
                                    <p:anim calcmode="lin" valueType="num">
                                      <p:cBhvr>
                                        <p:cTn id="16" dur="500" fill="hold"/>
                                        <p:tgtEl>
                                          <p:spTgt spid="540677"/>
                                        </p:tgtEl>
                                        <p:attrNameLst>
                                          <p:attrName>ppt_h</p:attrName>
                                        </p:attrNameLst>
                                      </p:cBhvr>
                                      <p:tavLst>
                                        <p:tav tm="0">
                                          <p:val>
                                            <p:fltVal val="0"/>
                                          </p:val>
                                        </p:tav>
                                        <p:tav tm="100000">
                                          <p:val>
                                            <p:strVal val="#ppt_h"/>
                                          </p:val>
                                        </p:tav>
                                      </p:tavLst>
                                    </p:anim>
                                    <p:anim calcmode="lin" valueType="num">
                                      <p:cBhvr>
                                        <p:cTn id="17" dur="500" fill="hold"/>
                                        <p:tgtEl>
                                          <p:spTgt spid="540677"/>
                                        </p:tgtEl>
                                        <p:attrNameLst>
                                          <p:attrName>ppt_x</p:attrName>
                                        </p:attrNameLst>
                                      </p:cBhvr>
                                      <p:tavLst>
                                        <p:tav tm="0">
                                          <p:val>
                                            <p:fltVal val="0.5"/>
                                          </p:val>
                                        </p:tav>
                                        <p:tav tm="100000">
                                          <p:val>
                                            <p:strVal val="#ppt_x"/>
                                          </p:val>
                                        </p:tav>
                                      </p:tavLst>
                                    </p:anim>
                                    <p:anim calcmode="lin" valueType="num">
                                      <p:cBhvr>
                                        <p:cTn id="18"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6" grpId="0" animBg="1"/>
      <p:bldP spid="540677" grpId="0" autoUpdateAnimBg="0"/>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831850" y="487363"/>
            <a:ext cx="7623175"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lnSpc>
                <a:spcPct val="45000"/>
              </a:lnSpc>
              <a:defRPr/>
            </a:pPr>
            <a:endParaRPr lang="en-US" sz="3600">
              <a:solidFill>
                <a:schemeClr val="tx1"/>
              </a:solidFill>
              <a:latin typeface="Times New Roman" charset="0"/>
              <a:ea typeface="ＭＳ Ｐゴシック" charset="-128"/>
              <a:cs typeface="ＭＳ Ｐゴシック" charset="-128"/>
            </a:endParaRPr>
          </a:p>
          <a:p>
            <a:pPr algn="l">
              <a:lnSpc>
                <a:spcPct val="45000"/>
              </a:lnSpc>
              <a:defRPr/>
            </a:pPr>
            <a:r>
              <a:rPr lang="en-US" sz="3600">
                <a:solidFill>
                  <a:schemeClr val="tx2"/>
                </a:solidFill>
                <a:ea typeface="ＭＳ Ｐゴシック" charset="-128"/>
                <a:cs typeface="ＭＳ Ｐゴシック" charset="-128"/>
              </a:rPr>
              <a:t>EmEladfdma[</a:t>
            </a:r>
            <a:r>
              <a:rPr lang="en-US" sz="3600">
                <a:solidFill>
                  <a:schemeClr val="tx1"/>
                </a:solidFill>
                <a:ea typeface="ＭＳ Ｐゴシック" charset="-128"/>
                <a:cs typeface="ＭＳ Ｐゴシック" charset="-128"/>
              </a:rPr>
              <a:t>....</a:t>
            </a:r>
            <a:r>
              <a:rPr lang="en-US">
                <a:solidFill>
                  <a:schemeClr val="tx1"/>
                </a:solidFill>
                <a:ea typeface="ＭＳ Ｐゴシック" charset="-128"/>
                <a:cs typeface="ＭＳ Ｐゴシック" charset="-128"/>
              </a:rPr>
              <a:t>~tiyakmmf </a:t>
            </a:r>
            <a:r>
              <a:rPr lang="en-US">
                <a:solidFill>
                  <a:schemeClr val="tx1"/>
                </a:solidFill>
                <a:latin typeface="Times New Roman" charset="0"/>
                <a:ea typeface="ＭＳ Ｐゴシック" charset="-128"/>
                <a:cs typeface="ＭＳ Ｐゴシック" charset="-128"/>
              </a:rPr>
              <a:t>13:14-17</a:t>
            </a:r>
            <a:r>
              <a:rPr lang="en-US">
                <a:ea typeface="ＭＳ Ｐゴシック" charset="-128"/>
                <a:cs typeface="ＭＳ Ｐゴシック" charset="-128"/>
              </a:rPr>
              <a:t> </a:t>
            </a:r>
          </a:p>
        </p:txBody>
      </p:sp>
      <p:sp>
        <p:nvSpPr>
          <p:cNvPr id="40963" name="Rectangle 3"/>
          <p:cNvSpPr>
            <a:spLocks noChangeArrowheads="1"/>
          </p:cNvSpPr>
          <p:nvPr/>
        </p:nvSpPr>
        <p:spPr bwMode="auto">
          <a:xfrm>
            <a:off x="1196975" y="1346200"/>
            <a:ext cx="7332663" cy="478790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endParaRPr lang="en-US" sz="2000" b="0">
              <a:solidFill>
                <a:schemeClr val="tx1"/>
              </a:solidFill>
              <a:latin typeface="Times New Roman" charset="0"/>
            </a:endParaRPr>
          </a:p>
          <a:p>
            <a:pPr algn="l"/>
            <a:r>
              <a:rPr lang="en-US" sz="2400" i="0">
                <a:solidFill>
                  <a:schemeClr val="tx1"/>
                </a:solidFill>
              </a:rPr>
              <a:t>14 </a:t>
            </a:r>
            <a:r>
              <a:rPr lang="en-US" sz="3600" i="0">
                <a:solidFill>
                  <a:schemeClr val="tx1"/>
                </a:solidFill>
              </a:rPr>
              <a:t>ElatfT ~piraAmvidfDpf pirinft</a:t>
            </a:r>
            <a:r>
              <a:rPr lang="en-US" sz="3600"/>
              <a:t> </a:t>
            </a:r>
            <a:r>
              <a:rPr lang="en-US" sz="3600" i="0">
                <a:solidFill>
                  <a:schemeClr val="tx1"/>
                </a:solidFill>
              </a:rPr>
              <a:t>pi[fp&lt;,</a:t>
            </a:r>
            <a:r>
              <a:rPr lang="en-US" sz="3600"/>
              <a:t> </a:t>
            </a:r>
            <a:r>
              <a:rPr lang="en-US" sz="3600" i="0">
                <a:solidFill>
                  <a:schemeClr val="tx1"/>
                </a:solidFill>
              </a:rPr>
              <a:t>krftftrf ~piraAm Enakffki</a:t>
            </a:r>
            <a:r>
              <a:rPr lang="en-US" sz="3600" i="0">
                <a:solidFill>
                  <a:schemeClr val="tx1"/>
                </a:solidFill>
                <a:latin typeface="Times New Roman" charset="0"/>
              </a:rPr>
              <a:t>: </a:t>
            </a:r>
            <a:r>
              <a:rPr lang="en-US" sz="3600" i="0">
                <a:solidFill>
                  <a:schemeClr val="tx1"/>
                </a:solidFill>
              </a:rPr>
              <a:t>u[f k]fkAAq  "ebDtfT, nI ;Bkfkib ;dtftiliRnfT </a:t>
            </a:r>
            <a:r>
              <a:rPr lang="en-US" sz="3600" i="0">
                <a:solidFill>
                  <a:srgbClr val="FFFF00"/>
                </a:solidFill>
              </a:rPr>
              <a:t>vdkfEky&lt;mf, etbfEky&lt;mf, kizkfEky&lt;mf, EmbfEky&lt;mf </a:t>
            </a:r>
            <a:r>
              <a:rPr lang="en-US" sz="3600" i="0">
                <a:solidFill>
                  <a:schemeClr val="tx1"/>
                </a:solidFill>
              </a:rPr>
              <a:t>Enakfkipfparf.</a:t>
            </a:r>
            <a:endParaRPr lang="en-US" sz="3600" i="0">
              <a:solidFill>
                <a:srgbClr val="FFFF57"/>
              </a:solidFill>
              <a:latin typeface="Times New Roman" charset="0"/>
            </a:endParaRPr>
          </a:p>
          <a:p>
            <a:pPr algn="l"/>
            <a:endParaRPr lang="en-US" sz="3600" i="0">
              <a:solidFill>
                <a:schemeClr val="tx1"/>
              </a:solidFill>
              <a:latin typeface="Times New Roman" charset="0"/>
            </a:endParaRPr>
          </a:p>
        </p:txBody>
      </p:sp>
      <p:sp>
        <p:nvSpPr>
          <p:cNvPr id="129028"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898525" y="487363"/>
            <a:ext cx="7343775"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lnSpc>
                <a:spcPct val="45000"/>
              </a:lnSpc>
              <a:defRPr/>
            </a:pPr>
            <a:endParaRPr lang="en-US" sz="3600">
              <a:solidFill>
                <a:schemeClr val="tx1"/>
              </a:solidFill>
              <a:latin typeface="Times New Roman" charset="0"/>
              <a:ea typeface="ＭＳ Ｐゴシック" charset="-128"/>
              <a:cs typeface="ＭＳ Ｐゴシック" charset="-128"/>
            </a:endParaRPr>
          </a:p>
          <a:p>
            <a:pPr algn="l">
              <a:lnSpc>
                <a:spcPct val="45000"/>
              </a:lnSpc>
              <a:defRPr/>
            </a:pPr>
            <a:r>
              <a:rPr lang="en-US" sz="3600">
                <a:solidFill>
                  <a:schemeClr val="tx2"/>
                </a:solidFill>
                <a:ea typeface="ＭＳ Ｐゴシック" charset="-128"/>
                <a:cs typeface="ＭＳ Ｐゴシック" charset="-128"/>
              </a:rPr>
              <a:t>EmEladfdma[</a:t>
            </a:r>
            <a:r>
              <a:rPr lang="en-US" sz="3600">
                <a:solidFill>
                  <a:schemeClr val="tx1"/>
                </a:solidFill>
                <a:ea typeface="ＭＳ Ｐゴシック" charset="-128"/>
                <a:cs typeface="ＭＳ Ｐゴシック" charset="-128"/>
              </a:rPr>
              <a:t>....</a:t>
            </a:r>
            <a:r>
              <a:rPr lang="en-US">
                <a:solidFill>
                  <a:schemeClr val="tx1"/>
                </a:solidFill>
                <a:ea typeface="ＭＳ Ｐゴシック" charset="-128"/>
                <a:cs typeface="ＭＳ Ｐゴシック" charset="-128"/>
              </a:rPr>
              <a:t> ~tiyakmmf </a:t>
            </a:r>
            <a:r>
              <a:rPr lang="en-US">
                <a:solidFill>
                  <a:schemeClr val="tx1"/>
                </a:solidFill>
                <a:latin typeface="Times New Roman" charset="0"/>
                <a:ea typeface="ＭＳ Ｐゴシック" charset="-128"/>
                <a:cs typeface="ＭＳ Ｐゴシック" charset="-128"/>
              </a:rPr>
              <a:t>13:14-17</a:t>
            </a:r>
          </a:p>
        </p:txBody>
      </p:sp>
      <p:sp>
        <p:nvSpPr>
          <p:cNvPr id="273411" name="Rectangle 3"/>
          <p:cNvSpPr>
            <a:spLocks noChangeArrowheads="1"/>
          </p:cNvSpPr>
          <p:nvPr/>
        </p:nvSpPr>
        <p:spPr bwMode="auto">
          <a:xfrm>
            <a:off x="1665288" y="828675"/>
            <a:ext cx="6775450" cy="4367213"/>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defRPr/>
            </a:pPr>
            <a:endParaRPr lang="en-US" sz="2000" b="0" dirty="0">
              <a:solidFill>
                <a:schemeClr val="tx1"/>
              </a:solidFill>
              <a:latin typeface="Times New Roman" charset="0"/>
              <a:ea typeface="ＭＳ Ｐゴシック" charset="-128"/>
              <a:cs typeface="ＭＳ Ｐゴシック" charset="-128"/>
            </a:endParaRPr>
          </a:p>
          <a:p>
            <a:pPr algn="l">
              <a:defRPr/>
            </a:pPr>
            <a:endParaRPr lang="en-US" sz="4000" i="0" dirty="0">
              <a:solidFill>
                <a:srgbClr val="FFFF57"/>
              </a:solidFill>
              <a:latin typeface="Times New Roman" charset="0"/>
              <a:ea typeface="ＭＳ Ｐゴシック" charset="-128"/>
              <a:cs typeface="ＭＳ Ｐゴシック" charset="-128"/>
            </a:endParaRPr>
          </a:p>
          <a:p>
            <a:pPr algn="l">
              <a:defRPr/>
            </a:pPr>
            <a:r>
              <a:rPr lang="en-US" sz="3600" i="0" dirty="0">
                <a:solidFill>
                  <a:schemeClr val="tx1"/>
                </a:solidFill>
                <a:ea typeface="ＭＳ Ｐゴシック" charset="-128"/>
                <a:cs typeface="ＭＳ Ｐゴシック" charset="-128"/>
              </a:rPr>
              <a:t>14 </a:t>
            </a:r>
            <a:r>
              <a:rPr lang="en-US" sz="3600" i="0" dirty="0" err="1">
                <a:solidFill>
                  <a:schemeClr val="tx1"/>
                </a:solidFill>
                <a:ea typeface="ＭＳ Ｐゴシック" charset="-128"/>
                <a:cs typeface="ＭＳ Ｐゴシック" charset="-128"/>
              </a:rPr>
              <a:t>nI</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parfkfkib</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nftpf</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p</a:t>
            </a:r>
            <a:r>
              <a:rPr lang="en-US" sz="3600" i="0" dirty="0">
                <a:solidFill>
                  <a:schemeClr val="tx1"/>
                </a:solidFill>
                <a:ea typeface="ＭＳ Ｐゴシック" charset="-128"/>
                <a:cs typeface="ＭＳ Ｐゴシック" charset="-128"/>
              </a:rPr>
              <a:t>&gt;mi </a:t>
            </a:r>
            <a:r>
              <a:rPr lang="en-US" sz="3600" i="0" dirty="0" err="1">
                <a:solidFill>
                  <a:schemeClr val="tx1"/>
                </a:solidFill>
                <a:ea typeface="ＭＳ Ｐゴシック" charset="-128"/>
                <a:cs typeface="ＭＳ Ｐゴシック" charset="-128"/>
              </a:rPr>
              <a:t>MZvAty</a:t>
            </a:r>
            <a:r>
              <a:rPr lang="en-US" sz="3600" i="0" dirty="0">
                <a:solidFill>
                  <a:schemeClr val="tx1"/>
                </a:solidFill>
                <a:ea typeface="ＭＳ Ｐゴシック" charset="-128"/>
                <a:cs typeface="ＭＳ Ｐゴシック" charset="-128"/>
              </a:rPr>
              <a:t>&lt;mf </a:t>
            </a:r>
            <a:r>
              <a:rPr lang="en-US" sz="3600" i="0" dirty="0" err="1">
                <a:solidFill>
                  <a:schemeClr val="tx1"/>
                </a:solidFill>
                <a:ea typeface="ＭＳ Ｐゴシック" charset="-128"/>
                <a:cs typeface="ＭＳ Ｐゴシック" charset="-128"/>
              </a:rPr>
              <a:t>na[f</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u[kfKmf</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u[f</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cnfttikfKmf</a:t>
            </a:r>
            <a:r>
              <a:rPr lang="en-US" sz="3600" i="0" dirty="0">
                <a:solidFill>
                  <a:schemeClr val="tx1"/>
                </a:solidFill>
                <a:ea typeface="ＭＳ Ｐゴシック" charset="-128"/>
                <a:cs typeface="ＭＳ Ｐゴシック" charset="-128"/>
              </a:rPr>
              <a:t>  </a:t>
            </a:r>
            <a:r>
              <a:rPr lang="en-US" sz="3600" i="0" dirty="0">
                <a:solidFill>
                  <a:srgbClr val="FFFF00"/>
                </a:solidFill>
                <a:ea typeface="ＭＳ Ｐゴシック" charset="-128"/>
                <a:cs typeface="ＭＳ Ｐゴシック" charset="-128"/>
              </a:rPr>
              <a:t>'[</a:t>
            </a:r>
            <a:r>
              <a:rPr lang="en-US" sz="3600" i="0" dirty="0" err="1">
                <a:solidFill>
                  <a:srgbClr val="FFFF00"/>
                </a:solidFill>
                <a:ea typeface="ＭＳ Ｐゴシック" charset="-128"/>
                <a:cs typeface="ＭＳ Ｐゴシック" charset="-128"/>
              </a:rPr>
              <a:t>fAbkfKmf</a:t>
            </a:r>
            <a:r>
              <a:rPr lang="en-US" sz="3600" i="0" dirty="0">
                <a:solidFill>
                  <a:srgbClr val="FFFF00"/>
                </a:solidFill>
                <a:ea typeface="ＭＳ Ｐゴシック" charset="-128"/>
                <a:cs typeface="ＭＳ Ｐゴシック" charset="-128"/>
              </a:rPr>
              <a:t> </a:t>
            </a:r>
            <a:r>
              <a:rPr lang="en-US" sz="3600" i="0" dirty="0">
                <a:solidFill>
                  <a:schemeClr val="tx1"/>
                </a:solidFill>
                <a:ea typeface="ＭＳ Ｐゴシック" charset="-128"/>
                <a:cs typeface="ＭＳ Ｐゴシック" charset="-128"/>
              </a:rPr>
              <a:t>;</a:t>
            </a:r>
            <a:r>
              <a:rPr lang="en-US" sz="3600" i="0" dirty="0" err="1">
                <a:solidFill>
                  <a:schemeClr val="tx1"/>
                </a:solidFill>
                <a:ea typeface="ＭＳ Ｐゴシック" charset="-128"/>
                <a:cs typeface="ＭＳ Ｐゴシック" charset="-128"/>
              </a:rPr>
              <a:t>RkfKmfpF</a:t>
            </a:r>
            <a:r>
              <a:rPr lang="en-US" sz="3600" i="0" dirty="0">
                <a:solidFill>
                  <a:schemeClr val="tx1"/>
                </a:solidFill>
                <a:ea typeface="ＭＳ Ｐゴシック" charset="-128"/>
                <a:cs typeface="ＭＳ Ｐゴシック" charset="-128"/>
              </a:rPr>
              <a:t> </a:t>
            </a:r>
            <a:r>
              <a:rPr lang="en-US" sz="3600" i="0" dirty="0" err="1">
                <a:solidFill>
                  <a:schemeClr val="tx1"/>
                </a:solidFill>
                <a:ea typeface="ＭＳ Ｐゴシック" charset="-128"/>
                <a:cs typeface="ＭＳ Ｐゴシック" charset="-128"/>
              </a:rPr>
              <a:t>ekaDtfT</a:t>
            </a:r>
            <a:r>
              <a:rPr lang="en-US" sz="3600" i="0" dirty="0">
                <a:solidFill>
                  <a:schemeClr val="tx1"/>
                </a:solidFill>
                <a:ea typeface="ＭＳ Ｐゴシック" charset="-128"/>
                <a:cs typeface="ＭＳ Ｐゴシック" charset="-128"/>
              </a:rPr>
              <a:t>..</a:t>
            </a:r>
          </a:p>
        </p:txBody>
      </p:sp>
      <p:sp>
        <p:nvSpPr>
          <p:cNvPr id="131076"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50</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ChangeArrowheads="1"/>
          </p:cNvSpPr>
          <p:nvPr/>
        </p:nvSpPr>
        <p:spPr bwMode="auto">
          <a:xfrm>
            <a:off x="790575" y="487363"/>
            <a:ext cx="7426325"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lnSpc>
                <a:spcPct val="45000"/>
              </a:lnSpc>
              <a:defRPr/>
            </a:pPr>
            <a:endParaRPr lang="en-US" sz="3600">
              <a:solidFill>
                <a:schemeClr val="tx1"/>
              </a:solidFill>
              <a:latin typeface="Times New Roman" charset="0"/>
              <a:ea typeface="ＭＳ Ｐゴシック" charset="-128"/>
              <a:cs typeface="ＭＳ Ｐゴシック" charset="-128"/>
            </a:endParaRPr>
          </a:p>
          <a:p>
            <a:pPr algn="l">
              <a:lnSpc>
                <a:spcPct val="45000"/>
              </a:lnSpc>
              <a:defRPr/>
            </a:pPr>
            <a:r>
              <a:rPr lang="en-US" sz="3600">
                <a:solidFill>
                  <a:schemeClr val="tx2"/>
                </a:solidFill>
                <a:ea typeface="ＭＳ Ｐゴシック" charset="-128"/>
                <a:cs typeface="ＭＳ Ｐゴシック" charset="-128"/>
              </a:rPr>
              <a:t>EmEladfdma[</a:t>
            </a:r>
            <a:r>
              <a:rPr lang="en-US" sz="3600">
                <a:solidFill>
                  <a:schemeClr val="tx1"/>
                </a:solidFill>
                <a:ea typeface="ＭＳ Ｐゴシック" charset="-128"/>
                <a:cs typeface="ＭＳ Ｐゴシック" charset="-128"/>
              </a:rPr>
              <a:t>....</a:t>
            </a:r>
            <a:r>
              <a:rPr lang="en-US">
                <a:solidFill>
                  <a:schemeClr val="tx1"/>
                </a:solidFill>
                <a:ea typeface="ＭＳ Ｐゴシック" charset="-128"/>
                <a:cs typeface="ＭＳ Ｐゴシック" charset="-128"/>
              </a:rPr>
              <a:t> ~tiyakmmf 13 </a:t>
            </a:r>
            <a:r>
              <a:rPr lang="en-US">
                <a:solidFill>
                  <a:schemeClr val="tx1"/>
                </a:solidFill>
                <a:latin typeface="Times New Roman" charset="0"/>
                <a:ea typeface="ＭＳ Ｐゴシック" charset="-128"/>
                <a:cs typeface="ＭＳ Ｐゴシック" charset="-128"/>
              </a:rPr>
              <a:t>:</a:t>
            </a:r>
            <a:r>
              <a:rPr lang="en-US">
                <a:solidFill>
                  <a:schemeClr val="tx1"/>
                </a:solidFill>
                <a:ea typeface="ＭＳ Ｐゴシック" charset="-128"/>
                <a:cs typeface="ＭＳ Ｐゴシック" charset="-128"/>
              </a:rPr>
              <a:t>14-17</a:t>
            </a:r>
          </a:p>
        </p:txBody>
      </p:sp>
      <p:sp>
        <p:nvSpPr>
          <p:cNvPr id="274435" name="Rectangle 3"/>
          <p:cNvSpPr>
            <a:spLocks noChangeArrowheads="1"/>
          </p:cNvSpPr>
          <p:nvPr/>
        </p:nvSpPr>
        <p:spPr bwMode="auto">
          <a:xfrm>
            <a:off x="885825" y="892175"/>
            <a:ext cx="8008938" cy="460375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endParaRPr lang="en-US" sz="2000" b="0">
              <a:solidFill>
                <a:schemeClr val="tx1"/>
              </a:solidFill>
              <a:latin typeface="Times New Roman" charset="0"/>
            </a:endParaRPr>
          </a:p>
          <a:p>
            <a:pPr algn="l"/>
            <a:endParaRPr lang="en-US" sz="4000" i="0">
              <a:solidFill>
                <a:srgbClr val="F32B2B"/>
              </a:solidFill>
              <a:latin typeface="Times New Roman" charset="0"/>
            </a:endParaRPr>
          </a:p>
          <a:p>
            <a:pPr algn="l"/>
            <a:r>
              <a:rPr lang="en-US" sz="2400" i="0">
                <a:solidFill>
                  <a:schemeClr val="tx1"/>
                </a:solidFill>
              </a:rPr>
              <a:t>16 </a:t>
            </a:r>
            <a:r>
              <a:rPr lang="en-US" sz="3600" i="0">
                <a:solidFill>
                  <a:schemeClr val="tx1"/>
                </a:solidFill>
              </a:rPr>
              <a:t>u[f cnfttiAy p&gt;miyi[f TAqpf Epalpf epRkpfp]f}Ev[f</a:t>
            </a:r>
            <a:r>
              <a:rPr lang="en-US" sz="3600" i="0">
                <a:solidFill>
                  <a:schemeClr val="tx1"/>
                </a:solidFill>
                <a:latin typeface="Times New Roman" charset="0"/>
              </a:rPr>
              <a:t>; </a:t>
            </a:r>
            <a:r>
              <a:rPr lang="en-US" sz="3600" i="0">
                <a:solidFill>
                  <a:schemeClr val="tx1"/>
                </a:solidFill>
              </a:rPr>
              <a:t>oRv[f p&gt;miyi[f T\Aq  '[f[kfPDma[alf, u[f cnfttiy&lt;mf  '[f[pfpDmf.</a:t>
            </a:r>
            <a:endParaRPr lang="en-US" sz="3600" i="0">
              <a:solidFill>
                <a:srgbClr val="FFFF57"/>
              </a:solidFill>
            </a:endParaRPr>
          </a:p>
          <a:p>
            <a:pPr algn="l"/>
            <a:endParaRPr lang="en-US" sz="3600" i="0">
              <a:solidFill>
                <a:schemeClr val="tx1"/>
              </a:solidFill>
              <a:latin typeface="Times New Roman" charset="0"/>
            </a:endParaRPr>
          </a:p>
        </p:txBody>
      </p:sp>
      <p:sp>
        <p:nvSpPr>
          <p:cNvPr id="133124"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57250" y="487363"/>
            <a:ext cx="7583488" cy="858837"/>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l">
              <a:lnSpc>
                <a:spcPct val="45000"/>
              </a:lnSpc>
            </a:pPr>
            <a:endParaRPr lang="en-US" sz="3600">
              <a:solidFill>
                <a:schemeClr val="tx1"/>
              </a:solidFill>
              <a:latin typeface="Times New Roman" charset="0"/>
            </a:endParaRPr>
          </a:p>
          <a:p>
            <a:pPr algn="l">
              <a:lnSpc>
                <a:spcPct val="45000"/>
              </a:lnSpc>
            </a:pPr>
            <a:r>
              <a:rPr lang="en-US" sz="3600">
                <a:solidFill>
                  <a:schemeClr val="tx2"/>
                </a:solidFill>
              </a:rPr>
              <a:t>EmEladfdma[</a:t>
            </a:r>
            <a:r>
              <a:rPr lang="en-US">
                <a:solidFill>
                  <a:schemeClr val="tx1"/>
                </a:solidFill>
              </a:rPr>
              <a:t>...~tiyakmmf 13 </a:t>
            </a:r>
            <a:r>
              <a:rPr lang="en-US">
                <a:solidFill>
                  <a:schemeClr val="tx1"/>
                </a:solidFill>
                <a:latin typeface="Times New Roman" charset="0"/>
              </a:rPr>
              <a:t>:</a:t>
            </a:r>
            <a:r>
              <a:rPr lang="en-US">
                <a:solidFill>
                  <a:schemeClr val="tx1"/>
                </a:solidFill>
              </a:rPr>
              <a:t>14-17</a:t>
            </a:r>
            <a:endParaRPr lang="en-US" sz="3600">
              <a:solidFill>
                <a:schemeClr val="tx1"/>
              </a:solidFill>
              <a:latin typeface="Times New Roman" charset="0"/>
            </a:endParaRPr>
          </a:p>
        </p:txBody>
      </p:sp>
      <p:sp>
        <p:nvSpPr>
          <p:cNvPr id="275459" name="Rectangle 3"/>
          <p:cNvSpPr>
            <a:spLocks noChangeArrowheads="1"/>
          </p:cNvSpPr>
          <p:nvPr/>
        </p:nvSpPr>
        <p:spPr bwMode="auto">
          <a:xfrm>
            <a:off x="309563" y="1546225"/>
            <a:ext cx="9151937" cy="368935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marL="304800" indent="-304800" algn="l"/>
            <a:endParaRPr lang="en-US" sz="2000" b="0">
              <a:solidFill>
                <a:schemeClr val="tx1"/>
              </a:solidFill>
              <a:latin typeface="Times New Roman" charset="0"/>
            </a:endParaRPr>
          </a:p>
          <a:p>
            <a:pPr marL="304800" indent="-304800" algn="l">
              <a:buFontTx/>
              <a:buAutoNum type="arabicPlain" startAt="17"/>
            </a:pPr>
            <a:r>
              <a:rPr lang="en-US" sz="3600" i="0">
                <a:solidFill>
                  <a:schemeClr val="tx1"/>
                </a:solidFill>
              </a:rPr>
              <a:t> nI 'ZnfT Etctfti[f nIqMmf `klMmf    </a:t>
            </a:r>
          </a:p>
          <a:p>
            <a:pPr marL="304800" indent="-304800" algn="l"/>
            <a:r>
              <a:rPr lang="en-US" sz="3600" i="0">
                <a:solidFill>
                  <a:schemeClr val="tx1"/>
                </a:solidFill>
              </a:rPr>
              <a:t>   'mfmdfEda, `mfmdfDmf ndnfT tiri</a:t>
            </a:r>
            <a:r>
              <a:rPr lang="en-US" sz="3600" i="0">
                <a:solidFill>
                  <a:schemeClr val="tx1"/>
                </a:solidFill>
                <a:latin typeface="Times New Roman" charset="0"/>
              </a:rPr>
              <a:t>; </a:t>
            </a:r>
            <a:r>
              <a:rPr lang="en-US" sz="3600" i="0">
                <a:solidFill>
                  <a:schemeClr val="tx1"/>
                </a:solidFill>
              </a:rPr>
              <a:t> </a:t>
            </a:r>
          </a:p>
          <a:p>
            <a:pPr marL="304800" indent="-304800" algn="l"/>
            <a:r>
              <a:rPr lang="en-US" sz="3600" i="0">
                <a:solidFill>
                  <a:schemeClr val="tx1"/>
                </a:solidFill>
              </a:rPr>
              <a:t>   </a:t>
            </a:r>
            <a:r>
              <a:rPr lang="en-US" sz="3600" i="0">
                <a:solidFill>
                  <a:srgbClr val="FFFF00"/>
                </a:solidFill>
              </a:rPr>
              <a:t>u[kfK</a:t>
            </a:r>
            <a:r>
              <a:rPr lang="en-US" sz="3600">
                <a:solidFill>
                  <a:srgbClr val="FFFF00"/>
                </a:solidFill>
              </a:rPr>
              <a:t> </a:t>
            </a:r>
            <a:r>
              <a:rPr lang="en-US" sz="3600" i="0">
                <a:solidFill>
                  <a:srgbClr val="FFFF00"/>
                </a:solidFill>
              </a:rPr>
              <a:t>`Attf tREv[f '[fbarf</a:t>
            </a:r>
            <a:r>
              <a:rPr lang="en-US" sz="3600" i="0">
                <a:solidFill>
                  <a:srgbClr val="FF0000"/>
                </a:solidFill>
              </a:rPr>
              <a:t>.</a:t>
            </a:r>
          </a:p>
          <a:p>
            <a:pPr marL="304800" indent="-304800" algn="l"/>
            <a:endParaRPr lang="en-US" sz="3600" i="0">
              <a:solidFill>
                <a:srgbClr val="FF0000"/>
              </a:solidFill>
              <a:latin typeface="Times New Roman" charset="0"/>
            </a:endParaRPr>
          </a:p>
        </p:txBody>
      </p:sp>
      <p:sp>
        <p:nvSpPr>
          <p:cNvPr id="135172"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52</a:t>
            </a:r>
          </a:p>
        </p:txBody>
      </p:sp>
      <p:sp>
        <p:nvSpPr>
          <p:cNvPr id="135174"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1</a:t>
            </a:r>
          </a:p>
        </p:txBody>
      </p:sp>
      <p:sp>
        <p:nvSpPr>
          <p:cNvPr id="275469" name="Oval 13"/>
          <p:cNvSpPr>
            <a:spLocks noChangeArrowheads="1"/>
          </p:cNvSpPr>
          <p:nvPr/>
        </p:nvSpPr>
        <p:spPr bwMode="auto">
          <a:xfrm>
            <a:off x="876300" y="3543300"/>
            <a:ext cx="7399338" cy="1185863"/>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17125" name="Rectangle 5"/>
          <p:cNvSpPr>
            <a:spLocks noChangeArrowheads="1"/>
          </p:cNvSpPr>
          <p:nvPr/>
        </p:nvSpPr>
        <p:spPr bwMode="auto">
          <a:xfrm>
            <a:off x="650875" y="681038"/>
            <a:ext cx="1881188" cy="132087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spcBef>
                <a:spcPct val="0"/>
              </a:spcBef>
            </a:pPr>
            <a:r>
              <a:rPr lang="en-US" sz="2400" i="0" dirty="0">
                <a:solidFill>
                  <a:srgbClr val="FFFF00"/>
                </a:solidFill>
              </a:rPr>
              <a:t>~</a:t>
            </a:r>
            <a:r>
              <a:rPr lang="en-US" sz="2400" i="0" dirty="0" err="1">
                <a:solidFill>
                  <a:srgbClr val="FFFF00"/>
                </a:solidFill>
              </a:rPr>
              <a:t>pirkaAm</a:t>
            </a:r>
            <a:r>
              <a:rPr lang="en-US" sz="2400" i="0" dirty="0">
                <a:solidFill>
                  <a:srgbClr val="FFFF00"/>
                </a:solidFill>
              </a:rPr>
              <a:t> `</a:t>
            </a:r>
            <a:r>
              <a:rPr lang="en-US" sz="2400" i="0" dirty="0" err="1">
                <a:solidFill>
                  <a:srgbClr val="FFFF00"/>
                </a:solidFill>
              </a:rPr>
              <a:t>Aztftl</a:t>
            </a:r>
            <a:r>
              <a:rPr lang="en-US" sz="2400" i="0" dirty="0" err="1">
                <a:solidFill>
                  <a:srgbClr val="FD2558"/>
                </a:solidFill>
              </a:rPr>
              <a:t>f</a:t>
            </a:r>
            <a:r>
              <a:rPr lang="en-US" sz="2400" i="0" dirty="0">
                <a:solidFill>
                  <a:srgbClr val="FD2558"/>
                </a:solidFill>
              </a:rPr>
              <a:t> </a:t>
            </a:r>
            <a:r>
              <a:rPr lang="en-US" sz="2400" i="0" dirty="0">
                <a:solidFill>
                  <a:schemeClr val="tx1"/>
                </a:solidFill>
              </a:rPr>
              <a:t>~</a:t>
            </a:r>
            <a:r>
              <a:rPr lang="en-US" sz="2400" i="0" dirty="0" err="1">
                <a:solidFill>
                  <a:schemeClr val="tx1"/>
                </a:solidFill>
              </a:rPr>
              <a:t>ti</a:t>
            </a:r>
            <a:r>
              <a:rPr lang="en-US" sz="2400" i="0" dirty="0">
                <a:solidFill>
                  <a:schemeClr val="tx1"/>
                </a:solidFill>
              </a:rPr>
              <a:t> </a:t>
            </a:r>
            <a:r>
              <a:rPr lang="en-US" sz="2400" i="0" dirty="0">
                <a:solidFill>
                  <a:schemeClr val="tx1"/>
                </a:solidFill>
                <a:latin typeface="Times New Roman" charset="0"/>
              </a:rPr>
              <a:t>12:1-3</a:t>
            </a:r>
            <a:r>
              <a:rPr lang="en-US" dirty="0"/>
              <a:t> </a:t>
            </a:r>
            <a:endParaRPr lang="en-US" sz="2400" i="0" dirty="0">
              <a:solidFill>
                <a:schemeClr val="tx1"/>
              </a:solidFill>
              <a:latin typeface="Helvetica" charset="0"/>
            </a:endParaRPr>
          </a:p>
        </p:txBody>
      </p:sp>
      <p:sp>
        <p:nvSpPr>
          <p:cNvPr id="517126" name="Rectangle 6"/>
          <p:cNvSpPr>
            <a:spLocks noChangeArrowheads="1"/>
          </p:cNvSpPr>
          <p:nvPr/>
        </p:nvSpPr>
        <p:spPr bwMode="auto">
          <a:xfrm>
            <a:off x="1147763" y="3603625"/>
            <a:ext cx="1573212"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rgbClr val="5BFF5B"/>
                </a:solidFill>
              </a:rPr>
              <a:t>nilmf</a:t>
            </a:r>
            <a:endParaRPr lang="en-US">
              <a:solidFill>
                <a:srgbClr val="5BFF5B"/>
              </a:solidFill>
              <a:latin typeface="Helvetica"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37223" name="Line 8"/>
          <p:cNvSpPr>
            <a:spLocks noChangeShapeType="1"/>
          </p:cNvSpPr>
          <p:nvPr/>
        </p:nvSpPr>
        <p:spPr bwMode="auto">
          <a:xfrm>
            <a:off x="1504950"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7224" name="Line 9"/>
          <p:cNvSpPr>
            <a:spLocks noChangeShapeType="1"/>
          </p:cNvSpPr>
          <p:nvPr/>
        </p:nvSpPr>
        <p:spPr bwMode="auto">
          <a:xfrm>
            <a:off x="56197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7225" name="Line 10"/>
          <p:cNvSpPr>
            <a:spLocks noChangeShapeType="1"/>
          </p:cNvSpPr>
          <p:nvPr/>
        </p:nvSpPr>
        <p:spPr bwMode="auto">
          <a:xfrm>
            <a:off x="3638550"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7226" name="Line 11"/>
          <p:cNvSpPr>
            <a:spLocks noChangeShapeType="1"/>
          </p:cNvSpPr>
          <p:nvPr/>
        </p:nvSpPr>
        <p:spPr bwMode="auto">
          <a:xfrm>
            <a:off x="1504950"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7227" name="Line 12"/>
          <p:cNvSpPr>
            <a:spLocks noChangeShapeType="1"/>
          </p:cNvSpPr>
          <p:nvPr/>
        </p:nvSpPr>
        <p:spPr bwMode="auto">
          <a:xfrm>
            <a:off x="3638550"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37228"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2000" b="0" i="0">
                <a:solidFill>
                  <a:srgbClr val="FFA27C"/>
                </a:solidFill>
                <a:latin typeface="Comic Sans MS" charset="0"/>
              </a:rPr>
              <a:t> </a:t>
            </a:r>
          </a:p>
        </p:txBody>
      </p:sp>
      <p:sp>
        <p:nvSpPr>
          <p:cNvPr id="517134" name="Text Box 14"/>
          <p:cNvSpPr txBox="1">
            <a:spLocks noChangeArrowheads="1"/>
          </p:cNvSpPr>
          <p:nvPr/>
        </p:nvSpPr>
        <p:spPr bwMode="auto">
          <a:xfrm>
            <a:off x="6635750" y="714375"/>
            <a:ext cx="2193925" cy="120032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2400" i="0" dirty="0" err="1">
                <a:solidFill>
                  <a:srgbClr val="FFFF00"/>
                </a:solidFill>
              </a:rPr>
              <a:t>ud</a:t>
            </a:r>
            <a:r>
              <a:rPr lang="en-US" sz="2400" i="0" dirty="0">
                <a:solidFill>
                  <a:srgbClr val="FFFF00"/>
                </a:solidFill>
              </a:rPr>
              <a:t>]</a:t>
            </a:r>
            <a:r>
              <a:rPr lang="en-US" sz="2400" i="0" dirty="0" err="1">
                <a:solidFill>
                  <a:srgbClr val="FFFF00"/>
                </a:solidFill>
              </a:rPr>
              <a:t>fpFkfAk</a:t>
            </a:r>
            <a:r>
              <a:rPr lang="en-US" sz="2400" i="0" dirty="0">
                <a:solidFill>
                  <a:schemeClr val="tx1"/>
                </a:solidFill>
              </a:rPr>
              <a:t>  ~</a:t>
            </a:r>
            <a:r>
              <a:rPr lang="en-US" sz="2400" i="0" dirty="0" err="1">
                <a:solidFill>
                  <a:schemeClr val="tx1"/>
                </a:solidFill>
              </a:rPr>
              <a:t>ti</a:t>
            </a:r>
            <a:r>
              <a:rPr lang="en-US" sz="2400" i="0" dirty="0">
                <a:solidFill>
                  <a:schemeClr val="tx1"/>
                </a:solidFill>
              </a:rPr>
              <a:t> 15:9-18</a:t>
            </a:r>
            <a:endParaRPr lang="en-US" sz="2400" b="0" i="0" dirty="0">
              <a:solidFill>
                <a:schemeClr val="tx1"/>
              </a:solidFill>
            </a:endParaRPr>
          </a:p>
          <a:p>
            <a:pPr algn="l">
              <a:spcBef>
                <a:spcPct val="0"/>
              </a:spcBef>
            </a:pPr>
            <a:endParaRPr lang="en-US" sz="2400" b="0" i="0" dirty="0">
              <a:solidFill>
                <a:schemeClr val="tx1"/>
              </a:solidFill>
              <a:latin typeface="Comic Sans MS" charset="0"/>
            </a:endParaRPr>
          </a:p>
        </p:txBody>
      </p:sp>
      <p:sp>
        <p:nvSpPr>
          <p:cNvPr id="517135" name="Rectangle 15"/>
          <p:cNvSpPr>
            <a:spLocks noChangeArrowheads="1"/>
          </p:cNvSpPr>
          <p:nvPr/>
        </p:nvSpPr>
        <p:spPr bwMode="auto">
          <a:xfrm>
            <a:off x="3884613" y="3582988"/>
            <a:ext cx="15716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vitfT</a:t>
            </a:r>
          </a:p>
        </p:txBody>
      </p:sp>
      <p:sp>
        <p:nvSpPr>
          <p:cNvPr id="517136" name="Rectangle 16"/>
          <p:cNvSpPr>
            <a:spLocks noChangeArrowheads="1"/>
          </p:cNvSpPr>
          <p:nvPr/>
        </p:nvSpPr>
        <p:spPr bwMode="auto">
          <a:xfrm>
            <a:off x="6118225" y="3598863"/>
            <a:ext cx="2487613"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rgbClr val="5BFF5B"/>
                </a:solidFill>
                <a:ea typeface="ＭＳ Ｐゴシック" charset="-128"/>
                <a:cs typeface="ＭＳ Ｐゴシック" charset="-128"/>
              </a:rPr>
              <a:t>~cirfvatmf</a:t>
            </a:r>
          </a:p>
        </p:txBody>
      </p:sp>
      <p:sp>
        <p:nvSpPr>
          <p:cNvPr id="517137" name="Rectangle 17"/>
          <p:cNvSpPr>
            <a:spLocks noChangeArrowheads="1"/>
          </p:cNvSpPr>
          <p:nvPr/>
        </p:nvSpPr>
        <p:spPr bwMode="auto">
          <a:xfrm>
            <a:off x="1104900" y="4032250"/>
            <a:ext cx="135255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12:1</a:t>
            </a:r>
          </a:p>
        </p:txBody>
      </p:sp>
      <p:sp>
        <p:nvSpPr>
          <p:cNvPr id="517138" name="Rectangle 18"/>
          <p:cNvSpPr>
            <a:spLocks noChangeArrowheads="1"/>
          </p:cNvSpPr>
          <p:nvPr/>
        </p:nvSpPr>
        <p:spPr bwMode="auto">
          <a:xfrm>
            <a:off x="3817938" y="4035425"/>
            <a:ext cx="15144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12:2</a:t>
            </a:r>
          </a:p>
        </p:txBody>
      </p:sp>
      <p:sp>
        <p:nvSpPr>
          <p:cNvPr id="517139" name="Rectangle 19"/>
          <p:cNvSpPr>
            <a:spLocks noChangeArrowheads="1"/>
          </p:cNvSpPr>
          <p:nvPr/>
        </p:nvSpPr>
        <p:spPr bwMode="auto">
          <a:xfrm>
            <a:off x="6551613" y="4043363"/>
            <a:ext cx="1487487"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12:3</a:t>
            </a:r>
          </a:p>
        </p:txBody>
      </p:sp>
      <p:sp>
        <p:nvSpPr>
          <p:cNvPr id="517140" name="Rectangle 20"/>
          <p:cNvSpPr>
            <a:spLocks noChangeArrowheads="1"/>
          </p:cNvSpPr>
          <p:nvPr/>
        </p:nvSpPr>
        <p:spPr bwMode="auto">
          <a:xfrm>
            <a:off x="315913" y="6365875"/>
            <a:ext cx="8634412" cy="51593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spcBef>
                <a:spcPct val="0"/>
              </a:spcBef>
            </a:pPr>
            <a:r>
              <a:rPr lang="en-US" sz="2800" i="0">
                <a:solidFill>
                  <a:schemeClr val="tx1"/>
                </a:solidFill>
              </a:rPr>
              <a:t>Evtakm evqipaDkqi[f </a:t>
            </a:r>
            <a:r>
              <a:rPr lang="ja-JP" altLang="en-US" sz="2800" i="0">
                <a:solidFill>
                  <a:schemeClr val="tx1"/>
                </a:solidFill>
              </a:rPr>
              <a:t>“</a:t>
            </a:r>
            <a:r>
              <a:rPr lang="en-US" sz="2800" i="0">
                <a:solidFill>
                  <a:schemeClr val="tx1"/>
                </a:solidFill>
              </a:rPr>
              <a:t>MTekZmfp&lt;</a:t>
            </a:r>
            <a:r>
              <a:rPr lang="ja-JP" altLang="en-US" sz="2800" i="0">
                <a:solidFill>
                  <a:schemeClr val="tx1"/>
                </a:solidFill>
              </a:rPr>
              <a:t>”</a:t>
            </a:r>
            <a:endParaRPr lang="en-US" sz="2800" i="0">
              <a:solidFill>
                <a:schemeClr val="tx1"/>
              </a:solidFill>
            </a:endParaRPr>
          </a:p>
        </p:txBody>
      </p:sp>
      <p:sp>
        <p:nvSpPr>
          <p:cNvPr id="517141" name="Line 21"/>
          <p:cNvSpPr>
            <a:spLocks noChangeShapeType="1"/>
          </p:cNvSpPr>
          <p:nvPr/>
        </p:nvSpPr>
        <p:spPr bwMode="auto">
          <a:xfrm flipH="1">
            <a:off x="2284413" y="1843088"/>
            <a:ext cx="923925" cy="703262"/>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pitchFamily="-108" charset="0"/>
              <a:ea typeface="+mn-ea"/>
              <a:cs typeface="+mn-cs"/>
            </a:endParaRPr>
          </a:p>
        </p:txBody>
      </p:sp>
      <p:grpSp>
        <p:nvGrpSpPr>
          <p:cNvPr id="137237" name="Group 27"/>
          <p:cNvGrpSpPr>
            <a:grpSpLocks/>
          </p:cNvGrpSpPr>
          <p:nvPr/>
        </p:nvGrpSpPr>
        <p:grpSpPr bwMode="auto">
          <a:xfrm>
            <a:off x="190500" y="1152525"/>
            <a:ext cx="307975" cy="4992688"/>
            <a:chOff x="120" y="726"/>
            <a:chExt cx="194" cy="3145"/>
          </a:xfrm>
        </p:grpSpPr>
        <p:sp>
          <p:nvSpPr>
            <p:cNvPr id="137251"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37252"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37253"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sp>
          <p:nvSpPr>
            <p:cNvPr id="137254"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C0031"/>
            </a:solidFill>
            <a:ln w="9525">
              <a:solidFill>
                <a:srgbClr val="FF9900"/>
              </a:solidFill>
              <a:miter lim="800000"/>
              <a:headEnd/>
              <a:tailEnd/>
            </a:ln>
          </p:spPr>
          <p:txBody>
            <a:bodyPr wrap="none" anchor="ctr"/>
            <a:lstStyle/>
            <a:p>
              <a:pPr algn="l">
                <a:spcBef>
                  <a:spcPct val="0"/>
                </a:spcBef>
              </a:pPr>
              <a:endParaRPr lang="en-US" sz="1600" i="0">
                <a:solidFill>
                  <a:schemeClr val="tx1"/>
                </a:solidFill>
                <a:latin typeface="Comic Sans MS" charset="0"/>
              </a:endParaRPr>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40</a:t>
            </a:r>
          </a:p>
        </p:txBody>
      </p:sp>
      <p:sp>
        <p:nvSpPr>
          <p:cNvPr id="137239"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37241"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517161" name="Rectangle 41"/>
          <p:cNvSpPr>
            <a:spLocks noChangeArrowheads="1"/>
          </p:cNvSpPr>
          <p:nvPr/>
        </p:nvSpPr>
        <p:spPr bwMode="auto">
          <a:xfrm>
            <a:off x="2735263" y="773113"/>
            <a:ext cx="3636962" cy="1550987"/>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nSpc>
                <a:spcPct val="80000"/>
              </a:lnSpc>
              <a:spcBef>
                <a:spcPct val="0"/>
              </a:spcBef>
            </a:pPr>
            <a:r>
              <a:rPr lang="en-US" sz="4000" i="0"/>
              <a:t>~pirkami[f ud]fpFkfAk</a:t>
            </a:r>
            <a:endParaRPr lang="en-US" sz="4000"/>
          </a:p>
          <a:p>
            <a:pPr>
              <a:lnSpc>
                <a:spcPct val="80000"/>
              </a:lnSpc>
              <a:spcBef>
                <a:spcPct val="0"/>
              </a:spcBef>
            </a:pPr>
            <a:endParaRPr lang="en-US" sz="4000">
              <a:solidFill>
                <a:schemeClr val="tx2"/>
              </a:solidFill>
              <a:latin typeface="Kosher-Normal" charset="0"/>
            </a:endParaRPr>
          </a:p>
        </p:txBody>
      </p:sp>
      <p:sp>
        <p:nvSpPr>
          <p:cNvPr id="518171" name="Rectangle 27"/>
          <p:cNvSpPr>
            <a:spLocks noChangeArrowheads="1"/>
          </p:cNvSpPr>
          <p:nvPr/>
        </p:nvSpPr>
        <p:spPr bwMode="auto">
          <a:xfrm>
            <a:off x="790575" y="2443163"/>
            <a:ext cx="2198688"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chemeClr val="folHlink"/>
                </a:solidFill>
              </a:rPr>
              <a:t>nitftiymf</a:t>
            </a:r>
            <a:endParaRPr lang="en-US">
              <a:solidFill>
                <a:schemeClr val="folHlink"/>
              </a:solidFill>
              <a:latin typeface="Helvetica" charset="0"/>
            </a:endParaRPr>
          </a:p>
        </p:txBody>
      </p:sp>
      <p:sp>
        <p:nvSpPr>
          <p:cNvPr id="518161" name="Rectangle 17"/>
          <p:cNvSpPr>
            <a:spLocks noChangeArrowheads="1"/>
          </p:cNvSpPr>
          <p:nvPr/>
        </p:nvSpPr>
        <p:spPr bwMode="auto">
          <a:xfrm>
            <a:off x="846138" y="2859088"/>
            <a:ext cx="1795462" cy="758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pPr>
            <a:r>
              <a:rPr lang="en-US" sz="2400" i="0">
                <a:solidFill>
                  <a:schemeClr val="tx1"/>
                </a:solidFill>
              </a:rPr>
              <a:t>~ti </a:t>
            </a:r>
            <a:r>
              <a:rPr lang="en-US" sz="2400" i="0">
                <a:solidFill>
                  <a:schemeClr val="tx1"/>
                </a:solidFill>
                <a:latin typeface="Times New Roman" charset="0"/>
              </a:rPr>
              <a:t>13:15</a:t>
            </a:r>
          </a:p>
          <a:p>
            <a:pPr algn="l">
              <a:spcBef>
                <a:spcPct val="0"/>
              </a:spcBef>
            </a:pPr>
            <a:endParaRPr lang="en-US" sz="2000" i="0">
              <a:solidFill>
                <a:schemeClr val="tx1"/>
              </a:solidFill>
              <a:latin typeface="Helvetica" charset="0"/>
            </a:endParaRPr>
          </a:p>
        </p:txBody>
      </p:sp>
      <p:sp>
        <p:nvSpPr>
          <p:cNvPr id="519196" name="Rectangle 28"/>
          <p:cNvSpPr>
            <a:spLocks noChangeArrowheads="1"/>
          </p:cNvSpPr>
          <p:nvPr/>
        </p:nvSpPr>
        <p:spPr bwMode="auto">
          <a:xfrm>
            <a:off x="3371850" y="2409825"/>
            <a:ext cx="2459038"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pPr>
            <a:r>
              <a:rPr lang="en-US">
                <a:solidFill>
                  <a:schemeClr val="folHlink"/>
                </a:solidFill>
              </a:rPr>
              <a:t>EmEladfdmf</a:t>
            </a:r>
            <a:endParaRPr lang="en-US">
              <a:solidFill>
                <a:schemeClr val="folHlink"/>
              </a:solidFill>
              <a:latin typeface="Helvetica" charset="0"/>
            </a:endParaRPr>
          </a:p>
        </p:txBody>
      </p:sp>
      <p:sp>
        <p:nvSpPr>
          <p:cNvPr id="519189" name="Rectangle 21"/>
          <p:cNvSpPr>
            <a:spLocks noChangeArrowheads="1"/>
          </p:cNvSpPr>
          <p:nvPr/>
        </p:nvSpPr>
        <p:spPr bwMode="auto">
          <a:xfrm>
            <a:off x="3692525" y="2903538"/>
            <a:ext cx="2106613"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13:14-16</a:t>
            </a:r>
          </a:p>
        </p:txBody>
      </p:sp>
      <p:sp>
        <p:nvSpPr>
          <p:cNvPr id="2" name="Line 21"/>
          <p:cNvSpPr>
            <a:spLocks noChangeShapeType="1"/>
          </p:cNvSpPr>
          <p:nvPr/>
        </p:nvSpPr>
        <p:spPr bwMode="auto">
          <a:xfrm>
            <a:off x="4670425" y="1981200"/>
            <a:ext cx="3175" cy="622300"/>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
        <p:nvSpPr>
          <p:cNvPr id="520221" name="Rectangle 29"/>
          <p:cNvSpPr>
            <a:spLocks noChangeArrowheads="1"/>
          </p:cNvSpPr>
          <p:nvPr/>
        </p:nvSpPr>
        <p:spPr bwMode="auto">
          <a:xfrm>
            <a:off x="6026150" y="2438400"/>
            <a:ext cx="3409950"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l">
              <a:spcBef>
                <a:spcPct val="0"/>
              </a:spcBef>
              <a:defRPr/>
            </a:pPr>
            <a:r>
              <a:rPr lang="en-US">
                <a:solidFill>
                  <a:schemeClr val="folHlink"/>
                </a:solidFill>
                <a:ea typeface="ＭＳ Ｐゴシック" charset="-128"/>
                <a:cs typeface="ＭＳ Ｐゴシック" charset="-128"/>
              </a:rPr>
              <a:t>nipnftA[ybfbT</a:t>
            </a:r>
          </a:p>
        </p:txBody>
      </p:sp>
      <p:sp>
        <p:nvSpPr>
          <p:cNvPr id="520214" name="Rectangle 22"/>
          <p:cNvSpPr>
            <a:spLocks noChangeArrowheads="1"/>
          </p:cNvSpPr>
          <p:nvPr/>
        </p:nvSpPr>
        <p:spPr bwMode="auto">
          <a:xfrm>
            <a:off x="6515100" y="2860675"/>
            <a:ext cx="19812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0"/>
              </a:spcBef>
              <a:defRPr/>
            </a:pPr>
            <a:r>
              <a:rPr lang="en-US" sz="2400" i="0">
                <a:solidFill>
                  <a:schemeClr val="tx1"/>
                </a:solidFill>
                <a:ea typeface="ＭＳ Ｐゴシック" charset="-128"/>
                <a:cs typeface="ＭＳ Ｐゴシック" charset="-128"/>
              </a:rPr>
              <a:t>~ti</a:t>
            </a:r>
            <a:r>
              <a:rPr lang="en-US" sz="2000" i="0">
                <a:solidFill>
                  <a:schemeClr val="tx1"/>
                </a:solidFill>
                <a:latin typeface="Helvetica" charset="0"/>
                <a:ea typeface="ＭＳ Ｐゴシック" charset="-128"/>
                <a:cs typeface="ＭＳ Ｐゴシック" charset="-128"/>
              </a:rPr>
              <a:t> 15:9-18</a:t>
            </a:r>
          </a:p>
        </p:txBody>
      </p:sp>
      <p:sp>
        <p:nvSpPr>
          <p:cNvPr id="3" name="Line 21"/>
          <p:cNvSpPr>
            <a:spLocks noChangeShapeType="1"/>
          </p:cNvSpPr>
          <p:nvPr/>
        </p:nvSpPr>
        <p:spPr bwMode="auto">
          <a:xfrm>
            <a:off x="6026150" y="1839913"/>
            <a:ext cx="1049338" cy="620712"/>
          </a:xfrm>
          <a:prstGeom prst="line">
            <a:avLst/>
          </a:prstGeom>
          <a:noFill/>
          <a:ln w="76200" cmpd="tri">
            <a:solidFill>
              <a:schemeClr val="hlink"/>
            </a:solidFill>
            <a:round/>
            <a:headEnd/>
            <a:tailEnd/>
          </a:ln>
          <a:effectLst>
            <a:outerShdw blurRad="63500" dist="80822" dir="1168242" algn="ctr" rotWithShape="0">
              <a:schemeClr val="bg2">
                <a:alpha val="74997"/>
              </a:schemeClr>
            </a:outerShdw>
          </a:effectLst>
        </p:spPr>
        <p:txBody>
          <a:bodyPr wrap="none" anchor="ctr"/>
          <a:lstStyle/>
          <a:p>
            <a:pPr>
              <a:defRPr/>
            </a:pPr>
            <a:endParaRPr lang="en-US">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0221"/>
                                        </p:tgtEl>
                                        <p:attrNameLst>
                                          <p:attrName>style.visibility</p:attrName>
                                        </p:attrNameLst>
                                      </p:cBhvr>
                                      <p:to>
                                        <p:strVal val="visible"/>
                                      </p:to>
                                    </p:set>
                                    <p:animEffect transition="in" filter="fade">
                                      <p:cBhvr>
                                        <p:cTn id="7" dur="1000"/>
                                        <p:tgtEl>
                                          <p:spTgt spid="5202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0214"/>
                                        </p:tgtEl>
                                        <p:attrNameLst>
                                          <p:attrName>style.visibility</p:attrName>
                                        </p:attrNameLst>
                                      </p:cBhvr>
                                      <p:to>
                                        <p:strVal val="visible"/>
                                      </p:to>
                                    </p:set>
                                    <p:animEffect transition="in" filter="fade">
                                      <p:cBhvr>
                                        <p:cTn id="10" dur="1000"/>
                                        <p:tgtEl>
                                          <p:spTgt spid="520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221" grpId="0" autoUpdateAnimBg="0"/>
      <p:bldP spid="520214"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463550" y="1347788"/>
            <a:ext cx="792480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en-US" sz="2800">
                <a:solidFill>
                  <a:schemeClr val="tx1"/>
                </a:solidFill>
                <a:latin typeface="Times New Roman" charset="0"/>
              </a:rPr>
              <a:t>  </a:t>
            </a:r>
            <a:r>
              <a:rPr lang="en-US" sz="3600" u="sng">
                <a:solidFill>
                  <a:schemeClr val="folHlink"/>
                </a:solidFill>
              </a:rPr>
              <a:t>nipnftA[y&lt;bfb </a:t>
            </a:r>
            <a:r>
              <a:rPr lang="en-US" sz="3600">
                <a:solidFill>
                  <a:schemeClr val="tx1"/>
                </a:solidFill>
              </a:rPr>
              <a:t> opfpnftmf</a:t>
            </a:r>
            <a:r>
              <a:rPr lang="en-US" sz="3600">
                <a:solidFill>
                  <a:schemeClr val="tx1"/>
                </a:solidFill>
                <a:latin typeface="Times New Roman" charset="0"/>
              </a:rPr>
              <a:t>...</a:t>
            </a:r>
          </a:p>
          <a:p>
            <a:pPr algn="l">
              <a:lnSpc>
                <a:spcPct val="50000"/>
              </a:lnSpc>
            </a:pPr>
            <a:endParaRPr lang="en-US" sz="3600">
              <a:solidFill>
                <a:schemeClr val="tx1"/>
              </a:solidFill>
              <a:latin typeface="Times New Roman" charset="0"/>
            </a:endParaRPr>
          </a:p>
        </p:txBody>
      </p:sp>
      <p:sp>
        <p:nvSpPr>
          <p:cNvPr id="501763" name="Rectangle 3"/>
          <p:cNvSpPr>
            <a:spLocks noChangeArrowheads="1"/>
          </p:cNvSpPr>
          <p:nvPr/>
        </p:nvSpPr>
        <p:spPr bwMode="auto">
          <a:xfrm>
            <a:off x="400050" y="0"/>
            <a:ext cx="8443913" cy="128587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lnSpc>
                <a:spcPct val="45000"/>
              </a:lnSpc>
              <a:defRPr/>
            </a:pPr>
            <a:endParaRPr lang="en-US" sz="4800">
              <a:solidFill>
                <a:srgbClr val="66FF78"/>
              </a:solidFill>
              <a:latin typeface="Times New Roman" charset="0"/>
              <a:ea typeface="ＭＳ Ｐゴシック" charset="-128"/>
              <a:cs typeface="ＭＳ Ｐゴシック" charset="-128"/>
            </a:endParaRPr>
          </a:p>
          <a:p>
            <a:pPr algn="l">
              <a:lnSpc>
                <a:spcPct val="45000"/>
              </a:lnSpc>
              <a:defRPr/>
            </a:pPr>
            <a:r>
              <a:rPr lang="en-US" sz="4800">
                <a:solidFill>
                  <a:srgbClr val="66FF78"/>
                </a:solidFill>
                <a:ea typeface="ＭＳ Ｐゴシック" charset="-128"/>
                <a:cs typeface="ＭＳ Ｐゴシック" charset="-128"/>
              </a:rPr>
              <a:t>;r]fD `vciyma[ Vtftirmf… </a:t>
            </a:r>
            <a:r>
              <a:rPr lang="en-US" sz="6000">
                <a:solidFill>
                  <a:srgbClr val="66FF78"/>
                </a:solidFill>
                <a:latin typeface="Times New Roman" charset="0"/>
                <a:ea typeface="ＭＳ Ｐゴシック" charset="-128"/>
                <a:cs typeface="ＭＳ Ｐゴシック" charset="-128"/>
              </a:rPr>
              <a:t> </a:t>
            </a:r>
          </a:p>
        </p:txBody>
      </p:sp>
      <p:sp>
        <p:nvSpPr>
          <p:cNvPr id="501765" name="Rectangle 5"/>
          <p:cNvSpPr>
            <a:spLocks noChangeArrowheads="1"/>
          </p:cNvSpPr>
          <p:nvPr/>
        </p:nvSpPr>
        <p:spPr bwMode="auto">
          <a:xfrm>
            <a:off x="682625" y="2166938"/>
            <a:ext cx="7164388" cy="94456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ja-JP" altLang="en-US" sz="2800">
                <a:solidFill>
                  <a:schemeClr val="tx1"/>
                </a:solidFill>
                <a:latin typeface="Times New Roman" charset="0"/>
              </a:rPr>
              <a:t>“</a:t>
            </a:r>
            <a:r>
              <a:rPr lang="en-US" sz="2800">
                <a:solidFill>
                  <a:schemeClr val="tx1"/>
                </a:solidFill>
              </a:rPr>
              <a:t>nI </a:t>
            </a:r>
            <a:r>
              <a:rPr lang="en-US" sz="2800">
                <a:solidFill>
                  <a:schemeClr val="folHlink"/>
                </a:solidFill>
              </a:rPr>
              <a:t>`AvkAq</a:t>
            </a:r>
            <a:r>
              <a:rPr lang="en-US" sz="2800">
                <a:solidFill>
                  <a:schemeClr val="tx1"/>
                </a:solidFill>
              </a:rPr>
              <a:t> ecyftalf</a:t>
            </a:r>
            <a:r>
              <a:rPr lang="en-US" sz="2800">
                <a:solidFill>
                  <a:schemeClr val="tx1"/>
                </a:solidFill>
                <a:latin typeface="Times New Roman" charset="0"/>
              </a:rPr>
              <a:t>…</a:t>
            </a:r>
          </a:p>
          <a:p>
            <a:pPr algn="l">
              <a:lnSpc>
                <a:spcPct val="50000"/>
              </a:lnSpc>
            </a:pPr>
            <a:r>
              <a:rPr lang="en-US" sz="2800">
                <a:solidFill>
                  <a:schemeClr val="tx1"/>
                </a:solidFill>
                <a:latin typeface="Times New Roman" charset="0"/>
              </a:rPr>
              <a:t>		…</a:t>
            </a:r>
            <a:r>
              <a:rPr lang="en-US" sz="2800">
                <a:solidFill>
                  <a:schemeClr val="folHlink"/>
                </a:solidFill>
              </a:rPr>
              <a:t>;AvkAl</a:t>
            </a:r>
            <a:r>
              <a:rPr lang="en-US" sz="2800">
                <a:solidFill>
                  <a:schemeClr val="tx1"/>
                </a:solidFill>
              </a:rPr>
              <a:t> na[f ecyfEv[f</a:t>
            </a:r>
            <a:r>
              <a:rPr lang="en-US" sz="2800">
                <a:solidFill>
                  <a:schemeClr val="tx1"/>
                </a:solidFill>
                <a:latin typeface="Times New Roman" charset="0"/>
              </a:rPr>
              <a:t>.</a:t>
            </a:r>
            <a:r>
              <a:rPr lang="ja-JP" altLang="en-US" sz="2800">
                <a:solidFill>
                  <a:schemeClr val="tx1"/>
                </a:solidFill>
                <a:latin typeface="Times New Roman" charset="0"/>
              </a:rPr>
              <a:t>”</a:t>
            </a:r>
            <a:endParaRPr lang="en-US" sz="2800">
              <a:solidFill>
                <a:schemeClr val="tx1"/>
              </a:solidFill>
              <a:latin typeface="Times New Roman" charset="0"/>
            </a:endParaRPr>
          </a:p>
        </p:txBody>
      </p:sp>
      <p:sp>
        <p:nvSpPr>
          <p:cNvPr id="501766" name="Rectangle 6"/>
          <p:cNvSpPr>
            <a:spLocks noChangeArrowheads="1"/>
          </p:cNvSpPr>
          <p:nvPr/>
        </p:nvSpPr>
        <p:spPr bwMode="auto">
          <a:xfrm>
            <a:off x="700088" y="3873500"/>
            <a:ext cx="7434262" cy="6381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sz="3600" u="sng">
                <a:solidFill>
                  <a:schemeClr val="folHlink"/>
                </a:solidFill>
                <a:ea typeface="ＭＳ Ｐゴシック" charset="-128"/>
                <a:cs typeface="ＭＳ Ｐゴシック" charset="-128"/>
              </a:rPr>
              <a:t>nipnftA[ybfb </a:t>
            </a:r>
            <a:r>
              <a:rPr lang="en-US" sz="3600">
                <a:solidFill>
                  <a:schemeClr val="tx1"/>
                </a:solidFill>
                <a:ea typeface="ＭＳ Ｐゴシック" charset="-128"/>
                <a:cs typeface="ＭＳ Ｐゴシック" charset="-128"/>
              </a:rPr>
              <a:t> opfpnftmf...</a:t>
            </a:r>
          </a:p>
        </p:txBody>
      </p:sp>
      <p:sp>
        <p:nvSpPr>
          <p:cNvPr id="501767" name="Rectangle 7"/>
          <p:cNvSpPr>
            <a:spLocks noChangeArrowheads="1"/>
          </p:cNvSpPr>
          <p:nvPr/>
        </p:nvSpPr>
        <p:spPr bwMode="auto">
          <a:xfrm>
            <a:off x="320675" y="4641850"/>
            <a:ext cx="8823325" cy="17986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ja-JP" altLang="en-US" sz="2800">
                <a:solidFill>
                  <a:schemeClr val="tx1"/>
                </a:solidFill>
                <a:latin typeface="Times New Roman" charset="0"/>
              </a:rPr>
              <a:t>“</a:t>
            </a:r>
            <a:r>
              <a:rPr lang="en-US" sz="2800">
                <a:solidFill>
                  <a:schemeClr val="tx1"/>
                </a:solidFill>
              </a:rPr>
              <a:t>;AdEnrtftilf nI </a:t>
            </a:r>
            <a:r>
              <a:rPr lang="en-US" sz="2800">
                <a:solidFill>
                  <a:schemeClr val="folHlink"/>
                </a:solidFill>
              </a:rPr>
              <a:t>niAbEvbfbi[aLmf ;lflaviDLmf, </a:t>
            </a:r>
          </a:p>
          <a:p>
            <a:pPr algn="l"/>
            <a:r>
              <a:rPr lang="en-US" sz="2800">
                <a:solidFill>
                  <a:schemeClr val="tx1"/>
                </a:solidFill>
              </a:rPr>
              <a:t>na[f </a:t>
            </a:r>
            <a:r>
              <a:rPr lang="en-US" sz="2800">
                <a:solidFill>
                  <a:schemeClr val="folHlink"/>
                </a:solidFill>
              </a:rPr>
              <a:t>;AvkAly&lt;mf `AvkAqy&lt;mf  </a:t>
            </a:r>
          </a:p>
          <a:p>
            <a:pPr algn="l"/>
            <a:r>
              <a:rPr lang="en-US" sz="2800">
                <a:solidFill>
                  <a:schemeClr val="tx1"/>
                </a:solidFill>
              </a:rPr>
              <a:t>niAbEvbfBEv[f</a:t>
            </a:r>
            <a:r>
              <a:rPr lang="en-US" sz="2800">
                <a:solidFill>
                  <a:schemeClr val="tx1"/>
                </a:solidFill>
                <a:latin typeface="Times New Roman" charset="0"/>
              </a:rPr>
              <a:t>.</a:t>
            </a:r>
            <a:r>
              <a:rPr lang="ja-JP" altLang="en-US" sz="2800">
                <a:solidFill>
                  <a:schemeClr val="tx1"/>
                </a:solidFill>
                <a:latin typeface="Times New Roman" charset="0"/>
              </a:rPr>
              <a:t>”</a:t>
            </a:r>
            <a:endParaRPr lang="en-US" sz="2800">
              <a:solidFill>
                <a:schemeClr val="tx1"/>
              </a:solidFill>
              <a:latin typeface="Times New Roman" charset="0"/>
            </a:endParaRPr>
          </a:p>
        </p:txBody>
      </p:sp>
      <p:sp>
        <p:nvSpPr>
          <p:cNvPr id="501768" name="AutoShape 8"/>
          <p:cNvSpPr>
            <a:spLocks noChangeArrowheads="1"/>
          </p:cNvSpPr>
          <p:nvPr/>
        </p:nvSpPr>
        <p:spPr bwMode="auto">
          <a:xfrm>
            <a:off x="192088" y="3797300"/>
            <a:ext cx="8150225" cy="275431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139272"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54</a:t>
            </a:r>
          </a:p>
        </p:txBody>
      </p:sp>
      <p:sp>
        <p:nvSpPr>
          <p:cNvPr id="139274" name="Text Box 16"/>
          <p:cNvSpPr txBox="1">
            <a:spLocks noChangeArrowheads="1"/>
          </p:cNvSpPr>
          <p:nvPr/>
        </p:nvSpPr>
        <p:spPr bwMode="auto">
          <a:xfrm>
            <a:off x="8591550"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15950" y="1912938"/>
            <a:ext cx="8131175" cy="36591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en-US" i="0">
                <a:solidFill>
                  <a:schemeClr val="tx1"/>
                </a:solidFill>
              </a:rPr>
              <a:t>17 Y</a:t>
            </a:r>
            <a:r>
              <a:rPr lang="en-US" sz="3600" i="0">
                <a:solidFill>
                  <a:schemeClr val="tx1"/>
                </a:solidFill>
              </a:rPr>
              <a:t>Vriy[f `sftmitfTkf, kariRqf u]fda[pi[fp&lt;, ;Eta, p&lt;Akkib YVAqy&lt;mf, `nfttf T]fdgfkqi[f nDEv kdnfT Epakib `kfki[ijHvaAly&lt;mf Eta[fbi[..</a:t>
            </a:r>
            <a:endParaRPr lang="en-US" sz="3600" i="0">
              <a:solidFill>
                <a:srgbClr val="FFFF57"/>
              </a:solidFill>
            </a:endParaRPr>
          </a:p>
          <a:p>
            <a:pPr algn="l"/>
            <a:endParaRPr lang="en-US" sz="3600" b="0" i="0">
              <a:solidFill>
                <a:schemeClr val="folHlink"/>
              </a:solidFill>
            </a:endParaRPr>
          </a:p>
        </p:txBody>
      </p:sp>
      <p:sp>
        <p:nvSpPr>
          <p:cNvPr id="99331" name="Rectangle 3"/>
          <p:cNvSpPr>
            <a:spLocks noChangeArrowheads="1"/>
          </p:cNvSpPr>
          <p:nvPr/>
        </p:nvSpPr>
        <p:spPr bwMode="auto">
          <a:xfrm>
            <a:off x="1625600" y="166688"/>
            <a:ext cx="6457950" cy="149542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lnSpc>
                <a:spcPct val="45000"/>
              </a:lnSpc>
              <a:defRPr/>
            </a:pPr>
            <a:endParaRPr lang="en-US" sz="3600">
              <a:solidFill>
                <a:schemeClr val="tx2"/>
              </a:solidFill>
              <a:latin typeface="Times New Roman" charset="0"/>
              <a:ea typeface="ＭＳ Ｐゴシック" charset="-128"/>
              <a:cs typeface="ＭＳ Ｐゴシック" charset="-128"/>
            </a:endParaRPr>
          </a:p>
          <a:p>
            <a:pPr algn="l">
              <a:lnSpc>
                <a:spcPct val="45000"/>
              </a:lnSpc>
              <a:defRPr/>
            </a:pPr>
            <a:r>
              <a:rPr lang="en-US" sz="4400">
                <a:solidFill>
                  <a:schemeClr val="accent1"/>
                </a:solidFill>
                <a:ea typeface="ＭＳ Ｐゴシック" charset="-128"/>
                <a:cs typeface="ＭＳ Ｐゴシック" charset="-128"/>
              </a:rPr>
              <a:t>nipnftA[ybfb</a:t>
            </a:r>
            <a:r>
              <a:rPr lang="en-US" sz="4400">
                <a:solidFill>
                  <a:schemeClr val="accent1"/>
                </a:solidFill>
                <a:latin typeface="Times New Roman" charset="0"/>
                <a:ea typeface="ＭＳ Ｐゴシック" charset="-128"/>
                <a:cs typeface="ＭＳ Ｐゴシック" charset="-128"/>
              </a:rPr>
              <a:t>...</a:t>
            </a:r>
          </a:p>
          <a:p>
            <a:pPr algn="l">
              <a:lnSpc>
                <a:spcPct val="45000"/>
              </a:lnSpc>
              <a:defRPr/>
            </a:pPr>
            <a:r>
              <a:rPr lang="en-US" sz="3600">
                <a:solidFill>
                  <a:schemeClr val="tx1"/>
                </a:solidFill>
                <a:latin typeface="Times New Roman" charset="0"/>
                <a:ea typeface="ＭＳ Ｐゴシック" charset="-128"/>
                <a:cs typeface="ＭＳ Ｐゴシック" charset="-128"/>
              </a:rPr>
              <a:t>                  </a:t>
            </a:r>
            <a:r>
              <a:rPr lang="en-US" sz="3600">
                <a:solidFill>
                  <a:schemeClr val="tx1"/>
                </a:solidFill>
                <a:ea typeface="ＭＳ Ｐゴシック" charset="-128"/>
                <a:cs typeface="ＭＳ Ｐゴシック" charset="-128"/>
              </a:rPr>
              <a:t>~tiyakmmf</a:t>
            </a:r>
            <a:r>
              <a:rPr lang="en-US" sz="3600">
                <a:solidFill>
                  <a:schemeClr val="tx1"/>
                </a:solidFill>
                <a:latin typeface="Times New Roman" charset="0"/>
                <a:ea typeface="ＭＳ Ｐゴシック" charset="-128"/>
                <a:cs typeface="ＭＳ Ｐゴシック" charset="-128"/>
              </a:rPr>
              <a:t> 15:9-18*</a:t>
            </a:r>
          </a:p>
        </p:txBody>
      </p:sp>
      <p:sp>
        <p:nvSpPr>
          <p:cNvPr id="99334" name="Text Box 6"/>
          <p:cNvSpPr txBox="1">
            <a:spLocks noChangeArrowheads="1"/>
          </p:cNvSpPr>
          <p:nvPr/>
        </p:nvSpPr>
        <p:spPr bwMode="auto">
          <a:xfrm>
            <a:off x="336550" y="5851525"/>
            <a:ext cx="8547100" cy="64135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spcBef>
                <a:spcPct val="0"/>
              </a:spcBef>
            </a:pPr>
            <a:r>
              <a:rPr lang="en-US" sz="3600" i="0">
                <a:solidFill>
                  <a:srgbClr val="FFFF00"/>
                </a:solidFill>
                <a:latin typeface="Helvetica" charset="0"/>
              </a:rPr>
              <a:t>*</a:t>
            </a:r>
            <a:r>
              <a:rPr lang="en-US" sz="3600" i="0">
                <a:solidFill>
                  <a:srgbClr val="FFFF00"/>
                </a:solidFill>
              </a:rPr>
              <a:t>;T ;rtft ud]fpFkfAkyi[f kadffci</a:t>
            </a:r>
            <a:endParaRPr lang="en-US" sz="3600" i="0">
              <a:solidFill>
                <a:srgbClr val="FFFF00"/>
              </a:solidFill>
              <a:latin typeface="Helvetica" charset="0"/>
            </a:endParaRPr>
          </a:p>
        </p:txBody>
      </p:sp>
      <p:sp>
        <p:nvSpPr>
          <p:cNvPr id="141317"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55</a:t>
            </a:r>
          </a:p>
        </p:txBody>
      </p:sp>
      <p:sp>
        <p:nvSpPr>
          <p:cNvPr id="141319"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50" y="1787525"/>
            <a:ext cx="7827963" cy="33845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en-US" i="0">
                <a:solidFill>
                  <a:schemeClr val="tx1"/>
                </a:solidFill>
              </a:rPr>
              <a:t>17 </a:t>
            </a:r>
            <a:r>
              <a:rPr lang="en-US" sz="3600" i="0">
                <a:solidFill>
                  <a:schemeClr val="tx1"/>
                </a:solidFill>
              </a:rPr>
              <a:t>`nfnaqiEl krftftrf ~piraEmaEd ud]fpFkfAkp[f]i, 'kipfti[f ntiTvkfki Y_piratfT nti '[f{mf epriy ntimdfDMqfqTmf… </a:t>
            </a:r>
            <a:r>
              <a:rPr lang="ja-JP" altLang="en-US" sz="3600" i="0">
                <a:solidFill>
                  <a:schemeClr val="folHlink"/>
                </a:solidFill>
              </a:rPr>
              <a:t>“</a:t>
            </a:r>
            <a:r>
              <a:rPr lang="en-US" sz="3600" i="0">
                <a:solidFill>
                  <a:schemeClr val="folHlink"/>
                </a:solidFill>
              </a:rPr>
              <a:t>;nft EtctfAt u[f cnfttikfK ekaDtfEt[f '[fbarf</a:t>
            </a:r>
            <a:r>
              <a:rPr lang="ja-JP" altLang="en-US" sz="3600" i="0">
                <a:solidFill>
                  <a:schemeClr val="folHlink"/>
                </a:solidFill>
              </a:rPr>
              <a:t>”</a:t>
            </a:r>
            <a:endParaRPr lang="en-US" sz="3600" i="0">
              <a:solidFill>
                <a:schemeClr val="folHlink"/>
              </a:solidFill>
              <a:latin typeface="Times New Roman" charset="0"/>
            </a:endParaRP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56</a:t>
            </a:r>
          </a:p>
        </p:txBody>
      </p:sp>
      <p:sp>
        <p:nvSpPr>
          <p:cNvPr id="99331" name="Rectangle 3"/>
          <p:cNvSpPr>
            <a:spLocks noChangeArrowheads="1"/>
          </p:cNvSpPr>
          <p:nvPr/>
        </p:nvSpPr>
        <p:spPr bwMode="auto">
          <a:xfrm>
            <a:off x="1625600" y="0"/>
            <a:ext cx="6921500" cy="149542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l">
              <a:lnSpc>
                <a:spcPct val="45000"/>
              </a:lnSpc>
              <a:defRPr/>
            </a:pPr>
            <a:endParaRPr lang="en-US" sz="3600">
              <a:solidFill>
                <a:schemeClr val="tx2"/>
              </a:solidFill>
              <a:latin typeface="Times New Roman" charset="0"/>
              <a:ea typeface="ＭＳ Ｐゴシック" charset="-128"/>
              <a:cs typeface="ＭＳ Ｐゴシック" charset="-128"/>
            </a:endParaRPr>
          </a:p>
          <a:p>
            <a:pPr algn="l">
              <a:lnSpc>
                <a:spcPct val="45000"/>
              </a:lnSpc>
              <a:defRPr/>
            </a:pPr>
            <a:r>
              <a:rPr lang="en-US" sz="4400">
                <a:solidFill>
                  <a:schemeClr val="accent1"/>
                </a:solidFill>
                <a:ea typeface="ＭＳ Ｐゴシック" charset="-128"/>
                <a:cs typeface="ＭＳ Ｐゴシック" charset="-128"/>
              </a:rPr>
              <a:t>nipnftA[ybfb</a:t>
            </a:r>
            <a:r>
              <a:rPr lang="en-US" sz="4400">
                <a:solidFill>
                  <a:schemeClr val="accent1"/>
                </a:solidFill>
                <a:latin typeface="Times New Roman" charset="0"/>
                <a:ea typeface="ＭＳ Ｐゴシック" charset="-128"/>
                <a:cs typeface="ＭＳ Ｐゴシック" charset="-128"/>
              </a:rPr>
              <a:t>...</a:t>
            </a:r>
          </a:p>
          <a:p>
            <a:pPr algn="l">
              <a:lnSpc>
                <a:spcPct val="45000"/>
              </a:lnSpc>
              <a:defRPr/>
            </a:pPr>
            <a:r>
              <a:rPr lang="en-US" sz="3600">
                <a:solidFill>
                  <a:schemeClr val="tx1"/>
                </a:solidFill>
                <a:latin typeface="Times New Roman" charset="0"/>
                <a:ea typeface="ＭＳ Ｐゴシック" charset="-128"/>
                <a:cs typeface="ＭＳ Ｐゴシック" charset="-128"/>
              </a:rPr>
              <a:t>                  </a:t>
            </a:r>
            <a:r>
              <a:rPr lang="en-US" sz="3600">
                <a:solidFill>
                  <a:schemeClr val="tx1"/>
                </a:solidFill>
                <a:ea typeface="ＭＳ Ｐゴシック" charset="-128"/>
                <a:cs typeface="ＭＳ Ｐゴシック" charset="-128"/>
              </a:rPr>
              <a:t>~tiyakmmf</a:t>
            </a:r>
            <a:r>
              <a:rPr lang="en-US" sz="3600">
                <a:solidFill>
                  <a:schemeClr val="tx1"/>
                </a:solidFill>
                <a:latin typeface="Times New Roman" charset="0"/>
                <a:ea typeface="ＭＳ Ｐゴシック" charset="-128"/>
                <a:cs typeface="ＭＳ Ｐゴシック" charset="-128"/>
              </a:rPr>
              <a:t> 15:9-18(b)*</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562179" name="Rectangle 3"/>
          <p:cNvSpPr>
            <a:spLocks noChangeArrowheads="1"/>
          </p:cNvSpPr>
          <p:nvPr/>
        </p:nvSpPr>
        <p:spPr bwMode="auto">
          <a:xfrm>
            <a:off x="1609725" y="2144713"/>
            <a:ext cx="6153150" cy="1327150"/>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pPr>
            <a:r>
              <a:rPr lang="en-US" sz="5400">
                <a:solidFill>
                  <a:schemeClr val="tx1"/>
                </a:solidFill>
                <a:latin typeface="Times New Roman" charset="0"/>
              </a:rPr>
              <a:t> </a:t>
            </a:r>
          </a:p>
          <a:p>
            <a:pPr>
              <a:lnSpc>
                <a:spcPct val="45000"/>
              </a:lnSpc>
            </a:pPr>
            <a:r>
              <a:rPr lang="en-US" sz="6000">
                <a:solidFill>
                  <a:schemeClr val="tx1"/>
                </a:solidFill>
              </a:rPr>
              <a:t>'pieryrf</a:t>
            </a:r>
            <a:r>
              <a:rPr lang="en-US" sz="6000" i="0">
                <a:solidFill>
                  <a:schemeClr val="tx1"/>
                </a:solidFill>
              </a:rPr>
              <a:t> 6</a:t>
            </a:r>
            <a:endParaRPr lang="en-US" sz="6000">
              <a:solidFill>
                <a:schemeClr val="tx1"/>
              </a:solidFill>
              <a:latin typeface="Times New Roman" charset="0"/>
            </a:endParaRPr>
          </a:p>
        </p:txBody>
      </p:sp>
      <p:sp>
        <p:nvSpPr>
          <p:cNvPr id="562181" name="Rectangle 5"/>
          <p:cNvSpPr>
            <a:spLocks noChangeArrowheads="1"/>
          </p:cNvSpPr>
          <p:nvPr/>
        </p:nvSpPr>
        <p:spPr bwMode="auto">
          <a:xfrm>
            <a:off x="554038" y="300038"/>
            <a:ext cx="8189912" cy="185737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r>
              <a:rPr lang="en-US" sz="2800">
                <a:solidFill>
                  <a:schemeClr val="folHlink"/>
                </a:solidFill>
              </a:rPr>
              <a:t>M[fEpal, ~pirkami[f ud]fpFkfAk</a:t>
            </a:r>
            <a:r>
              <a:rPr lang="en-US" sz="2800"/>
              <a:t> </a:t>
            </a:r>
            <a:r>
              <a:rPr lang="en-US" sz="2800">
                <a:solidFill>
                  <a:schemeClr val="folHlink"/>
                </a:solidFill>
              </a:rPr>
              <a:t>oRtrpfp&lt; ;rtft ud]fpFkfAkyayiRnftT -</a:t>
            </a:r>
            <a:r>
              <a:rPr lang="en-US" sz="2800"/>
              <a:t> </a:t>
            </a:r>
            <a:r>
              <a:rPr lang="en-US" sz="2800">
                <a:solidFill>
                  <a:schemeClr val="folHlink"/>
                </a:solidFill>
              </a:rPr>
              <a:t>tmfMAdy n[fp[akiy</a:t>
            </a:r>
            <a:r>
              <a:rPr lang="en-US" sz="2800"/>
              <a:t> </a:t>
            </a:r>
            <a:r>
              <a:rPr lang="en-US" sz="2800">
                <a:solidFill>
                  <a:schemeClr val="folHlink"/>
                </a:solidFill>
              </a:rPr>
              <a:t>~pirkami[f</a:t>
            </a:r>
            <a:r>
              <a:rPr lang="en-US" sz="2800"/>
              <a:t> </a:t>
            </a:r>
            <a:r>
              <a:rPr lang="en-US" sz="2800">
                <a:solidFill>
                  <a:schemeClr val="folHlink"/>
                </a:solidFill>
              </a:rPr>
              <a:t>M[f[idfD, Etv{mf taMmf ecyft vakfKttft opfpnftmf carfp&lt;AdytayiRnft[.</a:t>
            </a:r>
            <a:r>
              <a:rPr lang="en-US">
                <a:solidFill>
                  <a:schemeClr val="folHlink"/>
                </a:solidFill>
              </a:rPr>
              <a:t>    </a:t>
            </a:r>
            <a:endParaRPr lang="en-US">
              <a:solidFill>
                <a:schemeClr val="folHlink"/>
              </a:solidFill>
              <a:latin typeface="Times New Roman" charset="0"/>
            </a:endParaRPr>
          </a:p>
        </p:txBody>
      </p:sp>
      <p:sp>
        <p:nvSpPr>
          <p:cNvPr id="562178" name="Rectangle 2"/>
          <p:cNvSpPr>
            <a:spLocks noChangeArrowheads="1"/>
          </p:cNvSpPr>
          <p:nvPr/>
        </p:nvSpPr>
        <p:spPr bwMode="auto">
          <a:xfrm>
            <a:off x="554038" y="3849688"/>
            <a:ext cx="8589962" cy="27701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r>
              <a:rPr lang="en-US" sz="2400" i="0">
                <a:solidFill>
                  <a:schemeClr val="tx1"/>
                </a:solidFill>
              </a:rPr>
              <a:t>13</a:t>
            </a:r>
            <a:r>
              <a:rPr lang="en-US" i="0">
                <a:solidFill>
                  <a:schemeClr val="tx1"/>
                </a:solidFill>
              </a:rPr>
              <a:t> ~pirkaMkfKtf Etv[f vakfKttftmfp]f]i[EpaT, ~A]yiDmfpF tmfmiLmf epriyvrf oRvRmilflatpFyi[aEl tmTEpriEl taE[ ~A]yiddarf...</a:t>
            </a:r>
            <a:endParaRPr lang="en-US" i="0">
              <a:solidFill>
                <a:schemeClr val="folHlink"/>
              </a:solidFill>
            </a:endParaRPr>
          </a:p>
          <a:p>
            <a:pPr algn="l"/>
            <a:endParaRPr lang="en-US" i="0">
              <a:solidFill>
                <a:schemeClr val="folHlink"/>
              </a:solidFill>
              <a:latin typeface="Times New Roman" charset="0"/>
            </a:endParaRP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57</a:t>
            </a:r>
          </a:p>
        </p:txBody>
      </p:sp>
      <p:sp>
        <p:nvSpPr>
          <p:cNvPr id="145416"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2</a:t>
            </a:r>
          </a:p>
        </p:txBody>
      </p:sp>
      <p:sp>
        <p:nvSpPr>
          <p:cNvPr id="145417"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562187" name="Rectangle 1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Line 11"/>
          <p:cNvSpPr>
            <a:spLocks noChangeShapeType="1"/>
          </p:cNvSpPr>
          <p:nvPr/>
        </p:nvSpPr>
        <p:spPr bwMode="auto">
          <a:xfrm>
            <a:off x="2119313" y="39624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59" name="Line 12"/>
          <p:cNvSpPr>
            <a:spLocks noChangeShapeType="1"/>
          </p:cNvSpPr>
          <p:nvPr/>
        </p:nvSpPr>
        <p:spPr bwMode="auto">
          <a:xfrm>
            <a:off x="6234113"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0" name="Line 13"/>
          <p:cNvSpPr>
            <a:spLocks noChangeShapeType="1"/>
          </p:cNvSpPr>
          <p:nvPr/>
        </p:nvSpPr>
        <p:spPr bwMode="auto">
          <a:xfrm>
            <a:off x="4252913" y="1828800"/>
            <a:ext cx="0" cy="10668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1" name="Line 14"/>
          <p:cNvSpPr>
            <a:spLocks noChangeShapeType="1"/>
          </p:cNvSpPr>
          <p:nvPr/>
        </p:nvSpPr>
        <p:spPr bwMode="auto">
          <a:xfrm>
            <a:off x="2119313" y="28956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2" name="Line 15"/>
          <p:cNvSpPr>
            <a:spLocks noChangeShapeType="1"/>
          </p:cNvSpPr>
          <p:nvPr/>
        </p:nvSpPr>
        <p:spPr bwMode="auto">
          <a:xfrm>
            <a:off x="42529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3" name="Line 16"/>
          <p:cNvSpPr>
            <a:spLocks noChangeShapeType="1"/>
          </p:cNvSpPr>
          <p:nvPr/>
        </p:nvSpPr>
        <p:spPr bwMode="auto">
          <a:xfrm>
            <a:off x="6234113" y="3962400"/>
            <a:ext cx="0" cy="19812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4" name="Line 17"/>
          <p:cNvSpPr>
            <a:spLocks noChangeShapeType="1"/>
          </p:cNvSpPr>
          <p:nvPr/>
        </p:nvSpPr>
        <p:spPr bwMode="auto">
          <a:xfrm>
            <a:off x="2119313" y="4953000"/>
            <a:ext cx="6324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50800">
                <a:solidFill>
                  <a:srgbClr val="000000"/>
                </a:solidFill>
                <a:round/>
                <a:headEnd/>
                <a:tailEnd/>
              </a14:hiddenLine>
            </a:ext>
          </a:extLst>
        </p:spPr>
        <p:txBody>
          <a:bodyPr wrap="none" anchor="ctr"/>
          <a:lstStyle/>
          <a:p>
            <a:endParaRPr lang="en-US"/>
          </a:p>
        </p:txBody>
      </p:sp>
      <p:sp>
        <p:nvSpPr>
          <p:cNvPr id="147465"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endParaRPr lang="en-US" sz="3600" b="0" i="0">
              <a:solidFill>
                <a:schemeClr val="tx1"/>
              </a:solidFill>
              <a:latin typeface="Times New Roman" charset="0"/>
            </a:endParaRPr>
          </a:p>
        </p:txBody>
      </p:sp>
      <p:sp>
        <p:nvSpPr>
          <p:cNvPr id="262174" name="Rectangle 30"/>
          <p:cNvSpPr>
            <a:spLocks noChangeArrowheads="1"/>
          </p:cNvSpPr>
          <p:nvPr/>
        </p:nvSpPr>
        <p:spPr bwMode="auto">
          <a:xfrm>
            <a:off x="685800" y="1514475"/>
            <a:ext cx="8113713" cy="3929063"/>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lgn="l">
              <a:spcBef>
                <a:spcPct val="0"/>
              </a:spcBef>
            </a:pPr>
            <a:endParaRPr lang="en-US" sz="4800" i="0" baseline="32000" dirty="0">
              <a:solidFill>
                <a:schemeClr val="folHlink"/>
              </a:solidFill>
              <a:latin typeface="Times New Roman" charset="0"/>
            </a:endParaRPr>
          </a:p>
          <a:p>
            <a:pPr algn="l">
              <a:spcBef>
                <a:spcPct val="0"/>
              </a:spcBef>
            </a:pPr>
            <a:r>
              <a:rPr lang="en-US" sz="4400" i="0" dirty="0">
                <a:solidFill>
                  <a:schemeClr val="folHlink"/>
                </a:solidFill>
              </a:rPr>
              <a:t>`</a:t>
            </a:r>
            <a:r>
              <a:rPr lang="en-US" sz="4400" i="0" dirty="0" err="1">
                <a:solidFill>
                  <a:schemeClr val="folHlink"/>
                </a:solidFill>
              </a:rPr>
              <a:t>ti</a:t>
            </a:r>
            <a:r>
              <a:rPr lang="en-US" sz="4400" i="0" dirty="0">
                <a:solidFill>
                  <a:schemeClr val="folHlink"/>
                </a:solidFill>
              </a:rPr>
              <a:t>{</a:t>
            </a:r>
            <a:r>
              <a:rPr lang="en-US" sz="4400" i="0" dirty="0" err="1">
                <a:solidFill>
                  <a:schemeClr val="folHlink"/>
                </a:solidFill>
              </a:rPr>
              <a:t>Ady</a:t>
            </a:r>
            <a:r>
              <a:rPr lang="en-US" sz="4400" i="0" dirty="0">
                <a:solidFill>
                  <a:schemeClr val="folHlink"/>
                </a:solidFill>
              </a:rPr>
              <a:t> </a:t>
            </a:r>
            <a:r>
              <a:rPr lang="en-US" sz="4400" i="0" dirty="0" err="1">
                <a:solidFill>
                  <a:schemeClr val="folHlink"/>
                </a:solidFill>
              </a:rPr>
              <a:t>kal</a:t>
            </a:r>
            <a:r>
              <a:rPr lang="en-US" sz="4400" i="0" dirty="0">
                <a:solidFill>
                  <a:schemeClr val="folHlink"/>
                </a:solidFill>
              </a:rPr>
              <a:t> </a:t>
            </a:r>
            <a:r>
              <a:rPr lang="en-US" sz="4400" i="0" dirty="0" err="1">
                <a:solidFill>
                  <a:schemeClr val="folHlink"/>
                </a:solidFill>
              </a:rPr>
              <a:t>kdfdtftilf</a:t>
            </a:r>
            <a:r>
              <a:rPr lang="en-US" sz="4400" i="0" dirty="0">
                <a:solidFill>
                  <a:schemeClr val="folHlink"/>
                </a:solidFill>
              </a:rPr>
              <a:t>, `</a:t>
            </a:r>
            <a:r>
              <a:rPr lang="en-US" sz="4400" i="0" dirty="0" err="1">
                <a:solidFill>
                  <a:schemeClr val="folHlink"/>
                </a:solidFill>
              </a:rPr>
              <a:t>vfvakfKttftmf</a:t>
            </a:r>
            <a:r>
              <a:rPr lang="en-US" sz="4400" i="0" dirty="0">
                <a:solidFill>
                  <a:schemeClr val="folHlink"/>
                </a:solidFill>
              </a:rPr>
              <a:t> </a:t>
            </a:r>
            <a:r>
              <a:rPr lang="en-US" sz="4400" i="0" dirty="0" err="1">
                <a:solidFill>
                  <a:srgbClr val="00FF00"/>
                </a:solidFill>
              </a:rPr>
              <a:t>nitftiyma</a:t>
            </a:r>
            <a:r>
              <a:rPr lang="en-US" sz="4400" i="0" dirty="0">
                <a:solidFill>
                  <a:srgbClr val="00FF00"/>
                </a:solidFill>
              </a:rPr>
              <a:t>[</a:t>
            </a:r>
            <a:r>
              <a:rPr lang="en-US" sz="4400" i="0" dirty="0" err="1">
                <a:solidFill>
                  <a:srgbClr val="00FF00"/>
                </a:solidFill>
              </a:rPr>
              <a:t>Tmf</a:t>
            </a:r>
            <a:r>
              <a:rPr lang="en-US" sz="4400" i="0" dirty="0">
                <a:solidFill>
                  <a:schemeClr val="folHlink"/>
                </a:solidFill>
              </a:rPr>
              <a:t>, `</a:t>
            </a:r>
            <a:r>
              <a:rPr lang="en-US" sz="4400" i="0" dirty="0" err="1">
                <a:solidFill>
                  <a:schemeClr val="folHlink"/>
                </a:solidFill>
              </a:rPr>
              <a:t>rftfttftilf</a:t>
            </a:r>
            <a:r>
              <a:rPr lang="en-US" sz="4400" i="0" dirty="0">
                <a:solidFill>
                  <a:schemeClr val="folHlink"/>
                </a:solidFill>
              </a:rPr>
              <a:t> </a:t>
            </a:r>
            <a:r>
              <a:rPr lang="en-US" sz="4400" i="0" dirty="0" err="1">
                <a:solidFill>
                  <a:srgbClr val="00FF00"/>
                </a:solidFill>
              </a:rPr>
              <a:t>EmEladfdma</a:t>
            </a:r>
            <a:r>
              <a:rPr lang="en-US" sz="4400" i="0" dirty="0">
                <a:solidFill>
                  <a:srgbClr val="00FF00"/>
                </a:solidFill>
              </a:rPr>
              <a:t>[</a:t>
            </a:r>
            <a:r>
              <a:rPr lang="en-US" sz="4400" i="0" dirty="0" err="1">
                <a:solidFill>
                  <a:srgbClr val="00FF00"/>
                </a:solidFill>
              </a:rPr>
              <a:t>Tmf</a:t>
            </a:r>
            <a:r>
              <a:rPr lang="en-US" sz="4400" i="0" dirty="0">
                <a:solidFill>
                  <a:schemeClr val="folHlink"/>
                </a:solidFill>
              </a:rPr>
              <a:t>, </a:t>
            </a:r>
            <a:r>
              <a:rPr lang="en-US" sz="4400" i="0" dirty="0" err="1">
                <a:solidFill>
                  <a:schemeClr val="folHlink"/>
                </a:solidFill>
              </a:rPr>
              <a:t>niAbEvRvtilf</a:t>
            </a:r>
            <a:r>
              <a:rPr lang="en-US" sz="4400" i="0" dirty="0">
                <a:solidFill>
                  <a:schemeClr val="folHlink"/>
                </a:solidFill>
              </a:rPr>
              <a:t> </a:t>
            </a:r>
            <a:r>
              <a:rPr lang="en-US" sz="4400" i="0" dirty="0" err="1">
                <a:solidFill>
                  <a:srgbClr val="00FF00"/>
                </a:solidFill>
              </a:rPr>
              <a:t>nipnftA</a:t>
            </a:r>
            <a:r>
              <a:rPr lang="en-US" sz="4400" i="0" dirty="0">
                <a:solidFill>
                  <a:srgbClr val="00FF00"/>
                </a:solidFill>
              </a:rPr>
              <a:t>[</a:t>
            </a:r>
            <a:r>
              <a:rPr lang="en-US" sz="4400" i="0" dirty="0" err="1">
                <a:solidFill>
                  <a:srgbClr val="00FF00"/>
                </a:solidFill>
              </a:rPr>
              <a:t>ybfbTmayiRkfki</a:t>
            </a:r>
            <a:r>
              <a:rPr lang="en-US" sz="4400" i="0" dirty="0">
                <a:solidFill>
                  <a:srgbClr val="00FF00"/>
                </a:solidFill>
              </a:rPr>
              <a:t>[fb[.</a:t>
            </a:r>
            <a:endParaRPr lang="en-US" sz="4400" i="0" dirty="0">
              <a:solidFill>
                <a:srgbClr val="00FF00"/>
              </a:solidFill>
              <a:latin typeface="Times New Roman" charset="0"/>
            </a:endParaRPr>
          </a:p>
        </p:txBody>
      </p:sp>
      <p:sp>
        <p:nvSpPr>
          <p:cNvPr id="262179" name="Text Box 35"/>
          <p:cNvSpPr txBox="1">
            <a:spLocks noChangeArrowheads="1"/>
          </p:cNvSpPr>
          <p:nvPr/>
        </p:nvSpPr>
        <p:spPr bwMode="auto">
          <a:xfrm>
            <a:off x="773113" y="1268413"/>
            <a:ext cx="3038475" cy="701675"/>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algn="l"/>
            <a:r>
              <a:rPr lang="en-US" sz="6000" i="0" baseline="32000">
                <a:solidFill>
                  <a:schemeClr val="folHlink"/>
                </a:solidFill>
              </a:rPr>
              <a:t>~Akyalf…</a:t>
            </a:r>
            <a:endParaRPr lang="en-US" sz="6000" i="0" baseline="32000">
              <a:solidFill>
                <a:schemeClr val="folHlink"/>
              </a:solidFill>
              <a:latin typeface="Times New Roman" charset="0"/>
            </a:endParaRPr>
          </a:p>
        </p:txBody>
      </p:sp>
      <p:sp>
        <p:nvSpPr>
          <p:cNvPr id="147468"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262191" name="Rectangle 4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58</a:t>
            </a:r>
          </a:p>
        </p:txBody>
      </p:sp>
      <p:sp>
        <p:nvSpPr>
          <p:cNvPr id="147470"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900" i="0">
                <a:solidFill>
                  <a:srgbClr val="FFFFFF"/>
                </a:solidFill>
                <a:latin typeface="Arial" charset="0"/>
              </a:rPr>
              <a:t>©2006 TBBMI</a:t>
            </a:r>
          </a:p>
        </p:txBody>
      </p:sp>
      <p:sp>
        <p:nvSpPr>
          <p:cNvPr id="262193" name="Rectangle 4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9.65.05a.</a:t>
            </a:r>
          </a:p>
        </p:txBody>
      </p:sp>
      <p:sp>
        <p:nvSpPr>
          <p:cNvPr id="147472" name="Text Box 50"/>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grpSp>
        <p:nvGrpSpPr>
          <p:cNvPr id="39939" name="Group 4"/>
          <p:cNvGrpSpPr>
            <a:grpSpLocks/>
          </p:cNvGrpSpPr>
          <p:nvPr/>
        </p:nvGrpSpPr>
        <p:grpSpPr bwMode="auto">
          <a:xfrm>
            <a:off x="8148638" y="4983163"/>
            <a:ext cx="168275" cy="177800"/>
            <a:chOff x="4317" y="868"/>
            <a:chExt cx="146" cy="700"/>
          </a:xfrm>
        </p:grpSpPr>
        <p:sp>
          <p:nvSpPr>
            <p:cNvPr id="39990" name="Rectangle 5"/>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39991" name="Rectangle 6"/>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grpSp>
        <p:nvGrpSpPr>
          <p:cNvPr id="39940" name="Group 7"/>
          <p:cNvGrpSpPr>
            <a:grpSpLocks/>
          </p:cNvGrpSpPr>
          <p:nvPr/>
        </p:nvGrpSpPr>
        <p:grpSpPr bwMode="auto">
          <a:xfrm>
            <a:off x="1627188" y="2182813"/>
            <a:ext cx="6045200" cy="3983037"/>
            <a:chOff x="610" y="1163"/>
            <a:chExt cx="4583" cy="2701"/>
          </a:xfrm>
        </p:grpSpPr>
        <p:sp>
          <p:nvSpPr>
            <p:cNvPr id="39986"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39987"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988"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9989"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grpSp>
      <p:grpSp>
        <p:nvGrpSpPr>
          <p:cNvPr id="39941" name="Group 12"/>
          <p:cNvGrpSpPr>
            <a:grpSpLocks/>
          </p:cNvGrpSpPr>
          <p:nvPr/>
        </p:nvGrpSpPr>
        <p:grpSpPr bwMode="auto">
          <a:xfrm>
            <a:off x="8148638" y="4983163"/>
            <a:ext cx="168275" cy="177800"/>
            <a:chOff x="4317" y="868"/>
            <a:chExt cx="146" cy="700"/>
          </a:xfrm>
        </p:grpSpPr>
        <p:sp>
          <p:nvSpPr>
            <p:cNvPr id="39984"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39985"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sp>
        <p:nvSpPr>
          <p:cNvPr id="59803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59803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grpSp>
        <p:nvGrpSpPr>
          <p:cNvPr id="39944" name="Group 32"/>
          <p:cNvGrpSpPr>
            <a:grpSpLocks/>
          </p:cNvGrpSpPr>
          <p:nvPr/>
        </p:nvGrpSpPr>
        <p:grpSpPr bwMode="auto">
          <a:xfrm>
            <a:off x="1949450" y="2236788"/>
            <a:ext cx="5273675" cy="3898900"/>
            <a:chOff x="1228" y="1409"/>
            <a:chExt cx="3322" cy="2456"/>
          </a:xfrm>
        </p:grpSpPr>
        <p:grpSp>
          <p:nvGrpSpPr>
            <p:cNvPr id="39952"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39953"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67" name="AutoShape 51"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68" name="AutoShape 52"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69" name="AutoShape 53"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0" name="AutoShape 54"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1" name="AutoShape 55"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2" name="AutoShape 56"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3" name="AutoShape 57"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4" name="AutoShape 58"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5" name="AutoShape 59"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6" name="AutoShape 60"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7" name="AutoShape 61"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8" name="AutoShape 62"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79" name="AutoShape 63"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598080" name="AutoShape 64"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sp>
        <p:nvSpPr>
          <p:cNvPr id="598081" name="Text Box 65"/>
          <p:cNvSpPr txBox="1">
            <a:spLocks noChangeArrowheads="1"/>
          </p:cNvSpPr>
          <p:nvPr/>
        </p:nvSpPr>
        <p:spPr bwMode="auto">
          <a:xfrm>
            <a:off x="720725" y="349250"/>
            <a:ext cx="7759700" cy="17399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EA18"/>
                </a:solidFill>
                <a:effectLst/>
                <a:uLnTx/>
                <a:uFillTx/>
                <a:latin typeface="MylaiOssai" charset="0"/>
                <a:ea typeface="ＭＳ Ｐゴシック" charset="0"/>
              </a:rPr>
              <a:t>enyfypfpDvtbfK NaAl EkabfpTpfEpalf kbfpA[ ecyfy&lt;gfkaff</a:t>
            </a:r>
            <a:r>
              <a:rPr kumimoji="0" lang="en-US" sz="3600" b="1" i="0" u="none" strike="noStrike" kern="1200" cap="none" spc="0" normalizeH="0" baseline="0" noProof="0">
                <a:ln>
                  <a:noFill/>
                </a:ln>
                <a:solidFill>
                  <a:srgbClr val="FFEA18"/>
                </a:solidFill>
                <a:effectLst/>
                <a:uLnTx/>
                <a:uFillTx/>
                <a:latin typeface="Comic Sans MS" charset="0"/>
                <a:ea typeface="ＭＳ Ｐゴシック" charset="0"/>
              </a:rPr>
              <a:t>...</a:t>
            </a:r>
            <a:endParaRPr kumimoji="0" lang="en-US" sz="3200" b="1" i="0" u="none" strike="noStrike" kern="1200" cap="none" spc="0" normalizeH="0" baseline="0" noProof="0">
              <a:ln>
                <a:noFill/>
              </a:ln>
              <a:solidFill>
                <a:srgbClr val="FFEA18"/>
              </a:solidFill>
              <a:effectLst/>
              <a:uLnTx/>
              <a:uFillTx/>
              <a:latin typeface="Comic Sans MS" charset="0"/>
              <a:ea typeface="ＭＳ Ｐゴシック" charset="0"/>
            </a:endParaRPr>
          </a:p>
        </p:txBody>
      </p:sp>
      <p:sp>
        <p:nvSpPr>
          <p:cNvPr id="39946"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E957"/>
              </a:solidFill>
              <a:effectLst/>
              <a:uLnTx/>
              <a:uFillTx/>
              <a:latin typeface="Comic Sans MS" charset="0"/>
              <a:ea typeface="ＭＳ Ｐゴシック" charset="0"/>
            </a:endParaRPr>
          </a:p>
        </p:txBody>
      </p:sp>
      <p:sp>
        <p:nvSpPr>
          <p:cNvPr id="598083" name="Text Box 67"/>
          <p:cNvSpPr txBox="1">
            <a:spLocks noChangeArrowheads="1"/>
          </p:cNvSpPr>
          <p:nvPr/>
        </p:nvSpPr>
        <p:spPr bwMode="auto">
          <a:xfrm>
            <a:off x="465138" y="5929313"/>
            <a:ext cx="2998787" cy="636587"/>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MylaiOssai" charset="0"/>
                <a:ea typeface="ＭＳ Ｐゴシック" charset="0"/>
              </a:rPr>
              <a:t>pad utvi </a:t>
            </a:r>
            <a:r>
              <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rPr>
              <a:t>#08</a:t>
            </a:r>
            <a:endParaRPr kumimoji="0" lang="en-US" sz="3200" b="1" i="0" u="none" strike="noStrike" kern="1200" cap="none" spc="0" normalizeH="0" baseline="0" noProof="0">
              <a:ln>
                <a:noFill/>
              </a:ln>
              <a:solidFill>
                <a:srgbClr val="FFFF00"/>
              </a:solidFill>
              <a:effectLst/>
              <a:uLnTx/>
              <a:uFillTx/>
              <a:latin typeface="MylaiOssai" charset="0"/>
              <a:ea typeface="ＭＳ Ｐゴシック" charset="0"/>
            </a:endParaRPr>
          </a:p>
        </p:txBody>
      </p:sp>
      <p:sp>
        <p:nvSpPr>
          <p:cNvPr id="598019" name="Text Box 3"/>
          <p:cNvSpPr txBox="1">
            <a:spLocks noChangeArrowheads="1"/>
          </p:cNvSpPr>
          <p:nvPr/>
        </p:nvSpPr>
        <p:spPr bwMode="auto">
          <a:xfrm>
            <a:off x="2024063" y="3079750"/>
            <a:ext cx="5059362" cy="3292475"/>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8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4400" b="1" i="0" u="none" strike="noStrike" kern="1200" cap="none" spc="0" normalizeH="0" baseline="0" noProof="0">
              <a:ln>
                <a:noFill/>
              </a:ln>
              <a:solidFill>
                <a:srgbClr val="FF9900"/>
              </a:solidFill>
              <a:effectLst/>
              <a:uLnTx/>
              <a:uFillTx/>
              <a:latin typeface="Comic Sans MS" charset="0"/>
              <a:ea typeface="ＭＳ Ｐゴシック" charset="0"/>
            </a:endParaRPr>
          </a:p>
        </p:txBody>
      </p:sp>
      <p:sp>
        <p:nvSpPr>
          <p:cNvPr id="39949"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598087" name="Rectangle 7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598088" name="Rectangle 72"/>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05</a:t>
            </a:r>
          </a:p>
        </p:txBody>
      </p:sp>
    </p:spTree>
    <p:extLst>
      <p:ext uri="{BB962C8B-B14F-4D97-AF65-F5344CB8AC3E}">
        <p14:creationId xmlns:p14="http://schemas.microsoft.com/office/powerpoint/2010/main" val="36315771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spcBef>
                <a:spcPct val="0"/>
              </a:spcBef>
            </a:pPr>
            <a:endParaRPr lang="en-US" sz="1600" i="0">
              <a:solidFill>
                <a:schemeClr val="tx1"/>
              </a:solidFill>
              <a:latin typeface="Comic Sans MS" charset="0"/>
            </a:endParaRPr>
          </a:p>
        </p:txBody>
      </p:sp>
      <p:sp>
        <p:nvSpPr>
          <p:cNvPr id="45059" name="Rectangle 3"/>
          <p:cNvSpPr>
            <a:spLocks noChangeArrowheads="1"/>
          </p:cNvSpPr>
          <p:nvPr/>
        </p:nvSpPr>
        <p:spPr bwMode="auto">
          <a:xfrm>
            <a:off x="0" y="936625"/>
            <a:ext cx="9753600" cy="1308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0"/>
              </a:spcBef>
              <a:defRPr/>
            </a:pPr>
            <a:r>
              <a:rPr lang="en-US" sz="4000" i="0">
                <a:solidFill>
                  <a:schemeClr val="folHlink"/>
                </a:solidFill>
                <a:ea typeface="ＭＳ Ｐゴシック" charset="-128"/>
                <a:cs typeface="ＭＳ Ｐゴシック" charset="-128"/>
              </a:rPr>
              <a:t>MFvak…</a:t>
            </a:r>
          </a:p>
          <a:p>
            <a:pPr>
              <a:spcBef>
                <a:spcPct val="0"/>
              </a:spcBef>
              <a:defRPr/>
            </a:pPr>
            <a:r>
              <a:rPr lang="en-US" sz="4000" i="0">
                <a:solidFill>
                  <a:schemeClr val="folHlink"/>
                </a:solidFill>
                <a:ea typeface="ＭＳ Ｐゴシック" charset="-128"/>
                <a:cs typeface="ＭＳ Ｐゴシック" charset="-128"/>
              </a:rPr>
              <a:t>`AmpfAp MZAmecyfy&lt;mf klf</a:t>
            </a:r>
            <a:r>
              <a:rPr lang="en-US" sz="4000" i="0">
                <a:solidFill>
                  <a:schemeClr val="folHlink"/>
                </a:solidFill>
                <a:latin typeface="Helvetica" charset="0"/>
                <a:ea typeface="ＭＳ Ｐゴシック" charset="-128"/>
                <a:cs typeface="ＭＳ Ｐゴシック" charset="-128"/>
              </a:rPr>
              <a:t>!</a:t>
            </a:r>
          </a:p>
        </p:txBody>
      </p:sp>
      <p:sp>
        <p:nvSpPr>
          <p:cNvPr id="149508"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endParaRPr lang="en-US" sz="2000" b="0" i="0">
              <a:solidFill>
                <a:srgbClr val="FFA27C"/>
              </a:solidFill>
              <a:latin typeface="Comic Sans MS" charset="0"/>
            </a:endParaRPr>
          </a:p>
        </p:txBody>
      </p:sp>
      <p:sp>
        <p:nvSpPr>
          <p:cNvPr id="45070"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spcBef>
                <a:spcPct val="0"/>
              </a:spcBef>
            </a:pPr>
            <a:r>
              <a:rPr lang="en-US" sz="1000" i="0">
                <a:solidFill>
                  <a:schemeClr val="tx1"/>
                </a:solidFill>
                <a:effectLst>
                  <a:outerShdw blurRad="38100" dist="38100" dir="2700000" algn="tl">
                    <a:srgbClr val="000000"/>
                  </a:outerShdw>
                </a:effectLst>
                <a:latin typeface="Comic Sans MS" charset="0"/>
              </a:rPr>
              <a:t>59</a:t>
            </a:r>
          </a:p>
        </p:txBody>
      </p:sp>
      <p:sp>
        <p:nvSpPr>
          <p:cNvPr id="149510"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r>
              <a:rPr lang="en-US" sz="1600" i="0">
                <a:solidFill>
                  <a:srgbClr val="FFFFFF"/>
                </a:solidFill>
                <a:latin typeface="Comic Sans MS" charset="0"/>
              </a:rPr>
              <a:t>3</a:t>
            </a:r>
          </a:p>
        </p:txBody>
      </p:sp>
      <p:sp>
        <p:nvSpPr>
          <p:cNvPr id="45058" name="Rectangle 2"/>
          <p:cNvSpPr>
            <a:spLocks noChangeArrowheads="1"/>
          </p:cNvSpPr>
          <p:nvPr/>
        </p:nvSpPr>
        <p:spPr bwMode="auto">
          <a:xfrm>
            <a:off x="1568450" y="1504950"/>
            <a:ext cx="6011863" cy="40830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4000" dirty="0">
              <a:solidFill>
                <a:schemeClr val="tx1"/>
              </a:solidFill>
              <a:latin typeface="Helvetica" charset="0"/>
              <a:ea typeface="ＭＳ Ｐゴシック" charset="-128"/>
              <a:cs typeface="ＭＳ Ｐゴシック" charset="-128"/>
            </a:endParaRPr>
          </a:p>
          <a:p>
            <a:pPr>
              <a:defRPr/>
            </a:pPr>
            <a:r>
              <a:rPr lang="en-US" sz="4000" dirty="0">
                <a:solidFill>
                  <a:schemeClr val="tx1"/>
                </a:solidFill>
                <a:ea typeface="ＭＳ Ｐゴシック" charset="-128"/>
                <a:cs typeface="ＭＳ Ｐゴシック" charset="-128"/>
              </a:rPr>
              <a:t>`v[f(~</a:t>
            </a:r>
            <a:r>
              <a:rPr lang="en-US" sz="4000" dirty="0" err="1">
                <a:solidFill>
                  <a:schemeClr val="tx1"/>
                </a:solidFill>
                <a:ea typeface="ＭＳ Ｐゴシック" charset="-128"/>
                <a:cs typeface="ＭＳ Ｐゴシック" charset="-128"/>
              </a:rPr>
              <a:t>piramf</a:t>
            </a:r>
            <a:r>
              <a:rPr lang="en-US" sz="4000" dirty="0">
                <a:solidFill>
                  <a:schemeClr val="tx1"/>
                </a:solidFill>
                <a:ea typeface="ＭＳ Ｐゴシック" charset="-128"/>
                <a:cs typeface="ＭＳ Ｐゴシック" charset="-128"/>
              </a:rPr>
              <a:t>) </a:t>
            </a:r>
            <a:r>
              <a:rPr lang="en-US" sz="4000" dirty="0" err="1">
                <a:solidFill>
                  <a:schemeClr val="tx1"/>
                </a:solidFill>
                <a:ea typeface="ＭＳ Ｐゴシック" charset="-128"/>
                <a:cs typeface="ＭＳ Ｐゴシック" charset="-128"/>
              </a:rPr>
              <a:t>krftftAr</a:t>
            </a:r>
            <a:r>
              <a:rPr lang="en-US" sz="4000" dirty="0">
                <a:solidFill>
                  <a:schemeClr val="tx1"/>
                </a:solidFill>
                <a:ea typeface="ＭＳ Ｐゴシック" charset="-128"/>
                <a:cs typeface="ＭＳ Ｐゴシック" charset="-128"/>
              </a:rPr>
              <a:t> </a:t>
            </a:r>
            <a:r>
              <a:rPr lang="en-US" sz="4000" dirty="0" err="1">
                <a:solidFill>
                  <a:schemeClr val="tx1"/>
                </a:solidFill>
                <a:ea typeface="ＭＳ Ｐゴシック" charset="-128"/>
                <a:cs typeface="ＭＳ Ｐゴシック" charset="-128"/>
              </a:rPr>
              <a:t>viCvacitfta</a:t>
            </a:r>
            <a:r>
              <a:rPr lang="en-US" sz="4000" dirty="0">
                <a:solidFill>
                  <a:schemeClr val="tx1"/>
                </a:solidFill>
                <a:ea typeface="ＭＳ Ｐゴシック" charset="-128"/>
                <a:cs typeface="ＭＳ Ｐゴシック" charset="-128"/>
              </a:rPr>
              <a:t>[f, `At `</a:t>
            </a:r>
            <a:r>
              <a:rPr lang="en-US" sz="4000" dirty="0" err="1">
                <a:solidFill>
                  <a:schemeClr val="tx1"/>
                </a:solidFill>
                <a:ea typeface="ＭＳ Ｐゴシック" charset="-128"/>
                <a:cs typeface="ＭＳ Ｐゴシック" charset="-128"/>
              </a:rPr>
              <a:t>vrf</a:t>
            </a:r>
            <a:r>
              <a:rPr lang="en-US" sz="4000" dirty="0">
                <a:solidFill>
                  <a:schemeClr val="tx1"/>
                </a:solidFill>
                <a:ea typeface="ＭＳ Ｐゴシック" charset="-128"/>
                <a:cs typeface="ＭＳ Ｐゴシック" charset="-128"/>
              </a:rPr>
              <a:t>(</a:t>
            </a:r>
            <a:r>
              <a:rPr lang="en-US" sz="4000" dirty="0" err="1">
                <a:solidFill>
                  <a:schemeClr val="tx1"/>
                </a:solidFill>
                <a:ea typeface="ＭＳ Ｐゴシック" charset="-128"/>
                <a:cs typeface="ＭＳ Ｐゴシック" charset="-128"/>
              </a:rPr>
              <a:t>Etv</a:t>
            </a:r>
            <a:r>
              <a:rPr lang="en-US" sz="4000" dirty="0">
                <a:solidFill>
                  <a:schemeClr val="tx1"/>
                </a:solidFill>
                <a:ea typeface="ＭＳ Ｐゴシック" charset="-128"/>
                <a:cs typeface="ＭＳ Ｐゴシック" charset="-128"/>
              </a:rPr>
              <a:t>[f) `v{</a:t>
            </a:r>
            <a:r>
              <a:rPr lang="en-US" sz="4000" dirty="0" err="1">
                <a:solidFill>
                  <a:schemeClr val="tx1"/>
                </a:solidFill>
                <a:ea typeface="ＭＳ Ｐゴシック" charset="-128"/>
                <a:cs typeface="ＭＳ Ｐゴシック" charset="-128"/>
              </a:rPr>
              <a:t>kfK</a:t>
            </a:r>
            <a:r>
              <a:rPr lang="en-US" sz="4000" dirty="0">
                <a:solidFill>
                  <a:schemeClr val="tx1"/>
                </a:solidFill>
                <a:ea typeface="ＭＳ Ｐゴシック" charset="-128"/>
                <a:cs typeface="ＭＳ Ｐゴシック" charset="-128"/>
              </a:rPr>
              <a:t> </a:t>
            </a:r>
            <a:r>
              <a:rPr lang="en-US" sz="4000" dirty="0" err="1">
                <a:solidFill>
                  <a:srgbClr val="FFFF00"/>
                </a:solidFill>
                <a:ea typeface="ＭＳ Ｐゴシック" charset="-128"/>
                <a:cs typeface="ＭＳ Ｐゴシック" charset="-128"/>
              </a:rPr>
              <a:t>nItiyak</a:t>
            </a:r>
            <a:r>
              <a:rPr lang="en-US" sz="4000" dirty="0">
                <a:solidFill>
                  <a:schemeClr val="tx1"/>
                </a:solidFill>
                <a:ea typeface="ＭＳ Ｐゴシック" charset="-128"/>
                <a:cs typeface="ＭＳ Ｐゴシック" charset="-128"/>
              </a:rPr>
              <a:t> </a:t>
            </a:r>
            <a:r>
              <a:rPr lang="en-US" sz="3600" dirty="0">
                <a:solidFill>
                  <a:schemeClr val="tx1"/>
                </a:solidFill>
                <a:ea typeface="ＭＳ Ｐゴシック" charset="-128"/>
                <a:cs typeface="ＭＳ Ｐゴシック" charset="-128"/>
              </a:rPr>
              <a:t>']f]i[</a:t>
            </a:r>
            <a:r>
              <a:rPr lang="en-US" sz="3600" dirty="0" err="1">
                <a:solidFill>
                  <a:schemeClr val="tx1"/>
                </a:solidFill>
                <a:ea typeface="ＭＳ Ｐゴシック" charset="-128"/>
                <a:cs typeface="ＭＳ Ｐゴシック" charset="-128"/>
              </a:rPr>
              <a:t>arf</a:t>
            </a:r>
            <a:r>
              <a:rPr lang="en-US" i="0" dirty="0">
                <a:solidFill>
                  <a:schemeClr val="tx1"/>
                </a:solidFill>
                <a:ea typeface="ＭＳ Ｐゴシック" charset="-128"/>
                <a:cs typeface="ＭＳ Ｐゴシック" charset="-128"/>
              </a:rPr>
              <a:t>. </a:t>
            </a:r>
          </a:p>
          <a:p>
            <a:pPr>
              <a:defRPr/>
            </a:pPr>
            <a:r>
              <a:rPr lang="en-US" sz="2800" dirty="0">
                <a:solidFill>
                  <a:schemeClr val="tx1"/>
                </a:solidFill>
                <a:ea typeface="ＭＳ Ｐゴシック" charset="-128"/>
                <a:cs typeface="ＭＳ Ｐゴシック" charset="-128"/>
              </a:rPr>
              <a:t>             ~</a:t>
            </a:r>
            <a:r>
              <a:rPr lang="en-US" sz="2800" dirty="0" err="1">
                <a:solidFill>
                  <a:schemeClr val="tx1"/>
                </a:solidFill>
                <a:ea typeface="ＭＳ Ｐゴシック" charset="-128"/>
                <a:cs typeface="ＭＳ Ｐゴシック" charset="-128"/>
              </a:rPr>
              <a:t>tiyakmmf</a:t>
            </a:r>
            <a:r>
              <a:rPr lang="en-US" sz="2800" dirty="0">
                <a:solidFill>
                  <a:schemeClr val="tx1"/>
                </a:solidFill>
                <a:latin typeface="Helvetica" charset="0"/>
                <a:ea typeface="ＭＳ Ｐゴシック" charset="-128"/>
                <a:cs typeface="ＭＳ Ｐゴシック" charset="-128"/>
              </a:rPr>
              <a:t> 15:6</a:t>
            </a:r>
          </a:p>
        </p:txBody>
      </p:sp>
      <p:sp>
        <p:nvSpPr>
          <p:cNvPr id="45074" name="AutoShape 18"/>
          <p:cNvSpPr>
            <a:spLocks noChangeArrowheads="1"/>
          </p:cNvSpPr>
          <p:nvPr/>
        </p:nvSpPr>
        <p:spPr bwMode="auto">
          <a:xfrm>
            <a:off x="2301875" y="4268788"/>
            <a:ext cx="1955800" cy="674687"/>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75" name="AutoShape 19"/>
          <p:cNvSpPr>
            <a:spLocks noChangeArrowheads="1"/>
          </p:cNvSpPr>
          <p:nvPr/>
        </p:nvSpPr>
        <p:spPr bwMode="auto">
          <a:xfrm>
            <a:off x="4065588" y="5054600"/>
            <a:ext cx="3319462" cy="58102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lgn="l">
              <a:spcBef>
                <a:spcPct val="0"/>
              </a:spcBef>
              <a:defRPr/>
            </a:pPr>
            <a:endParaRPr lang="en-US" sz="1600" i="0">
              <a:solidFill>
                <a:schemeClr val="tx1"/>
              </a:solidFill>
              <a:latin typeface="Comic Sans MS" charset="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56" name="Rectangle 3"/>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08" name="Rectangle 4"/>
          <p:cNvSpPr>
            <a:spLocks noChangeArrowheads="1"/>
          </p:cNvSpPr>
          <p:nvPr/>
        </p:nvSpPr>
        <p:spPr bwMode="auto">
          <a:xfrm>
            <a:off x="2206625" y="290513"/>
            <a:ext cx="4708525" cy="6985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00"/>
                </a:solidFill>
                <a:effectLst/>
                <a:uLnTx/>
                <a:uFillTx/>
                <a:latin typeface="MylaiOssai" charset="0"/>
                <a:ea typeface="ＭＳ Ｐゴシック" charset="0"/>
              </a:rPr>
              <a:t>EmaEcEvaDkfPd Etv[f ecyft pirtftiEyk </a:t>
            </a:r>
            <a:r>
              <a:rPr kumimoji="0" lang="en-US" sz="2000" b="1" i="1" u="none" strike="noStrike" kern="1200" cap="none" spc="0" normalizeH="0" baseline="0" noProof="0">
                <a:ln>
                  <a:noFill/>
                </a:ln>
                <a:solidFill>
                  <a:srgbClr val="FF9900"/>
                </a:solidFill>
                <a:effectLst/>
                <a:uLnTx/>
                <a:uFillTx/>
                <a:latin typeface="MylaiOssai" charset="0"/>
                <a:ea typeface="ＭＳ Ｐゴシック" charset="0"/>
              </a:rPr>
              <a:t> </a:t>
            </a:r>
            <a:r>
              <a:rPr kumimoji="0" lang="en-US" sz="2000" b="1" i="1" u="none" strike="noStrike" kern="1200" cap="none" spc="0" normalizeH="0" baseline="0" noProof="0">
                <a:ln>
                  <a:noFill/>
                </a:ln>
                <a:solidFill>
                  <a:srgbClr val="FFFF00"/>
                </a:solidFill>
                <a:effectLst/>
                <a:uLnTx/>
                <a:uFillTx/>
                <a:latin typeface="MylaiOssai" charset="0"/>
                <a:ea typeface="ＭＳ Ｐゴシック" charset="0"/>
              </a:rPr>
              <a:t>"bfpaD</a:t>
            </a:r>
            <a:endParaRPr kumimoji="0" lang="en-US" sz="2000" b="1" i="1" u="none" strike="noStrike" kern="1200" cap="none" spc="0" normalizeH="0" baseline="0" noProof="0">
              <a:ln>
                <a:noFill/>
              </a:ln>
              <a:solidFill>
                <a:srgbClr val="FFFF00"/>
              </a:solidFill>
              <a:effectLst/>
              <a:uLnTx/>
              <a:uFillTx/>
              <a:latin typeface="Helvetica" charset="0"/>
              <a:ea typeface="ＭＳ Ｐゴシック" charset="0"/>
            </a:endParaRPr>
          </a:p>
        </p:txBody>
      </p:sp>
      <p:sp>
        <p:nvSpPr>
          <p:cNvPr id="200709" name="Rectangle 5"/>
          <p:cNvSpPr>
            <a:spLocks noChangeArrowheads="1"/>
          </p:cNvSpPr>
          <p:nvPr/>
        </p:nvSpPr>
        <p:spPr bwMode="auto">
          <a:xfrm>
            <a:off x="193675" y="3003550"/>
            <a:ext cx="8950325" cy="9112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a:ln>
                  <a:noFill/>
                </a:ln>
                <a:solidFill>
                  <a:srgbClr val="FFFF00"/>
                </a:solidFill>
                <a:effectLst/>
                <a:uLnTx/>
                <a:uFillTx/>
                <a:latin typeface="Helvetica" charset="0"/>
                <a:ea typeface="ＭＳ Ｐゴシック" charset="0"/>
              </a:rPr>
              <a:t>“</a:t>
            </a:r>
            <a:r>
              <a:rPr kumimoji="0" lang="en-US" sz="5400" b="1" i="0" u="none" strike="noStrike" kern="1200" cap="none" spc="0" normalizeH="0" baseline="0" noProof="0">
                <a:ln>
                  <a:noFill/>
                </a:ln>
                <a:solidFill>
                  <a:srgbClr val="FFFF00"/>
                </a:solidFill>
                <a:effectLst/>
                <a:uLnTx/>
                <a:uFillTx/>
                <a:latin typeface="MylaiOssai" charset="0"/>
                <a:ea typeface="ＭＳ Ｐゴシック" charset="0"/>
              </a:rPr>
              <a:t>EmaEcyi[f ud]fpFkfAk</a:t>
            </a:r>
            <a:r>
              <a:rPr kumimoji="0" lang="ja-JP" altLang="en-US" sz="5400" b="1" i="0" u="none" strike="noStrike" kern="1200" cap="none" spc="0" normalizeH="0" baseline="0" noProof="0">
                <a:ln>
                  <a:noFill/>
                </a:ln>
                <a:solidFill>
                  <a:srgbClr val="FFFF00"/>
                </a:solidFill>
                <a:effectLst/>
                <a:uLnTx/>
                <a:uFillTx/>
                <a:latin typeface="Helvetica" charset="0"/>
                <a:ea typeface="ＭＳ Ｐゴシック" charset="0"/>
              </a:rPr>
              <a:t>”</a:t>
            </a:r>
            <a:endParaRPr kumimoji="0" lang="en-US" sz="5400" b="1" i="0" u="none" strike="noStrike" kern="1200" cap="none" spc="0" normalizeH="0" baseline="0" noProof="0">
              <a:ln>
                <a:noFill/>
              </a:ln>
              <a:solidFill>
                <a:srgbClr val="FFFF00"/>
              </a:solidFill>
              <a:effectLst/>
              <a:uLnTx/>
              <a:uFillTx/>
              <a:latin typeface="Helvetica" charset="0"/>
              <a:ea typeface="ＭＳ Ｐゴシック" charset="0"/>
            </a:endParaRPr>
          </a:p>
        </p:txBody>
      </p:sp>
      <p:sp>
        <p:nvSpPr>
          <p:cNvPr id="151559"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0"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1"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200713" name="Rectangle 9"/>
          <p:cNvSpPr>
            <a:spLocks noChangeArrowheads="1"/>
          </p:cNvSpPr>
          <p:nvPr/>
        </p:nvSpPr>
        <p:spPr bwMode="auto">
          <a:xfrm>
            <a:off x="1544638" y="1978025"/>
            <a:ext cx="6069012" cy="454025"/>
          </a:xfrm>
          <a:prstGeom prst="rect">
            <a:avLst/>
          </a:prstGeom>
          <a:noFill/>
          <a:ln w="12700">
            <a:noFill/>
            <a:miter lim="800000"/>
            <a:headEnd/>
            <a:tailEnd/>
          </a:ln>
          <a:effectLst>
            <a:outerShdw blurRad="63500" dist="89803" dir="2700000" algn="ctr" rotWithShape="0">
              <a:schemeClr val="bg2">
                <a:alpha val="74997"/>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pAzy "bfpadfFliRnfT yatftirakm p&lt;tftkmf</a:t>
            </a:r>
            <a:r>
              <a:rPr kumimoji="0" lang="en-US" sz="2400" b="1" i="0"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p>
        </p:txBody>
      </p:sp>
      <p:sp>
        <p:nvSpPr>
          <p:cNvPr id="151563"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4"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5"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6"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7"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75" name="Rectangle 71"/>
          <p:cNvSpPr>
            <a:spLocks noChangeArrowheads="1"/>
          </p:cNvSpPr>
          <p:nvPr/>
        </p:nvSpPr>
        <p:spPr bwMode="auto">
          <a:xfrm>
            <a:off x="1377950" y="4552950"/>
            <a:ext cx="6388100" cy="142875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Helvetica" charset="0"/>
                <a:ea typeface="ＭＳ Ｐゴシック" charset="-128"/>
                <a:cs typeface="ＭＳ Ｐゴシック" charset="-128"/>
              </a:rPr>
              <a:t> </a:t>
            </a:r>
            <a:r>
              <a:rPr kumimoji="0" lang="en-US" sz="44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;nft</a:t>
            </a:r>
            <a:r>
              <a:rPr kumimoji="0" lang="en-US" sz="4400" b="1" i="0"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 </a:t>
            </a:r>
            <a:r>
              <a:rPr kumimoji="0" lang="en-US" sz="4400" b="1" i="1"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"bfpaD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'pfpF uqfqT</a:t>
            </a:r>
            <a:r>
              <a:rPr kumimoji="0" lang="en-US" sz="4400" b="1" i="0" u="none" strike="noStrike" kern="1200" cap="none" spc="0" normalizeH="0" baseline="0" noProof="0">
                <a:ln>
                  <a:noFill/>
                </a:ln>
                <a:solidFill>
                  <a:srgbClr val="00FF00"/>
                </a:solidFill>
                <a:effectLst/>
                <a:uLnTx/>
                <a:uFillTx/>
                <a:latin typeface="Helvetica" charset="0"/>
                <a:ea typeface="ＭＳ Ｐゴシック" charset="-128"/>
                <a:cs typeface="ＭＳ Ｐゴシック" charset="-128"/>
              </a:rPr>
              <a:t>?</a:t>
            </a: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51576"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77"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51579"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80"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81" name="Rectangle 6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IX</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X</a:t>
              </a:r>
              <a:endParaRPr kumimoji="0" lang="en-US" sz="1600" b="1" i="0" u="none" strike="noStrike" kern="1200" cap="none" spc="0" normalizeH="0" baseline="0" noProof="0">
                <a:ln>
                  <a:noFill/>
                </a:ln>
                <a:solidFill>
                  <a:srgbClr val="FFFFFF"/>
                </a:solidFill>
                <a:effectLst/>
                <a:uLnTx/>
                <a:uFillTx/>
                <a:latin typeface="Krone" charset="0"/>
                <a:ea typeface="ＭＳ Ｐゴシック" charset="0"/>
              </a:endParaRPr>
            </a:p>
          </p:txBody>
        </p:sp>
        <p:sp>
          <p:nvSpPr>
            <p:cNvPr id="151582" name="Rectangle 85"/>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IV</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a:t>
              </a:r>
              <a:endParaRPr kumimoji="0" lang="en-US" sz="1600" b="1" i="0" u="none" strike="noStrike" kern="1200" cap="none" spc="0" normalizeH="0" baseline="0" noProof="0">
                <a:ln>
                  <a:noFill/>
                </a:ln>
                <a:solidFill>
                  <a:srgbClr val="FFFFFF"/>
                </a:solidFill>
                <a:effectLst/>
                <a:uLnTx/>
                <a:uFillTx/>
                <a:latin typeface="Krone" charset="0"/>
                <a:ea typeface="ＭＳ Ｐゴシック" charset="0"/>
              </a:endParaRPr>
            </a:p>
          </p:txBody>
        </p:sp>
      </p:grpSp>
      <p:sp>
        <p:nvSpPr>
          <p:cNvPr id="151570"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00799" name="Rectangle 9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60</a:t>
            </a:r>
          </a:p>
        </p:txBody>
      </p:sp>
      <p:sp>
        <p:nvSpPr>
          <p:cNvPr id="151572"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151573"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Tree>
    <p:extLst>
      <p:ext uri="{BB962C8B-B14F-4D97-AF65-F5344CB8AC3E}">
        <p14:creationId xmlns:p14="http://schemas.microsoft.com/office/powerpoint/2010/main" val="30201606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56" name="Rectangle 3"/>
          <p:cNvSpPr>
            <a:spLocks noChangeArrowheads="1"/>
          </p:cNvSpPr>
          <p:nvPr/>
        </p:nvSpPr>
        <p:spPr bwMode="auto">
          <a:xfrm>
            <a:off x="4130675" y="38100"/>
            <a:ext cx="806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08" name="Rectangle 4"/>
          <p:cNvSpPr>
            <a:spLocks noChangeArrowheads="1"/>
          </p:cNvSpPr>
          <p:nvPr/>
        </p:nvSpPr>
        <p:spPr bwMode="auto">
          <a:xfrm>
            <a:off x="2206625" y="290513"/>
            <a:ext cx="4708525" cy="6985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00"/>
                </a:solidFill>
                <a:effectLst/>
                <a:uLnTx/>
                <a:uFillTx/>
                <a:latin typeface="MylaiOssai" charset="0"/>
                <a:ea typeface="ＭＳ Ｐゴシック" charset="0"/>
              </a:rPr>
              <a:t>EmaEcEvaDkfPd Etv[f ecyft pirtftiEyk </a:t>
            </a:r>
            <a:r>
              <a:rPr kumimoji="0" lang="en-US" sz="2000" b="1" i="1" u="none" strike="noStrike" kern="1200" cap="none" spc="0" normalizeH="0" baseline="0" noProof="0">
                <a:ln>
                  <a:noFill/>
                </a:ln>
                <a:solidFill>
                  <a:srgbClr val="FF9900"/>
                </a:solidFill>
                <a:effectLst/>
                <a:uLnTx/>
                <a:uFillTx/>
                <a:latin typeface="MylaiOssai" charset="0"/>
                <a:ea typeface="ＭＳ Ｐゴシック" charset="0"/>
              </a:rPr>
              <a:t> </a:t>
            </a:r>
            <a:r>
              <a:rPr kumimoji="0" lang="en-US" sz="2000" b="1" i="1" u="none" strike="noStrike" kern="1200" cap="none" spc="0" normalizeH="0" baseline="0" noProof="0">
                <a:ln>
                  <a:noFill/>
                </a:ln>
                <a:solidFill>
                  <a:srgbClr val="FFFF00"/>
                </a:solidFill>
                <a:effectLst/>
                <a:uLnTx/>
                <a:uFillTx/>
                <a:latin typeface="MylaiOssai" charset="0"/>
                <a:ea typeface="ＭＳ Ｐゴシック" charset="0"/>
              </a:rPr>
              <a:t>"bfpaD</a:t>
            </a:r>
            <a:endParaRPr kumimoji="0" lang="en-US" sz="2000" b="1" i="1" u="none" strike="noStrike" kern="1200" cap="none" spc="0" normalizeH="0" baseline="0" noProof="0">
              <a:ln>
                <a:noFill/>
              </a:ln>
              <a:solidFill>
                <a:srgbClr val="FFFF00"/>
              </a:solidFill>
              <a:effectLst/>
              <a:uLnTx/>
              <a:uFillTx/>
              <a:latin typeface="Helvetica" charset="0"/>
              <a:ea typeface="ＭＳ Ｐゴシック" charset="0"/>
            </a:endParaRPr>
          </a:p>
        </p:txBody>
      </p:sp>
      <p:sp>
        <p:nvSpPr>
          <p:cNvPr id="200709" name="Rectangle 5"/>
          <p:cNvSpPr>
            <a:spLocks noChangeArrowheads="1"/>
          </p:cNvSpPr>
          <p:nvPr/>
        </p:nvSpPr>
        <p:spPr bwMode="auto">
          <a:xfrm>
            <a:off x="193675" y="3003550"/>
            <a:ext cx="8950325" cy="911225"/>
          </a:xfrm>
          <a:prstGeom prst="rect">
            <a:avLst/>
          </a:prstGeom>
          <a:noFill/>
          <a:ln w="12700">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5400" b="1" i="0" u="none" strike="noStrike" kern="1200" cap="none" spc="0" normalizeH="0" baseline="0" noProof="0">
                <a:ln>
                  <a:noFill/>
                </a:ln>
                <a:solidFill>
                  <a:srgbClr val="FFFF00"/>
                </a:solidFill>
                <a:effectLst/>
                <a:uLnTx/>
                <a:uFillTx/>
                <a:latin typeface="Helvetica" charset="0"/>
                <a:ea typeface="ＭＳ Ｐゴシック" charset="0"/>
              </a:rPr>
              <a:t>“</a:t>
            </a:r>
            <a:r>
              <a:rPr kumimoji="0" lang="en-US" sz="5400" b="1" i="0" u="none" strike="noStrike" kern="1200" cap="none" spc="0" normalizeH="0" baseline="0" noProof="0">
                <a:ln>
                  <a:noFill/>
                </a:ln>
                <a:solidFill>
                  <a:srgbClr val="FFFF00"/>
                </a:solidFill>
                <a:effectLst/>
                <a:uLnTx/>
                <a:uFillTx/>
                <a:latin typeface="MylaiOssai" charset="0"/>
                <a:ea typeface="ＭＳ Ｐゴシック" charset="0"/>
              </a:rPr>
              <a:t>EmaEcyi[f ud]fpFkfAk</a:t>
            </a:r>
            <a:r>
              <a:rPr kumimoji="0" lang="ja-JP" altLang="en-US" sz="5400" b="1" i="0" u="none" strike="noStrike" kern="1200" cap="none" spc="0" normalizeH="0" baseline="0" noProof="0">
                <a:ln>
                  <a:noFill/>
                </a:ln>
                <a:solidFill>
                  <a:srgbClr val="FFFF00"/>
                </a:solidFill>
                <a:effectLst/>
                <a:uLnTx/>
                <a:uFillTx/>
                <a:latin typeface="Helvetica" charset="0"/>
                <a:ea typeface="ＭＳ Ｐゴシック" charset="0"/>
              </a:rPr>
              <a:t>”</a:t>
            </a:r>
            <a:endParaRPr kumimoji="0" lang="en-US" sz="5400" b="1" i="0" u="none" strike="noStrike" kern="1200" cap="none" spc="0" normalizeH="0" baseline="0" noProof="0">
              <a:ln>
                <a:noFill/>
              </a:ln>
              <a:solidFill>
                <a:srgbClr val="FFFF00"/>
              </a:solidFill>
              <a:effectLst/>
              <a:uLnTx/>
              <a:uFillTx/>
              <a:latin typeface="Helvetica" charset="0"/>
              <a:ea typeface="ＭＳ Ｐゴシック" charset="0"/>
            </a:endParaRPr>
          </a:p>
        </p:txBody>
      </p:sp>
      <p:sp>
        <p:nvSpPr>
          <p:cNvPr id="151559"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0"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1"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1"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200713" name="Rectangle 9"/>
          <p:cNvSpPr>
            <a:spLocks noChangeArrowheads="1"/>
          </p:cNvSpPr>
          <p:nvPr/>
        </p:nvSpPr>
        <p:spPr bwMode="auto">
          <a:xfrm>
            <a:off x="1544638" y="1978025"/>
            <a:ext cx="6069012" cy="454025"/>
          </a:xfrm>
          <a:prstGeom prst="rect">
            <a:avLst/>
          </a:prstGeom>
          <a:noFill/>
          <a:ln w="12700">
            <a:noFill/>
            <a:miter lim="800000"/>
            <a:headEnd/>
            <a:tailEnd/>
          </a:ln>
          <a:effectLst>
            <a:outerShdw blurRad="63500" dist="89803" dir="2700000" algn="ctr" rotWithShape="0">
              <a:schemeClr val="bg2">
                <a:alpha val="74997"/>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r>
              <a:rPr kumimoji="0" lang="en-US" sz="24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pAzy "bfpadfFliRnfT yatftirakm p&lt;tftkmf</a:t>
            </a:r>
            <a:r>
              <a:rPr kumimoji="0" lang="en-US" sz="2400" b="1" i="0" u="none" strike="noStrike" kern="1200" cap="none" spc="0" normalizeH="0" baseline="0" noProof="0">
                <a:ln>
                  <a:noFill/>
                </a:ln>
                <a:solidFill>
                  <a:srgbClr val="FFFFFF"/>
                </a:solidFill>
                <a:effectLst/>
                <a:uLnTx/>
                <a:uFillTx/>
                <a:latin typeface="Helvetica" charset="0"/>
                <a:ea typeface="ＭＳ Ｐゴシック" charset="-128"/>
                <a:cs typeface="ＭＳ Ｐゴシック" charset="-128"/>
              </a:rPr>
              <a:t>: </a:t>
            </a:r>
          </a:p>
        </p:txBody>
      </p:sp>
      <p:sp>
        <p:nvSpPr>
          <p:cNvPr id="151563"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4"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5"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6"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Helvetica" charset="0"/>
                <a:ea typeface="ＭＳ Ｐゴシック" charset="0"/>
              </a:rPr>
              <a:t> </a:t>
            </a:r>
          </a:p>
        </p:txBody>
      </p:sp>
      <p:sp>
        <p:nvSpPr>
          <p:cNvPr id="151567"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75" name="Rectangle 71"/>
          <p:cNvSpPr>
            <a:spLocks noChangeArrowheads="1"/>
          </p:cNvSpPr>
          <p:nvPr/>
        </p:nvSpPr>
        <p:spPr bwMode="auto">
          <a:xfrm>
            <a:off x="1377950" y="4552950"/>
            <a:ext cx="6388100" cy="1428750"/>
          </a:xfrm>
          <a:prstGeom prst="rect">
            <a:avLst/>
          </a:prstGeom>
          <a:noFill/>
          <a:ln w="12700">
            <a:noFill/>
            <a:miter lim="800000"/>
            <a:headEnd/>
            <a:tailEnd/>
          </a:ln>
          <a:effectLst>
            <a:outerShdw blurRad="63500" dist="143684"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Helvetica" charset="0"/>
                <a:ea typeface="ＭＳ Ｐゴシック" charset="-128"/>
                <a:cs typeface="ＭＳ Ｐゴシック" charset="-128"/>
              </a:rPr>
              <a:t> </a:t>
            </a:r>
            <a:r>
              <a:rPr kumimoji="0" lang="en-US" sz="4400" b="1" i="1"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;nft</a:t>
            </a:r>
            <a:r>
              <a:rPr kumimoji="0" lang="en-US" sz="4400" b="1" i="0"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 </a:t>
            </a:r>
            <a:r>
              <a:rPr kumimoji="0" lang="en-US" sz="4400" b="1" i="1"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"bfpaD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a:ln>
                  <a:noFill/>
                </a:ln>
                <a:solidFill>
                  <a:srgbClr val="00FF00"/>
                </a:solidFill>
                <a:effectLst/>
                <a:uLnTx/>
                <a:uFillTx/>
                <a:latin typeface="MylaiOssai" charset="0"/>
                <a:ea typeface="ＭＳ Ｐゴシック" charset="-128"/>
                <a:cs typeface="ＭＳ Ｐゴシック" charset="-128"/>
              </a:rPr>
              <a:t>'pfpF uqfqT</a:t>
            </a:r>
            <a:r>
              <a:rPr kumimoji="0" lang="en-US" sz="4400" b="1" i="0" u="none" strike="noStrike" kern="1200" cap="none" spc="0" normalizeH="0" baseline="0" noProof="0">
                <a:ln>
                  <a:noFill/>
                </a:ln>
                <a:solidFill>
                  <a:srgbClr val="00FF00"/>
                </a:solidFill>
                <a:effectLst/>
                <a:uLnTx/>
                <a:uFillTx/>
                <a:latin typeface="Helvetica" charset="0"/>
                <a:ea typeface="ＭＳ Ｐゴシック" charset="-128"/>
                <a:cs typeface="ＭＳ Ｐゴシック" charset="-128"/>
              </a:rPr>
              <a:t>?</a:t>
            </a: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51576"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77"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151579"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80"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1581" name="Rectangle 60"/>
            <p:cNvSpPr>
              <a:spLocks noChangeArrowheads="1"/>
            </p:cNvSpPr>
            <p:nvPr/>
          </p:nvSpPr>
          <p:spPr bwMode="auto">
            <a:xfrm>
              <a:off x="4978" y="356"/>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VIII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IX</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X</a:t>
              </a:r>
              <a:endParaRPr kumimoji="0" lang="en-US" sz="1600" b="1" i="0" u="none" strike="noStrike" kern="1200" cap="none" spc="0" normalizeH="0" baseline="0" noProof="0">
                <a:ln>
                  <a:noFill/>
                </a:ln>
                <a:solidFill>
                  <a:srgbClr val="FFFFFF"/>
                </a:solidFill>
                <a:effectLst/>
                <a:uLnTx/>
                <a:uFillTx/>
                <a:latin typeface="Krone" charset="0"/>
                <a:ea typeface="ＭＳ Ｐゴシック" charset="0"/>
              </a:endParaRPr>
            </a:p>
          </p:txBody>
        </p:sp>
        <p:sp>
          <p:nvSpPr>
            <p:cNvPr id="151582" name="Rectangle 85"/>
            <p:cNvSpPr>
              <a:spLocks noChangeArrowheads="1"/>
            </p:cNvSpPr>
            <p:nvPr/>
          </p:nvSpPr>
          <p:spPr bwMode="auto">
            <a:xfrm>
              <a:off x="4490" y="348"/>
              <a:ext cx="438" cy="7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III</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IV</a:t>
              </a:r>
            </a:p>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Krone" charset="0"/>
                  <a:ea typeface="ＭＳ Ｐゴシック" charset="0"/>
                </a:rPr>
                <a:t>V</a:t>
              </a:r>
              <a:endParaRPr kumimoji="0" lang="en-US" sz="1600" b="1" i="0" u="none" strike="noStrike" kern="1200" cap="none" spc="0" normalizeH="0" baseline="0" noProof="0">
                <a:ln>
                  <a:noFill/>
                </a:ln>
                <a:solidFill>
                  <a:srgbClr val="FFFFFF"/>
                </a:solidFill>
                <a:effectLst/>
                <a:uLnTx/>
                <a:uFillTx/>
                <a:latin typeface="Krone" charset="0"/>
                <a:ea typeface="ＭＳ Ｐゴシック" charset="0"/>
              </a:endParaRPr>
            </a:p>
          </p:txBody>
        </p:sp>
      </p:grpSp>
      <p:sp>
        <p:nvSpPr>
          <p:cNvPr id="151570"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200799" name="Rectangle 9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60</a:t>
            </a:r>
          </a:p>
        </p:txBody>
      </p:sp>
      <p:sp>
        <p:nvSpPr>
          <p:cNvPr id="151572" name="Text Box 96"/>
          <p:cNvSpPr txBox="1">
            <a:spLocks noChangeArrowheads="1"/>
          </p:cNvSpPr>
          <p:nvPr/>
        </p:nvSpPr>
        <p:spPr bwMode="auto">
          <a:xfrm>
            <a:off x="8591550" y="64595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151573"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31" name="Text Box 29">
            <a:extLst>
              <a:ext uri="{FF2B5EF4-FFF2-40B4-BE49-F238E27FC236}">
                <a16:creationId xmlns:a16="http://schemas.microsoft.com/office/drawing/2014/main" id="{5ED700E1-1CB3-074C-896F-E6CF7893A844}"/>
              </a:ext>
            </a:extLst>
          </p:cNvPr>
          <p:cNvSpPr txBox="1">
            <a:spLocks noChangeArrowheads="1"/>
          </p:cNvSpPr>
          <p:nvPr/>
        </p:nvSpPr>
        <p:spPr bwMode="auto">
          <a:xfrm>
            <a:off x="61912" y="1079500"/>
            <a:ext cx="4348163" cy="75882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pad utvi</a:t>
            </a:r>
            <a:r>
              <a:rPr kumimoji="0" lang="en-US" sz="3200" b="1" i="1" u="none" strike="noStrike" kern="1200" cap="none" spc="0" normalizeH="0" baseline="0" noProof="0">
                <a:ln>
                  <a:noFill/>
                </a:ln>
                <a:solidFill>
                  <a:srgbClr val="FF9900"/>
                </a:solidFill>
                <a:effectLst/>
                <a:uLnTx/>
                <a:uFillTx/>
                <a:latin typeface="MylaiOssai" charset="0"/>
                <a:ea typeface="ＭＳ Ｐゴシック" charset="-128"/>
                <a:cs typeface="ＭＳ Ｐゴシック" charset="-128"/>
              </a:rPr>
              <a:t> </a:t>
            </a:r>
            <a:r>
              <a:rPr kumimoji="0" lang="en-US" sz="3200" b="1" i="0" u="none" strike="noStrike" kern="1200" cap="none" spc="0" normalizeH="0" baseline="0" noProof="0">
                <a:ln>
                  <a:noFill/>
                </a:ln>
                <a:solidFill>
                  <a:srgbClr val="FFFF00"/>
                </a:solidFill>
                <a:effectLst/>
                <a:uLnTx/>
                <a:uFillTx/>
                <a:latin typeface="Comic Sans MS" charset="0"/>
                <a:ea typeface="ＭＳ Ｐゴシック" charset="-128"/>
                <a:cs typeface="ＭＳ Ｐゴシック" charset="-128"/>
              </a:rPr>
              <a:t>#15</a:t>
            </a:r>
          </a:p>
        </p:txBody>
      </p:sp>
    </p:spTree>
    <p:extLst>
      <p:ext uri="{BB962C8B-B14F-4D97-AF65-F5344CB8AC3E}">
        <p14:creationId xmlns:p14="http://schemas.microsoft.com/office/powerpoint/2010/main" val="3066974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P spid="31"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5651"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sng" strike="noStrike" kern="1200" cap="none" spc="0" normalizeH="0" baseline="0" noProof="0">
              <a:ln>
                <a:noFill/>
              </a:ln>
              <a:solidFill>
                <a:srgbClr val="FFFFFF"/>
              </a:solidFill>
              <a:effectLst/>
              <a:uLnTx/>
              <a:uFillTx/>
              <a:latin typeface="MylaiOssai" charset="0"/>
              <a:ea typeface="ＭＳ Ｐゴシック" charset="0"/>
            </a:endParaRPr>
          </a:p>
        </p:txBody>
      </p:sp>
      <p:sp>
        <p:nvSpPr>
          <p:cNvPr id="505864" name="Rectangle 8"/>
          <p:cNvSpPr>
            <a:spLocks noChangeArrowheads="1"/>
          </p:cNvSpPr>
          <p:nvPr/>
        </p:nvSpPr>
        <p:spPr bwMode="auto">
          <a:xfrm>
            <a:off x="8113713" y="65182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62</a:t>
            </a:r>
          </a:p>
        </p:txBody>
      </p:sp>
      <p:sp>
        <p:nvSpPr>
          <p:cNvPr id="155653"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05868" name="Rectangle 1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Tree>
    <p:extLst>
      <p:ext uri="{BB962C8B-B14F-4D97-AF65-F5344CB8AC3E}">
        <p14:creationId xmlns:p14="http://schemas.microsoft.com/office/powerpoint/2010/main" val="337374135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altLang="ko-KR" sz="2800" b="1">
                <a:solidFill>
                  <a:schemeClr val="tx1"/>
                </a:solidFill>
                <a:latin typeface="Tharmini Plain" charset="0"/>
                <a:ea typeface="굴림" charset="0"/>
                <a:cs typeface="굴림" charset="0"/>
              </a:rPr>
              <a:t>jpUkiwapd;</a:t>
            </a:r>
            <a:r>
              <a:rPr lang="en-US" altLang="ko-KR" sz="2800" b="1">
                <a:solidFill>
                  <a:schemeClr val="tx1"/>
                </a:solidFill>
                <a:latin typeface="Lucida Grande" charset="0"/>
                <a:ea typeface="굴림" charset="0"/>
                <a:cs typeface="굴림" charset="0"/>
              </a:rPr>
              <a:t>…</a:t>
            </a:r>
            <a:r>
              <a:rPr lang="en-US" altLang="ko-KR" sz="2800" b="1">
                <a:solidFill>
                  <a:schemeClr val="tx1"/>
                </a:solidFill>
                <a:latin typeface="Tharmini Plain" charset="0"/>
                <a:ea typeface="굴림" charset="0"/>
                <a:cs typeface="굴림" charset="0"/>
              </a:rPr>
              <a:t>mbg;gil • </a:t>
            </a:r>
            <a:r>
              <a:rPr lang="en-US" sz="2400" b="1" dirty="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Kalaham" pitchFamily="2" charset="0"/>
                <a:cs typeface="Arial" charset="0"/>
              </a:rPr>
              <a:t>,</a:t>
            </a:r>
            <a:r>
              <a:rPr lang="en-US" sz="3200" b="1" dirty="0" err="1">
                <a:solidFill>
                  <a:srgbClr val="FFFFFF"/>
                </a:solidFill>
                <a:latin typeface="Kalaham" pitchFamily="2" charset="0"/>
                <a:cs typeface="Arial" charset="0"/>
              </a:rPr>
              <a:t>g;ghlf;Fwpg;Gfis</a:t>
            </a:r>
            <a:r>
              <a:rPr lang="en-US" sz="3200" b="1" dirty="0">
                <a:solidFill>
                  <a:srgbClr val="FFFFFF"/>
                </a:solidFill>
                <a:latin typeface="Kalaham" pitchFamily="2" charset="0"/>
                <a:cs typeface="Arial" charset="0"/>
              </a:rPr>
              <a:t> ,</a:t>
            </a:r>
            <a:r>
              <a:rPr lang="en-US" sz="3200" b="1" dirty="0" err="1">
                <a:solidFill>
                  <a:srgbClr val="FFFFFF"/>
                </a:solidFill>
                <a:latin typeface="Kalaham" pitchFamily="2" charset="0"/>
                <a:cs typeface="Arial" charset="0"/>
              </a:rPr>
              <a:t>ytrkhf</a:t>
            </a:r>
            <a:r>
              <a:rPr lang="en-US" sz="3200" b="1" dirty="0">
                <a:solidFill>
                  <a:srgbClr val="FFFFFF"/>
                </a:solidFill>
                <a:latin typeface="Kalaham" pitchFamily="2" charset="0"/>
                <a:cs typeface="Arial" charset="0"/>
              </a:rPr>
              <a:t> </a:t>
            </a:r>
            <a:r>
              <a:rPr lang="en-US" sz="3200" b="1" dirty="0" err="1">
                <a:solidFill>
                  <a:srgbClr val="FFFFFF"/>
                </a:solidFill>
                <a:latin typeface="Kalaham" pitchFamily="2" charset="0"/>
                <a:cs typeface="Arial" charset="0"/>
              </a:rPr>
              <a:t>ngw;Wf;nfhs;s</a:t>
            </a:r>
            <a:endParaRPr lang="en-US" sz="1100" b="1" dirty="0">
              <a:solidFill>
                <a:srgbClr val="FFFFFF"/>
              </a:solidFill>
              <a:latin typeface="Kalaham" pitchFamily="2"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2204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tIns="0" bIns="777240" anchor="ctr"/>
          <a:lstStyle/>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8F220"/>
              </a:solidFill>
              <a:effectLst/>
              <a:uLnTx/>
              <a:uFillTx/>
              <a:latin typeface="MylaiOssai" charset="0"/>
              <a:ea typeface="ＭＳ Ｐゴシック" charset="0"/>
            </a:endParaRPr>
          </a:p>
        </p:txBody>
      </p:sp>
      <p:grpSp>
        <p:nvGrpSpPr>
          <p:cNvPr id="41987" name="Group 3"/>
          <p:cNvGrpSpPr>
            <a:grpSpLocks/>
          </p:cNvGrpSpPr>
          <p:nvPr/>
        </p:nvGrpSpPr>
        <p:grpSpPr bwMode="auto">
          <a:xfrm>
            <a:off x="8148638" y="4983163"/>
            <a:ext cx="168275" cy="177800"/>
            <a:chOff x="4317" y="868"/>
            <a:chExt cx="146" cy="700"/>
          </a:xfrm>
        </p:grpSpPr>
        <p:sp>
          <p:nvSpPr>
            <p:cNvPr id="42106"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2107"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grpSp>
        <p:nvGrpSpPr>
          <p:cNvPr id="41988" name="Group 6"/>
          <p:cNvGrpSpPr>
            <a:grpSpLocks/>
          </p:cNvGrpSpPr>
          <p:nvPr/>
        </p:nvGrpSpPr>
        <p:grpSpPr bwMode="auto">
          <a:xfrm>
            <a:off x="1627188" y="2322513"/>
            <a:ext cx="6045200" cy="3983037"/>
            <a:chOff x="610" y="1163"/>
            <a:chExt cx="4583" cy="2701"/>
          </a:xfrm>
        </p:grpSpPr>
        <p:sp>
          <p:nvSpPr>
            <p:cNvPr id="42102"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42103"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2104"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2105"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2538" y="2170113"/>
            <a:ext cx="441325" cy="431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990" name="Group 12"/>
          <p:cNvGrpSpPr>
            <a:grpSpLocks/>
          </p:cNvGrpSpPr>
          <p:nvPr/>
        </p:nvGrpSpPr>
        <p:grpSpPr bwMode="auto">
          <a:xfrm>
            <a:off x="8148638" y="4983163"/>
            <a:ext cx="168275" cy="177800"/>
            <a:chOff x="4317" y="868"/>
            <a:chExt cx="146" cy="700"/>
          </a:xfrm>
        </p:grpSpPr>
        <p:sp>
          <p:nvSpPr>
            <p:cNvPr id="42100"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2101"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grpSp>
        <p:nvGrpSpPr>
          <p:cNvPr id="7" name="Group 19"/>
          <p:cNvGrpSpPr>
            <a:grpSpLocks/>
          </p:cNvGrpSpPr>
          <p:nvPr/>
        </p:nvGrpSpPr>
        <p:grpSpPr bwMode="auto">
          <a:xfrm>
            <a:off x="2752725" y="1066800"/>
            <a:ext cx="1811338" cy="563563"/>
            <a:chOff x="1686" y="824"/>
            <a:chExt cx="1141" cy="355"/>
          </a:xfrm>
        </p:grpSpPr>
        <p:sp>
          <p:nvSpPr>
            <p:cNvPr id="608276" name="Rectangle 20"/>
            <p:cNvSpPr>
              <a:spLocks noChangeArrowheads="1"/>
            </p:cNvSpPr>
            <p:nvPr/>
          </p:nvSpPr>
          <p:spPr bwMode="auto">
            <a:xfrm>
              <a:off x="1686" y="833"/>
              <a:ext cx="3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4m</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77" name="Rectangle 21"/>
            <p:cNvSpPr>
              <a:spLocks noChangeArrowheads="1"/>
            </p:cNvSpPr>
            <p:nvPr/>
          </p:nvSpPr>
          <p:spPr bwMode="auto">
            <a:xfrm>
              <a:off x="2282" y="824"/>
              <a:ext cx="54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Comic Sans MS" charset="0"/>
                  <a:ea typeface="ＭＳ Ｐゴシック" charset="0"/>
                </a:rPr>
                <a:t>  </a:t>
              </a: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3c</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grpSp>
      <p:grpSp>
        <p:nvGrpSpPr>
          <p:cNvPr id="8" name="Group 22"/>
          <p:cNvGrpSpPr>
            <a:grpSpLocks/>
          </p:cNvGrpSpPr>
          <p:nvPr/>
        </p:nvGrpSpPr>
        <p:grpSpPr bwMode="auto">
          <a:xfrm>
            <a:off x="1971675" y="1717675"/>
            <a:ext cx="3171825" cy="1189038"/>
            <a:chOff x="1186" y="1098"/>
            <a:chExt cx="1998" cy="726"/>
          </a:xfrm>
        </p:grpSpPr>
        <p:grpSp>
          <p:nvGrpSpPr>
            <p:cNvPr id="42088" name="Group 23"/>
            <p:cNvGrpSpPr>
              <a:grpSpLocks/>
            </p:cNvGrpSpPr>
            <p:nvPr/>
          </p:nvGrpSpPr>
          <p:grpSpPr bwMode="auto">
            <a:xfrm>
              <a:off x="1186" y="1098"/>
              <a:ext cx="1755" cy="726"/>
              <a:chOff x="1186" y="1098"/>
              <a:chExt cx="1755" cy="726"/>
            </a:xfrm>
          </p:grpSpPr>
          <p:sp>
            <p:nvSpPr>
              <p:cNvPr id="608280" name="Rectangle 24"/>
              <p:cNvSpPr>
                <a:spLocks noChangeArrowheads="1"/>
              </p:cNvSpPr>
              <p:nvPr/>
            </p:nvSpPr>
            <p:spPr bwMode="auto">
              <a:xfrm>
                <a:off x="1186" y="1179"/>
                <a:ext cx="402" cy="223"/>
              </a:xfrm>
              <a:prstGeom prst="rect">
                <a:avLst/>
              </a:prstGeom>
              <a:noFill/>
              <a:ln w="9525">
                <a:noFill/>
                <a:miter lim="800000"/>
                <a:headEnd/>
                <a:tailEnd/>
              </a:ln>
              <a:effectLst>
                <a:outerShdw blurRad="63500" dist="53882" dir="2700000" algn="ctr" rotWithShape="0">
                  <a:schemeClr val="bg2">
                    <a:alpha val="74997"/>
                  </a:schemeClr>
                </a:outerShdw>
              </a:effectLst>
            </p:spPr>
            <p:txBody>
              <a:bodyPr wrap="none" lIns="0" tIns="0" rIns="4572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09F32"/>
                    </a:solidFill>
                    <a:effectLst/>
                    <a:uLnTx/>
                    <a:uFillTx/>
                    <a:latin typeface="MylaiOssai" charset="0"/>
                    <a:ea typeface="ＭＳ Ｐゴシック" charset="0"/>
                  </a:rPr>
                  <a:t>p</a:t>
                </a:r>
                <a:endParaRPr kumimoji="0" lang="en-US" sz="3600" b="1"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81" name="Rectangle 25"/>
              <p:cNvSpPr>
                <a:spLocks noChangeArrowheads="1"/>
              </p:cNvSpPr>
              <p:nvPr/>
            </p:nvSpPr>
            <p:spPr bwMode="auto">
              <a:xfrm>
                <a:off x="1346" y="1179"/>
                <a:ext cx="250" cy="162"/>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bIns="3657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a:t>
                </a:r>
              </a:p>
            </p:txBody>
          </p:sp>
          <p:sp>
            <p:nvSpPr>
              <p:cNvPr id="608282" name="Rectangle 26"/>
              <p:cNvSpPr>
                <a:spLocks noChangeArrowheads="1"/>
              </p:cNvSpPr>
              <p:nvPr/>
            </p:nvSpPr>
            <p:spPr bwMode="auto">
              <a:xfrm>
                <a:off x="1598" y="1143"/>
                <a:ext cx="346" cy="2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27432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Eya</a:t>
                </a:r>
              </a:p>
            </p:txBody>
          </p:sp>
          <p:sp>
            <p:nvSpPr>
              <p:cNvPr id="608283" name="Rectangle 27"/>
              <p:cNvSpPr>
                <a:spLocks noChangeArrowheads="1"/>
              </p:cNvSpPr>
              <p:nvPr/>
            </p:nvSpPr>
            <p:spPr bwMode="auto">
              <a:xfrm>
                <a:off x="1799" y="1145"/>
                <a:ext cx="403" cy="22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36576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Ema</a:t>
                </a:r>
              </a:p>
            </p:txBody>
          </p:sp>
          <p:sp>
            <p:nvSpPr>
              <p:cNvPr id="608284" name="Rectangle 28"/>
              <p:cNvSpPr>
                <a:spLocks noChangeArrowheads="1"/>
              </p:cNvSpPr>
              <p:nvPr/>
            </p:nvSpPr>
            <p:spPr bwMode="auto">
              <a:xfrm>
                <a:off x="2043" y="1175"/>
                <a:ext cx="634" cy="64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731520" bIns="54864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Eya</a:t>
                </a:r>
              </a:p>
            </p:txBody>
          </p:sp>
          <p:sp>
            <p:nvSpPr>
              <p:cNvPr id="608285" name="Rectangle 29"/>
              <p:cNvSpPr>
                <a:spLocks noChangeArrowheads="1"/>
              </p:cNvSpPr>
              <p:nvPr/>
            </p:nvSpPr>
            <p:spPr bwMode="auto">
              <a:xfrm>
                <a:off x="2265" y="1183"/>
                <a:ext cx="230" cy="230"/>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6" name="Rectangle 30"/>
              <p:cNvSpPr>
                <a:spLocks noChangeArrowheads="1"/>
              </p:cNvSpPr>
              <p:nvPr/>
            </p:nvSpPr>
            <p:spPr bwMode="auto">
              <a:xfrm>
                <a:off x="2445" y="1098"/>
                <a:ext cx="230" cy="726"/>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91440" rIns="0" bIns="8229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ra</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7" name="Rectangle 31"/>
              <p:cNvSpPr>
                <a:spLocks noChangeArrowheads="1"/>
              </p:cNvSpPr>
              <p:nvPr/>
            </p:nvSpPr>
            <p:spPr bwMode="auto">
              <a:xfrm>
                <a:off x="2711" y="1127"/>
                <a:ext cx="230" cy="4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grpSp>
        <p:sp>
          <p:nvSpPr>
            <p:cNvPr id="608288" name="Rectangle 32"/>
            <p:cNvSpPr>
              <a:spLocks noChangeArrowheads="1"/>
            </p:cNvSpPr>
            <p:nvPr/>
          </p:nvSpPr>
          <p:spPr bwMode="auto">
            <a:xfrm>
              <a:off x="2954" y="1120"/>
              <a:ext cx="230" cy="431"/>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1B0C5"/>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11B0C5"/>
                </a:solidFill>
                <a:effectLst/>
                <a:uLnTx/>
                <a:uFillTx/>
                <a:latin typeface="MylaiOssai" charset="0"/>
                <a:ea typeface="ＭＳ Ｐゴシック" charset="0"/>
              </a:endParaRPr>
            </a:p>
          </p:txBody>
        </p:sp>
      </p:grpSp>
      <p:grpSp>
        <p:nvGrpSpPr>
          <p:cNvPr id="10" name="Group 94"/>
          <p:cNvGrpSpPr>
            <a:grpSpLocks/>
          </p:cNvGrpSpPr>
          <p:nvPr/>
        </p:nvGrpSpPr>
        <p:grpSpPr bwMode="auto">
          <a:xfrm>
            <a:off x="3392488" y="549275"/>
            <a:ext cx="722312" cy="1098550"/>
            <a:chOff x="2137" y="346"/>
            <a:chExt cx="455" cy="692"/>
          </a:xfrm>
        </p:grpSpPr>
        <p:grpSp>
          <p:nvGrpSpPr>
            <p:cNvPr id="42084"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4" name="Rectangle 38"/>
          <p:cNvSpPr>
            <a:spLocks noChangeArrowheads="1"/>
          </p:cNvSpPr>
          <p:nvPr/>
        </p:nvSpPr>
        <p:spPr bwMode="auto">
          <a:xfrm>
            <a:off x="2251075" y="1687513"/>
            <a:ext cx="1382713"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Comic Sans MS" charset="0"/>
              <a:ea typeface="ＭＳ Ｐゴシック" charset="-128"/>
              <a:cs typeface="ＭＳ Ｐゴシック" charset="-128"/>
            </a:endParaRPr>
          </a:p>
        </p:txBody>
      </p:sp>
      <p:sp>
        <p:nvSpPr>
          <p:cNvPr id="608295" name="Rectangle 39"/>
          <p:cNvSpPr>
            <a:spLocks noChangeArrowheads="1"/>
          </p:cNvSpPr>
          <p:nvPr/>
        </p:nvSpPr>
        <p:spPr bwMode="auto">
          <a:xfrm>
            <a:off x="3706813" y="1687513"/>
            <a:ext cx="1379537"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01" name="Text Box 45"/>
          <p:cNvSpPr txBox="1">
            <a:spLocks noChangeArrowheads="1"/>
          </p:cNvSpPr>
          <p:nvPr/>
        </p:nvSpPr>
        <p:spPr bwMode="auto">
          <a:xfrm>
            <a:off x="120650" y="106363"/>
            <a:ext cx="3097213" cy="1554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endParaRPr kumimoji="0" lang="en-US" sz="3200" b="1" i="0" u="none" strike="noStrike" kern="1200" cap="none" spc="0" normalizeH="0" baseline="0" noProof="0">
              <a:ln>
                <a:noFill/>
              </a:ln>
              <a:solidFill>
                <a:srgbClr val="FFFFFF"/>
              </a:solidFill>
              <a:effectLst/>
              <a:uLnTx/>
              <a:uFillTx/>
              <a:latin typeface="MylaiOssai" charset="0"/>
              <a:ea typeface="ＭＳ Ｐゴシック" charset="0"/>
            </a:endParaRPr>
          </a:p>
        </p:txBody>
      </p:sp>
      <p:sp>
        <p:nvSpPr>
          <p:cNvPr id="42000"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42001"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767263" y="2033588"/>
            <a:ext cx="388937" cy="452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613025" y="2316163"/>
            <a:ext cx="301625"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332163" y="21415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052888" y="2201863"/>
            <a:ext cx="352425" cy="447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697288" y="2184400"/>
            <a:ext cx="3524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389438" y="2092325"/>
            <a:ext cx="40322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293938" y="2235200"/>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011" name="Group 58"/>
          <p:cNvGrpSpPr>
            <a:grpSpLocks/>
          </p:cNvGrpSpPr>
          <p:nvPr/>
        </p:nvGrpSpPr>
        <p:grpSpPr bwMode="auto">
          <a:xfrm>
            <a:off x="1962150" y="2249488"/>
            <a:ext cx="5273675" cy="3898900"/>
            <a:chOff x="1228" y="1409"/>
            <a:chExt cx="3322" cy="2456"/>
          </a:xfrm>
        </p:grpSpPr>
        <p:grpSp>
          <p:nvGrpSpPr>
            <p:cNvPr id="42052"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2053"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pic>
        <p:nvPicPr>
          <p:cNvPr id="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1795463" y="2262188"/>
            <a:ext cx="301625"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013" name="WordArt 85" descr="Sand"/>
          <p:cNvSpPr>
            <a:spLocks noChangeArrowheads="1" noChangeShapeType="1" noTextEdit="1"/>
          </p:cNvSpPr>
          <p:nvPr/>
        </p:nvSpPr>
        <p:spPr bwMode="auto">
          <a:xfrm rot="5400000">
            <a:off x="4457700" y="2905125"/>
            <a:ext cx="228600" cy="104775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sz="3600" b="1" i="1" u="none" strike="noStrike" kern="10" cap="none" spc="0" normalizeH="0" baseline="0" noProof="0">
                <a:ln w="12700">
                  <a:solidFill>
                    <a:srgbClr val="C4B596"/>
                  </a:solidFill>
                  <a:round/>
                  <a:headEnd/>
                  <a:tailEnd/>
                </a:ln>
                <a:blipFill dpi="0" rotWithShape="0">
                  <a:blip r:embed="rId8"/>
                  <a:srcRect/>
                  <a:tile tx="0" ty="0" sx="100000" sy="100000" flip="none" algn="tl"/>
                </a:blipFill>
                <a:effectLst>
                  <a:outerShdw blurRad="63500" dist="53882" dir="2700000" algn="ctr" rotWithShape="0">
                    <a:srgbClr val="CBCBCB">
                      <a:alpha val="79999"/>
                    </a:srgbClr>
                  </a:outerShdw>
                </a:effectLst>
                <a:uLnTx/>
                <a:uFillTx/>
                <a:latin typeface="Times New Roman"/>
                <a:ea typeface="Times New Roman"/>
                <a:cs typeface="Times New Roman"/>
              </a:rPr>
              <a:t>p</a:t>
            </a:r>
          </a:p>
        </p:txBody>
      </p:sp>
      <p:sp>
        <p:nvSpPr>
          <p:cNvPr id="602227" name="Rectangle 115"/>
          <p:cNvSpPr>
            <a:spLocks noChangeArrowheads="1"/>
          </p:cNvSpPr>
          <p:nvPr/>
        </p:nvSpPr>
        <p:spPr bwMode="auto">
          <a:xfrm rot="17945350">
            <a:off x="5599907" y="2107406"/>
            <a:ext cx="38100"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p>
        </p:txBody>
      </p:sp>
      <p:pic>
        <p:nvPicPr>
          <p:cNvPr id="3"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014663" y="22812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2016" name="Group 38"/>
          <p:cNvGrpSpPr>
            <a:grpSpLocks/>
          </p:cNvGrpSpPr>
          <p:nvPr/>
        </p:nvGrpSpPr>
        <p:grpSpPr bwMode="auto">
          <a:xfrm>
            <a:off x="1924050" y="2236788"/>
            <a:ext cx="5273675" cy="3898900"/>
            <a:chOff x="1228" y="1409"/>
            <a:chExt cx="3322" cy="2456"/>
          </a:xfrm>
        </p:grpSpPr>
        <p:grpSp>
          <p:nvGrpSpPr>
            <p:cNvPr id="42020"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2021"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grpSp>
        <p:nvGrpSpPr>
          <p:cNvPr id="18" name="Group 95"/>
          <p:cNvGrpSpPr>
            <a:grpSpLocks/>
          </p:cNvGrpSpPr>
          <p:nvPr/>
        </p:nvGrpSpPr>
        <p:grpSpPr bwMode="auto">
          <a:xfrm>
            <a:off x="1719263" y="2698750"/>
            <a:ext cx="3556000" cy="2644775"/>
            <a:chOff x="1182" y="1751"/>
            <a:chExt cx="2189" cy="1720"/>
          </a:xfrm>
        </p:grpSpPr>
        <p:sp>
          <p:nvSpPr>
            <p:cNvPr id="608348" name="AutoShape 9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608349" name="Text Box 93"/>
            <p:cNvSpPr txBox="1">
              <a:spLocks noChangeArrowheads="1"/>
            </p:cNvSpPr>
            <p:nvPr/>
          </p:nvSpPr>
          <p:spPr bwMode="auto">
            <a:xfrm>
              <a:off x="1182" y="2090"/>
              <a:ext cx="2142" cy="1174"/>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MylaiOssai" charset="0"/>
                  <a:ea typeface="ＭＳ Ｐゴシック" charset="0"/>
                </a:rPr>
                <a:t>oZgfKpDtftkfPFy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MylaiOssai" charset="0"/>
                  <a:ea typeface="ＭＳ Ｐゴシック" charset="0"/>
                </a:rPr>
                <a:t>ptfT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MylaiOssai" charset="0"/>
                  <a:ea typeface="ＭＳ Ｐゴシック" charset="0"/>
                </a:rPr>
                <a:t>varftfAtkqf </a:t>
              </a:r>
              <a:r>
                <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rPr>
                <a:t>!</a:t>
              </a:r>
              <a:endParaRPr kumimoji="0" lang="en-US" sz="2800" b="1" i="1" u="none" strike="noStrike" kern="1200" cap="none" spc="0" normalizeH="0" baseline="0" noProof="0">
                <a:ln>
                  <a:noFill/>
                </a:ln>
                <a:solidFill>
                  <a:srgbClr val="FFFFFF"/>
                </a:solidFill>
                <a:effectLst/>
                <a:uLnTx/>
                <a:uFillTx/>
                <a:latin typeface="Comic Sans MS" charset="0"/>
                <a:ea typeface="ＭＳ Ｐゴシック" charset="0"/>
              </a:endParaRPr>
            </a:p>
          </p:txBody>
        </p:sp>
      </p:grpSp>
    </p:spTree>
    <p:extLst>
      <p:ext uri="{BB962C8B-B14F-4D97-AF65-F5344CB8AC3E}">
        <p14:creationId xmlns:p14="http://schemas.microsoft.com/office/powerpoint/2010/main" val="23878172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312"/>
                                        </p:tgtEl>
                                        <p:attrNameLst>
                                          <p:attrName>style.visibility</p:attrName>
                                        </p:attrNameLst>
                                      </p:cBhvr>
                                      <p:to>
                                        <p:strVal val="visible"/>
                                      </p:to>
                                    </p:set>
                                    <p:animEffect transition="in" filter="wipe(up)">
                                      <p:cBhvr>
                                        <p:cTn id="31" dur="500"/>
                                        <p:tgtEl>
                                          <p:spTgt spid="608312"/>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07"/>
                                        </p:tgtEl>
                                        <p:attrNameLst>
                                          <p:attrName>style.visibility</p:attrName>
                                        </p:attrNameLst>
                                      </p:cBhvr>
                                      <p:to>
                                        <p:strVal val="visible"/>
                                      </p:to>
                                    </p:set>
                                    <p:animEffect transition="in" filter="wipe(up)">
                                      <p:cBhvr>
                                        <p:cTn id="35" dur="500"/>
                                        <p:tgtEl>
                                          <p:spTgt spid="608307"/>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8"/>
                                        </p:tgtEl>
                                        <p:attrNameLst>
                                          <p:attrName>style.visibility</p:attrName>
                                        </p:attrNameLst>
                                      </p:cBhvr>
                                      <p:to>
                                        <p:strVal val="visible"/>
                                      </p:to>
                                    </p:set>
                                    <p:animEffect transition="in" filter="wipe(up)">
                                      <p:cBhvr>
                                        <p:cTn id="39" dur="500"/>
                                        <p:tgtEl>
                                          <p:spTgt spid="608308"/>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0"/>
                                        </p:tgtEl>
                                        <p:attrNameLst>
                                          <p:attrName>style.visibility</p:attrName>
                                        </p:attrNameLst>
                                      </p:cBhvr>
                                      <p:to>
                                        <p:strVal val="visible"/>
                                      </p:to>
                                    </p:set>
                                    <p:animEffect transition="in" filter="wipe(up)">
                                      <p:cBhvr>
                                        <p:cTn id="43" dur="500"/>
                                        <p:tgtEl>
                                          <p:spTgt spid="608310"/>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11"/>
                                        </p:tgtEl>
                                        <p:attrNameLst>
                                          <p:attrName>style.visibility</p:attrName>
                                        </p:attrNameLst>
                                      </p:cBhvr>
                                      <p:to>
                                        <p:strVal val="visible"/>
                                      </p:to>
                                    </p:set>
                                    <p:animEffect transition="in" filter="wipe(up)">
                                      <p:cBhvr>
                                        <p:cTn id="47" dur="500"/>
                                        <p:tgtEl>
                                          <p:spTgt spid="608311"/>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09"/>
                                        </p:tgtEl>
                                        <p:attrNameLst>
                                          <p:attrName>style.visibility</p:attrName>
                                        </p:attrNameLst>
                                      </p:cBhvr>
                                      <p:to>
                                        <p:strVal val="visible"/>
                                      </p:to>
                                    </p:set>
                                    <p:animEffect transition="in" filter="wipe(up)">
                                      <p:cBhvr>
                                        <p:cTn id="51" dur="500"/>
                                        <p:tgtEl>
                                          <p:spTgt spid="608309"/>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06"/>
                                        </p:tgtEl>
                                        <p:attrNameLst>
                                          <p:attrName>style.visibility</p:attrName>
                                        </p:attrNameLst>
                                      </p:cBhvr>
                                      <p:to>
                                        <p:strVal val="visible"/>
                                      </p:to>
                                    </p:set>
                                    <p:animEffect transition="in" filter="wipe(up)">
                                      <p:cBhvr>
                                        <p:cTn id="55" dur="500"/>
                                        <p:tgtEl>
                                          <p:spTgt spid="608306"/>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267"/>
                                        </p:tgtEl>
                                        <p:attrNameLst>
                                          <p:attrName>style.visibility</p:attrName>
                                        </p:attrNameLst>
                                      </p:cBhvr>
                                      <p:to>
                                        <p:strVal val="visible"/>
                                      </p:to>
                                    </p:set>
                                    <p:animEffect transition="in" filter="wipe(up)">
                                      <p:cBhvr>
                                        <p:cTn id="59" dur="500"/>
                                        <p:tgtEl>
                                          <p:spTgt spid="608267"/>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500"/>
                                        <p:tgtEl>
                                          <p:spTgt spid="2"/>
                                        </p:tgtEl>
                                      </p:cBhvr>
                                    </p:animEffect>
                                  </p:childTnLst>
                                </p:cTn>
                              </p:par>
                            </p:childTnLst>
                          </p:cTn>
                        </p:par>
                        <p:par>
                          <p:cTn id="64" fill="hold" nodeType="afterGroup">
                            <p:stCondLst>
                              <p:cond delay="10500"/>
                            </p:stCondLst>
                            <p:childTnLst>
                              <p:par>
                                <p:cTn id="65" presetID="2" presetClass="entr" presetSubtype="1" fill="hold" grpId="0" nodeType="afterEffect">
                                  <p:stCondLst>
                                    <p:cond delay="0"/>
                                  </p:stCondLst>
                                  <p:childTnLst>
                                    <p:set>
                                      <p:cBhvr>
                                        <p:cTn id="66" dur="1" fill="hold">
                                          <p:stCondLst>
                                            <p:cond delay="0"/>
                                          </p:stCondLst>
                                        </p:cTn>
                                        <p:tgtEl>
                                          <p:spTgt spid="602227"/>
                                        </p:tgtEl>
                                        <p:attrNameLst>
                                          <p:attrName>style.visibility</p:attrName>
                                        </p:attrNameLst>
                                      </p:cBhvr>
                                      <p:to>
                                        <p:strVal val="visible"/>
                                      </p:to>
                                    </p:set>
                                    <p:anim calcmode="lin" valueType="num">
                                      <p:cBhvr additive="base">
                                        <p:cTn id="67" dur="500" fill="hold"/>
                                        <p:tgtEl>
                                          <p:spTgt spid="602227"/>
                                        </p:tgtEl>
                                        <p:attrNameLst>
                                          <p:attrName>ppt_x</p:attrName>
                                        </p:attrNameLst>
                                      </p:cBhvr>
                                      <p:tavLst>
                                        <p:tav tm="0">
                                          <p:val>
                                            <p:strVal val="#ppt_x"/>
                                          </p:val>
                                        </p:tav>
                                        <p:tav tm="100000">
                                          <p:val>
                                            <p:strVal val="#ppt_x"/>
                                          </p:val>
                                        </p:tav>
                                      </p:tavLst>
                                    </p:anim>
                                    <p:anim calcmode="lin" valueType="num">
                                      <p:cBhvr additive="base">
                                        <p:cTn id="68" dur="500" fill="hold"/>
                                        <p:tgtEl>
                                          <p:spTgt spid="602227"/>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1000"/>
                            </p:stCondLst>
                            <p:childTnLst>
                              <p:par>
                                <p:cTn id="70" presetID="22" presetClass="entr" presetSubtype="1"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up)">
                                      <p:cBhvr>
                                        <p:cTn id="72" dur="500"/>
                                        <p:tgtEl>
                                          <p:spTgt spid="3"/>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60222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tIns="0" bIns="777240" anchor="ctr"/>
          <a:lstStyle/>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8F220"/>
              </a:solidFill>
              <a:effectLst/>
              <a:uLnTx/>
              <a:uFillTx/>
              <a:latin typeface="MylaiOssai" charset="0"/>
              <a:ea typeface="ＭＳ Ｐゴシック" charset="0"/>
            </a:endParaRPr>
          </a:p>
        </p:txBody>
      </p:sp>
      <p:grpSp>
        <p:nvGrpSpPr>
          <p:cNvPr id="44035" name="Group 3"/>
          <p:cNvGrpSpPr>
            <a:grpSpLocks/>
          </p:cNvGrpSpPr>
          <p:nvPr/>
        </p:nvGrpSpPr>
        <p:grpSpPr bwMode="auto">
          <a:xfrm>
            <a:off x="8148638" y="4983163"/>
            <a:ext cx="168275" cy="177800"/>
            <a:chOff x="4317" y="868"/>
            <a:chExt cx="146" cy="700"/>
          </a:xfrm>
        </p:grpSpPr>
        <p:sp>
          <p:nvSpPr>
            <p:cNvPr id="44163"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4164"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grpSp>
        <p:nvGrpSpPr>
          <p:cNvPr id="44036" name="Group 6"/>
          <p:cNvGrpSpPr>
            <a:grpSpLocks/>
          </p:cNvGrpSpPr>
          <p:nvPr/>
        </p:nvGrpSpPr>
        <p:grpSpPr bwMode="auto">
          <a:xfrm>
            <a:off x="1627188" y="2322513"/>
            <a:ext cx="6045200" cy="3983037"/>
            <a:chOff x="610" y="1163"/>
            <a:chExt cx="4583" cy="2701"/>
          </a:xfrm>
        </p:grpSpPr>
        <p:sp>
          <p:nvSpPr>
            <p:cNvPr id="44159"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44160"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161"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4162"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2538" y="2170113"/>
            <a:ext cx="441325" cy="431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38" name="Group 12"/>
          <p:cNvGrpSpPr>
            <a:grpSpLocks/>
          </p:cNvGrpSpPr>
          <p:nvPr/>
        </p:nvGrpSpPr>
        <p:grpSpPr bwMode="auto">
          <a:xfrm>
            <a:off x="8148638" y="4983163"/>
            <a:ext cx="168275" cy="177800"/>
            <a:chOff x="4317" y="868"/>
            <a:chExt cx="146" cy="700"/>
          </a:xfrm>
        </p:grpSpPr>
        <p:sp>
          <p:nvSpPr>
            <p:cNvPr id="44157"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4158"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grpSp>
        <p:nvGrpSpPr>
          <p:cNvPr id="7" name="Group 19"/>
          <p:cNvGrpSpPr>
            <a:grpSpLocks/>
          </p:cNvGrpSpPr>
          <p:nvPr/>
        </p:nvGrpSpPr>
        <p:grpSpPr bwMode="auto">
          <a:xfrm>
            <a:off x="2752725" y="1066800"/>
            <a:ext cx="1811338" cy="563563"/>
            <a:chOff x="1686" y="824"/>
            <a:chExt cx="1141" cy="355"/>
          </a:xfrm>
        </p:grpSpPr>
        <p:sp>
          <p:nvSpPr>
            <p:cNvPr id="608276" name="Rectangle 20"/>
            <p:cNvSpPr>
              <a:spLocks noChangeArrowheads="1"/>
            </p:cNvSpPr>
            <p:nvPr/>
          </p:nvSpPr>
          <p:spPr bwMode="auto">
            <a:xfrm>
              <a:off x="1686" y="833"/>
              <a:ext cx="3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4m</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77" name="Rectangle 21"/>
            <p:cNvSpPr>
              <a:spLocks noChangeArrowheads="1"/>
            </p:cNvSpPr>
            <p:nvPr/>
          </p:nvSpPr>
          <p:spPr bwMode="auto">
            <a:xfrm>
              <a:off x="2282" y="824"/>
              <a:ext cx="54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Comic Sans MS" charset="0"/>
                  <a:ea typeface="ＭＳ Ｐゴシック" charset="0"/>
                </a:rPr>
                <a:t>  </a:t>
              </a: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3c</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grpSp>
      <p:grpSp>
        <p:nvGrpSpPr>
          <p:cNvPr id="8" name="Group 22"/>
          <p:cNvGrpSpPr>
            <a:grpSpLocks/>
          </p:cNvGrpSpPr>
          <p:nvPr/>
        </p:nvGrpSpPr>
        <p:grpSpPr bwMode="auto">
          <a:xfrm>
            <a:off x="1971675" y="1717675"/>
            <a:ext cx="3171825" cy="1189038"/>
            <a:chOff x="1186" y="1098"/>
            <a:chExt cx="1998" cy="726"/>
          </a:xfrm>
        </p:grpSpPr>
        <p:grpSp>
          <p:nvGrpSpPr>
            <p:cNvPr id="44145" name="Group 23"/>
            <p:cNvGrpSpPr>
              <a:grpSpLocks/>
            </p:cNvGrpSpPr>
            <p:nvPr/>
          </p:nvGrpSpPr>
          <p:grpSpPr bwMode="auto">
            <a:xfrm>
              <a:off x="1186" y="1098"/>
              <a:ext cx="1755" cy="726"/>
              <a:chOff x="1186" y="1098"/>
              <a:chExt cx="1755" cy="726"/>
            </a:xfrm>
          </p:grpSpPr>
          <p:sp>
            <p:nvSpPr>
              <p:cNvPr id="608280" name="Rectangle 24"/>
              <p:cNvSpPr>
                <a:spLocks noChangeArrowheads="1"/>
              </p:cNvSpPr>
              <p:nvPr/>
            </p:nvSpPr>
            <p:spPr bwMode="auto">
              <a:xfrm>
                <a:off x="1186" y="1179"/>
                <a:ext cx="402" cy="223"/>
              </a:xfrm>
              <a:prstGeom prst="rect">
                <a:avLst/>
              </a:prstGeom>
              <a:noFill/>
              <a:ln w="9525">
                <a:noFill/>
                <a:miter lim="800000"/>
                <a:headEnd/>
                <a:tailEnd/>
              </a:ln>
              <a:effectLst>
                <a:outerShdw blurRad="63500" dist="53882" dir="2700000" algn="ctr" rotWithShape="0">
                  <a:schemeClr val="bg2">
                    <a:alpha val="74997"/>
                  </a:schemeClr>
                </a:outerShdw>
              </a:effectLst>
            </p:spPr>
            <p:txBody>
              <a:bodyPr wrap="none" lIns="0" tIns="0" rIns="4572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09F32"/>
                    </a:solidFill>
                    <a:effectLst/>
                    <a:uLnTx/>
                    <a:uFillTx/>
                    <a:latin typeface="MylaiOssai" charset="0"/>
                    <a:ea typeface="ＭＳ Ｐゴシック" charset="0"/>
                  </a:rPr>
                  <a:t>p</a:t>
                </a:r>
                <a:endParaRPr kumimoji="0" lang="en-US" sz="3600" b="1"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81" name="Rectangle 25"/>
              <p:cNvSpPr>
                <a:spLocks noChangeArrowheads="1"/>
              </p:cNvSpPr>
              <p:nvPr/>
            </p:nvSpPr>
            <p:spPr bwMode="auto">
              <a:xfrm>
                <a:off x="1346" y="1179"/>
                <a:ext cx="250" cy="162"/>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bIns="3657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a:t>
                </a:r>
              </a:p>
            </p:txBody>
          </p:sp>
          <p:sp>
            <p:nvSpPr>
              <p:cNvPr id="608282" name="Rectangle 26"/>
              <p:cNvSpPr>
                <a:spLocks noChangeArrowheads="1"/>
              </p:cNvSpPr>
              <p:nvPr/>
            </p:nvSpPr>
            <p:spPr bwMode="auto">
              <a:xfrm>
                <a:off x="1598" y="1143"/>
                <a:ext cx="346" cy="2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27432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Eya</a:t>
                </a:r>
              </a:p>
            </p:txBody>
          </p:sp>
          <p:sp>
            <p:nvSpPr>
              <p:cNvPr id="608283" name="Rectangle 27"/>
              <p:cNvSpPr>
                <a:spLocks noChangeArrowheads="1"/>
              </p:cNvSpPr>
              <p:nvPr/>
            </p:nvSpPr>
            <p:spPr bwMode="auto">
              <a:xfrm>
                <a:off x="1799" y="1145"/>
                <a:ext cx="403" cy="22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36576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Ema</a:t>
                </a:r>
              </a:p>
            </p:txBody>
          </p:sp>
          <p:sp>
            <p:nvSpPr>
              <p:cNvPr id="608284" name="Rectangle 28"/>
              <p:cNvSpPr>
                <a:spLocks noChangeArrowheads="1"/>
              </p:cNvSpPr>
              <p:nvPr/>
            </p:nvSpPr>
            <p:spPr bwMode="auto">
              <a:xfrm>
                <a:off x="2043" y="1175"/>
                <a:ext cx="634" cy="64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731520" bIns="54864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Eya</a:t>
                </a:r>
              </a:p>
            </p:txBody>
          </p:sp>
          <p:sp>
            <p:nvSpPr>
              <p:cNvPr id="608285" name="Rectangle 29"/>
              <p:cNvSpPr>
                <a:spLocks noChangeArrowheads="1"/>
              </p:cNvSpPr>
              <p:nvPr/>
            </p:nvSpPr>
            <p:spPr bwMode="auto">
              <a:xfrm>
                <a:off x="2265" y="1183"/>
                <a:ext cx="230" cy="230"/>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6" name="Rectangle 30"/>
              <p:cNvSpPr>
                <a:spLocks noChangeArrowheads="1"/>
              </p:cNvSpPr>
              <p:nvPr/>
            </p:nvSpPr>
            <p:spPr bwMode="auto">
              <a:xfrm>
                <a:off x="2445" y="1098"/>
                <a:ext cx="230" cy="726"/>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91440" rIns="0" bIns="8229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ra</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7" name="Rectangle 31"/>
              <p:cNvSpPr>
                <a:spLocks noChangeArrowheads="1"/>
              </p:cNvSpPr>
              <p:nvPr/>
            </p:nvSpPr>
            <p:spPr bwMode="auto">
              <a:xfrm>
                <a:off x="2711" y="1127"/>
                <a:ext cx="230" cy="4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grpSp>
        <p:sp>
          <p:nvSpPr>
            <p:cNvPr id="608288" name="Rectangle 32"/>
            <p:cNvSpPr>
              <a:spLocks noChangeArrowheads="1"/>
            </p:cNvSpPr>
            <p:nvPr/>
          </p:nvSpPr>
          <p:spPr bwMode="auto">
            <a:xfrm>
              <a:off x="2954" y="1120"/>
              <a:ext cx="230" cy="431"/>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1B0C5"/>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11B0C5"/>
                </a:solidFill>
                <a:effectLst/>
                <a:uLnTx/>
                <a:uFillTx/>
                <a:latin typeface="MylaiOssai" charset="0"/>
                <a:ea typeface="ＭＳ Ｐゴシック" charset="0"/>
              </a:endParaRPr>
            </a:p>
          </p:txBody>
        </p:sp>
      </p:grpSp>
      <p:grpSp>
        <p:nvGrpSpPr>
          <p:cNvPr id="10" name="Group 94"/>
          <p:cNvGrpSpPr>
            <a:grpSpLocks/>
          </p:cNvGrpSpPr>
          <p:nvPr/>
        </p:nvGrpSpPr>
        <p:grpSpPr bwMode="auto">
          <a:xfrm>
            <a:off x="3392488" y="549275"/>
            <a:ext cx="722312" cy="1098550"/>
            <a:chOff x="2137" y="346"/>
            <a:chExt cx="455" cy="692"/>
          </a:xfrm>
        </p:grpSpPr>
        <p:grpSp>
          <p:nvGrpSpPr>
            <p:cNvPr id="44141"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4" name="Rectangle 38"/>
          <p:cNvSpPr>
            <a:spLocks noChangeArrowheads="1"/>
          </p:cNvSpPr>
          <p:nvPr/>
        </p:nvSpPr>
        <p:spPr bwMode="auto">
          <a:xfrm>
            <a:off x="2251075" y="1687513"/>
            <a:ext cx="1382713"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Comic Sans MS" charset="0"/>
              <a:ea typeface="ＭＳ Ｐゴシック" charset="-128"/>
              <a:cs typeface="ＭＳ Ｐゴシック" charset="-128"/>
            </a:endParaRPr>
          </a:p>
        </p:txBody>
      </p:sp>
      <p:sp>
        <p:nvSpPr>
          <p:cNvPr id="608295" name="Rectangle 39"/>
          <p:cNvSpPr>
            <a:spLocks noChangeArrowheads="1"/>
          </p:cNvSpPr>
          <p:nvPr/>
        </p:nvSpPr>
        <p:spPr bwMode="auto">
          <a:xfrm>
            <a:off x="3706813" y="1687513"/>
            <a:ext cx="1379537"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01" name="Text Box 45"/>
          <p:cNvSpPr txBox="1">
            <a:spLocks noChangeArrowheads="1"/>
          </p:cNvSpPr>
          <p:nvPr/>
        </p:nvSpPr>
        <p:spPr bwMode="auto">
          <a:xfrm>
            <a:off x="120650" y="106363"/>
            <a:ext cx="3097213" cy="1554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endParaRPr kumimoji="0" lang="en-US" sz="3200" b="1" i="0" u="none" strike="noStrike" kern="1200" cap="none" spc="0" normalizeH="0" baseline="0" noProof="0">
              <a:ln>
                <a:noFill/>
              </a:ln>
              <a:solidFill>
                <a:srgbClr val="FFFFFF"/>
              </a:solidFill>
              <a:effectLst/>
              <a:uLnTx/>
              <a:uFillTx/>
              <a:latin typeface="MylaiOssai" charset="0"/>
              <a:ea typeface="ＭＳ Ｐゴシック" charset="0"/>
            </a:endParaRPr>
          </a:p>
        </p:txBody>
      </p:sp>
      <p:sp>
        <p:nvSpPr>
          <p:cNvPr id="44048"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44049"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767263" y="2033588"/>
            <a:ext cx="388937" cy="452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613025" y="2316163"/>
            <a:ext cx="301625"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332163" y="21415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052888" y="2201863"/>
            <a:ext cx="352425" cy="447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697288" y="2184400"/>
            <a:ext cx="3524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389438" y="2092325"/>
            <a:ext cx="40322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293938" y="2235200"/>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59" name="Group 58"/>
          <p:cNvGrpSpPr>
            <a:grpSpLocks/>
          </p:cNvGrpSpPr>
          <p:nvPr/>
        </p:nvGrpSpPr>
        <p:grpSpPr bwMode="auto">
          <a:xfrm>
            <a:off x="1962150" y="2249488"/>
            <a:ext cx="5273675" cy="3898900"/>
            <a:chOff x="1228" y="1409"/>
            <a:chExt cx="3322" cy="2456"/>
          </a:xfrm>
        </p:grpSpPr>
        <p:grpSp>
          <p:nvGrpSpPr>
            <p:cNvPr id="44109"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4110"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pic>
        <p:nvPicPr>
          <p:cNvPr id="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1887538" y="2420938"/>
            <a:ext cx="301625"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61" name="WordArt 85" descr="Sand"/>
          <p:cNvSpPr>
            <a:spLocks noChangeArrowheads="1" noChangeShapeType="1" noTextEdit="1"/>
          </p:cNvSpPr>
          <p:nvPr/>
        </p:nvSpPr>
        <p:spPr bwMode="auto">
          <a:xfrm rot="5400000">
            <a:off x="4457700" y="2905125"/>
            <a:ext cx="228600" cy="104775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sz="3600" b="1" i="1" u="none" strike="noStrike" kern="10" cap="none" spc="0" normalizeH="0" baseline="0" noProof="0">
                <a:ln w="12700">
                  <a:solidFill>
                    <a:srgbClr val="C4B596"/>
                  </a:solidFill>
                  <a:round/>
                  <a:headEnd/>
                  <a:tailEnd/>
                </a:ln>
                <a:blipFill dpi="0" rotWithShape="0">
                  <a:blip r:embed="rId8"/>
                  <a:srcRect/>
                  <a:tile tx="0" ty="0" sx="100000" sy="100000" flip="none" algn="tl"/>
                </a:blipFill>
                <a:effectLst>
                  <a:outerShdw blurRad="63500" dist="53882" dir="2700000" algn="ctr" rotWithShape="0">
                    <a:srgbClr val="CBCBCB">
                      <a:alpha val="79999"/>
                    </a:srgbClr>
                  </a:outerShdw>
                </a:effectLst>
                <a:uLnTx/>
                <a:uFillTx/>
                <a:latin typeface="Times New Roman"/>
                <a:ea typeface="Times New Roman"/>
                <a:cs typeface="Times New Roman"/>
              </a:rPr>
              <a:t>p</a:t>
            </a:r>
          </a:p>
        </p:txBody>
      </p:sp>
      <p:sp>
        <p:nvSpPr>
          <p:cNvPr id="602227" name="Rectangle 115"/>
          <p:cNvSpPr>
            <a:spLocks noChangeArrowheads="1"/>
          </p:cNvSpPr>
          <p:nvPr/>
        </p:nvSpPr>
        <p:spPr bwMode="auto">
          <a:xfrm rot="17945350">
            <a:off x="5599907" y="2107406"/>
            <a:ext cx="38100"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p>
        </p:txBody>
      </p:sp>
      <p:pic>
        <p:nvPicPr>
          <p:cNvPr id="3"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014663" y="22812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4064" name="Group 38"/>
          <p:cNvGrpSpPr>
            <a:grpSpLocks/>
          </p:cNvGrpSpPr>
          <p:nvPr/>
        </p:nvGrpSpPr>
        <p:grpSpPr bwMode="auto">
          <a:xfrm>
            <a:off x="1924050" y="2236788"/>
            <a:ext cx="5273675" cy="3898900"/>
            <a:chOff x="1228" y="1409"/>
            <a:chExt cx="3322" cy="2456"/>
          </a:xfrm>
        </p:grpSpPr>
        <p:grpSp>
          <p:nvGrpSpPr>
            <p:cNvPr id="44077"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4078"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grpSp>
        <p:nvGrpSpPr>
          <p:cNvPr id="44065" name="Group 111"/>
          <p:cNvGrpSpPr>
            <a:grpSpLocks/>
          </p:cNvGrpSpPr>
          <p:nvPr/>
        </p:nvGrpSpPr>
        <p:grpSpPr bwMode="auto">
          <a:xfrm>
            <a:off x="2016125" y="2876550"/>
            <a:ext cx="3228975" cy="2730500"/>
            <a:chOff x="1257" y="1751"/>
            <a:chExt cx="2114" cy="1720"/>
          </a:xfrm>
        </p:grpSpPr>
        <p:sp>
          <p:nvSpPr>
            <p:cNvPr id="601188" name="AutoShape 100"/>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601189" name="Text Box 101"/>
            <p:cNvSpPr txBox="1">
              <a:spLocks noChangeArrowheads="1"/>
            </p:cNvSpPr>
            <p:nvPr/>
          </p:nvSpPr>
          <p:spPr bwMode="auto">
            <a:xfrm>
              <a:off x="1276" y="1826"/>
              <a:ext cx="1172" cy="2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09F32"/>
                  </a:solidFill>
                  <a:effectLst/>
                  <a:uLnTx/>
                  <a:uFillTx/>
                  <a:latin typeface="MylaiOssai" charset="0"/>
                  <a:ea typeface="ＭＳ Ｐゴシック" charset="0"/>
                </a:rPr>
                <a:t>pAdpfp&lt;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0" name="Text Box 102"/>
            <p:cNvSpPr txBox="1">
              <a:spLocks noChangeArrowheads="1"/>
            </p:cNvSpPr>
            <p:nvPr/>
          </p:nvSpPr>
          <p:spPr bwMode="auto">
            <a:xfrm>
              <a:off x="1386" y="2023"/>
              <a:ext cx="1104" cy="1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~pirkamf   </a:t>
              </a:r>
              <a:r>
                <a:rPr kumimoji="0" lang="en-US" sz="2000" b="1" i="0" u="none" strike="noStrike" kern="1200" cap="none" spc="0" normalizeH="0" baseline="0" noProof="0">
                  <a:ln>
                    <a:noFill/>
                  </a:ln>
                  <a:solidFill>
                    <a:srgbClr val="FC030C"/>
                  </a:solidFill>
                  <a:effectLst/>
                  <a:uLnTx/>
                  <a:uFillTx/>
                  <a:latin typeface="Arial" charset="0"/>
                  <a:ea typeface="ＭＳ Ｐゴシック" charset="0"/>
                </a:rPr>
                <a:t>  </a:t>
              </a:r>
              <a:endParaRPr kumimoji="0" lang="en-US" sz="2000" b="1" i="0" u="none" strike="noStrike" kern="1200" cap="none" spc="0" normalizeH="0" baseline="0" noProof="0">
                <a:ln>
                  <a:noFill/>
                </a:ln>
                <a:solidFill>
                  <a:srgbClr val="00DFCA"/>
                </a:solidFill>
                <a:effectLst/>
                <a:uLnTx/>
                <a:uFillTx/>
                <a:latin typeface="Arial" charset="0"/>
                <a:ea typeface="ＭＳ Ｐゴシック" charset="0"/>
              </a:endParaRPr>
            </a:p>
          </p:txBody>
        </p:sp>
        <p:sp>
          <p:nvSpPr>
            <p:cNvPr id="601191" name="Text Box 103"/>
            <p:cNvSpPr txBox="1">
              <a:spLocks noChangeArrowheads="1"/>
            </p:cNvSpPr>
            <p:nvPr/>
          </p:nvSpPr>
          <p:spPr bwMode="auto">
            <a:xfrm>
              <a:off x="1467" y="2142"/>
              <a:ext cx="985" cy="212"/>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0">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EyaEcpfp&lt;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2" name="Text Box 104"/>
            <p:cNvSpPr txBox="1">
              <a:spLocks noChangeArrowheads="1"/>
            </p:cNvSpPr>
            <p:nvPr/>
          </p:nvSpPr>
          <p:spPr bwMode="auto">
            <a:xfrm>
              <a:off x="1585" y="2279"/>
              <a:ext cx="91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EmaEc</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3" name="Text Box 105"/>
            <p:cNvSpPr txBox="1">
              <a:spLocks noChangeArrowheads="1"/>
            </p:cNvSpPr>
            <p:nvPr/>
          </p:nvSpPr>
          <p:spPr bwMode="auto">
            <a:xfrm>
              <a:off x="1717" y="2435"/>
              <a:ext cx="87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EyaCva</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4" name="Text Box 106"/>
            <p:cNvSpPr txBox="1">
              <a:spLocks noChangeArrowheads="1"/>
            </p:cNvSpPr>
            <p:nvPr/>
          </p:nvSpPr>
          <p:spPr bwMode="auto">
            <a:xfrm>
              <a:off x="1473" y="2587"/>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`rajkmf</a:t>
              </a:r>
            </a:p>
          </p:txBody>
        </p:sp>
        <p:sp>
          <p:nvSpPr>
            <p:cNvPr id="601195" name="Text Box 107"/>
            <p:cNvSpPr txBox="1">
              <a:spLocks noChangeArrowheads="1"/>
            </p:cNvSpPr>
            <p:nvPr/>
          </p:nvSpPr>
          <p:spPr bwMode="auto">
            <a:xfrm>
              <a:off x="2044" y="2936"/>
              <a:ext cx="1060"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`FAm</a:t>
              </a:r>
            </a:p>
          </p:txBody>
        </p:sp>
        <p:sp>
          <p:nvSpPr>
            <p:cNvPr id="601196" name="Text Box 108"/>
            <p:cNvSpPr txBox="1">
              <a:spLocks noChangeArrowheads="1"/>
            </p:cNvSpPr>
            <p:nvPr/>
          </p:nvSpPr>
          <p:spPr bwMode="auto">
            <a:xfrm>
              <a:off x="2410" y="3115"/>
              <a:ext cx="716" cy="3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ylaiOssai" charset="0"/>
                  <a:ea typeface="ＭＳ Ｐゴシック" charset="0"/>
                </a:rPr>
                <a:t> </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FFFF"/>
                  </a:solidFill>
                  <a:effectLst/>
                  <a:uLnTx/>
                  <a:uFillTx/>
                  <a:latin typeface="MylaiOssai" charset="0"/>
                  <a:ea typeface="ＭＳ Ｐゴシック" charset="0"/>
                </a:rPr>
                <a:t>;EyC</a:t>
              </a:r>
              <a:endParaRPr kumimoji="0" lang="en-US" sz="24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7" name="Text Box 109"/>
            <p:cNvSpPr txBox="1">
              <a:spLocks noChangeArrowheads="1"/>
            </p:cNvSpPr>
            <p:nvPr/>
          </p:nvSpPr>
          <p:spPr bwMode="auto">
            <a:xfrm>
              <a:off x="2166" y="3100"/>
              <a:ext cx="901"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`Amti</a:t>
              </a:r>
            </a:p>
          </p:txBody>
        </p:sp>
        <p:sp>
          <p:nvSpPr>
            <p:cNvPr id="601198" name="Text Box 110"/>
            <p:cNvSpPr txBox="1">
              <a:spLocks noChangeArrowheads="1"/>
            </p:cNvSpPr>
            <p:nvPr/>
          </p:nvSpPr>
          <p:spPr bwMode="auto">
            <a:xfrm>
              <a:off x="1597" y="2753"/>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`rcrfkqf</a:t>
              </a:r>
            </a:p>
          </p:txBody>
        </p:sp>
      </p:grpSp>
    </p:spTree>
    <p:extLst>
      <p:ext uri="{BB962C8B-B14F-4D97-AF65-F5344CB8AC3E}">
        <p14:creationId xmlns:p14="http://schemas.microsoft.com/office/powerpoint/2010/main" val="1104037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312"/>
                                        </p:tgtEl>
                                        <p:attrNameLst>
                                          <p:attrName>style.visibility</p:attrName>
                                        </p:attrNameLst>
                                      </p:cBhvr>
                                      <p:to>
                                        <p:strVal val="visible"/>
                                      </p:to>
                                    </p:set>
                                    <p:animEffect transition="in" filter="wipe(up)">
                                      <p:cBhvr>
                                        <p:cTn id="31" dur="500"/>
                                        <p:tgtEl>
                                          <p:spTgt spid="608312"/>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07"/>
                                        </p:tgtEl>
                                        <p:attrNameLst>
                                          <p:attrName>style.visibility</p:attrName>
                                        </p:attrNameLst>
                                      </p:cBhvr>
                                      <p:to>
                                        <p:strVal val="visible"/>
                                      </p:to>
                                    </p:set>
                                    <p:animEffect transition="in" filter="wipe(up)">
                                      <p:cBhvr>
                                        <p:cTn id="35" dur="500"/>
                                        <p:tgtEl>
                                          <p:spTgt spid="608307"/>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8"/>
                                        </p:tgtEl>
                                        <p:attrNameLst>
                                          <p:attrName>style.visibility</p:attrName>
                                        </p:attrNameLst>
                                      </p:cBhvr>
                                      <p:to>
                                        <p:strVal val="visible"/>
                                      </p:to>
                                    </p:set>
                                    <p:animEffect transition="in" filter="wipe(up)">
                                      <p:cBhvr>
                                        <p:cTn id="39" dur="500"/>
                                        <p:tgtEl>
                                          <p:spTgt spid="608308"/>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0"/>
                                        </p:tgtEl>
                                        <p:attrNameLst>
                                          <p:attrName>style.visibility</p:attrName>
                                        </p:attrNameLst>
                                      </p:cBhvr>
                                      <p:to>
                                        <p:strVal val="visible"/>
                                      </p:to>
                                    </p:set>
                                    <p:animEffect transition="in" filter="wipe(up)">
                                      <p:cBhvr>
                                        <p:cTn id="43" dur="500"/>
                                        <p:tgtEl>
                                          <p:spTgt spid="608310"/>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11"/>
                                        </p:tgtEl>
                                        <p:attrNameLst>
                                          <p:attrName>style.visibility</p:attrName>
                                        </p:attrNameLst>
                                      </p:cBhvr>
                                      <p:to>
                                        <p:strVal val="visible"/>
                                      </p:to>
                                    </p:set>
                                    <p:animEffect transition="in" filter="wipe(up)">
                                      <p:cBhvr>
                                        <p:cTn id="47" dur="500"/>
                                        <p:tgtEl>
                                          <p:spTgt spid="608311"/>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09"/>
                                        </p:tgtEl>
                                        <p:attrNameLst>
                                          <p:attrName>style.visibility</p:attrName>
                                        </p:attrNameLst>
                                      </p:cBhvr>
                                      <p:to>
                                        <p:strVal val="visible"/>
                                      </p:to>
                                    </p:set>
                                    <p:animEffect transition="in" filter="wipe(up)">
                                      <p:cBhvr>
                                        <p:cTn id="51" dur="500"/>
                                        <p:tgtEl>
                                          <p:spTgt spid="608309"/>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06"/>
                                        </p:tgtEl>
                                        <p:attrNameLst>
                                          <p:attrName>style.visibility</p:attrName>
                                        </p:attrNameLst>
                                      </p:cBhvr>
                                      <p:to>
                                        <p:strVal val="visible"/>
                                      </p:to>
                                    </p:set>
                                    <p:animEffect transition="in" filter="wipe(up)">
                                      <p:cBhvr>
                                        <p:cTn id="55" dur="500"/>
                                        <p:tgtEl>
                                          <p:spTgt spid="608306"/>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267"/>
                                        </p:tgtEl>
                                        <p:attrNameLst>
                                          <p:attrName>style.visibility</p:attrName>
                                        </p:attrNameLst>
                                      </p:cBhvr>
                                      <p:to>
                                        <p:strVal val="visible"/>
                                      </p:to>
                                    </p:set>
                                    <p:animEffect transition="in" filter="wipe(up)">
                                      <p:cBhvr>
                                        <p:cTn id="59" dur="500"/>
                                        <p:tgtEl>
                                          <p:spTgt spid="608267"/>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500"/>
                                        <p:tgtEl>
                                          <p:spTgt spid="2"/>
                                        </p:tgtEl>
                                      </p:cBhvr>
                                    </p:animEffect>
                                  </p:childTnLst>
                                </p:cTn>
                              </p:par>
                            </p:childTnLst>
                          </p:cTn>
                        </p:par>
                        <p:par>
                          <p:cTn id="64" fill="hold" nodeType="afterGroup">
                            <p:stCondLst>
                              <p:cond delay="10500"/>
                            </p:stCondLst>
                            <p:childTnLst>
                              <p:par>
                                <p:cTn id="65" presetID="2" presetClass="entr" presetSubtype="1" fill="hold" grpId="0" nodeType="afterEffect">
                                  <p:stCondLst>
                                    <p:cond delay="0"/>
                                  </p:stCondLst>
                                  <p:childTnLst>
                                    <p:set>
                                      <p:cBhvr>
                                        <p:cTn id="66" dur="1" fill="hold">
                                          <p:stCondLst>
                                            <p:cond delay="0"/>
                                          </p:stCondLst>
                                        </p:cTn>
                                        <p:tgtEl>
                                          <p:spTgt spid="602227"/>
                                        </p:tgtEl>
                                        <p:attrNameLst>
                                          <p:attrName>style.visibility</p:attrName>
                                        </p:attrNameLst>
                                      </p:cBhvr>
                                      <p:to>
                                        <p:strVal val="visible"/>
                                      </p:to>
                                    </p:set>
                                    <p:anim calcmode="lin" valueType="num">
                                      <p:cBhvr additive="base">
                                        <p:cTn id="67" dur="500" fill="hold"/>
                                        <p:tgtEl>
                                          <p:spTgt spid="602227"/>
                                        </p:tgtEl>
                                        <p:attrNameLst>
                                          <p:attrName>ppt_x</p:attrName>
                                        </p:attrNameLst>
                                      </p:cBhvr>
                                      <p:tavLst>
                                        <p:tav tm="0">
                                          <p:val>
                                            <p:strVal val="#ppt_x"/>
                                          </p:val>
                                        </p:tav>
                                        <p:tav tm="100000">
                                          <p:val>
                                            <p:strVal val="#ppt_x"/>
                                          </p:val>
                                        </p:tav>
                                      </p:tavLst>
                                    </p:anim>
                                    <p:anim calcmode="lin" valueType="num">
                                      <p:cBhvr additive="base">
                                        <p:cTn id="68" dur="500" fill="hold"/>
                                        <p:tgtEl>
                                          <p:spTgt spid="602227"/>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1000"/>
                            </p:stCondLst>
                            <p:childTnLst>
                              <p:par>
                                <p:cTn id="70" presetID="22" presetClass="entr" presetSubtype="1" fill="hold" nodeType="after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up)">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60222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tIns="0" bIns="777240" anchor="ctr"/>
          <a:lstStyle/>
          <a:p>
            <a:pPr marL="0" marR="0" lvl="0" indent="0" algn="l" defTabSz="914400" rtl="0" eaLnBrk="0" fontAlgn="base" latinLnBrk="0" hangingPunct="0">
              <a:lnSpc>
                <a:spcPct val="8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8F220"/>
              </a:solidFill>
              <a:effectLst/>
              <a:uLnTx/>
              <a:uFillTx/>
              <a:latin typeface="MylaiOssai" charset="0"/>
              <a:ea typeface="ＭＳ Ｐゴシック" charset="0"/>
            </a:endParaRPr>
          </a:p>
        </p:txBody>
      </p:sp>
      <p:grpSp>
        <p:nvGrpSpPr>
          <p:cNvPr id="46083" name="Group 3"/>
          <p:cNvGrpSpPr>
            <a:grpSpLocks/>
          </p:cNvGrpSpPr>
          <p:nvPr/>
        </p:nvGrpSpPr>
        <p:grpSpPr bwMode="auto">
          <a:xfrm>
            <a:off x="8148638" y="4983163"/>
            <a:ext cx="168275" cy="177800"/>
            <a:chOff x="4317" y="868"/>
            <a:chExt cx="146" cy="700"/>
          </a:xfrm>
        </p:grpSpPr>
        <p:sp>
          <p:nvSpPr>
            <p:cNvPr id="46220" name="Rectangle 4"/>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6221" name="Rectangle 5"/>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grpSp>
        <p:nvGrpSpPr>
          <p:cNvPr id="46084" name="Group 6"/>
          <p:cNvGrpSpPr>
            <a:grpSpLocks/>
          </p:cNvGrpSpPr>
          <p:nvPr/>
        </p:nvGrpSpPr>
        <p:grpSpPr bwMode="auto">
          <a:xfrm>
            <a:off x="1627188" y="2322513"/>
            <a:ext cx="6045200" cy="3983037"/>
            <a:chOff x="610" y="1163"/>
            <a:chExt cx="4583" cy="2701"/>
          </a:xfrm>
        </p:grpSpPr>
        <p:sp>
          <p:nvSpPr>
            <p:cNvPr id="4621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sp>
          <p:nvSpPr>
            <p:cNvPr id="4621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21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21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DFCA"/>
                </a:solidFill>
                <a:effectLst/>
                <a:uLnTx/>
                <a:uFillTx/>
                <a:latin typeface="Comic Sans MS" charset="0"/>
                <a:ea typeface="ＭＳ Ｐゴシック" charset="0"/>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2538" y="2170113"/>
            <a:ext cx="441325" cy="431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086" name="Group 12"/>
          <p:cNvGrpSpPr>
            <a:grpSpLocks/>
          </p:cNvGrpSpPr>
          <p:nvPr/>
        </p:nvGrpSpPr>
        <p:grpSpPr bwMode="auto">
          <a:xfrm>
            <a:off x="8148638" y="4983163"/>
            <a:ext cx="168275" cy="177800"/>
            <a:chOff x="4317" y="868"/>
            <a:chExt cx="146" cy="700"/>
          </a:xfrm>
        </p:grpSpPr>
        <p:sp>
          <p:nvSpPr>
            <p:cNvPr id="46214" name="Rectangle 13"/>
            <p:cNvSpPr>
              <a:spLocks noChangeArrowheads="1"/>
            </p:cNvSpPr>
            <p:nvPr/>
          </p:nvSpPr>
          <p:spPr bwMode="auto">
            <a:xfrm rot="-5400000">
              <a:off x="4389" y="796"/>
              <a:ext cx="1" cy="1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a:ln>
                  <a:noFill/>
                </a:ln>
                <a:solidFill>
                  <a:srgbClr val="FF262D"/>
                </a:solidFill>
                <a:effectLst/>
                <a:uLnTx/>
                <a:uFillTx/>
                <a:latin typeface="Comic Sans MS" charset="0"/>
                <a:ea typeface="ＭＳ Ｐゴシック" charset="0"/>
              </a:endParaRPr>
            </a:p>
          </p:txBody>
        </p:sp>
        <p:sp>
          <p:nvSpPr>
            <p:cNvPr id="46215" name="Rectangle 14"/>
            <p:cNvSpPr>
              <a:spLocks noChangeArrowheads="1"/>
            </p:cNvSpPr>
            <p:nvPr/>
          </p:nvSpPr>
          <p:spPr bwMode="auto">
            <a:xfrm rot="-5400000">
              <a:off x="4106" y="1237"/>
              <a:ext cx="663"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FF262D"/>
                </a:solidFill>
                <a:effectLst/>
                <a:uLnTx/>
                <a:uFillTx/>
                <a:latin typeface="Comic Sans MS" charset="0"/>
                <a:ea typeface="ＭＳ Ｐゴシック" charset="0"/>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262D"/>
              </a:solidFill>
              <a:effectLst/>
              <a:uLnTx/>
              <a:uFillTx/>
              <a:latin typeface="Times" charset="0"/>
              <a:ea typeface="ＭＳ Ｐゴシック" charset="-128"/>
              <a:cs typeface="ＭＳ Ｐゴシック" charset="-128"/>
            </a:endParaRPr>
          </a:p>
        </p:txBody>
      </p:sp>
      <p:sp>
        <p:nvSpPr>
          <p:cNvPr id="608274" name="Text Box 18"/>
          <p:cNvSpPr txBox="1">
            <a:spLocks noChangeArrowheads="1"/>
          </p:cNvSpPr>
          <p:nvPr/>
        </p:nvSpPr>
        <p:spPr bwMode="auto">
          <a:xfrm>
            <a:off x="5010150" y="1597025"/>
            <a:ext cx="685800" cy="8239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MylaiOssai" charset="0"/>
                <a:ea typeface="ＭＳ Ｐゴシック" charset="-128"/>
                <a:cs typeface="ＭＳ Ｐゴシック" charset="-128"/>
              </a:rPr>
              <a:t>&lt;;</a:t>
            </a:r>
          </a:p>
        </p:txBody>
      </p:sp>
      <p:grpSp>
        <p:nvGrpSpPr>
          <p:cNvPr id="8" name="Group 19"/>
          <p:cNvGrpSpPr>
            <a:grpSpLocks/>
          </p:cNvGrpSpPr>
          <p:nvPr/>
        </p:nvGrpSpPr>
        <p:grpSpPr bwMode="auto">
          <a:xfrm>
            <a:off x="2752725" y="1066800"/>
            <a:ext cx="1811338" cy="563563"/>
            <a:chOff x="1686" y="824"/>
            <a:chExt cx="1141" cy="355"/>
          </a:xfrm>
        </p:grpSpPr>
        <p:sp>
          <p:nvSpPr>
            <p:cNvPr id="608276" name="Rectangle 20"/>
            <p:cNvSpPr>
              <a:spLocks noChangeArrowheads="1"/>
            </p:cNvSpPr>
            <p:nvPr/>
          </p:nvSpPr>
          <p:spPr bwMode="auto">
            <a:xfrm>
              <a:off x="1686" y="833"/>
              <a:ext cx="330"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4m</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77" name="Rectangle 21"/>
            <p:cNvSpPr>
              <a:spLocks noChangeArrowheads="1"/>
            </p:cNvSpPr>
            <p:nvPr/>
          </p:nvSpPr>
          <p:spPr bwMode="auto">
            <a:xfrm>
              <a:off x="2282" y="824"/>
              <a:ext cx="545" cy="34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a:ln>
                    <a:noFill/>
                  </a:ln>
                  <a:solidFill>
                    <a:srgbClr val="FFEA18"/>
                  </a:solidFill>
                  <a:effectLst/>
                  <a:uLnTx/>
                  <a:uFillTx/>
                  <a:latin typeface="Comic Sans MS" charset="0"/>
                  <a:ea typeface="ＭＳ Ｐゴシック" charset="0"/>
                </a:rPr>
                <a:t>  </a:t>
              </a:r>
              <a:r>
                <a:rPr kumimoji="0" lang="en-US" sz="3600" b="1" i="1" u="none" strike="noStrike" kern="1200" cap="none" spc="0" normalizeH="0" baseline="0" noProof="0">
                  <a:ln>
                    <a:noFill/>
                  </a:ln>
                  <a:solidFill>
                    <a:srgbClr val="FFEA18"/>
                  </a:solidFill>
                  <a:effectLst/>
                  <a:uLnTx/>
                  <a:uFillTx/>
                  <a:latin typeface="MylaiOssai" charset="0"/>
                  <a:ea typeface="ＭＳ Ｐゴシック" charset="0"/>
                </a:rPr>
                <a:t>3c</a:t>
              </a:r>
              <a:endParaRPr kumimoji="0" lang="en-US" sz="4800" b="0" i="0" u="none" strike="noStrike" kern="1200" cap="none" spc="0" normalizeH="0" baseline="0" noProof="0">
                <a:ln>
                  <a:noFill/>
                </a:ln>
                <a:solidFill>
                  <a:srgbClr val="FFEA18"/>
                </a:solidFill>
                <a:effectLst/>
                <a:uLnTx/>
                <a:uFillTx/>
                <a:latin typeface="MylaiOssai" charset="0"/>
                <a:ea typeface="ＭＳ Ｐゴシック" charset="0"/>
              </a:endParaRPr>
            </a:p>
          </p:txBody>
        </p:sp>
      </p:grpSp>
      <p:grpSp>
        <p:nvGrpSpPr>
          <p:cNvPr id="9" name="Group 22"/>
          <p:cNvGrpSpPr>
            <a:grpSpLocks/>
          </p:cNvGrpSpPr>
          <p:nvPr/>
        </p:nvGrpSpPr>
        <p:grpSpPr bwMode="auto">
          <a:xfrm>
            <a:off x="1971675" y="1717675"/>
            <a:ext cx="3171825" cy="1189038"/>
            <a:chOff x="1186" y="1098"/>
            <a:chExt cx="1998" cy="726"/>
          </a:xfrm>
        </p:grpSpPr>
        <p:grpSp>
          <p:nvGrpSpPr>
            <p:cNvPr id="46202" name="Group 23"/>
            <p:cNvGrpSpPr>
              <a:grpSpLocks/>
            </p:cNvGrpSpPr>
            <p:nvPr/>
          </p:nvGrpSpPr>
          <p:grpSpPr bwMode="auto">
            <a:xfrm>
              <a:off x="1186" y="1098"/>
              <a:ext cx="1755" cy="726"/>
              <a:chOff x="1186" y="1098"/>
              <a:chExt cx="1755" cy="726"/>
            </a:xfrm>
          </p:grpSpPr>
          <p:sp>
            <p:nvSpPr>
              <p:cNvPr id="608280" name="Rectangle 24"/>
              <p:cNvSpPr>
                <a:spLocks noChangeArrowheads="1"/>
              </p:cNvSpPr>
              <p:nvPr/>
            </p:nvSpPr>
            <p:spPr bwMode="auto">
              <a:xfrm>
                <a:off x="1186" y="1179"/>
                <a:ext cx="402" cy="223"/>
              </a:xfrm>
              <a:prstGeom prst="rect">
                <a:avLst/>
              </a:prstGeom>
              <a:noFill/>
              <a:ln w="9525">
                <a:noFill/>
                <a:miter lim="800000"/>
                <a:headEnd/>
                <a:tailEnd/>
              </a:ln>
              <a:effectLst>
                <a:outerShdw blurRad="63500" dist="53882" dir="2700000" algn="ctr" rotWithShape="0">
                  <a:schemeClr val="bg2">
                    <a:alpha val="74997"/>
                  </a:schemeClr>
                </a:outerShdw>
              </a:effectLst>
            </p:spPr>
            <p:txBody>
              <a:bodyPr wrap="none" lIns="0" tIns="0" rIns="45720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09F32"/>
                    </a:solidFill>
                    <a:effectLst/>
                    <a:uLnTx/>
                    <a:uFillTx/>
                    <a:latin typeface="MylaiOssai" charset="0"/>
                    <a:ea typeface="ＭＳ Ｐゴシック" charset="0"/>
                  </a:rPr>
                  <a:t>p</a:t>
                </a:r>
                <a:endParaRPr kumimoji="0" lang="en-US" sz="3600" b="1" i="0" u="none" strike="noStrike" kern="1200" cap="none" spc="0" normalizeH="0" baseline="0" noProof="0">
                  <a:ln>
                    <a:noFill/>
                  </a:ln>
                  <a:solidFill>
                    <a:srgbClr val="FFEA18"/>
                  </a:solidFill>
                  <a:effectLst/>
                  <a:uLnTx/>
                  <a:uFillTx/>
                  <a:latin typeface="MylaiOssai" charset="0"/>
                  <a:ea typeface="ＭＳ Ｐゴシック" charset="0"/>
                </a:endParaRPr>
              </a:p>
            </p:txBody>
          </p:sp>
          <p:sp>
            <p:nvSpPr>
              <p:cNvPr id="608281" name="Rectangle 25"/>
              <p:cNvSpPr>
                <a:spLocks noChangeArrowheads="1"/>
              </p:cNvSpPr>
              <p:nvPr/>
            </p:nvSpPr>
            <p:spPr bwMode="auto">
              <a:xfrm>
                <a:off x="1346" y="1179"/>
                <a:ext cx="250" cy="162"/>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bIns="3657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a:t>
                </a:r>
              </a:p>
            </p:txBody>
          </p:sp>
          <p:sp>
            <p:nvSpPr>
              <p:cNvPr id="608282" name="Rectangle 26"/>
              <p:cNvSpPr>
                <a:spLocks noChangeArrowheads="1"/>
              </p:cNvSpPr>
              <p:nvPr/>
            </p:nvSpPr>
            <p:spPr bwMode="auto">
              <a:xfrm>
                <a:off x="1598" y="1143"/>
                <a:ext cx="346" cy="2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27432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MylaiOssai" charset="0"/>
                    <a:ea typeface="ＭＳ Ｐゴシック" charset="-128"/>
                    <a:cs typeface="ＭＳ Ｐゴシック" charset="-128"/>
                  </a:rPr>
                  <a:t>Eya</a:t>
                </a:r>
              </a:p>
            </p:txBody>
          </p:sp>
          <p:sp>
            <p:nvSpPr>
              <p:cNvPr id="608283" name="Rectangle 27"/>
              <p:cNvSpPr>
                <a:spLocks noChangeArrowheads="1"/>
              </p:cNvSpPr>
              <p:nvPr/>
            </p:nvSpPr>
            <p:spPr bwMode="auto">
              <a:xfrm>
                <a:off x="1799" y="1145"/>
                <a:ext cx="403" cy="22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365760" bIns="0" anchor="ctr" anchorCtr="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Ema</a:t>
                </a:r>
              </a:p>
            </p:txBody>
          </p:sp>
          <p:sp>
            <p:nvSpPr>
              <p:cNvPr id="608284" name="Rectangle 28"/>
              <p:cNvSpPr>
                <a:spLocks noChangeArrowheads="1"/>
              </p:cNvSpPr>
              <p:nvPr/>
            </p:nvSpPr>
            <p:spPr bwMode="auto">
              <a:xfrm>
                <a:off x="2043" y="1175"/>
                <a:ext cx="634" cy="645"/>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731520" bIns="54864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C030C"/>
                    </a:solidFill>
                    <a:effectLst/>
                    <a:uLnTx/>
                    <a:uFillTx/>
                    <a:latin typeface="MylaiOssai" charset="0"/>
                    <a:ea typeface="ＭＳ Ｐゴシック" charset="-128"/>
                    <a:cs typeface="ＭＳ Ｐゴシック" charset="-128"/>
                  </a:rPr>
                  <a:t>Eya</a:t>
                </a:r>
              </a:p>
            </p:txBody>
          </p:sp>
          <p:sp>
            <p:nvSpPr>
              <p:cNvPr id="608285" name="Rectangle 29"/>
              <p:cNvSpPr>
                <a:spLocks noChangeArrowheads="1"/>
              </p:cNvSpPr>
              <p:nvPr/>
            </p:nvSpPr>
            <p:spPr bwMode="auto">
              <a:xfrm>
                <a:off x="2265" y="1183"/>
                <a:ext cx="230" cy="230"/>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6" name="Rectangle 30"/>
              <p:cNvSpPr>
                <a:spLocks noChangeArrowheads="1"/>
              </p:cNvSpPr>
              <p:nvPr/>
            </p:nvSpPr>
            <p:spPr bwMode="auto">
              <a:xfrm>
                <a:off x="2445" y="1098"/>
                <a:ext cx="230" cy="726"/>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91440" rIns="0" bIns="82296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ra</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sp>
            <p:nvSpPr>
              <p:cNvPr id="608287" name="Rectangle 31"/>
              <p:cNvSpPr>
                <a:spLocks noChangeArrowheads="1"/>
              </p:cNvSpPr>
              <p:nvPr/>
            </p:nvSpPr>
            <p:spPr bwMode="auto">
              <a:xfrm>
                <a:off x="2711" y="1127"/>
                <a:ext cx="230" cy="434"/>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8F220"/>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08F220"/>
                  </a:solidFill>
                  <a:effectLst/>
                  <a:uLnTx/>
                  <a:uFillTx/>
                  <a:latin typeface="MylaiOssai" charset="0"/>
                  <a:ea typeface="ＭＳ Ｐゴシック" charset="0"/>
                </a:endParaRPr>
              </a:p>
            </p:txBody>
          </p:sp>
        </p:grpSp>
        <p:sp>
          <p:nvSpPr>
            <p:cNvPr id="608288" name="Rectangle 32"/>
            <p:cNvSpPr>
              <a:spLocks noChangeArrowheads="1"/>
            </p:cNvSpPr>
            <p:nvPr/>
          </p:nvSpPr>
          <p:spPr bwMode="auto">
            <a:xfrm>
              <a:off x="2954" y="1120"/>
              <a:ext cx="230" cy="431"/>
            </a:xfrm>
            <a:prstGeom prst="rect">
              <a:avLst/>
            </a:prstGeom>
            <a:noFill/>
            <a:ln w="9525">
              <a:noFill/>
              <a:miter lim="800000"/>
              <a:headEnd/>
              <a:tailEnd/>
            </a:ln>
            <a:effectLst>
              <a:outerShdw blurRad="63500" dist="53882" dir="2700000" algn="ctr" rotWithShape="0">
                <a:schemeClr val="bg2">
                  <a:alpha val="74997"/>
                </a:schemeClr>
              </a:outerShdw>
            </a:effectLst>
          </p:spPr>
          <p:txBody>
            <a:bodyPr vert="eaVert" wrap="none" lIns="0" tIns="0" rIns="0" bIns="4572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11B0C5"/>
                  </a:solidFill>
                  <a:effectLst/>
                  <a:uLnTx/>
                  <a:uFillTx/>
                  <a:latin typeface="MylaiOssai" charset="0"/>
                  <a:ea typeface="ＭＳ Ｐゴシック" charset="0"/>
                </a:rPr>
                <a:t>`</a:t>
              </a:r>
              <a:endParaRPr kumimoji="0" lang="en-US" sz="3600" b="0" i="0" u="none" strike="noStrike" kern="1200" cap="none" spc="0" normalizeH="0" baseline="0" noProof="0">
                <a:ln>
                  <a:noFill/>
                </a:ln>
                <a:solidFill>
                  <a:srgbClr val="11B0C5"/>
                </a:solidFill>
                <a:effectLst/>
                <a:uLnTx/>
                <a:uFillTx/>
                <a:latin typeface="MylaiOssai" charset="0"/>
                <a:ea typeface="ＭＳ Ｐゴシック" charset="0"/>
              </a:endParaRPr>
            </a:p>
          </p:txBody>
        </p:sp>
      </p:grpSp>
      <p:grpSp>
        <p:nvGrpSpPr>
          <p:cNvPr id="11" name="Group 94"/>
          <p:cNvGrpSpPr>
            <a:grpSpLocks/>
          </p:cNvGrpSpPr>
          <p:nvPr/>
        </p:nvGrpSpPr>
        <p:grpSpPr bwMode="auto">
          <a:xfrm>
            <a:off x="3392488" y="549275"/>
            <a:ext cx="722312" cy="1098550"/>
            <a:chOff x="2137" y="346"/>
            <a:chExt cx="455" cy="692"/>
          </a:xfrm>
        </p:grpSpPr>
        <p:grpSp>
          <p:nvGrpSpPr>
            <p:cNvPr id="46198" name="Group 34"/>
            <p:cNvGrpSpPr>
              <a:grpSpLocks/>
            </p:cNvGrpSpPr>
            <p:nvPr/>
          </p:nvGrpSpPr>
          <p:grpSpPr bwMode="auto">
            <a:xfrm>
              <a:off x="2137" y="346"/>
              <a:ext cx="455" cy="692"/>
              <a:chOff x="1814" y="109"/>
              <a:chExt cx="455" cy="692"/>
            </a:xfrm>
          </p:grpSpPr>
          <p:sp>
            <p:nvSpPr>
              <p:cNvPr id="608291" name="Text Box 35"/>
              <p:cNvSpPr txBox="1">
                <a:spLocks noChangeArrowheads="1"/>
              </p:cNvSpPr>
              <p:nvPr/>
            </p:nvSpPr>
            <p:spPr bwMode="auto">
              <a:xfrm>
                <a:off x="1814" y="109"/>
                <a:ext cx="455" cy="692"/>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600" b="1" i="1"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rPr>
                  <a:t>7</a:t>
                </a:r>
              </a:p>
            </p:txBody>
          </p:sp>
          <p:sp>
            <p:nvSpPr>
              <p:cNvPr id="608292" name="Line 36"/>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3" name="Line 37"/>
            <p:cNvSpPr>
              <a:spLocks noChangeShapeType="1"/>
            </p:cNvSpPr>
            <p:nvPr/>
          </p:nvSpPr>
          <p:spPr bwMode="auto">
            <a:xfrm>
              <a:off x="2263" y="709"/>
              <a:ext cx="180" cy="0"/>
            </a:xfrm>
            <a:prstGeom prst="line">
              <a:avLst/>
            </a:prstGeom>
            <a:noFill/>
            <a:ln w="76200">
              <a:solidFill>
                <a:srgbClr val="FF262D"/>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grpSp>
      <p:sp>
        <p:nvSpPr>
          <p:cNvPr id="608294" name="Rectangle 38"/>
          <p:cNvSpPr>
            <a:spLocks noChangeArrowheads="1"/>
          </p:cNvSpPr>
          <p:nvPr/>
        </p:nvSpPr>
        <p:spPr bwMode="auto">
          <a:xfrm>
            <a:off x="2251075" y="1687513"/>
            <a:ext cx="1382713"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DDC07"/>
              </a:solidFill>
              <a:effectLst/>
              <a:uLnTx/>
              <a:uFillTx/>
              <a:latin typeface="Comic Sans MS" charset="0"/>
              <a:ea typeface="ＭＳ Ｐゴシック" charset="-128"/>
              <a:cs typeface="ＭＳ Ｐゴシック" charset="-128"/>
            </a:endParaRPr>
          </a:p>
        </p:txBody>
      </p:sp>
      <p:sp>
        <p:nvSpPr>
          <p:cNvPr id="608295" name="Rectangle 39"/>
          <p:cNvSpPr>
            <a:spLocks noChangeArrowheads="1"/>
          </p:cNvSpPr>
          <p:nvPr/>
        </p:nvSpPr>
        <p:spPr bwMode="auto">
          <a:xfrm>
            <a:off x="3706813" y="1687513"/>
            <a:ext cx="1379537" cy="673100"/>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01" name="Text Box 45"/>
          <p:cNvSpPr txBox="1">
            <a:spLocks noChangeArrowheads="1"/>
          </p:cNvSpPr>
          <p:nvPr/>
        </p:nvSpPr>
        <p:spPr bwMode="auto">
          <a:xfrm>
            <a:off x="120650" y="106363"/>
            <a:ext cx="3097213" cy="15541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a:ln>
                  <a:noFill/>
                </a:ln>
                <a:solidFill>
                  <a:srgbClr val="FF9900"/>
                </a:solidFill>
                <a:effectLst/>
                <a:uLnTx/>
                <a:uFillTx/>
                <a:latin typeface="MylaiOssai" charset="0"/>
                <a:ea typeface="ＭＳ Ｐゴシック" charset="0"/>
              </a:rPr>
              <a:t>Evtakmtfti[f kdnft kal uRvmff</a:t>
            </a:r>
            <a:endParaRPr kumimoji="0" lang="en-US" sz="3200" b="1" i="0" u="none" strike="noStrike" kern="1200" cap="none" spc="0" normalizeH="0" baseline="0" noProof="0">
              <a:ln>
                <a:noFill/>
              </a:ln>
              <a:solidFill>
                <a:srgbClr val="FFFFFF"/>
              </a:solidFill>
              <a:effectLst/>
              <a:uLnTx/>
              <a:uFillTx/>
              <a:latin typeface="MylaiOssai" charset="0"/>
              <a:ea typeface="ＭＳ Ｐゴシック" charset="0"/>
            </a:endParaRPr>
          </a:p>
        </p:txBody>
      </p:sp>
      <p:sp>
        <p:nvSpPr>
          <p:cNvPr id="46096"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
        <p:nvSpPr>
          <p:cNvPr id="46097"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2006</a:t>
            </a: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767263" y="2033588"/>
            <a:ext cx="388937" cy="452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613025" y="2316163"/>
            <a:ext cx="301625" cy="454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332163" y="21415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052888" y="2201863"/>
            <a:ext cx="352425" cy="447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697288" y="2184400"/>
            <a:ext cx="3524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4389438" y="2092325"/>
            <a:ext cx="403225" cy="454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2293938" y="2235200"/>
            <a:ext cx="301625" cy="443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107" name="Group 58"/>
          <p:cNvGrpSpPr>
            <a:grpSpLocks/>
          </p:cNvGrpSpPr>
          <p:nvPr/>
        </p:nvGrpSpPr>
        <p:grpSpPr bwMode="auto">
          <a:xfrm>
            <a:off x="1962150" y="2249488"/>
            <a:ext cx="5273675" cy="3898900"/>
            <a:chOff x="1228" y="1409"/>
            <a:chExt cx="3322" cy="2456"/>
          </a:xfrm>
        </p:grpSpPr>
        <p:grpSp>
          <p:nvGrpSpPr>
            <p:cNvPr id="46166"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6167"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pic>
        <p:nvPicPr>
          <p:cNvPr id="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1887538" y="2420938"/>
            <a:ext cx="301625" cy="443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09" name="WordArt 85" descr="Sand"/>
          <p:cNvSpPr>
            <a:spLocks noChangeArrowheads="1" noChangeShapeType="1" noTextEdit="1"/>
          </p:cNvSpPr>
          <p:nvPr/>
        </p:nvSpPr>
        <p:spPr bwMode="auto">
          <a:xfrm rot="5400000">
            <a:off x="4457700" y="2905125"/>
            <a:ext cx="228600" cy="1047750"/>
          </a:xfrm>
          <a:prstGeom prst="rect">
            <a:avLst/>
          </a:prstGeom>
        </p:spPr>
        <p:txBody>
          <a:bodyPr vert="wordArtVert" wrap="none" fromWordArt="1">
            <a:prstTxWarp prst="textPlain">
              <a:avLst>
                <a:gd name="adj" fmla="val 50000"/>
              </a:avLst>
            </a:prstTxWarp>
          </a:bodyPr>
          <a:lstStyle/>
          <a:p>
            <a:pPr marL="0" marR="0" lvl="0" indent="0" algn="ctr" defTabSz="914400" rtl="0" eaLnBrk="0" fontAlgn="auto" latinLnBrk="0" hangingPunct="0">
              <a:lnSpc>
                <a:spcPct val="100000"/>
              </a:lnSpc>
              <a:spcBef>
                <a:spcPct val="50000"/>
              </a:spcBef>
              <a:spcAft>
                <a:spcPct val="0"/>
              </a:spcAft>
              <a:buClrTx/>
              <a:buSzTx/>
              <a:buFontTx/>
              <a:buNone/>
              <a:tabLst/>
              <a:defRPr/>
            </a:pPr>
            <a:r>
              <a:rPr kumimoji="0" lang="en-US" sz="3600" b="1" i="1" u="none" strike="noStrike" kern="10" cap="none" spc="0" normalizeH="0" baseline="0" noProof="0">
                <a:ln w="12700">
                  <a:solidFill>
                    <a:srgbClr val="C4B596"/>
                  </a:solidFill>
                  <a:round/>
                  <a:headEnd/>
                  <a:tailEnd/>
                </a:ln>
                <a:blipFill dpi="0" rotWithShape="0">
                  <a:blip r:embed="rId8"/>
                  <a:srcRect/>
                  <a:tile tx="0" ty="0" sx="100000" sy="100000" flip="none" algn="tl"/>
                </a:blipFill>
                <a:effectLst>
                  <a:outerShdw blurRad="63500" dist="53882" dir="2700000" algn="ctr" rotWithShape="0">
                    <a:srgbClr val="CBCBCB">
                      <a:alpha val="79999"/>
                    </a:srgbClr>
                  </a:outerShdw>
                </a:effectLst>
                <a:uLnTx/>
                <a:uFillTx/>
                <a:latin typeface="Times New Roman"/>
                <a:ea typeface="Times New Roman"/>
                <a:cs typeface="Times New Roman"/>
              </a:rPr>
              <a:t>p</a:t>
            </a:r>
          </a:p>
        </p:txBody>
      </p:sp>
      <p:sp>
        <p:nvSpPr>
          <p:cNvPr id="602227" name="Rectangle 115"/>
          <p:cNvSpPr>
            <a:spLocks noChangeArrowheads="1"/>
          </p:cNvSpPr>
          <p:nvPr/>
        </p:nvSpPr>
        <p:spPr bwMode="auto">
          <a:xfrm rot="17945350">
            <a:off x="5599907" y="2107406"/>
            <a:ext cx="38100" cy="150813"/>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EA18"/>
                </a:solidFill>
                <a:effectLst/>
                <a:uLnTx/>
                <a:uFillTx/>
                <a:latin typeface="Arial" charset="0"/>
                <a:ea typeface="ＭＳ Ｐゴシック" charset="-128"/>
                <a:cs typeface="ＭＳ Ｐゴシック" charset="-128"/>
              </a:rPr>
              <a:t> </a:t>
            </a:r>
          </a:p>
        </p:txBody>
      </p:sp>
      <p:pic>
        <p:nvPicPr>
          <p:cNvPr id="601107" name="Picture 1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997700" y="1939925"/>
            <a:ext cx="301625"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9"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08" name="Picture 20"/>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281738" y="2111375"/>
            <a:ext cx="301625" cy="455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497513" y="2060575"/>
            <a:ext cx="301625"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2" name="Picture 2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5911850" y="2098675"/>
            <a:ext cx="301625" cy="445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115" name="Picture 2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8663">
            <a:off x="6632575" y="2073275"/>
            <a:ext cx="301625" cy="451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8663">
            <a:off x="3014663" y="2281238"/>
            <a:ext cx="288925" cy="438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118" name="Group 38"/>
          <p:cNvGrpSpPr>
            <a:grpSpLocks/>
          </p:cNvGrpSpPr>
          <p:nvPr/>
        </p:nvGrpSpPr>
        <p:grpSpPr bwMode="auto">
          <a:xfrm>
            <a:off x="1924050" y="2236788"/>
            <a:ext cx="5273675" cy="3898900"/>
            <a:chOff x="1228" y="1409"/>
            <a:chExt cx="3322" cy="2456"/>
          </a:xfrm>
        </p:grpSpPr>
        <p:grpSp>
          <p:nvGrpSpPr>
            <p:cNvPr id="46134"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grpSp>
        <p:grpSp>
          <p:nvGrpSpPr>
            <p:cNvPr id="46135"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262D"/>
                  </a:solidFill>
                  <a:effectLst/>
                  <a:uLnTx/>
                  <a:uFillTx/>
                  <a:latin typeface="Comic Sans MS" charset="0"/>
                  <a:ea typeface="ＭＳ Ｐゴシック" charset="-128"/>
                  <a:cs typeface="ＭＳ Ｐゴシック" charset="-128"/>
                </a:endParaRPr>
              </a:p>
            </p:txBody>
          </p:sp>
        </p:grpSp>
      </p:grpSp>
      <p:grpSp>
        <p:nvGrpSpPr>
          <p:cNvPr id="19" name="Group 31"/>
          <p:cNvGrpSpPr>
            <a:grpSpLocks/>
          </p:cNvGrpSpPr>
          <p:nvPr/>
        </p:nvGrpSpPr>
        <p:grpSpPr bwMode="auto">
          <a:xfrm>
            <a:off x="5575300" y="3186113"/>
            <a:ext cx="1795463" cy="1658937"/>
            <a:chOff x="3512" y="2007"/>
            <a:chExt cx="1131" cy="1045"/>
          </a:xfrm>
        </p:grpSpPr>
        <p:sp>
          <p:nvSpPr>
            <p:cNvPr id="601120" name="AutoShape 32"/>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128"/>
                <a:cs typeface="ＭＳ Ｐゴシック" charset="-128"/>
              </a:endParaRPr>
            </a:p>
          </p:txBody>
        </p:sp>
        <p:sp>
          <p:nvSpPr>
            <p:cNvPr id="601121" name="Text Box 33"/>
            <p:cNvSpPr txBox="1">
              <a:spLocks noChangeArrowheads="1"/>
            </p:cNvSpPr>
            <p:nvPr/>
          </p:nvSpPr>
          <p:spPr bwMode="auto">
            <a:xfrm>
              <a:off x="3637" y="2152"/>
              <a:ext cx="878" cy="518"/>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ylaiOssai" charset="0"/>
                  <a:ea typeface="ＭＳ Ｐゴシック" charset="0"/>
                </a:rPr>
                <a:t>kAdci kalmf</a:t>
              </a:r>
              <a:endParaRPr kumimoji="0" lang="en-US" sz="2800" b="1" i="0" u="none" strike="noStrike" kern="1200" cap="none" spc="0" normalizeH="0" baseline="0" noProof="0">
                <a:ln>
                  <a:noFill/>
                </a:ln>
                <a:solidFill>
                  <a:srgbClr val="FFFFFF"/>
                </a:solidFill>
                <a:effectLst/>
                <a:uLnTx/>
                <a:uFillTx/>
                <a:latin typeface="MylaiOssai" charset="0"/>
                <a:ea typeface="ＭＳ Ｐゴシック" charset="0"/>
              </a:endParaRPr>
            </a:p>
          </p:txBody>
        </p:sp>
      </p:grpSp>
      <p:grpSp>
        <p:nvGrpSpPr>
          <p:cNvPr id="46120" name="Group 111"/>
          <p:cNvGrpSpPr>
            <a:grpSpLocks/>
          </p:cNvGrpSpPr>
          <p:nvPr/>
        </p:nvGrpSpPr>
        <p:grpSpPr bwMode="auto">
          <a:xfrm>
            <a:off x="2016125" y="2876550"/>
            <a:ext cx="3228975" cy="2730500"/>
            <a:chOff x="1257" y="1751"/>
            <a:chExt cx="2114" cy="1720"/>
          </a:xfrm>
        </p:grpSpPr>
        <p:sp>
          <p:nvSpPr>
            <p:cNvPr id="601188" name="AutoShape 100"/>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bg2">
                    <a:gamma/>
                    <a:tint val="20392"/>
                    <a:invGamma/>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omic Sans MS" charset="0"/>
                <a:ea typeface="ＭＳ Ｐゴシック" charset="-128"/>
                <a:cs typeface="ＭＳ Ｐゴシック" charset="-128"/>
              </a:endParaRPr>
            </a:p>
          </p:txBody>
        </p:sp>
        <p:sp>
          <p:nvSpPr>
            <p:cNvPr id="601189" name="Text Box 101"/>
            <p:cNvSpPr txBox="1">
              <a:spLocks noChangeArrowheads="1"/>
            </p:cNvSpPr>
            <p:nvPr/>
          </p:nvSpPr>
          <p:spPr bwMode="auto">
            <a:xfrm>
              <a:off x="1276" y="1826"/>
              <a:ext cx="1172" cy="2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09F32"/>
                  </a:solidFill>
                  <a:effectLst/>
                  <a:uLnTx/>
                  <a:uFillTx/>
                  <a:latin typeface="MylaiOssai" charset="0"/>
                  <a:ea typeface="ＭＳ Ｐゴシック" charset="0"/>
                </a:rPr>
                <a:t>pAdpfp&lt;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0" name="Text Box 102"/>
            <p:cNvSpPr txBox="1">
              <a:spLocks noChangeArrowheads="1"/>
            </p:cNvSpPr>
            <p:nvPr/>
          </p:nvSpPr>
          <p:spPr bwMode="auto">
            <a:xfrm>
              <a:off x="1386" y="2023"/>
              <a:ext cx="1104" cy="15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~pirkamf   </a:t>
              </a:r>
              <a:r>
                <a:rPr kumimoji="0" lang="en-US" sz="2000" b="1" i="0" u="none" strike="noStrike" kern="1200" cap="none" spc="0" normalizeH="0" baseline="0" noProof="0">
                  <a:ln>
                    <a:noFill/>
                  </a:ln>
                  <a:solidFill>
                    <a:srgbClr val="FC030C"/>
                  </a:solidFill>
                  <a:effectLst/>
                  <a:uLnTx/>
                  <a:uFillTx/>
                  <a:latin typeface="Arial" charset="0"/>
                  <a:ea typeface="ＭＳ Ｐゴシック" charset="0"/>
                </a:rPr>
                <a:t>  </a:t>
              </a:r>
              <a:endParaRPr kumimoji="0" lang="en-US" sz="2000" b="1" i="0" u="none" strike="noStrike" kern="1200" cap="none" spc="0" normalizeH="0" baseline="0" noProof="0">
                <a:ln>
                  <a:noFill/>
                </a:ln>
                <a:solidFill>
                  <a:srgbClr val="00DFCA"/>
                </a:solidFill>
                <a:effectLst/>
                <a:uLnTx/>
                <a:uFillTx/>
                <a:latin typeface="Arial" charset="0"/>
                <a:ea typeface="ＭＳ Ｐゴシック" charset="0"/>
              </a:endParaRPr>
            </a:p>
          </p:txBody>
        </p:sp>
        <p:sp>
          <p:nvSpPr>
            <p:cNvPr id="601191" name="Text Box 103"/>
            <p:cNvSpPr txBox="1">
              <a:spLocks noChangeArrowheads="1"/>
            </p:cNvSpPr>
            <p:nvPr/>
          </p:nvSpPr>
          <p:spPr bwMode="auto">
            <a:xfrm>
              <a:off x="1467" y="2142"/>
              <a:ext cx="985" cy="212"/>
            </a:xfrm>
            <a:prstGeom prst="rect">
              <a:avLst/>
            </a:prstGeom>
            <a:noFill/>
            <a:ln w="12700">
              <a:noFill/>
              <a:miter lim="800000"/>
              <a:headEnd/>
              <a:tailEnd/>
            </a:ln>
            <a:effectLst>
              <a:outerShdw blurRad="63500" dist="38099" dir="2700000" algn="ctr" rotWithShape="0">
                <a:schemeClr val="bg2">
                  <a:alpha val="74997"/>
                </a:schemeClr>
              </a:outerShdw>
            </a:effectLst>
          </p:spPr>
          <p:txBody>
            <a:bodyPr lIns="0">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8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EyaEcpfp&lt;</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2" name="Text Box 104"/>
            <p:cNvSpPr txBox="1">
              <a:spLocks noChangeArrowheads="1"/>
            </p:cNvSpPr>
            <p:nvPr/>
          </p:nvSpPr>
          <p:spPr bwMode="auto">
            <a:xfrm>
              <a:off x="1585" y="2279"/>
              <a:ext cx="91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EmaEc</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3" name="Text Box 105"/>
            <p:cNvSpPr txBox="1">
              <a:spLocks noChangeArrowheads="1"/>
            </p:cNvSpPr>
            <p:nvPr/>
          </p:nvSpPr>
          <p:spPr bwMode="auto">
            <a:xfrm>
              <a:off x="1717" y="2435"/>
              <a:ext cx="873"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C030C"/>
                  </a:solidFill>
                  <a:effectLst/>
                  <a:uLnTx/>
                  <a:uFillTx/>
                  <a:latin typeface="MylaiOssai" charset="0"/>
                  <a:ea typeface="ＭＳ Ｐゴシック" charset="0"/>
                </a:rPr>
                <a:t> EyaCva</a:t>
              </a:r>
              <a:endParaRPr kumimoji="0" lang="en-US" sz="20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4" name="Text Box 106"/>
            <p:cNvSpPr txBox="1">
              <a:spLocks noChangeArrowheads="1"/>
            </p:cNvSpPr>
            <p:nvPr/>
          </p:nvSpPr>
          <p:spPr bwMode="auto">
            <a:xfrm>
              <a:off x="1473" y="2587"/>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`rajkmf</a:t>
              </a:r>
            </a:p>
          </p:txBody>
        </p:sp>
        <p:sp>
          <p:nvSpPr>
            <p:cNvPr id="601195" name="Text Box 107"/>
            <p:cNvSpPr txBox="1">
              <a:spLocks noChangeArrowheads="1"/>
            </p:cNvSpPr>
            <p:nvPr/>
          </p:nvSpPr>
          <p:spPr bwMode="auto">
            <a:xfrm>
              <a:off x="2044" y="2936"/>
              <a:ext cx="1060"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`FAm</a:t>
              </a:r>
            </a:p>
          </p:txBody>
        </p:sp>
        <p:sp>
          <p:nvSpPr>
            <p:cNvPr id="601196" name="Text Box 108"/>
            <p:cNvSpPr txBox="1">
              <a:spLocks noChangeArrowheads="1"/>
            </p:cNvSpPr>
            <p:nvPr/>
          </p:nvSpPr>
          <p:spPr bwMode="auto">
            <a:xfrm>
              <a:off x="2410" y="3115"/>
              <a:ext cx="716" cy="35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200" b="1" i="1">
                  <a:solidFill>
                    <a:srgbClr val="FF9900"/>
                  </a:solidFill>
                  <a:latin typeface="MylaiOssai" charset="0"/>
                  <a:ea typeface="ＭＳ Ｐゴシック" charset="0"/>
                  <a:cs typeface="ＭＳ Ｐゴシック" charset="0"/>
                </a:defRPr>
              </a:lvl1pPr>
              <a:lvl2pPr marL="37931725" indent="-37474525">
                <a:defRPr sz="3200" b="1" i="1">
                  <a:solidFill>
                    <a:srgbClr val="FF9900"/>
                  </a:solidFill>
                  <a:latin typeface="MylaiOssai" charset="0"/>
                  <a:ea typeface="ＭＳ Ｐゴシック" charset="0"/>
                </a:defRPr>
              </a:lvl2pPr>
              <a:lvl3pPr>
                <a:defRPr sz="3200" b="1" i="1">
                  <a:solidFill>
                    <a:srgbClr val="FF9900"/>
                  </a:solidFill>
                  <a:latin typeface="MylaiOssai" charset="0"/>
                  <a:ea typeface="ＭＳ Ｐゴシック" charset="0"/>
                </a:defRPr>
              </a:lvl3pPr>
              <a:lvl4pPr>
                <a:defRPr sz="3200" b="1" i="1">
                  <a:solidFill>
                    <a:srgbClr val="FF9900"/>
                  </a:solidFill>
                  <a:latin typeface="MylaiOssai" charset="0"/>
                  <a:ea typeface="ＭＳ Ｐゴシック" charset="0"/>
                </a:defRPr>
              </a:lvl4pPr>
              <a:lvl5pPr>
                <a:defRPr sz="3200" b="1" i="1">
                  <a:solidFill>
                    <a:srgbClr val="FF9900"/>
                  </a:solidFill>
                  <a:latin typeface="MylaiOssai" charset="0"/>
                  <a:ea typeface="ＭＳ Ｐゴシック" charset="0"/>
                </a:defRPr>
              </a:lvl5pPr>
              <a:lvl6pPr marL="457200" eaLnBrk="0" fontAlgn="base" hangingPunct="0">
                <a:spcBef>
                  <a:spcPct val="50000"/>
                </a:spcBef>
                <a:spcAft>
                  <a:spcPct val="0"/>
                </a:spcAft>
                <a:defRPr sz="3200" b="1" i="1">
                  <a:solidFill>
                    <a:srgbClr val="FF9900"/>
                  </a:solidFill>
                  <a:latin typeface="MylaiOssai" charset="0"/>
                  <a:ea typeface="ＭＳ Ｐゴシック" charset="0"/>
                </a:defRPr>
              </a:lvl6pPr>
              <a:lvl7pPr marL="914400" eaLnBrk="0" fontAlgn="base" hangingPunct="0">
                <a:spcBef>
                  <a:spcPct val="50000"/>
                </a:spcBef>
                <a:spcAft>
                  <a:spcPct val="0"/>
                </a:spcAft>
                <a:defRPr sz="3200" b="1" i="1">
                  <a:solidFill>
                    <a:srgbClr val="FF9900"/>
                  </a:solidFill>
                  <a:latin typeface="MylaiOssai" charset="0"/>
                  <a:ea typeface="ＭＳ Ｐゴシック" charset="0"/>
                </a:defRPr>
              </a:lvl7pPr>
              <a:lvl8pPr marL="1371600" eaLnBrk="0" fontAlgn="base" hangingPunct="0">
                <a:spcBef>
                  <a:spcPct val="50000"/>
                </a:spcBef>
                <a:spcAft>
                  <a:spcPct val="0"/>
                </a:spcAft>
                <a:defRPr sz="3200" b="1" i="1">
                  <a:solidFill>
                    <a:srgbClr val="FF9900"/>
                  </a:solidFill>
                  <a:latin typeface="MylaiOssai" charset="0"/>
                  <a:ea typeface="ＭＳ Ｐゴシック" charset="0"/>
                </a:defRPr>
              </a:lvl8pPr>
              <a:lvl9pPr marL="1828800" eaLnBrk="0" fontAlgn="base" hangingPunct="0">
                <a:spcBef>
                  <a:spcPct val="50000"/>
                </a:spcBef>
                <a:spcAft>
                  <a:spcPct val="0"/>
                </a:spcAft>
                <a:defRPr sz="3200" b="1" i="1">
                  <a:solidFill>
                    <a:srgbClr val="FF9900"/>
                  </a:solidFill>
                  <a:latin typeface="MylaiOssai" charset="0"/>
                  <a:ea typeface="ＭＳ Ｐゴシック" charset="0"/>
                </a:defRPr>
              </a:lvl9p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MylaiOssai" charset="0"/>
                  <a:ea typeface="ＭＳ Ｐゴシック" charset="0"/>
                </a:rPr>
                <a:t> </a:t>
              </a: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                    </a:t>
              </a:r>
              <a:r>
                <a:rPr kumimoji="0" lang="en-US" sz="2400" b="1" i="0" u="none" strike="noStrike" kern="1200" cap="none" spc="0" normalizeH="0" baseline="0" noProof="0">
                  <a:ln>
                    <a:noFill/>
                  </a:ln>
                  <a:solidFill>
                    <a:srgbClr val="FFFFFF"/>
                  </a:solidFill>
                  <a:effectLst/>
                  <a:uLnTx/>
                  <a:uFillTx/>
                  <a:latin typeface="MylaiOssai" charset="0"/>
                  <a:ea typeface="ＭＳ Ｐゴシック" charset="0"/>
                </a:rPr>
                <a:t>;EyC</a:t>
              </a:r>
              <a:endParaRPr kumimoji="0" lang="en-US" sz="2400" b="1" i="0" u="none" strike="noStrike" kern="1200" cap="none" spc="0" normalizeH="0" baseline="0" noProof="0">
                <a:ln>
                  <a:noFill/>
                </a:ln>
                <a:solidFill>
                  <a:srgbClr val="00DFCA"/>
                </a:solidFill>
                <a:effectLst/>
                <a:uLnTx/>
                <a:uFillTx/>
                <a:latin typeface="MylaiOssai" charset="0"/>
                <a:ea typeface="ＭＳ Ｐゴシック" charset="0"/>
              </a:endParaRPr>
            </a:p>
          </p:txBody>
        </p:sp>
        <p:sp>
          <p:nvSpPr>
            <p:cNvPr id="601197" name="Text Box 109"/>
            <p:cNvSpPr txBox="1">
              <a:spLocks noChangeArrowheads="1"/>
            </p:cNvSpPr>
            <p:nvPr/>
          </p:nvSpPr>
          <p:spPr bwMode="auto">
            <a:xfrm>
              <a:off x="2166" y="3100"/>
              <a:ext cx="901"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6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DFCA"/>
                  </a:solidFill>
                  <a:effectLst/>
                  <a:uLnTx/>
                  <a:uFillTx/>
                  <a:latin typeface="MylaiOssai" charset="0"/>
                  <a:ea typeface="ＭＳ Ｐゴシック" charset="-128"/>
                  <a:cs typeface="ＭＳ Ｐゴシック" charset="-128"/>
                </a:rPr>
                <a:t>`Amti</a:t>
              </a:r>
            </a:p>
          </p:txBody>
        </p:sp>
        <p:sp>
          <p:nvSpPr>
            <p:cNvPr id="601198" name="Text Box 110"/>
            <p:cNvSpPr txBox="1">
              <a:spLocks noChangeArrowheads="1"/>
            </p:cNvSpPr>
            <p:nvPr/>
          </p:nvSpPr>
          <p:spPr bwMode="auto">
            <a:xfrm>
              <a:off x="1597" y="2753"/>
              <a:ext cx="1688" cy="2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9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00"/>
                  </a:solidFill>
                  <a:effectLst/>
                  <a:uLnTx/>
                  <a:uFillTx/>
                  <a:latin typeface="MylaiOssai" charset="0"/>
                  <a:ea typeface="ＭＳ Ｐゴシック" charset="-128"/>
                  <a:cs typeface="ＭＳ Ｐゴシック" charset="-128"/>
                </a:rPr>
                <a:t>`rcrfkqf</a:t>
              </a:r>
            </a:p>
          </p:txBody>
        </p:sp>
      </p:grpSp>
    </p:spTree>
    <p:extLst>
      <p:ext uri="{BB962C8B-B14F-4D97-AF65-F5344CB8AC3E}">
        <p14:creationId xmlns:p14="http://schemas.microsoft.com/office/powerpoint/2010/main" val="18470008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08294"/>
                                        </p:tgtEl>
                                        <p:attrNameLst>
                                          <p:attrName>style.visibility</p:attrName>
                                        </p:attrNameLst>
                                      </p:cBhvr>
                                      <p:to>
                                        <p:strVal val="visible"/>
                                      </p:to>
                                    </p:set>
                                    <p:animEffect transition="in" filter="fade">
                                      <p:cBhvr>
                                        <p:cTn id="15" dur="1000"/>
                                        <p:tgtEl>
                                          <p:spTgt spid="608294"/>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08295"/>
                                        </p:tgtEl>
                                        <p:attrNameLst>
                                          <p:attrName>style.visibility</p:attrName>
                                        </p:attrNameLst>
                                      </p:cBhvr>
                                      <p:to>
                                        <p:strVal val="visible"/>
                                      </p:to>
                                    </p:set>
                                    <p:animEffect transition="in" filter="fade">
                                      <p:cBhvr>
                                        <p:cTn id="19" dur="1000"/>
                                        <p:tgtEl>
                                          <p:spTgt spid="608295"/>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08274"/>
                                        </p:tgtEl>
                                        <p:attrNameLst>
                                          <p:attrName>style.visibility</p:attrName>
                                        </p:attrNameLst>
                                      </p:cBhvr>
                                      <p:to>
                                        <p:strVal val="visible"/>
                                      </p:to>
                                    </p:set>
                                    <p:animEffect transition="in" filter="fade">
                                      <p:cBhvr>
                                        <p:cTn id="27" dur="1000"/>
                                        <p:tgtEl>
                                          <p:spTgt spid="608274"/>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08312"/>
                                        </p:tgtEl>
                                        <p:attrNameLst>
                                          <p:attrName>style.visibility</p:attrName>
                                        </p:attrNameLst>
                                      </p:cBhvr>
                                      <p:to>
                                        <p:strVal val="visible"/>
                                      </p:to>
                                    </p:set>
                                    <p:animEffect transition="in" filter="wipe(up)">
                                      <p:cBhvr>
                                        <p:cTn id="31" dur="500"/>
                                        <p:tgtEl>
                                          <p:spTgt spid="608312"/>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08307"/>
                                        </p:tgtEl>
                                        <p:attrNameLst>
                                          <p:attrName>style.visibility</p:attrName>
                                        </p:attrNameLst>
                                      </p:cBhvr>
                                      <p:to>
                                        <p:strVal val="visible"/>
                                      </p:to>
                                    </p:set>
                                    <p:animEffect transition="in" filter="wipe(up)">
                                      <p:cBhvr>
                                        <p:cTn id="35" dur="500"/>
                                        <p:tgtEl>
                                          <p:spTgt spid="608307"/>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08308"/>
                                        </p:tgtEl>
                                        <p:attrNameLst>
                                          <p:attrName>style.visibility</p:attrName>
                                        </p:attrNameLst>
                                      </p:cBhvr>
                                      <p:to>
                                        <p:strVal val="visible"/>
                                      </p:to>
                                    </p:set>
                                    <p:animEffect transition="in" filter="wipe(up)">
                                      <p:cBhvr>
                                        <p:cTn id="39" dur="500"/>
                                        <p:tgtEl>
                                          <p:spTgt spid="608308"/>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08310"/>
                                        </p:tgtEl>
                                        <p:attrNameLst>
                                          <p:attrName>style.visibility</p:attrName>
                                        </p:attrNameLst>
                                      </p:cBhvr>
                                      <p:to>
                                        <p:strVal val="visible"/>
                                      </p:to>
                                    </p:set>
                                    <p:animEffect transition="in" filter="wipe(up)">
                                      <p:cBhvr>
                                        <p:cTn id="43" dur="500"/>
                                        <p:tgtEl>
                                          <p:spTgt spid="608310"/>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08311"/>
                                        </p:tgtEl>
                                        <p:attrNameLst>
                                          <p:attrName>style.visibility</p:attrName>
                                        </p:attrNameLst>
                                      </p:cBhvr>
                                      <p:to>
                                        <p:strVal val="visible"/>
                                      </p:to>
                                    </p:set>
                                    <p:animEffect transition="in" filter="wipe(up)">
                                      <p:cBhvr>
                                        <p:cTn id="47" dur="500"/>
                                        <p:tgtEl>
                                          <p:spTgt spid="608311"/>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08309"/>
                                        </p:tgtEl>
                                        <p:attrNameLst>
                                          <p:attrName>style.visibility</p:attrName>
                                        </p:attrNameLst>
                                      </p:cBhvr>
                                      <p:to>
                                        <p:strVal val="visible"/>
                                      </p:to>
                                    </p:set>
                                    <p:animEffect transition="in" filter="wipe(up)">
                                      <p:cBhvr>
                                        <p:cTn id="51" dur="500"/>
                                        <p:tgtEl>
                                          <p:spTgt spid="608309"/>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08306"/>
                                        </p:tgtEl>
                                        <p:attrNameLst>
                                          <p:attrName>style.visibility</p:attrName>
                                        </p:attrNameLst>
                                      </p:cBhvr>
                                      <p:to>
                                        <p:strVal val="visible"/>
                                      </p:to>
                                    </p:set>
                                    <p:animEffect transition="in" filter="wipe(up)">
                                      <p:cBhvr>
                                        <p:cTn id="55" dur="500"/>
                                        <p:tgtEl>
                                          <p:spTgt spid="608306"/>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08267"/>
                                        </p:tgtEl>
                                        <p:attrNameLst>
                                          <p:attrName>style.visibility</p:attrName>
                                        </p:attrNameLst>
                                      </p:cBhvr>
                                      <p:to>
                                        <p:strVal val="visible"/>
                                      </p:to>
                                    </p:set>
                                    <p:animEffect transition="in" filter="wipe(up)">
                                      <p:cBhvr>
                                        <p:cTn id="59" dur="500"/>
                                        <p:tgtEl>
                                          <p:spTgt spid="608267"/>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up)">
                                      <p:cBhvr>
                                        <p:cTn id="63" dur="500"/>
                                        <p:tgtEl>
                                          <p:spTgt spid="2"/>
                                        </p:tgtEl>
                                      </p:cBhvr>
                                    </p:animEffect>
                                  </p:childTnLst>
                                </p:cTn>
                              </p:par>
                            </p:childTnLst>
                          </p:cTn>
                        </p:par>
                        <p:par>
                          <p:cTn id="64" fill="hold" nodeType="afterGroup">
                            <p:stCondLst>
                              <p:cond delay="10500"/>
                            </p:stCondLst>
                            <p:childTnLst>
                              <p:par>
                                <p:cTn id="65" presetID="2" presetClass="entr" presetSubtype="2"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1+#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11000"/>
                            </p:stCondLst>
                            <p:childTnLst>
                              <p:par>
                                <p:cTn id="70" presetID="2" presetClass="entr" presetSubtype="1" fill="hold" grpId="0" nodeType="afterEffect">
                                  <p:stCondLst>
                                    <p:cond delay="0"/>
                                  </p:stCondLst>
                                  <p:childTnLst>
                                    <p:set>
                                      <p:cBhvr>
                                        <p:cTn id="71" dur="1" fill="hold">
                                          <p:stCondLst>
                                            <p:cond delay="0"/>
                                          </p:stCondLst>
                                        </p:cTn>
                                        <p:tgtEl>
                                          <p:spTgt spid="602227"/>
                                        </p:tgtEl>
                                        <p:attrNameLst>
                                          <p:attrName>style.visibility</p:attrName>
                                        </p:attrNameLst>
                                      </p:cBhvr>
                                      <p:to>
                                        <p:strVal val="visible"/>
                                      </p:to>
                                    </p:set>
                                    <p:anim calcmode="lin" valueType="num">
                                      <p:cBhvr additive="base">
                                        <p:cTn id="72" dur="500" fill="hold"/>
                                        <p:tgtEl>
                                          <p:spTgt spid="602227"/>
                                        </p:tgtEl>
                                        <p:attrNameLst>
                                          <p:attrName>ppt_x</p:attrName>
                                        </p:attrNameLst>
                                      </p:cBhvr>
                                      <p:tavLst>
                                        <p:tav tm="0">
                                          <p:val>
                                            <p:strVal val="#ppt_x"/>
                                          </p:val>
                                        </p:tav>
                                        <p:tav tm="100000">
                                          <p:val>
                                            <p:strVal val="#ppt_x"/>
                                          </p:val>
                                        </p:tav>
                                      </p:tavLst>
                                    </p:anim>
                                    <p:anim calcmode="lin" valueType="num">
                                      <p:cBhvr additive="base">
                                        <p:cTn id="73" dur="500" fill="hold"/>
                                        <p:tgtEl>
                                          <p:spTgt spid="602227"/>
                                        </p:tgtEl>
                                        <p:attrNameLst>
                                          <p:attrName>ppt_y</p:attrName>
                                        </p:attrNameLst>
                                      </p:cBhvr>
                                      <p:tavLst>
                                        <p:tav tm="0">
                                          <p:val>
                                            <p:strVal val="0-#ppt_h/2"/>
                                          </p:val>
                                        </p:tav>
                                        <p:tav tm="100000">
                                          <p:val>
                                            <p:strVal val="#ppt_y"/>
                                          </p:val>
                                        </p:tav>
                                      </p:tavLst>
                                    </p:anim>
                                  </p:childTnLst>
                                </p:cTn>
                              </p:par>
                            </p:childTnLst>
                          </p:cTn>
                        </p:par>
                        <p:par>
                          <p:cTn id="74" fill="hold" nodeType="afterGroup">
                            <p:stCondLst>
                              <p:cond delay="11500"/>
                            </p:stCondLst>
                            <p:childTnLst>
                              <p:par>
                                <p:cTn id="75" presetID="22" presetClass="entr" presetSubtype="1" fill="hold" nodeType="afterEffect">
                                  <p:stCondLst>
                                    <p:cond delay="0"/>
                                  </p:stCondLst>
                                  <p:childTnLst>
                                    <p:set>
                                      <p:cBhvr>
                                        <p:cTn id="76" dur="1" fill="hold">
                                          <p:stCondLst>
                                            <p:cond delay="0"/>
                                          </p:stCondLst>
                                        </p:cTn>
                                        <p:tgtEl>
                                          <p:spTgt spid="601109"/>
                                        </p:tgtEl>
                                        <p:attrNameLst>
                                          <p:attrName>style.visibility</p:attrName>
                                        </p:attrNameLst>
                                      </p:cBhvr>
                                      <p:to>
                                        <p:strVal val="visible"/>
                                      </p:to>
                                    </p:set>
                                    <p:animEffect transition="in" filter="wipe(up)">
                                      <p:cBhvr>
                                        <p:cTn id="77" dur="500"/>
                                        <p:tgtEl>
                                          <p:spTgt spid="601109"/>
                                        </p:tgtEl>
                                      </p:cBhvr>
                                    </p:animEffect>
                                  </p:childTnLst>
                                </p:cTn>
                              </p:par>
                            </p:childTnLst>
                          </p:cTn>
                        </p:par>
                        <p:par>
                          <p:cTn id="78" fill="hold" nodeType="afterGroup">
                            <p:stCondLst>
                              <p:cond delay="12000"/>
                            </p:stCondLst>
                            <p:childTnLst>
                              <p:par>
                                <p:cTn id="79" presetID="22" presetClass="entr" presetSubtype="1"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up)">
                                      <p:cBhvr>
                                        <p:cTn id="81" dur="500"/>
                                        <p:tgtEl>
                                          <p:spTgt spid="3"/>
                                        </p:tgtEl>
                                      </p:cBhvr>
                                    </p:animEffect>
                                  </p:childTnLst>
                                </p:cTn>
                              </p:par>
                            </p:childTnLst>
                          </p:cTn>
                        </p:par>
                        <p:par>
                          <p:cTn id="82" fill="hold" nodeType="afterGroup">
                            <p:stCondLst>
                              <p:cond delay="12500"/>
                            </p:stCondLst>
                            <p:childTnLst>
                              <p:par>
                                <p:cTn id="83" presetID="22" presetClass="entr" presetSubtype="1" fill="hold" nodeType="afterEffect">
                                  <p:stCondLst>
                                    <p:cond delay="0"/>
                                  </p:stCondLst>
                                  <p:childTnLst>
                                    <p:set>
                                      <p:cBhvr>
                                        <p:cTn id="84" dur="1" fill="hold">
                                          <p:stCondLst>
                                            <p:cond delay="0"/>
                                          </p:stCondLst>
                                        </p:cTn>
                                        <p:tgtEl>
                                          <p:spTgt spid="601112"/>
                                        </p:tgtEl>
                                        <p:attrNameLst>
                                          <p:attrName>style.visibility</p:attrName>
                                        </p:attrNameLst>
                                      </p:cBhvr>
                                      <p:to>
                                        <p:strVal val="visible"/>
                                      </p:to>
                                    </p:set>
                                    <p:animEffect transition="in" filter="wipe(up)">
                                      <p:cBhvr>
                                        <p:cTn id="85" dur="500"/>
                                        <p:tgtEl>
                                          <p:spTgt spid="601112"/>
                                        </p:tgtEl>
                                      </p:cBhvr>
                                    </p:animEffect>
                                  </p:childTnLst>
                                </p:cTn>
                              </p:par>
                            </p:childTnLst>
                          </p:cTn>
                        </p:par>
                        <p:par>
                          <p:cTn id="86" fill="hold" nodeType="afterGroup">
                            <p:stCondLst>
                              <p:cond delay="13000"/>
                            </p:stCondLst>
                            <p:childTnLst>
                              <p:par>
                                <p:cTn id="87" presetID="22" presetClass="entr" presetSubtype="1" fill="hold" nodeType="afterEffect">
                                  <p:stCondLst>
                                    <p:cond delay="0"/>
                                  </p:stCondLst>
                                  <p:childTnLst>
                                    <p:set>
                                      <p:cBhvr>
                                        <p:cTn id="88" dur="1" fill="hold">
                                          <p:stCondLst>
                                            <p:cond delay="0"/>
                                          </p:stCondLst>
                                        </p:cTn>
                                        <p:tgtEl>
                                          <p:spTgt spid="601108"/>
                                        </p:tgtEl>
                                        <p:attrNameLst>
                                          <p:attrName>style.visibility</p:attrName>
                                        </p:attrNameLst>
                                      </p:cBhvr>
                                      <p:to>
                                        <p:strVal val="visible"/>
                                      </p:to>
                                    </p:set>
                                    <p:animEffect transition="in" filter="wipe(up)">
                                      <p:cBhvr>
                                        <p:cTn id="89" dur="500"/>
                                        <p:tgtEl>
                                          <p:spTgt spid="601108"/>
                                        </p:tgtEl>
                                      </p:cBhvr>
                                    </p:animEffect>
                                  </p:childTnLst>
                                </p:cTn>
                              </p:par>
                            </p:childTnLst>
                          </p:cTn>
                        </p:par>
                        <p:par>
                          <p:cTn id="90" fill="hold" nodeType="afterGroup">
                            <p:stCondLst>
                              <p:cond delay="13500"/>
                            </p:stCondLst>
                            <p:childTnLst>
                              <p:par>
                                <p:cTn id="91" presetID="22" presetClass="entr" presetSubtype="1" fill="hold" nodeType="afterEffect">
                                  <p:stCondLst>
                                    <p:cond delay="0"/>
                                  </p:stCondLst>
                                  <p:childTnLst>
                                    <p:set>
                                      <p:cBhvr>
                                        <p:cTn id="92" dur="1" fill="hold">
                                          <p:stCondLst>
                                            <p:cond delay="0"/>
                                          </p:stCondLst>
                                        </p:cTn>
                                        <p:tgtEl>
                                          <p:spTgt spid="601115"/>
                                        </p:tgtEl>
                                        <p:attrNameLst>
                                          <p:attrName>style.visibility</p:attrName>
                                        </p:attrNameLst>
                                      </p:cBhvr>
                                      <p:to>
                                        <p:strVal val="visible"/>
                                      </p:to>
                                    </p:set>
                                    <p:animEffect transition="in" filter="wipe(up)">
                                      <p:cBhvr>
                                        <p:cTn id="93" dur="500"/>
                                        <p:tgtEl>
                                          <p:spTgt spid="601115"/>
                                        </p:tgtEl>
                                      </p:cBhvr>
                                    </p:animEffect>
                                  </p:childTnLst>
                                </p:cTn>
                              </p:par>
                            </p:childTnLst>
                          </p:cTn>
                        </p:par>
                        <p:par>
                          <p:cTn id="94" fill="hold" nodeType="afterGroup">
                            <p:stCondLst>
                              <p:cond delay="14000"/>
                            </p:stCondLst>
                            <p:childTnLst>
                              <p:par>
                                <p:cTn id="95" presetID="22" presetClass="entr" presetSubtype="1" fill="hold" nodeType="afterEffect">
                                  <p:stCondLst>
                                    <p:cond delay="0"/>
                                  </p:stCondLst>
                                  <p:childTnLst>
                                    <p:set>
                                      <p:cBhvr>
                                        <p:cTn id="96" dur="1" fill="hold">
                                          <p:stCondLst>
                                            <p:cond delay="0"/>
                                          </p:stCondLst>
                                        </p:cTn>
                                        <p:tgtEl>
                                          <p:spTgt spid="601107"/>
                                        </p:tgtEl>
                                        <p:attrNameLst>
                                          <p:attrName>style.visibility</p:attrName>
                                        </p:attrNameLst>
                                      </p:cBhvr>
                                      <p:to>
                                        <p:strVal val="visible"/>
                                      </p:to>
                                    </p:set>
                                    <p:animEffect transition="in" filter="wipe(up)">
                                      <p:cBhvr>
                                        <p:cTn id="97" dur="500"/>
                                        <p:tgtEl>
                                          <p:spTgt spid="601107"/>
                                        </p:tgtEl>
                                      </p:cBhvr>
                                    </p:animEffect>
                                  </p:childTnLst>
                                </p:cTn>
                              </p:par>
                            </p:childTnLst>
                          </p:cTn>
                        </p:par>
                        <p:par>
                          <p:cTn id="98" fill="hold" nodeType="afterGroup">
                            <p:stCondLst>
                              <p:cond delay="14500"/>
                            </p:stCondLst>
                            <p:childTnLst>
                              <p:par>
                                <p:cTn id="99" presetID="22" presetClass="entr" presetSubtype="1" fill="hold" nodeType="after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wipe(up)">
                                      <p:cBhvr>
                                        <p:cTn id="10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74" grpId="0" autoUpdateAnimBg="0"/>
      <p:bldP spid="608294" grpId="0" animBg="1" autoUpdateAnimBg="0"/>
      <p:bldP spid="608295" grpId="0" animBg="1"/>
      <p:bldP spid="602227"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1" i="0" u="none" strike="noStrike" cap="none" normalizeH="0" baseline="0">
            <a:ln>
              <a:noFill/>
            </a:ln>
            <a:solidFill>
              <a:schemeClr val="tx1"/>
            </a:solidFill>
            <a:effectLst/>
            <a:latin typeface="Kalaham"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1" i="0" u="none" strike="noStrike" cap="none" normalizeH="0" baseline="0">
            <a:ln>
              <a:noFill/>
            </a:ln>
            <a:solidFill>
              <a:schemeClr val="tx1"/>
            </a:solidFill>
            <a:effectLst/>
            <a:latin typeface="Kalaham" pitchFamily="2"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13170</TotalTime>
  <Words>5796</Words>
  <Application>Microsoft Macintosh PowerPoint</Application>
  <PresentationFormat>On-screen Show (4:3)</PresentationFormat>
  <Paragraphs>1075</Paragraphs>
  <Slides>64</Slides>
  <Notes>63</Notes>
  <HiddenSlides>0</HiddenSlides>
  <MMClips>0</MMClips>
  <ScaleCrop>false</ScaleCrop>
  <HeadingPairs>
    <vt:vector size="8" baseType="variant">
      <vt:variant>
        <vt:lpstr>Fonts Used</vt:lpstr>
      </vt:variant>
      <vt:variant>
        <vt:i4>17</vt:i4>
      </vt:variant>
      <vt:variant>
        <vt:lpstr>Theme</vt:lpstr>
      </vt:variant>
      <vt:variant>
        <vt:i4>4</vt:i4>
      </vt:variant>
      <vt:variant>
        <vt:lpstr>Embedded OLE Servers</vt:lpstr>
      </vt:variant>
      <vt:variant>
        <vt:i4>2</vt:i4>
      </vt:variant>
      <vt:variant>
        <vt:lpstr>Slide Titles</vt:lpstr>
      </vt:variant>
      <vt:variant>
        <vt:i4>64</vt:i4>
      </vt:variant>
    </vt:vector>
  </HeadingPairs>
  <TitlesOfParts>
    <vt:vector size="87" baseType="lpstr">
      <vt:lpstr>Kosher-Normal</vt:lpstr>
      <vt:lpstr>Krone</vt:lpstr>
      <vt:lpstr>Ligurino</vt:lpstr>
      <vt:lpstr>Arial</vt:lpstr>
      <vt:lpstr>Arial Black</vt:lpstr>
      <vt:lpstr>Comic Sans MS</vt:lpstr>
      <vt:lpstr>Helvetica</vt:lpstr>
      <vt:lpstr>Kalaham</vt:lpstr>
      <vt:lpstr>Lucida Grande</vt:lpstr>
      <vt:lpstr>Monotype Sorts</vt:lpstr>
      <vt:lpstr>MylaiOssai</vt:lpstr>
      <vt:lpstr>Papyrus</vt:lpstr>
      <vt:lpstr>Skia</vt:lpstr>
      <vt:lpstr>Tharmini Plain</vt:lpstr>
      <vt:lpstr>Times</vt:lpstr>
      <vt:lpstr>Times New Roman</vt:lpstr>
      <vt:lpstr>Wingdings</vt:lpstr>
      <vt:lpstr>Pulse</vt:lpstr>
      <vt:lpstr>Orbit</vt:lpstr>
      <vt:lpstr>untitled 1</vt:lpstr>
      <vt:lpstr>1_Pulse</vt:lpstr>
      <vt:lpstr>Package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jpUkiwapd;…mbg;gil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604</cp:revision>
  <cp:lastPrinted>2003-03-25T22:37:11Z</cp:lastPrinted>
  <dcterms:created xsi:type="dcterms:W3CDTF">2000-11-12T00:20:10Z</dcterms:created>
  <dcterms:modified xsi:type="dcterms:W3CDTF">2019-09-07T17:20:28Z</dcterms:modified>
</cp:coreProperties>
</file>