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3"/>
  </p:notesMasterIdLst>
  <p:handoutMasterIdLst>
    <p:handoutMasterId r:id="rId74"/>
  </p:handoutMasterIdLst>
  <p:sldIdLst>
    <p:sldId id="905" r:id="rId5"/>
    <p:sldId id="841" r:id="rId6"/>
    <p:sldId id="887" r:id="rId7"/>
    <p:sldId id="783" r:id="rId8"/>
    <p:sldId id="886" r:id="rId9"/>
    <p:sldId id="815" r:id="rId10"/>
    <p:sldId id="459" r:id="rId11"/>
    <p:sldId id="700" r:id="rId12"/>
    <p:sldId id="907" r:id="rId13"/>
    <p:sldId id="893" r:id="rId14"/>
    <p:sldId id="899" r:id="rId15"/>
    <p:sldId id="776" r:id="rId16"/>
    <p:sldId id="688" r:id="rId17"/>
    <p:sldId id="541" r:id="rId18"/>
    <p:sldId id="635" r:id="rId19"/>
    <p:sldId id="484" r:id="rId20"/>
    <p:sldId id="761" r:id="rId21"/>
    <p:sldId id="900" r:id="rId22"/>
    <p:sldId id="902" r:id="rId23"/>
    <p:sldId id="447" r:id="rId24"/>
    <p:sldId id="462" r:id="rId25"/>
    <p:sldId id="460" r:id="rId26"/>
    <p:sldId id="463" r:id="rId27"/>
    <p:sldId id="852" r:id="rId28"/>
    <p:sldId id="853" r:id="rId29"/>
    <p:sldId id="854" r:id="rId30"/>
    <p:sldId id="855" r:id="rId31"/>
    <p:sldId id="856" r:id="rId32"/>
    <p:sldId id="857" r:id="rId33"/>
    <p:sldId id="858" r:id="rId34"/>
    <p:sldId id="903" r:id="rId35"/>
    <p:sldId id="904" r:id="rId36"/>
    <p:sldId id="874" r:id="rId37"/>
    <p:sldId id="875" r:id="rId38"/>
    <p:sldId id="876" r:id="rId39"/>
    <p:sldId id="878" r:id="rId40"/>
    <p:sldId id="877" r:id="rId41"/>
    <p:sldId id="879" r:id="rId42"/>
    <p:sldId id="881" r:id="rId43"/>
    <p:sldId id="882" r:id="rId44"/>
    <p:sldId id="885" r:id="rId45"/>
    <p:sldId id="884" r:id="rId46"/>
    <p:sldId id="844" r:id="rId47"/>
    <p:sldId id="706" r:id="rId48"/>
    <p:sldId id="499" r:id="rId49"/>
    <p:sldId id="630" r:id="rId50"/>
    <p:sldId id="636" r:id="rId51"/>
    <p:sldId id="816" r:id="rId52"/>
    <p:sldId id="315" r:id="rId53"/>
    <p:sldId id="316" r:id="rId54"/>
    <p:sldId id="318" r:id="rId55"/>
    <p:sldId id="317" r:id="rId56"/>
    <p:sldId id="322" r:id="rId57"/>
    <p:sldId id="888" r:id="rId58"/>
    <p:sldId id="769" r:id="rId59"/>
    <p:sldId id="770" r:id="rId60"/>
    <p:sldId id="451" r:id="rId61"/>
    <p:sldId id="889" r:id="rId62"/>
    <p:sldId id="595" r:id="rId63"/>
    <p:sldId id="773" r:id="rId64"/>
    <p:sldId id="774" r:id="rId65"/>
    <p:sldId id="775" r:id="rId66"/>
    <p:sldId id="818" r:id="rId67"/>
    <p:sldId id="817" r:id="rId68"/>
    <p:sldId id="324" r:id="rId69"/>
    <p:sldId id="325" r:id="rId70"/>
    <p:sldId id="814" r:id="rId71"/>
    <p:sldId id="908" r:id="rId7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2B186F"/>
    <a:srgbClr val="2A186E"/>
    <a:srgbClr val="0A051A"/>
    <a:srgbClr val="EEF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9" autoAdjust="0"/>
    <p:restoredTop sz="96979" autoAdjust="0"/>
  </p:normalViewPr>
  <p:slideViewPr>
    <p:cSldViewPr snapToGrid="0">
      <p:cViewPr varScale="1">
        <p:scale>
          <a:sx n="141" d="100"/>
          <a:sy n="141" d="100"/>
        </p:scale>
        <p:origin x="-1544" y="-120"/>
      </p:cViewPr>
      <p:guideLst>
        <p:guide orient="horz" pos="2010"/>
        <p:guide orient="horz" pos="3691"/>
        <p:guide pos="5299"/>
        <p:guide pos="2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4EEB3FC-6DF3-8041-B176-100EB5278051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1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F0820EB-A6B5-FF46-8852-D96312C295F5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88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were some of the earliest beginnings of </a:t>
            </a:r>
            <a:r>
              <a:rPr lang="en-US" b="1" dirty="0" smtClean="0">
                <a:latin typeface="Times" charset="0"/>
                <a:ea typeface="ＭＳ Ｐゴシック" charset="0"/>
              </a:rPr>
              <a:t>mankind</a:t>
            </a:r>
            <a:r>
              <a:rPr lang="fr-FR" altLang="ja-JP" b="1" dirty="0" smtClean="0">
                <a:latin typeface="Times" charset="0"/>
                <a:ea typeface="ＭＳ Ｐゴシック" charset="0"/>
              </a:rPr>
              <a:t>'</a:t>
            </a:r>
            <a:r>
              <a:rPr lang="en-US" b="1" dirty="0" smtClean="0">
                <a:latin typeface="Times" charset="0"/>
                <a:ea typeface="ＭＳ Ｐゴシック" charset="0"/>
              </a:rPr>
              <a:t>s </a:t>
            </a:r>
            <a:r>
              <a:rPr lang="en-US" b="1" dirty="0">
                <a:latin typeface="Times" charset="0"/>
                <a:ea typeface="ＭＳ Ｐゴシック" charset="0"/>
              </a:rPr>
              <a:t>discovery of an intellectual life. 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 dirty="0">
                <a:latin typeface="Times" charset="0"/>
              </a:rPr>
              <a:t>////	Archaeologists have also found evidence of some of the very earliest urban centers…</a:t>
            </a:r>
          </a:p>
          <a:p>
            <a:r>
              <a:rPr lang="en-US" dirty="0">
                <a:latin typeface="Times" charset="0"/>
              </a:rPr>
              <a:t>the communities and the cities that, through time, have led directly to the civilization and cultures we know today.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68022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072821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06679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i="1">
                <a:solidFill>
                  <a:srgbClr val="FFFFFF"/>
                </a:solidFill>
                <a:latin typeface="Comic Sans MS" pitchFamily="-110" charset="0"/>
                <a:cs typeface="ＭＳ Ｐゴシック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1">
                  <a:solidFill>
                    <a:srgbClr val="FFFFFF"/>
                  </a:solidFill>
                  <a:latin typeface="Comic Sans MS" pitchFamily="-110" charset="0"/>
                  <a:cs typeface="ＭＳ Ｐゴシック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effectLst/>
                <a:latin typeface="Times" pitchFamily="-110" charset="0"/>
                <a:cs typeface="ＭＳ Ｐゴシック" charset="0"/>
              </a:rPr>
              <a:t> DRESSING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effectLst/>
                <a:latin typeface="Times" pitchFamily="-110" charset="0"/>
                <a:cs typeface="ＭＳ Ｐゴシック" charset="0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effectLst/>
                <a:latin typeface="Times" pitchFamily="-110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461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950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8150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098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233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011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3310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98669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59320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405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44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9556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809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6344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6543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80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802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3974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169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05002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7048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4372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770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998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4521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1298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33254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518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3866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977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612570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79606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52055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05858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098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6775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07680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88819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17331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69948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18022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2213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grpSp>
        <p:nvGrpSpPr>
          <p:cNvPr id="173075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i="1">
                <a:solidFill>
                  <a:srgbClr val="FFFFFF"/>
                </a:solidFill>
                <a:latin typeface="Comic Sans MS" pitchFamily="-110" charset="0"/>
                <a:cs typeface="ＭＳ Ｐゴシック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i="1">
                <a:solidFill>
                  <a:srgbClr val="FFFFFF"/>
                </a:solidFill>
                <a:latin typeface="Comic Sans MS" pitchFamily="-110" charset="0"/>
                <a:cs typeface="ＭＳ Ｐゴシック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i="1">
                <a:solidFill>
                  <a:srgbClr val="FFFFFF"/>
                </a:solidFill>
                <a:latin typeface="Comic Sans MS" pitchFamily="-110" charset="0"/>
                <a:cs typeface="ＭＳ Ｐゴシック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effectLst/>
                <a:latin typeface="Times" charset="0"/>
                <a:cs typeface="ＭＳ Ｐゴシック" charset="0"/>
              </a:rPr>
              <a:t> DRESSING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effectLst/>
                <a:latin typeface="Times" charset="0"/>
                <a:cs typeface="ＭＳ Ｐゴシック" charset="0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>
                <a:solidFill>
                  <a:srgbClr val="FFD34A"/>
                </a:solidFill>
                <a:effectLst/>
                <a:latin typeface="Times" charset="0"/>
                <a:cs typeface="ＭＳ Ｐゴシック" charset="0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smtClean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i="1">
              <a:solidFill>
                <a:srgbClr val="FFFFFF"/>
              </a:solidFill>
              <a:latin typeface="Comic Sans MS" pitchFamily="-110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479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586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cs typeface="ＭＳ Ｐゴシック" charset="0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400" b="1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28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48578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42727519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3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13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5" Type="http://schemas.openxmlformats.org/officeDocument/2006/relationships/image" Target="../media/image13.jpeg"/><Relationship Id="rId6" Type="http://schemas.openxmlformats.org/officeDocument/2006/relationships/image" Target="../media/image32.jpe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3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3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%5C%20HD-G4%5CDesktop%20Folder%5CTBB%20PPT%208.0S%5C8.0S.03c-MOSES%5CJOSHUA-5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ko-KR" sz="10600" b="1" smtClean="0">
                <a:solidFill>
                  <a:srgbClr val="FFFC1E"/>
                </a:solidFill>
                <a:effectLst/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b="1" smtClean="0">
                <a:solidFill>
                  <a:srgbClr val="FFFC1E"/>
                </a:solidFill>
                <a:effectLst/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b="1" smtClean="0">
                <a:solidFill>
                  <a:srgbClr val="FFFC1E"/>
                </a:solidFill>
                <a:effectLst/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b="1" smtClean="0">
                <a:solidFill>
                  <a:srgbClr val="FFFC1E"/>
                </a:solidFill>
                <a:effectLst/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b="1" smtClean="0">
                <a:solidFill>
                  <a:srgbClr val="FFFC1E"/>
                </a:solidFill>
                <a:effectLst/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3" y="5734050"/>
            <a:ext cx="9251951" cy="11239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  <p:pic>
        <p:nvPicPr>
          <p:cNvPr id="1638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13800" b="1" dirty="0" smtClean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</p:spTree>
    <p:extLst>
      <p:ext uri="{BB962C8B-B14F-4D97-AF65-F5344CB8AC3E}">
        <p14:creationId xmlns:p14="http://schemas.microsoft.com/office/powerpoint/2010/main" val="3400701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1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sp>
        <p:nvSpPr>
          <p:cNvPr id="780292" name="Text Box 4"/>
          <p:cNvSpPr txBox="1">
            <a:spLocks noChangeArrowheads="1"/>
          </p:cNvSpPr>
          <p:nvPr/>
        </p:nvSpPr>
        <p:spPr bwMode="auto">
          <a:xfrm>
            <a:off x="1778000" y="0"/>
            <a:ext cx="22987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Mjp.</a:t>
            </a:r>
            <a:r>
              <a:rPr lang="en-US" sz="1200" b="1">
                <a:solidFill>
                  <a:schemeClr val="tx1"/>
                </a:solidFill>
                <a:effectLst/>
              </a:rPr>
              <a:t> 10:10; 11:28, 31</a:t>
            </a:r>
          </a:p>
        </p:txBody>
      </p:sp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80295" name="Text Box 7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0299" name="Picture 11" descr="ziggurat.jpg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0300" name="Rectangle 12"/>
          <p:cNvSpPr>
            <a:spLocks noChangeArrowheads="1"/>
          </p:cNvSpPr>
          <p:nvPr/>
        </p:nvSpPr>
        <p:spPr bwMode="auto">
          <a:xfrm>
            <a:off x="1628775" y="5045075"/>
            <a:ext cx="6172200" cy="1450975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484313" y="5116513"/>
            <a:ext cx="6265862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fy;NjaUila CH vdg;gl;l ,lj;jpYy;y 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r{f;Fuhj;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,J ,d;W &lt;uhf;fpy; fhzg;gLfpd;wJ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86436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786438" name="Text Box 6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6440" name="Picture 8" descr="ziggurat.jpg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628650"/>
            <a:ext cx="7870825" cy="56372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27050" y="576263"/>
            <a:ext cx="7954963" cy="5153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</a:t>
            </a:r>
            <a:r>
              <a:rPr lang="en-US" sz="4400" b="1">
                <a:solidFill>
                  <a:srgbClr val="FAFD00"/>
                </a:solidFill>
                <a:effectLst/>
                <a:latin typeface="Kalaham" charset="0"/>
              </a:rPr>
              <a:t>Mgpufhkpd; FLk;gk;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: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• </a:t>
            </a:r>
            <a:r>
              <a:rPr lang="en-US" sz="3600" b="1">
                <a:solidFill>
                  <a:srgbClr val="FAFD00"/>
                </a:solidFill>
                <a:effectLst/>
                <a:latin typeface="Kalaham" charset="0"/>
              </a:rPr>
              <a:t>NjuhF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</a:t>
            </a:r>
            <a:r>
              <a:rPr lang="en-US" sz="3200" b="1" i="1">
                <a:solidFill>
                  <a:schemeClr val="tx1"/>
                </a:solidFill>
                <a:effectLst/>
                <a:latin typeface="Kalaham" charset="0"/>
              </a:rPr>
              <a:t>jfg;gd;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  <a:r>
              <a:rPr lang="en-US" sz="3600" b="1">
                <a:solidFill>
                  <a:schemeClr val="tx1"/>
                </a:solidFill>
                <a:effectLst/>
                <a:latin typeface="Helvetica" charset="0"/>
              </a:rPr>
              <a:t> 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•</a:t>
            </a:r>
            <a:r>
              <a:rPr lang="en-US" sz="3600" b="1">
                <a:solidFill>
                  <a:srgbClr val="FAFD00"/>
                </a:solidFill>
                <a:effectLst/>
                <a:latin typeface="Kalaham" charset="0"/>
              </a:rPr>
              <a:t>Mgpufhk;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</a:t>
            </a:r>
            <a:r>
              <a:rPr lang="en-US" sz="3200" b="1" i="1">
                <a:solidFill>
                  <a:schemeClr val="tx1"/>
                </a:solidFill>
                <a:effectLst/>
                <a:latin typeface="Kalaham" charset="0"/>
              </a:rPr>
              <a:t>Mgpuhk;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• </a:t>
            </a:r>
            <a:r>
              <a:rPr lang="en-US" sz="3600" b="1">
                <a:solidFill>
                  <a:srgbClr val="FAFD00"/>
                </a:solidFill>
                <a:effectLst/>
                <a:latin typeface="Kalaham" charset="0"/>
              </a:rPr>
              <a:t>rhuhs;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</a:t>
            </a:r>
            <a:r>
              <a:rPr lang="en-US" sz="3200" b="1" i="1">
                <a:solidFill>
                  <a:schemeClr val="tx1"/>
                </a:solidFill>
                <a:effectLst/>
                <a:latin typeface="Kalaham" charset="0"/>
              </a:rPr>
              <a:t>mtUila kidtp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, </a:t>
            </a:r>
            <a:r>
              <a:rPr lang="en-US" sz="3200" b="1" i="1">
                <a:solidFill>
                  <a:schemeClr val="tx1"/>
                </a:solidFill>
                <a:effectLst/>
                <a:latin typeface="Kalaham" charset="0"/>
              </a:rPr>
              <a:t>rhuha;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   • </a:t>
            </a:r>
            <a:r>
              <a:rPr lang="en-US" sz="3600" b="1">
                <a:solidFill>
                  <a:srgbClr val="FAFD00"/>
                </a:solidFill>
                <a:effectLst/>
                <a:latin typeface="Kalaham" charset="0"/>
              </a:rPr>
              <a:t>Nyhj;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</a:t>
            </a:r>
            <a:r>
              <a:rPr lang="en-US" sz="3200" b="1" i="1">
                <a:solidFill>
                  <a:schemeClr val="tx1"/>
                </a:solidFill>
                <a:effectLst/>
                <a:latin typeface="Kalaham" charset="0"/>
              </a:rPr>
              <a:t>Mgpufhkpd; kUkfd;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  <a:endParaRPr lang="en-US" sz="3200" b="1" i="1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1776413" y="0"/>
            <a:ext cx="1752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11:31</a:t>
            </a:r>
          </a:p>
        </p:txBody>
      </p:sp>
      <p:sp>
        <p:nvSpPr>
          <p:cNvPr id="786446" name="Text Box 14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i="1">
                <a:solidFill>
                  <a:schemeClr val="tx1"/>
                </a:solidFill>
                <a:effectLst/>
                <a:latin typeface="Kalaham" charset="0"/>
              </a:rPr>
              <a:t>Kjy;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Kalaham" charset="0"/>
              </a:rPr>
              <a:t>kf;fs;</a:t>
            </a:r>
            <a:r>
              <a:rPr lang="en-US" sz="4000">
                <a:solidFill>
                  <a:schemeClr val="tx1"/>
                </a:solidFill>
                <a:effectLst/>
                <a:latin typeface="Times" charset="0"/>
              </a:rPr>
              <a:t>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2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590861" name="Rectangle 13"/>
          <p:cNvSpPr>
            <a:spLocks noChangeArrowheads="1"/>
          </p:cNvSpPr>
          <p:nvPr/>
        </p:nvSpPr>
        <p:spPr bwMode="auto">
          <a:xfrm>
            <a:off x="3084513" y="938213"/>
            <a:ext cx="1397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Kalaham" charset="0"/>
              </a:rPr>
              <a:t>Mgpufhk;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9086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95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grpSp>
        <p:nvGrpSpPr>
          <p:cNvPr id="590897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571" y="3354"/>
              <a:ext cx="2878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600" i="1">
                  <a:solidFill>
                    <a:srgbClr val="FAFD00"/>
                  </a:solidFill>
                  <a:effectLst/>
                  <a:latin typeface="Kalaham" charset="0"/>
                </a:rPr>
                <a:t>Mjpahfkk;</a:t>
              </a:r>
              <a:r>
                <a:rPr lang="en-US" sz="3600" i="1">
                  <a:solidFill>
                    <a:srgbClr val="FAFD00"/>
                  </a:solidFill>
                  <a:effectLst/>
                  <a:latin typeface="Times" charset="0"/>
                </a:rPr>
                <a:t> 12 </a:t>
              </a:r>
              <a:r>
                <a:rPr lang="en-US" sz="3600" i="1">
                  <a:solidFill>
                    <a:srgbClr val="FAFD00"/>
                  </a:solidFill>
                  <a:effectLst/>
                  <a:latin typeface="Kalaham" charset="0"/>
                </a:rPr>
                <a:t>ypUe;J</a:t>
              </a:r>
              <a:endParaRPr lang="en-US" sz="3600" i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124825" y="3500438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8" name="Rectangle 60"/>
          <p:cNvSpPr>
            <a:spLocks noChangeArrowheads="1"/>
          </p:cNvSpPr>
          <p:nvPr/>
        </p:nvSpPr>
        <p:spPr bwMode="auto">
          <a:xfrm>
            <a:off x="8004175" y="343217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2" name="Text Box 6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0915" name="Text Box 67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590918" name="Text Box 70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590919" name="Group 71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590921" name="Group 7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90922" name="Freeform 7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23" name="Freeform 7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3136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i="1">
                <a:solidFill>
                  <a:schemeClr val="tx1"/>
                </a:solidFill>
                <a:effectLst/>
                <a:latin typeface="Kalaham" charset="0"/>
              </a:rPr>
              <a:t>Kjy;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Kalaham" charset="0"/>
              </a:rPr>
              <a:t>kf;fs;</a:t>
            </a:r>
            <a:r>
              <a:rPr lang="en-US" sz="4000">
                <a:solidFill>
                  <a:schemeClr val="tx1"/>
                </a:solidFill>
                <a:effectLst/>
                <a:latin typeface="Times" charset="0"/>
              </a:rPr>
              <a:t>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493581" name="Rectangle 13"/>
          <p:cNvSpPr>
            <a:spLocks noChangeArrowheads="1"/>
          </p:cNvSpPr>
          <p:nvPr/>
        </p:nvSpPr>
        <p:spPr bwMode="auto">
          <a:xfrm>
            <a:off x="3084513" y="938213"/>
            <a:ext cx="1397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49358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2490788" y="5324475"/>
            <a:ext cx="4568825" cy="118745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rgbClr val="FAFD00"/>
                </a:solidFill>
                <a:effectLst/>
                <a:latin typeface="Kalaham" charset="0"/>
              </a:rPr>
              <a:t>Mjpahfkk;</a:t>
            </a:r>
            <a:r>
              <a:rPr lang="en-US" sz="3600" i="1">
                <a:solidFill>
                  <a:srgbClr val="FAFD00"/>
                </a:solidFill>
                <a:effectLst/>
                <a:latin typeface="Times" charset="0"/>
              </a:rPr>
              <a:t> 12 </a:t>
            </a:r>
            <a:r>
              <a:rPr lang="en-US" sz="3600" i="1">
                <a:solidFill>
                  <a:srgbClr val="FAFD00"/>
                </a:solidFill>
                <a:effectLst/>
                <a:latin typeface="Kalaham" charset="0"/>
              </a:rPr>
              <a:t>ypUe;J</a:t>
            </a:r>
            <a:endParaRPr lang="en-US" sz="3600" i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709988" y="16033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laham" charset="0"/>
              </a:rPr>
              <a:t>miog;G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1200" b="1">
                <a:solidFill>
                  <a:schemeClr val="tx1"/>
                </a:solidFill>
                <a:effectLst/>
              </a:rPr>
              <a:t>. 12: 1-3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8" name="Rectangle 70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493639" name="Rectangle 71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3" name="Text Box 7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93649" name="Text Box 81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493650" name="Group 82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493652" name="Group 8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93653" name="Freeform 85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4" name="Freeform 86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3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8" name="Rectangle 12"/>
          <p:cNvSpPr>
            <a:spLocks noChangeArrowheads="1"/>
          </p:cNvSpPr>
          <p:nvPr/>
        </p:nvSpPr>
        <p:spPr bwMode="auto">
          <a:xfrm>
            <a:off x="3709988" y="1603375"/>
            <a:ext cx="1444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laham" charset="0"/>
              </a:rPr>
              <a:t>miog;G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  <a:p>
            <a:pPr algn="l"/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1315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311322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9" name="Rectangle 53"/>
          <p:cNvSpPr>
            <a:spLocks noChangeArrowheads="1"/>
          </p:cNvSpPr>
          <p:nvPr/>
        </p:nvSpPr>
        <p:spPr bwMode="auto">
          <a:xfrm>
            <a:off x="8175625" y="3654425"/>
            <a:ext cx="709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L</a:t>
            </a:r>
          </a:p>
        </p:txBody>
      </p:sp>
      <p:sp>
        <p:nvSpPr>
          <p:cNvPr id="311350" name="Rectangle 54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4" name="Text Box 5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11360" name="Text Box 64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311373" name="Group 77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311361" name="Group 6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311363" name="Group 6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11364" name="Freeform 6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365" name="Freeform 6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1324" name="Rectangle 2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19062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Kalaham" charset="0"/>
              </a:rPr>
              <a:t>MgpufhKf;F flTspd; epge;jidapy;yhj thf;Fj;jj;jk;</a:t>
            </a:r>
            <a:r>
              <a:rPr lang="en-US" sz="3600" b="1">
                <a:solidFill>
                  <a:srgbClr val="FFFF00"/>
                </a:solidFill>
                <a:effectLst/>
              </a:rPr>
              <a:t>!</a:t>
            </a:r>
            <a:endParaRPr lang="en-US" sz="3600" b="1">
              <a:solidFill>
                <a:srgbClr val="5DBACA"/>
              </a:solidFill>
              <a:effectLst/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1200" b="1">
                <a:solidFill>
                  <a:schemeClr val="tx1"/>
                </a:solidFill>
                <a:effectLst/>
              </a:rPr>
              <a:t>. 12: 1-3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5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Kalaham" charset="0"/>
              </a:rPr>
              <a:t>Mgpufhk;</a:t>
            </a: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0" name="Rectangle 12"/>
          <p:cNvSpPr>
            <a:spLocks noChangeArrowheads="1"/>
          </p:cNvSpPr>
          <p:nvPr/>
        </p:nvSpPr>
        <p:spPr bwMode="auto">
          <a:xfrm>
            <a:off x="3709988" y="1603375"/>
            <a:ext cx="15097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7264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7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43727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437293" name="Group 45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530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Kalaham" charset="0"/>
                </a:rPr>
                <a:t>XH MrPHthjk;</a:t>
              </a:r>
            </a:p>
          </p:txBody>
        </p:sp>
      </p:grpSp>
      <p:grpSp>
        <p:nvGrpSpPr>
          <p:cNvPr id="437296" name="Group 48"/>
          <p:cNvGrpSpPr>
            <a:grpSpLocks/>
          </p:cNvGrpSpPr>
          <p:nvPr/>
        </p:nvGrpSpPr>
        <p:grpSpPr bwMode="auto">
          <a:xfrm>
            <a:off x="3435350" y="3411538"/>
            <a:ext cx="2166938" cy="576262"/>
            <a:chOff x="3083" y="1268"/>
            <a:chExt cx="1365" cy="363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109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Kalaham" charset="0"/>
                </a:rPr>
                <a:t>XH tpj;j</a:t>
              </a:r>
            </a:p>
          </p:txBody>
        </p:sp>
      </p:grpSp>
      <p:grpSp>
        <p:nvGrpSpPr>
          <p:cNvPr id="437299" name="Group 51"/>
          <p:cNvGrpSpPr>
            <a:grpSpLocks/>
          </p:cNvGrpSpPr>
          <p:nvPr/>
        </p:nvGrpSpPr>
        <p:grpSpPr bwMode="auto">
          <a:xfrm>
            <a:off x="2082800" y="2765425"/>
            <a:ext cx="2252663" cy="530225"/>
            <a:chOff x="4165" y="741"/>
            <a:chExt cx="1419" cy="334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950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Kalaham" charset="0"/>
                </a:rPr>
                <a:t>XH ,lk;</a:t>
              </a: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9" name="Rectangle 6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37310" name="Rectangle 62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437311" name="Rectangle 63"/>
          <p:cNvSpPr>
            <a:spLocks noChangeArrowheads="1"/>
          </p:cNvSpPr>
          <p:nvPr/>
        </p:nvSpPr>
        <p:spPr bwMode="auto">
          <a:xfrm>
            <a:off x="8004175" y="343217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5" name="Text Box 6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37321" name="Text Box 73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73990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FF"/>
                </a:solidFill>
                <a:effectLst/>
                <a:latin typeface="Kalaham" charset="0"/>
              </a:rPr>
              <a:t>epge;jidaw;w thf;Fjj;jk; gpw;ghL XH rl;lh_jpahd cld;gbf;ifahdJ</a:t>
            </a:r>
            <a:r>
              <a:rPr lang="en-US" sz="3600" b="1">
                <a:solidFill>
                  <a:srgbClr val="66FFFF"/>
                </a:solidFill>
                <a:effectLst/>
              </a:rPr>
              <a:t>!</a:t>
            </a:r>
          </a:p>
        </p:txBody>
      </p:sp>
      <p:grpSp>
        <p:nvGrpSpPr>
          <p:cNvPr id="437338" name="Group 90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437339" name="Group 91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437341" name="Group 9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37342" name="Freeform 9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7343" name="Freeform 9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7345" name="Freeform 9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6" name="Freeform 9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7" name="Freeform 9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8" name="Freeform 10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9" name="Freeform 10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7350" name="Rectangle 102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826" name="Group 42"/>
          <p:cNvGrpSpPr>
            <a:grpSpLocks/>
          </p:cNvGrpSpPr>
          <p:nvPr/>
        </p:nvGrpSpPr>
        <p:grpSpPr bwMode="auto">
          <a:xfrm>
            <a:off x="1292225" y="357188"/>
            <a:ext cx="7110413" cy="2038350"/>
            <a:chOff x="814" y="225"/>
            <a:chExt cx="4479" cy="1284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2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fHj;jH Mgpuhik Nehf;fp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        </a:t>
              </a:r>
              <a:r>
                <a:rPr lang="ja-JP" altLang="en-US" sz="2400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e_ cd; Njrj;ijAk;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 ,dj;ijAk;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 jfg;gDila tPl;ilAk; tpl;Lg; Gwg;gl;L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ehd; cdf;F fhz;gpf;Fk;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2400" b="1">
                  <a:effectLst/>
                  <a:latin typeface="Kalaham" charset="0"/>
                </a:rPr>
                <a:t>Njrj;Jf;F</a:t>
              </a:r>
              <a:r>
                <a:rPr lang="en-US" sz="2400" b="1">
                  <a:effectLst/>
                  <a:latin typeface="Times" charset="0"/>
                </a:rPr>
                <a:t>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Ngh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  <a:endParaRPr lang="en-US" sz="2400" b="1">
                <a:effectLst/>
                <a:latin typeface="Times" charset="0"/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246827" name="Group 43"/>
          <p:cNvGrpSpPr>
            <a:grpSpLocks/>
          </p:cNvGrpSpPr>
          <p:nvPr/>
        </p:nvGrpSpPr>
        <p:grpSpPr bwMode="auto">
          <a:xfrm>
            <a:off x="1154113" y="2125663"/>
            <a:ext cx="7110412" cy="2038350"/>
            <a:chOff x="727" y="1339"/>
            <a:chExt cx="4479" cy="1284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2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ja-JP" altLang="en-US" sz="2400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ehd; cd;idg;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2400" b="1">
                  <a:effectLst/>
                  <a:latin typeface="Kalaham" charset="0"/>
                </a:rPr>
                <a:t>nghpa [hjpahf;fp</a:t>
              </a:r>
              <a:r>
                <a:rPr lang="en-US" sz="2400" b="1">
                  <a:effectLst/>
                  <a:latin typeface="Times New Roman" charset="0"/>
                </a:rPr>
                <a:t>,</a:t>
              </a:r>
              <a:endParaRPr lang="en-US" sz="24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	  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cd;id MrPHtjpj;J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 Ngiug; ngUikg;gLj;JNtd;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;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eP MrPHthjkha; ,Ug;gha;.</a:t>
              </a:r>
              <a:endParaRPr lang="en-US" sz="24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endParaRPr lang="en-US" b="1">
                <a:effectLst/>
                <a:latin typeface="Times" charset="0"/>
              </a:endParaRP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246824" name="Group 40"/>
          <p:cNvGrpSpPr>
            <a:grpSpLocks/>
          </p:cNvGrpSpPr>
          <p:nvPr/>
        </p:nvGrpSpPr>
        <p:grpSpPr bwMode="auto">
          <a:xfrm>
            <a:off x="1131888" y="3856038"/>
            <a:ext cx="7110412" cy="2038350"/>
            <a:chOff x="713" y="2429"/>
            <a:chExt cx="4479" cy="1284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2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cd;id MrPHtjpf;fpwtHfis MrPHtjpg;Ngd;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cd;idr; rgpf;fpwtidr; rgpg;Ngd;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; </a:t>
              </a: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en-US" sz="2400" b="1">
                  <a:effectLst/>
                  <a:latin typeface="Kalaham" charset="0"/>
                </a:rPr>
                <a:t>G+kpapYy;y tk;rq;fnsy;yhk; cdf;Fs; MrPHtjpf;fg;gLk; vd;whH</a:t>
              </a:r>
              <a:r>
                <a:rPr lang="en-US" sz="2400" b="1">
                  <a:effectLst/>
                  <a:latin typeface="Times" charset="0"/>
                </a:rPr>
                <a:t>.</a:t>
              </a:r>
              <a:r>
                <a:rPr lang="ja-JP" altLang="en-US" sz="2400" b="1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sz="2400" b="1">
                <a:effectLst/>
                <a:latin typeface="Times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24680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2468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5" name="Rectangle 5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246836" name="Rectangle 52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246837" name="Rectangle 53"/>
          <p:cNvSpPr>
            <a:spLocks noChangeArrowheads="1"/>
          </p:cNvSpPr>
          <p:nvPr/>
        </p:nvSpPr>
        <p:spPr bwMode="auto">
          <a:xfrm>
            <a:off x="8004175" y="343217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46844" name="Text Box 60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46847" name="Text Box 63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2870200" y="3556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effectLst/>
                <a:latin typeface="Kalaham" charset="0"/>
              </a:rPr>
              <a:t>Mjpahfkk;</a:t>
            </a:r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 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520" name="Group 32"/>
          <p:cNvGrpSpPr>
            <a:grpSpLocks/>
          </p:cNvGrpSpPr>
          <p:nvPr/>
        </p:nvGrpSpPr>
        <p:grpSpPr bwMode="auto">
          <a:xfrm>
            <a:off x="1292225" y="357188"/>
            <a:ext cx="7110413" cy="2403475"/>
            <a:chOff x="814" y="225"/>
            <a:chExt cx="4479" cy="1514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15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  <a:r>
                <a:rPr lang="en-US" b="1">
                  <a:solidFill>
                    <a:srgbClr val="FAFD00"/>
                  </a:solidFill>
                  <a:effectLst/>
                  <a:latin typeface="Kalaham" charset="0"/>
                </a:rPr>
                <a:t>Mjpahfkk;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12</a:t>
              </a: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     fHj;jH Mgpuhik Nehf;fp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        </a:t>
              </a:r>
              <a:r>
                <a:rPr lang="ja-JP" altLang="en-US" sz="2400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e_ cd; Njrj;ijAk;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 ,dj;ijAk;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 jfg;gDila tPl;ilAk; tpl;Lg; Gwg;gl;L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ehd; cdf;F fhz;gpf;Fk;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2400" b="1">
                  <a:effectLst/>
                  <a:latin typeface="Kalaham" charset="0"/>
                </a:rPr>
                <a:t>Njrj;Jf;F</a:t>
              </a:r>
              <a:r>
                <a:rPr lang="en-US" sz="2400" b="1">
                  <a:effectLst/>
                  <a:latin typeface="Times" charset="0"/>
                </a:rPr>
                <a:t>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Ngh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  <a:endParaRPr lang="en-US" sz="2400" b="1">
                <a:effectLst/>
                <a:latin typeface="Times" charset="0"/>
              </a:endParaRPr>
            </a:p>
            <a:p>
              <a:pPr algn="l"/>
              <a:endParaRPr lang="en-US" b="1">
                <a:effectLst/>
                <a:latin typeface="Times" charset="0"/>
              </a:endParaRP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575523" name="Group 35"/>
          <p:cNvGrpSpPr>
            <a:grpSpLocks/>
          </p:cNvGrpSpPr>
          <p:nvPr/>
        </p:nvGrpSpPr>
        <p:grpSpPr bwMode="auto">
          <a:xfrm>
            <a:off x="1154113" y="2125663"/>
            <a:ext cx="7110412" cy="2465387"/>
            <a:chOff x="727" y="1339"/>
            <a:chExt cx="4479" cy="1553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155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ja-JP" altLang="en-US" sz="2400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ehd; cd;idg;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2400" b="1">
                  <a:effectLst/>
                  <a:latin typeface="Kalaham" charset="0"/>
                </a:rPr>
                <a:t>nghpa [hjpahf;fp</a:t>
              </a:r>
              <a:r>
                <a:rPr lang="en-US" sz="2400" b="1">
                  <a:effectLst/>
                  <a:latin typeface="Times New Roman" charset="0"/>
                </a:rPr>
                <a:t>,</a:t>
              </a:r>
              <a:endParaRPr lang="en-US" sz="24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	  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cd;id MrPHtjpj;J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 Ngiug; ngUikg;gLj;JNtd;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;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eP MrPHthjkha; ,Ug;gha;.</a:t>
              </a:r>
              <a:endParaRPr lang="en-US" sz="24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endParaRPr lang="en-US" b="1">
                <a:effectLst/>
                <a:latin typeface="Times" charset="0"/>
              </a:endParaRPr>
            </a:p>
            <a:p>
              <a:pPr algn="l"/>
              <a:endParaRPr lang="en-US" b="1">
                <a:effectLst/>
                <a:latin typeface="Times" charset="0"/>
              </a:endParaRP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575526" name="Group 38"/>
          <p:cNvGrpSpPr>
            <a:grpSpLocks/>
          </p:cNvGrpSpPr>
          <p:nvPr/>
        </p:nvGrpSpPr>
        <p:grpSpPr bwMode="auto">
          <a:xfrm>
            <a:off x="1131888" y="3856038"/>
            <a:ext cx="7110412" cy="2465387"/>
            <a:chOff x="713" y="2429"/>
            <a:chExt cx="4479" cy="1553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155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cd;id MrPHtjpf;fpwtHfis MrPHtjpg;Ngd;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, 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Kalaham" charset="0"/>
                </a:rPr>
                <a:t>cd;idr; rgpf;fpwtidr; rgpg;Ngd;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Times New Roman" charset="0"/>
                </a:rPr>
                <a:t>; </a:t>
              </a:r>
            </a:p>
            <a:p>
              <a:pPr algn="l"/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en-US" sz="2400" b="1">
                  <a:effectLst/>
                  <a:latin typeface="Kalaham" charset="0"/>
                </a:rPr>
                <a:t>G+kpapYy;y tk;rq;fnsy;yhk; cdf;Fs; MrPHtjpf;fg;gLk; vd;whH</a:t>
              </a:r>
              <a:r>
                <a:rPr lang="en-US" sz="2400" b="1">
                  <a:effectLst/>
                  <a:latin typeface="Times" charset="0"/>
                </a:rPr>
                <a:t>.</a:t>
              </a:r>
              <a:r>
                <a:rPr lang="ja-JP" altLang="en-US" sz="2400" b="1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sz="2400" b="1">
                <a:effectLst/>
                <a:latin typeface="Times" charset="0"/>
              </a:endParaRPr>
            </a:p>
            <a:p>
              <a:pPr algn="l"/>
              <a:endParaRPr lang="en-US" b="1">
                <a:effectLst/>
                <a:latin typeface="Times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68400" y="357188"/>
            <a:ext cx="711041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                            </a:t>
            </a:r>
          </a:p>
        </p:txBody>
      </p:sp>
      <p:grpSp>
        <p:nvGrpSpPr>
          <p:cNvPr id="575495" name="Group 7"/>
          <p:cNvGrpSpPr>
            <a:grpSpLocks/>
          </p:cNvGrpSpPr>
          <p:nvPr/>
        </p:nvGrpSpPr>
        <p:grpSpPr bwMode="auto">
          <a:xfrm>
            <a:off x="5538788" y="5254625"/>
            <a:ext cx="2870200" cy="1011238"/>
            <a:chOff x="2488" y="3104"/>
            <a:chExt cx="1808" cy="637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1531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Kalaham" charset="0"/>
                </a:rPr>
                <a:t>XH MrPHthjk;</a:t>
              </a:r>
            </a:p>
            <a:p>
              <a:pPr algn="l"/>
              <a:endParaRPr lang="en-US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575498" name="Group 10"/>
          <p:cNvGrpSpPr>
            <a:grpSpLocks/>
          </p:cNvGrpSpPr>
          <p:nvPr/>
        </p:nvGrpSpPr>
        <p:grpSpPr bwMode="auto">
          <a:xfrm>
            <a:off x="3462338" y="3756025"/>
            <a:ext cx="2166937" cy="1063625"/>
            <a:chOff x="3083" y="1268"/>
            <a:chExt cx="1365" cy="670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264" y="1268"/>
              <a:ext cx="1095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Kalaham" charset="0"/>
                </a:rPr>
                <a:t>XH tpj;j</a:t>
              </a:r>
            </a:p>
            <a:p>
              <a:pPr algn="l"/>
              <a:endParaRPr lang="en-US" sz="3200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575501" name="Group 13"/>
          <p:cNvGrpSpPr>
            <a:grpSpLocks/>
          </p:cNvGrpSpPr>
          <p:nvPr/>
        </p:nvGrpSpPr>
        <p:grpSpPr bwMode="auto">
          <a:xfrm>
            <a:off x="1658938" y="1982788"/>
            <a:ext cx="2252662" cy="530225"/>
            <a:chOff x="4165" y="741"/>
            <a:chExt cx="1419" cy="334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380" y="750"/>
              <a:ext cx="950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Kalaham" charset="0"/>
                </a:rPr>
                <a:t>XH ,lk;</a:t>
              </a:r>
            </a:p>
          </p:txBody>
        </p:sp>
      </p:grpSp>
      <p:sp>
        <p:nvSpPr>
          <p:cNvPr id="575504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75505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5551" name="Group 63"/>
          <p:cNvGrpSpPr>
            <a:grpSpLocks/>
          </p:cNvGrpSpPr>
          <p:nvPr/>
        </p:nvGrpSpPr>
        <p:grpSpPr bwMode="auto">
          <a:xfrm>
            <a:off x="7937500" y="3502025"/>
            <a:ext cx="1000125" cy="1231900"/>
            <a:chOff x="5042" y="2162"/>
            <a:chExt cx="630" cy="776"/>
          </a:xfrm>
        </p:grpSpPr>
        <p:sp>
          <p:nvSpPr>
            <p:cNvPr id="575529" name="Freeform 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30" name="AutoShape 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2" name="AutoShape 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3" name="Line 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4" name="Line 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6" name="Rectangle 48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575537" name="Rectangle 49"/>
            <p:cNvSpPr>
              <a:spLocks noChangeArrowheads="1"/>
            </p:cNvSpPr>
            <p:nvPr/>
          </p:nvSpPr>
          <p:spPr bwMode="auto">
            <a:xfrm>
              <a:off x="5150" y="2302"/>
              <a:ext cx="383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Miog;G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575538" name="Rectangle 50"/>
            <p:cNvSpPr>
              <a:spLocks noChangeArrowheads="1"/>
            </p:cNvSpPr>
            <p:nvPr/>
          </p:nvSpPr>
          <p:spPr bwMode="auto">
            <a:xfrm>
              <a:off x="5042" y="2162"/>
              <a:ext cx="40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Mgpufhk;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5542" name="Text Box 5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75546" name="Text Box 58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75549" name="Text Box 61"/>
          <p:cNvSpPr txBox="1">
            <a:spLocks noChangeArrowheads="1"/>
          </p:cNvSpPr>
          <p:nvPr/>
        </p:nvSpPr>
        <p:spPr bwMode="auto">
          <a:xfrm>
            <a:off x="6818313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0" y="612775"/>
            <a:ext cx="8650288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Kalaham" charset="0"/>
              </a:rPr>
              <a:t>MgpufhKldhd cld;gbf;if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Kalaham" charset="0"/>
              </a:rPr>
              <a:t>MrPHthjk;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Kalaham" charset="0"/>
              </a:rPr>
              <a:t>Tpj;J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Kalaham" charset="0"/>
              </a:rPr>
              <a:t>,lk;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Kalaham" charset="0"/>
              </a:rPr>
              <a:t>Mjpahfkk;</a:t>
            </a: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 12: 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3200" b="1">
                <a:solidFill>
                  <a:srgbClr val="FAFD00"/>
                </a:solidFill>
                <a:effectLst/>
                <a:latin typeface="Kalaham" charset="0"/>
              </a:rPr>
              <a:t>miog;G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36814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EEFF4B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ja-JP" altLang="en-US" sz="8000" i="1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chemeClr val="tx1"/>
                </a:solidFill>
                <a:effectLst/>
                <a:latin typeface="Times" charset="0"/>
              </a:rPr>
              <a:t>L-S-B</a:t>
            </a:r>
            <a:r>
              <a:rPr lang="ja-JP" altLang="en-US" sz="8000" i="1">
                <a:solidFill>
                  <a:schemeClr val="tx1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787486" name="Text Box 3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87487" name="Text Box 31"/>
          <p:cNvSpPr txBox="1">
            <a:spLocks noChangeArrowheads="1"/>
          </p:cNvSpPr>
          <p:nvPr/>
        </p:nvSpPr>
        <p:spPr bwMode="auto">
          <a:xfrm>
            <a:off x="7472363" y="6242050"/>
            <a:ext cx="657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87502" name="Group 46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7503" name="Freeform 4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0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787511" name="Rectangle 55"/>
            <p:cNvSpPr>
              <a:spLocks noChangeArrowheads="1"/>
            </p:cNvSpPr>
            <p:nvPr/>
          </p:nvSpPr>
          <p:spPr bwMode="auto">
            <a:xfrm>
              <a:off x="5150" y="2302"/>
              <a:ext cx="38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Miog;G</a:t>
              </a:r>
            </a:p>
          </p:txBody>
        </p:sp>
        <p:sp>
          <p:nvSpPr>
            <p:cNvPr id="787512" name="Rectangle 56"/>
            <p:cNvSpPr>
              <a:spLocks noChangeArrowheads="1"/>
            </p:cNvSpPr>
            <p:nvPr/>
          </p:nvSpPr>
          <p:spPr bwMode="auto">
            <a:xfrm>
              <a:off x="5042" y="2162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Mgpufhk;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74" grpId="0" animBg="1"/>
      <p:bldP spid="787475" grpId="0" animBg="1"/>
      <p:bldP spid="787476" grpId="0" animBg="1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074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7" name="Rectangle 3075"/>
          <p:cNvSpPr>
            <a:spLocks noChangeArrowheads="1"/>
          </p:cNvSpPr>
          <p:nvPr/>
        </p:nvSpPr>
        <p:spPr bwMode="auto">
          <a:xfrm>
            <a:off x="525463" y="612775"/>
            <a:ext cx="8143875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Kalaham" charset="0"/>
              </a:rPr>
              <a:t>MgpufhKldhd cld;gbf;if</a:t>
            </a:r>
          </a:p>
        </p:txBody>
      </p:sp>
      <p:sp>
        <p:nvSpPr>
          <p:cNvPr id="789508" name="Rectangle 3076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9" name="Text Box 307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89510" name="Text Box 3078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1" name="Text Box 3079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Kalaham" charset="0"/>
              </a:rPr>
              <a:t>MrPHthjk;</a:t>
            </a: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2" name="Text Box 3080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Kalaham" charset="0"/>
              </a:rPr>
              <a:t>tpj;J</a:t>
            </a: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3" name="Text Box 3081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Kalaham" charset="0"/>
              </a:rPr>
              <a:t>,lk;</a:t>
            </a:r>
          </a:p>
        </p:txBody>
      </p:sp>
      <p:sp>
        <p:nvSpPr>
          <p:cNvPr id="789517" name="Text Box 3085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Kalaham" charset="0"/>
              </a:rPr>
              <a:t>Mjpahfkk;</a:t>
            </a: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 12: 1-3</a:t>
            </a:r>
          </a:p>
        </p:txBody>
      </p:sp>
      <p:sp>
        <p:nvSpPr>
          <p:cNvPr id="789518" name="Rectangle 3086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3200" b="1">
                <a:solidFill>
                  <a:srgbClr val="FAFD00"/>
                </a:solidFill>
                <a:effectLst/>
                <a:latin typeface="Kalaham" charset="0"/>
              </a:rPr>
              <a:t>miog;G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9519" name="Line 3087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0" name="Line 3088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1" name="Line 3089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2" name="Text Box 3090"/>
          <p:cNvSpPr txBox="1">
            <a:spLocks noChangeArrowheads="1"/>
          </p:cNvSpPr>
          <p:nvPr/>
        </p:nvSpPr>
        <p:spPr bwMode="auto">
          <a:xfrm>
            <a:off x="3721100" y="5340350"/>
            <a:ext cx="45720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</a:t>
            </a:r>
            <a:r>
              <a:rPr lang="en-US" sz="3600" b="1">
                <a:solidFill>
                  <a:srgbClr val="FFEA18"/>
                </a:solidFill>
                <a:effectLst/>
                <a:latin typeface="Kalaham" charset="0"/>
              </a:rPr>
              <a:t>epge;jidaw;w</a:t>
            </a:r>
            <a:endParaRPr lang="en-US" sz="36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789523" name="Text Box 3091"/>
          <p:cNvSpPr txBox="1">
            <a:spLocks noChangeArrowheads="1"/>
          </p:cNvSpPr>
          <p:nvPr/>
        </p:nvSpPr>
        <p:spPr bwMode="auto">
          <a:xfrm>
            <a:off x="2347913" y="4768850"/>
            <a:ext cx="28194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</a:t>
            </a:r>
            <a:r>
              <a:rPr lang="en-US" sz="3600" b="1">
                <a:solidFill>
                  <a:srgbClr val="FFEA18"/>
                </a:solidFill>
                <a:effectLst/>
                <a:latin typeface="Kalaham" charset="0"/>
              </a:rPr>
              <a:t>epj;jpakhd</a:t>
            </a:r>
            <a:endParaRPr lang="en-US" sz="36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789524" name="Rectangle 3092"/>
          <p:cNvSpPr>
            <a:spLocks noChangeArrowheads="1"/>
          </p:cNvSpPr>
          <p:nvPr/>
        </p:nvSpPr>
        <p:spPr bwMode="auto">
          <a:xfrm>
            <a:off x="1052513" y="4238625"/>
            <a:ext cx="30622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</a:t>
            </a:r>
            <a:r>
              <a:rPr lang="en-US" sz="3600" b="1">
                <a:solidFill>
                  <a:srgbClr val="FFEA18"/>
                </a:solidFill>
                <a:effectLst/>
                <a:latin typeface="Kalaham" charset="0"/>
              </a:rPr>
              <a:t>tha;%ykhd</a:t>
            </a:r>
            <a:endParaRPr lang="en-US" sz="36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789525" name="Text Box 3093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89526" name="Rectangle 30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grpSp>
        <p:nvGrpSpPr>
          <p:cNvPr id="789528" name="Group 3096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9529" name="Freeform 309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30" name="AutoShape 309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1" name="Rectangle 309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2" name="AutoShape 310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3" name="Line 310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4" name="Line 310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5" name="Rectangle 310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6" name="Rectangle 3104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789537" name="Rectangle 3105"/>
            <p:cNvSpPr>
              <a:spLocks noChangeArrowheads="1"/>
            </p:cNvSpPr>
            <p:nvPr/>
          </p:nvSpPr>
          <p:spPr bwMode="auto">
            <a:xfrm>
              <a:off x="5150" y="2302"/>
              <a:ext cx="38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Miog;G</a:t>
              </a:r>
            </a:p>
          </p:txBody>
        </p:sp>
        <p:sp>
          <p:nvSpPr>
            <p:cNvPr id="789538" name="Rectangle 3106"/>
            <p:cNvSpPr>
              <a:spLocks noChangeArrowheads="1"/>
            </p:cNvSpPr>
            <p:nvPr/>
          </p:nvSpPr>
          <p:spPr bwMode="auto">
            <a:xfrm>
              <a:off x="5042" y="2162"/>
              <a:ext cx="40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Mgpufhk;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89539" name="Line 310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0" name="Line 310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1" name="Line 310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9542" name="Text Box 3110"/>
          <p:cNvSpPr txBox="1">
            <a:spLocks noChangeArrowheads="1"/>
          </p:cNvSpPr>
          <p:nvPr/>
        </p:nvSpPr>
        <p:spPr bwMode="auto">
          <a:xfrm>
            <a:off x="896938" y="2490788"/>
            <a:ext cx="7535862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8F1E"/>
                </a:solidFill>
                <a:effectLst/>
                <a:latin typeface="Kalaham" charset="0"/>
              </a:rPr>
              <a:t>%d;W tpjkhd Fzhjpraq;fs;</a:t>
            </a:r>
            <a:r>
              <a:rPr lang="en-US" sz="3600" b="1">
                <a:solidFill>
                  <a:srgbClr val="FF8F1E"/>
                </a:solidFill>
                <a:effectLst/>
                <a:latin typeface="Arial" charset="0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2" grpId="0" build="p" autoUpdateAnimBg="0"/>
      <p:bldP spid="789523" grpId="0" build="p" autoUpdateAnimBg="0"/>
      <p:bldP spid="789524" grpId="0" build="p" autoUpdateAnimBg="0"/>
      <p:bldP spid="78954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Kalaham" charset="0"/>
              </a:rPr>
              <a:t>md;dsthd jpfjp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Kalaham" charset="0"/>
              </a:rPr>
              <a:t>Mgpufhk; 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- </a:t>
            </a:r>
            <a:r>
              <a:rPr lang="en-US" sz="3600" b="1">
                <a:solidFill>
                  <a:schemeClr val="hlink"/>
                </a:solidFill>
                <a:effectLst/>
                <a:latin typeface="Kalaham" charset="0"/>
              </a:rPr>
              <a:t>NahNrg;G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	  	2000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175000"/>
            <a:ext cx="6248400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D6E008"/>
                </a:solidFill>
                <a:effectLst/>
                <a:latin typeface="Kalaham" charset="0"/>
              </a:rPr>
              <a:t>vy;yh jpfjpfSk; 500 tUl fhyg;gFjpf;Fs; cs;slf;fg;gl;Ls;sJ</a:t>
            </a:r>
            <a:r>
              <a:rPr lang="en-US" sz="4000" b="1">
                <a:solidFill>
                  <a:srgbClr val="D6E008"/>
                </a:solidFill>
                <a:effectLst/>
              </a:rPr>
              <a:t>.</a:t>
            </a:r>
          </a:p>
        </p:txBody>
      </p:sp>
      <p:sp>
        <p:nvSpPr>
          <p:cNvPr id="704519" name="Text Box 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704526" name="Text Box 14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04527" name="Text Box 15"/>
          <p:cNvSpPr txBox="1">
            <a:spLocks noChangeArrowheads="1"/>
          </p:cNvSpPr>
          <p:nvPr/>
        </p:nvSpPr>
        <p:spPr bwMode="auto">
          <a:xfrm>
            <a:off x="8637588" y="6411913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1074"/>
          <p:cNvSpPr>
            <a:spLocks noChangeArrowheads="1"/>
          </p:cNvSpPr>
          <p:nvPr/>
        </p:nvSpPr>
        <p:spPr bwMode="auto">
          <a:xfrm>
            <a:off x="857250" y="873125"/>
            <a:ext cx="6858000" cy="5205413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79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0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1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2" name="Freeform 1030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Rectangle 1031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</a:t>
            </a:r>
          </a:p>
        </p:txBody>
      </p:sp>
      <p:sp>
        <p:nvSpPr>
          <p:cNvPr id="203784" name="Freeform 103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5" name="Rectangle 103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203786" name="Freeform 103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7" name="Freeform 103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Freeform 103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Rectangle 103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203790" name="Rectangle 1038"/>
          <p:cNvSpPr>
            <a:spLocks noChangeArrowheads="1"/>
          </p:cNvSpPr>
          <p:nvPr/>
        </p:nvSpPr>
        <p:spPr bwMode="auto">
          <a:xfrm>
            <a:off x="2516188" y="5640388"/>
            <a:ext cx="7874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203791" name="Rectangle 1039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203792" name="Rectangle 104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3" name="Line 104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4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5" name="Rectangle 1043"/>
          <p:cNvSpPr>
            <a:spLocks noChangeArrowheads="1"/>
          </p:cNvSpPr>
          <p:nvPr/>
        </p:nvSpPr>
        <p:spPr bwMode="auto">
          <a:xfrm>
            <a:off x="0" y="322263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03796" name="Rectangle 10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203797" name="Line 104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9" name="Rectangle 104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0" name="Rectangle 1048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C</a:t>
            </a:r>
          </a:p>
        </p:txBody>
      </p:sp>
      <p:sp>
        <p:nvSpPr>
          <p:cNvPr id="203801" name="Rectangle 1049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203802" name="Oval 105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3" name="Rectangle 105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203804" name="Oval 105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5" name="Rectangle 105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203806" name="Oval 105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7" name="Oval 105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8" name="Rectangle 1056"/>
          <p:cNvSpPr>
            <a:spLocks noChangeArrowheads="1"/>
          </p:cNvSpPr>
          <p:nvPr/>
        </p:nvSpPr>
        <p:spPr bwMode="auto">
          <a:xfrm>
            <a:off x="2997200" y="2568575"/>
            <a:ext cx="576263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203809" name="Oval 105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0" name="Rectangle 1058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03811" name="Oval 105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2" name="Oval 106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3" name="Rectangle 1061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203814" name="Oval 1062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5" name="Rectangle 1063"/>
          <p:cNvSpPr>
            <a:spLocks noChangeArrowheads="1"/>
          </p:cNvSpPr>
          <p:nvPr/>
        </p:nvSpPr>
        <p:spPr bwMode="auto">
          <a:xfrm>
            <a:off x="3224213" y="5164138"/>
            <a:ext cx="5508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rPk</a:t>
            </a:r>
          </a:p>
        </p:txBody>
      </p:sp>
      <p:sp>
        <p:nvSpPr>
          <p:cNvPr id="203816" name="Oval 1064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7" name="Rectangle 1065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03818" name="Rectangle 1066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Nek</a:t>
            </a:r>
          </a:p>
        </p:txBody>
      </p:sp>
      <p:sp>
        <p:nvSpPr>
          <p:cNvPr id="203831" name="AutoShape 1079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0" name="Text Box 109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03851" name="Text Box 1099"/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1200" b="1">
                <a:solidFill>
                  <a:schemeClr val="tx1"/>
                </a:solidFill>
                <a:effectLst/>
              </a:rPr>
              <a:t>. 12:4</a:t>
            </a:r>
          </a:p>
        </p:txBody>
      </p:sp>
      <p:pic>
        <p:nvPicPr>
          <p:cNvPr id="203852" name="Picture 1100" descr="pht zigg pict  copy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3" y="414496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98" name="Oval 10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9" name="Freeform 106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0" name="Oval 1078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6" name="WordArt 1084"/>
          <p:cNvSpPr>
            <a:spLocks noChangeArrowheads="1" noChangeShapeType="1" noTextEdit="1"/>
          </p:cNvSpPr>
          <p:nvPr/>
        </p:nvSpPr>
        <p:spPr bwMode="auto">
          <a:xfrm>
            <a:off x="873125" y="493713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Kalaham"/>
                <a:ea typeface="Kalaham"/>
                <a:cs typeface="Kalaham"/>
              </a:rPr>
              <a:t>mtHfs; tpRthrj;jpy;</a:t>
            </a:r>
          </a:p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Kalaham"/>
                <a:ea typeface="Kalaham"/>
                <a:cs typeface="Kalaham"/>
              </a:rPr>
              <a:t>nrd;whHfs;!</a:t>
            </a:r>
          </a:p>
        </p:txBody>
      </p:sp>
      <p:sp>
        <p:nvSpPr>
          <p:cNvPr id="203853" name="Freeform 110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4" name="AutoShape 110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5" name="Rectangle 110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6" name="AutoShape 110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7" name="Line 110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8" name="Line 110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9" name="Rectangle 110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0" name="Rectangle 1108"/>
          <p:cNvSpPr>
            <a:spLocks noChangeArrowheads="1"/>
          </p:cNvSpPr>
          <p:nvPr/>
        </p:nvSpPr>
        <p:spPr bwMode="auto">
          <a:xfrm>
            <a:off x="8175625" y="3654425"/>
            <a:ext cx="6080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203861" name="Rectangle 1109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03862" name="Line 111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3" name="Line 111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4" name="Line 111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5" name="Text Box 111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11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03871" name="Text Box 1119"/>
          <p:cNvSpPr txBox="1">
            <a:spLocks noChangeArrowheads="1"/>
          </p:cNvSpPr>
          <p:nvPr/>
        </p:nvSpPr>
        <p:spPr bwMode="auto">
          <a:xfrm>
            <a:off x="6816725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03884" name="Text Box 1132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3885" name="Text Box 1133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822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C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224213" y="5164138"/>
            <a:ext cx="5508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rPk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Nek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1200" b="1">
                <a:solidFill>
                  <a:schemeClr val="tx1"/>
                </a:solidFill>
                <a:effectLst/>
              </a:rPr>
              <a:t>. 11:31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89900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2" name="Rectangle 72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8020050" y="3449638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7" name="Text Box 7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13" y="2441575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20247" name="Text Box 87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gpugy;akhd ghgpNyhd; efuk;</a:t>
            </a:r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8572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224213" y="5164138"/>
            <a:ext cx="5508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rPk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Nek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2997200" y="2568575"/>
            <a:ext cx="576263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5472113" y="1755775"/>
            <a:ext cx="3671887" cy="20145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jfg;gd;</a:t>
            </a:r>
            <a:r>
              <a:rPr lang="en-US" b="1">
                <a:solidFill>
                  <a:srgbClr val="EEFF4B"/>
                </a:solidFill>
                <a:effectLst/>
              </a:rPr>
              <a:t>,</a:t>
            </a:r>
          </a:p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taJ nrd;w NjuhF</a:t>
            </a:r>
            <a:r>
              <a:rPr lang="en-US" b="1">
                <a:solidFill>
                  <a:srgbClr val="EEFF4B"/>
                </a:solidFill>
                <a:effectLst/>
              </a:rPr>
              <a:t>, </a:t>
            </a: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mtH Muhdpy; khpj;jhH</a:t>
            </a:r>
            <a:r>
              <a:rPr lang="en-US" b="1">
                <a:solidFill>
                  <a:srgbClr val="EEFF4B"/>
                </a:solidFill>
                <a:effectLst/>
              </a:rPr>
              <a:t>.</a:t>
            </a:r>
          </a:p>
        </p:txBody>
      </p:sp>
      <p:sp>
        <p:nvSpPr>
          <p:cNvPr id="218182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1200" b="1">
                <a:solidFill>
                  <a:schemeClr val="tx1"/>
                </a:solidFill>
                <a:effectLst/>
              </a:rPr>
              <a:t>. 11:31-32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2" name="Rectangle 80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218193" name="Rectangle 81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18203" name="Group 91"/>
          <p:cNvGrpSpPr>
            <a:grpSpLocks/>
          </p:cNvGrpSpPr>
          <p:nvPr/>
        </p:nvGrpSpPr>
        <p:grpSpPr bwMode="auto">
          <a:xfrm>
            <a:off x="885825" y="1714500"/>
            <a:ext cx="4025900" cy="4343400"/>
            <a:chOff x="720" y="1232"/>
            <a:chExt cx="2536" cy="2736"/>
          </a:xfrm>
        </p:grpSpPr>
        <p:pic>
          <p:nvPicPr>
            <p:cNvPr id="218181" name="Picture 69" descr="harran02_sm.jpg                                                00006D96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,d;iwa Muhd; efuk; (JUf;fp) - 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Bee-Hive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18207" name="Text Box 95"/>
          <p:cNvSpPr txBox="1">
            <a:spLocks noChangeArrowheads="1"/>
          </p:cNvSpPr>
          <p:nvPr/>
        </p:nvSpPr>
        <p:spPr bwMode="auto">
          <a:xfrm>
            <a:off x="8597900" y="6440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8556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859088" y="2568575"/>
            <a:ext cx="85883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EFF4B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224213" y="5164138"/>
            <a:ext cx="5508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rPk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1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12:5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0" name="Rectangle 76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221261" name="Rectangle 77"/>
          <p:cNvSpPr>
            <a:spLocks noChangeArrowheads="1"/>
          </p:cNvSpPr>
          <p:nvPr/>
        </p:nvSpPr>
        <p:spPr bwMode="auto">
          <a:xfrm>
            <a:off x="8039100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5" name="Text Box 8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21271" name="Text Box 87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68450" y="493713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0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286625" cy="5213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Mgpufhk; ,lj;ij milAk; nghOj</a:t>
            </a:r>
            <a:r>
              <a:rPr lang="en-US" sz="3200" b="1">
                <a:solidFill>
                  <a:schemeClr val="tx1"/>
                </a:solidFill>
                <a:effectLst/>
              </a:rPr>
              <a:t>…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mtd; 75 taJs;stdhapUe;jhd;</a:t>
            </a: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  <a:latin typeface="Kalaham" charset="0"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mtUila kidtp rhuhs; 65 taJs;stshf ,Ue;jhs;</a:t>
            </a:r>
            <a:r>
              <a:rPr lang="en-US" sz="3200" b="1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mj;Jld; ,d;Dk;</a:t>
            </a:r>
            <a:r>
              <a:rPr lang="en-US" sz="3200" b="1">
                <a:solidFill>
                  <a:schemeClr val="tx1"/>
                </a:solidFill>
                <a:effectLst/>
              </a:rPr>
              <a:t>… </a:t>
            </a: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gps;is fpilf;Fk; vd thf;ffpf;fg;gl;lJ</a:t>
            </a:r>
            <a:r>
              <a:rPr lang="en-US" sz="3200" b="1">
                <a:solidFill>
                  <a:schemeClr val="tx1"/>
                </a:solidFill>
                <a:effectLst/>
              </a:rPr>
              <a:t>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grpSp>
        <p:nvGrpSpPr>
          <p:cNvPr id="715783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5784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15785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3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5794" name="Rectangle 18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715795" name="Rectangle 19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9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5802" name="Text Box 26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715805" name="Text Box 29"/>
          <p:cNvSpPr txBox="1">
            <a:spLocks noChangeArrowheads="1"/>
          </p:cNvSpPr>
          <p:nvPr/>
        </p:nvSpPr>
        <p:spPr bwMode="auto">
          <a:xfrm>
            <a:off x="6818313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02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16804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pic>
        <p:nvPicPr>
          <p:cNvPr id="716806" name="Picture 6" descr="SEA OF GAL LATE AFT                                            00000013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30178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Mjpahfkk;</a:t>
            </a:r>
            <a:r>
              <a:rPr lang="en-US" sz="3200" b="1">
                <a:solidFill>
                  <a:schemeClr val="tx1"/>
                </a:solidFill>
                <a:effectLst/>
              </a:rPr>
              <a:t> 15:6!</a:t>
            </a:r>
            <a:endParaRPr lang="en-US" sz="3200" b="1">
              <a:solidFill>
                <a:srgbClr val="000066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mtd; fHj;jiu tpRthrpj;jhd</a:t>
            </a:r>
            <a:r>
              <a:rPr lang="en-US" sz="3200" b="1">
                <a:solidFill>
                  <a:schemeClr val="tx1"/>
                </a:solidFill>
                <a:effectLst/>
                <a:latin typeface="Times New Roman" charset="0"/>
              </a:rPr>
              <a:t>, </a:t>
            </a: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mij mtH mtDf;F ePjpahf vz;zpdhH</a:t>
            </a:r>
            <a:r>
              <a:rPr lang="en-US" sz="3200" b="1">
                <a:solidFill>
                  <a:schemeClr val="tx1"/>
                </a:solidFill>
                <a:effectLst/>
                <a:latin typeface="Times New Roman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2D6AC"/>
                </a:solidFill>
                <a:effectLst/>
                <a:latin typeface="Kalaham" charset="0"/>
              </a:rPr>
              <a:t>XH rhjhuz tpRthrk;</a:t>
            </a:r>
            <a:r>
              <a:rPr lang="en-US" sz="3200" b="1">
                <a:solidFill>
                  <a:srgbClr val="62D6AC"/>
                </a:solidFill>
                <a:effectLst/>
              </a:rPr>
              <a:t>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15:6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6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6817" name="Rectangle 17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716818" name="Rectangle 18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31" name="Text Box 31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1857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b="1" i="1" baseline="-25000">
                <a:solidFill>
                  <a:schemeClr val="accent1"/>
                </a:solidFill>
                <a:effectLst/>
                <a:latin typeface="Kalaham" charset="0"/>
              </a:rPr>
              <a:t>Mgpufhk; flTspd; thf;Fj;jj;ij tpRthrpj;jhd;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:                                                 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Kalaham" charset="0"/>
              </a:rPr>
              <a:t>XH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Kalaham" charset="0"/>
              </a:rPr>
              <a:t>,lk;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,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Kalaham" charset="0"/>
              </a:rPr>
              <a:t>XH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Kalaham" charset="0"/>
              </a:rPr>
              <a:t>tpj;J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,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Kalaham" charset="0"/>
              </a:rPr>
              <a:t>mj;Jld;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Kalaham" charset="0"/>
              </a:rPr>
              <a:t>XH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Kalaham" charset="0"/>
              </a:rPr>
              <a:t>MrPHthjk;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!</a:t>
            </a:r>
            <a:endParaRPr lang="en-US" sz="4400" i="1" baseline="-25000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4124325" y="1882775"/>
            <a:ext cx="18954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Kalaham" charset="0"/>
              </a:rPr>
              <a:t>MrPHthjk;</a:t>
            </a: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2921000" y="1470025"/>
            <a:ext cx="10398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,</a:t>
            </a:r>
            <a:r>
              <a:rPr lang="en-US" sz="4400" b="1" i="1" baseline="-25000">
                <a:solidFill>
                  <a:schemeClr val="accent2"/>
                </a:solidFill>
                <a:effectLst/>
                <a:latin typeface="Kalaham" charset="0"/>
              </a:rPr>
              <a:t>,lk;</a:t>
            </a:r>
            <a:endParaRPr lang="en-US" sz="4400" b="1" i="1" baseline="-25000">
              <a:solidFill>
                <a:srgbClr val="5DBACA"/>
              </a:solidFill>
              <a:effectLst/>
              <a:latin typeface="Arial" charset="0"/>
            </a:endParaRP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>
            <a:off x="4484688" y="1422400"/>
            <a:ext cx="11414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Kalaham" charset="0"/>
              </a:rPr>
              <a:t>Tpj;J</a:t>
            </a:r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,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  <p:bldP spid="71683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827" name="Group 3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17829" name="Line 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16:1-4</a:t>
            </a:r>
          </a:p>
        </p:txBody>
      </p: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0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7841" name="Rectangle 17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17842" name="Rectangle 18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54" name="Text Box 30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pic>
        <p:nvPicPr>
          <p:cNvPr id="717855" name="Picture 31" descr="D:\3 Judah and the South\Judean Wilderness\Judean Wilderness sr\Nahal Darga from Murabaat caves, 95-22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425" y="477838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1684338" y="1209675"/>
            <a:ext cx="6553200" cy="30178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Mgpufhk; flTis tpRthrpj;jy;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MdhYk;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MfgpufhKk; rhuhSk; nghWikia ,oe;jdH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Mfhiu kidtpahf;fpdhd;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ja-JP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rhuhspd; gzptpilf;fhhp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741488" y="4222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850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-33338"/>
            <a:ext cx="3068637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16:11-12; 17:20-21</a:t>
            </a:r>
          </a:p>
        </p:txBody>
      </p:sp>
      <p:pic>
        <p:nvPicPr>
          <p:cNvPr id="718855" name="Picture 7" descr="&#10;Picture 18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25663" y="1679575"/>
            <a:ext cx="5740400" cy="3505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MfhUf;$lha; XH kfDf;$lhf Mgpufhk; jfg;gd; MdhH</a:t>
            </a:r>
            <a:r>
              <a:rPr lang="en-US" sz="3200" b="1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mtUila ngaH</a:t>
            </a:r>
            <a:r>
              <a:rPr lang="en-US" sz="3200" b="1">
                <a:solidFill>
                  <a:schemeClr val="tx1"/>
                </a:solidFill>
                <a:effectLst/>
              </a:rPr>
              <a:t>: </a:t>
            </a: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,];kNty;</a:t>
            </a:r>
            <a:r>
              <a:rPr lang="en-US" sz="3200" b="1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Kalaham" charset="0"/>
              </a:rPr>
              <a:t>,];kNty; thf;fspf;fg;gl;l Fkhud; my;y</a:t>
            </a:r>
            <a:r>
              <a:rPr lang="en-US" sz="3200" b="1">
                <a:solidFill>
                  <a:schemeClr val="tx1"/>
                </a:solidFill>
                <a:effectLst/>
              </a:rPr>
              <a:t>.)</a:t>
            </a:r>
          </a:p>
        </p:txBody>
      </p:sp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5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8866" name="Rectangle 18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73" name="Rectangle 25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718879" name="Text Box 31"/>
          <p:cNvSpPr txBox="1">
            <a:spLocks noChangeArrowheads="1"/>
          </p:cNvSpPr>
          <p:nvPr/>
        </p:nvSpPr>
        <p:spPr bwMode="auto">
          <a:xfrm>
            <a:off x="6816725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1789113" y="3313113"/>
            <a:ext cx="6089650" cy="18875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874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19876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17:19</a:t>
            </a:r>
          </a:p>
        </p:txBody>
      </p:sp>
      <p:pic>
        <p:nvPicPr>
          <p:cNvPr id="719879" name="Picture 7" descr="&#10;Picture 17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6119813" cy="3749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  <a:effectLst/>
                <a:latin typeface="Kalaham" charset="0"/>
              </a:rPr>
              <a:t>,g;nghOJ MgpufhKf; taJ 85 rhuhSf;F 75 taJ</a:t>
            </a:r>
            <a:r>
              <a:rPr lang="en-US" sz="3200" b="1">
                <a:solidFill>
                  <a:srgbClr val="000066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  <a:effectLst/>
                <a:latin typeface="Kalaham" charset="0"/>
              </a:rPr>
              <a:t>,d;Dk; 15 tUlq;fspd; gpd;G</a:t>
            </a:r>
            <a:r>
              <a:rPr lang="en-US" sz="3200" b="1">
                <a:solidFill>
                  <a:srgbClr val="000066"/>
                </a:solidFill>
                <a:effectLst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  <a:effectLst/>
                <a:latin typeface="Kalaham" charset="0"/>
              </a:rPr>
              <a:t>rhuhSf;$lhf MgpufhKf;F XH kfd; gpwe;jhH</a:t>
            </a:r>
            <a:r>
              <a:rPr lang="en-US" sz="3200" b="1">
                <a:solidFill>
                  <a:srgbClr val="000066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  <a:effectLst/>
                <a:latin typeface="Kalaham" charset="0"/>
              </a:rPr>
              <a:t>ngaH</a:t>
            </a:r>
            <a:r>
              <a:rPr lang="en-US" sz="3200" b="1">
                <a:solidFill>
                  <a:srgbClr val="000066"/>
                </a:solidFill>
                <a:effectLst/>
              </a:rPr>
              <a:t>: </a:t>
            </a:r>
            <a:r>
              <a:rPr lang="ja-JP" altLang="en-US" sz="3200" b="1">
                <a:solidFill>
                  <a:srgbClr val="000066"/>
                </a:solidFill>
                <a:effectLst/>
                <a:latin typeface="Arial"/>
              </a:rPr>
              <a:t>“</a:t>
            </a:r>
            <a:r>
              <a:rPr lang="en-US" sz="3200" b="1">
                <a:solidFill>
                  <a:srgbClr val="000066"/>
                </a:solidFill>
                <a:effectLst/>
                <a:latin typeface="Kalaham" charset="0"/>
              </a:rPr>
              <a:t>&lt;rhf;F</a:t>
            </a:r>
            <a:r>
              <a:rPr lang="ja-JP" altLang="en-US" sz="3200" b="1">
                <a:solidFill>
                  <a:srgbClr val="000066"/>
                </a:solidFill>
                <a:effectLst/>
                <a:latin typeface="Arial"/>
              </a:rPr>
              <a:t>”</a:t>
            </a:r>
            <a:endParaRPr lang="en-US" sz="3200" b="1">
              <a:solidFill>
                <a:srgbClr val="000066"/>
              </a:solidFill>
              <a:effectLst/>
              <a:latin typeface="Kalaham" charset="0"/>
            </a:endParaRPr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9899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9890" name="Rectangle 18"/>
          <p:cNvSpPr>
            <a:spLocks noChangeArrowheads="1"/>
          </p:cNvSpPr>
          <p:nvPr/>
        </p:nvSpPr>
        <p:spPr bwMode="auto">
          <a:xfrm>
            <a:off x="8175625" y="3654425"/>
            <a:ext cx="1809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Kalaham" charset="0"/>
            </a:endParaRP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719891" name="Rectangle 19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3" name="Text Box 31"/>
          <p:cNvSpPr txBox="1">
            <a:spLocks noChangeArrowheads="1"/>
          </p:cNvSpPr>
          <p:nvPr/>
        </p:nvSpPr>
        <p:spPr bwMode="auto">
          <a:xfrm>
            <a:off x="6818313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5" name="Text Box 33"/>
          <p:cNvSpPr txBox="1">
            <a:spLocks noChangeArrowheads="1"/>
          </p:cNvSpPr>
          <p:nvPr/>
        </p:nvSpPr>
        <p:spPr bwMode="auto">
          <a:xfrm>
            <a:off x="8166100" y="3644900"/>
            <a:ext cx="6111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898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20900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17:21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720927" name="Text Box 31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pic>
        <p:nvPicPr>
          <p:cNvPr id="720928" name="Picture 32" descr="C:\0Images\Todd Sites\0Adds\3 Judah adds\062600 Detroit trip\sr\Nahal Zin4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112963" y="738188"/>
            <a:ext cx="57404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laham" charset="0"/>
              </a:rPr>
              <a:t>ePz;l fhykh vjpHghHf;fg;gl;ltH &lt;rhf;F</a:t>
            </a:r>
            <a:r>
              <a:rPr lang="en-US" sz="3600" b="1">
                <a:solidFill>
                  <a:schemeClr val="tx1"/>
                </a:solidFill>
                <a:effectLst/>
              </a:rPr>
              <a:t>…</a:t>
            </a:r>
            <a:endParaRPr lang="en-US" sz="3600" b="1">
              <a:solidFill>
                <a:schemeClr val="bg2"/>
              </a:solidFill>
              <a:effectLst/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4379913" cy="2041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  <a:latin typeface="Kalaham" charset="0"/>
              </a:rPr>
              <a:t>flTs; MgpufhKf;F nfhLj;j thf;Fj;jj;jk; ,tDf;$lhf fle;J nry;Yk;</a:t>
            </a:r>
            <a:r>
              <a:rPr lang="en-US" sz="3200" b="1">
                <a:solidFill>
                  <a:srgbClr val="FFFF00"/>
                </a:solidFill>
                <a:effectLst/>
              </a:rPr>
              <a:t>…</a:t>
            </a:r>
            <a:endParaRPr lang="en-US" sz="3200" b="1">
              <a:solidFill>
                <a:schemeClr val="bg2"/>
              </a:solidFill>
              <a:effectLst/>
            </a:endParaRPr>
          </a:p>
        </p:txBody>
      </p:sp>
      <p:sp>
        <p:nvSpPr>
          <p:cNvPr id="720931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7913688" y="3632200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107363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4" name="Rectangle 1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20915" name="Rectangle 19"/>
          <p:cNvSpPr>
            <a:spLocks noChangeArrowheads="1"/>
          </p:cNvSpPr>
          <p:nvPr/>
        </p:nvSpPr>
        <p:spPr bwMode="auto">
          <a:xfrm>
            <a:off x="8175625" y="3654425"/>
            <a:ext cx="608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8004175" y="3432175"/>
            <a:ext cx="6381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228850" y="4768850"/>
            <a:ext cx="4175125" cy="13700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chemeClr val="bg2"/>
                </a:solidFill>
                <a:effectLst/>
                <a:latin typeface="Kalaham" charset="0"/>
              </a:rPr>
              <a:t>&lt;rhf;F</a:t>
            </a:r>
            <a:r>
              <a:rPr lang="en-US" sz="2400" b="1" i="1">
                <a:solidFill>
                  <a:schemeClr val="bg2"/>
                </a:solidFill>
                <a:effectLst/>
              </a:rPr>
              <a:t>…</a:t>
            </a:r>
          </a:p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chemeClr val="bg2"/>
                </a:solidFill>
                <a:effectLst/>
                <a:latin typeface="Kalaham" charset="0"/>
              </a:rPr>
              <a:t>Clhf</a:t>
            </a:r>
            <a:r>
              <a:rPr lang="en-US" sz="2400" b="1" i="1">
                <a:solidFill>
                  <a:schemeClr val="bg2"/>
                </a:solidFill>
                <a:effectLst/>
              </a:rPr>
              <a:t>           </a:t>
            </a:r>
            <a:r>
              <a:rPr lang="en-US" sz="2400" b="1" i="1">
                <a:solidFill>
                  <a:schemeClr val="bg2"/>
                </a:solidFill>
                <a:effectLst/>
                <a:latin typeface="Kalaham" charset="0"/>
              </a:rPr>
              <a:t>FLk;g</a:t>
            </a:r>
            <a:r>
              <a:rPr lang="en-US" sz="2400" b="1" i="1">
                <a:solidFill>
                  <a:schemeClr val="bg2"/>
                </a:solidFill>
                <a:effectLst/>
              </a:rPr>
              <a:t> </a:t>
            </a:r>
            <a:r>
              <a:rPr lang="en-US" sz="2400" b="1" i="1">
                <a:solidFill>
                  <a:schemeClr val="bg2"/>
                </a:solidFill>
                <a:effectLst/>
                <a:latin typeface="Kalaham" charset="0"/>
              </a:rPr>
              <a:t>tuyhW</a:t>
            </a:r>
            <a:r>
              <a:rPr lang="en-US" sz="2400" b="1" i="1">
                <a:solidFill>
                  <a:schemeClr val="bg2"/>
                </a:solidFill>
                <a:effectLst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02" name="Group 2"/>
          <p:cNvGrpSpPr>
            <a:grpSpLocks/>
          </p:cNvGrpSpPr>
          <p:nvPr/>
        </p:nvGrpSpPr>
        <p:grpSpPr bwMode="auto">
          <a:xfrm>
            <a:off x="2425700" y="1514475"/>
            <a:ext cx="4362450" cy="3598863"/>
            <a:chOff x="1512" y="1397"/>
            <a:chExt cx="2748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610" y="1399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gilg;G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716" y="1566"/>
              <a:ext cx="5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600" b="1">
                  <a:solidFill>
                    <a:srgbClr val="790015"/>
                  </a:solidFill>
                  <a:effectLst/>
                  <a:latin typeface="Kalaham" charset="0"/>
                </a:rPr>
                <a:t>Mgpufhk;</a:t>
              </a:r>
              <a:endParaRPr lang="en-US" sz="16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1801" y="1735"/>
              <a:ext cx="6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NahNrg;G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122" y="1896"/>
              <a:ext cx="4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NkNr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172" y="2071"/>
              <a:ext cx="5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NaRth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247" y="2233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Gul;rpfuk;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422" y="2416"/>
              <a:ext cx="6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uh[h_fk;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473" y="2591"/>
              <a:ext cx="8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rpiwapWg;G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765" y="2777"/>
              <a:ext cx="5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mikjp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8063" name="Group 63"/>
            <p:cNvGrpSpPr>
              <a:grpSpLocks/>
            </p:cNvGrpSpPr>
            <p:nvPr/>
          </p:nvGrpSpPr>
          <p:grpSpPr bwMode="auto">
            <a:xfrm>
              <a:off x="2974" y="2965"/>
              <a:ext cx="627" cy="280"/>
              <a:chOff x="3062" y="3101"/>
              <a:chExt cx="627" cy="280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3063" y="3101"/>
                <a:ext cx="62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Kalaham" charset="0"/>
                  </a:rPr>
                  <a:t>,NaR</a:t>
                </a: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68" name="AutoShape 68"/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069" name="Group 69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68070" name="Rectangle 70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68071" name="Line 71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2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68073" name="Text Box 73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37:2 - </a:t>
            </a: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50:26</a:t>
            </a:r>
          </a:p>
        </p:txBody>
      </p:sp>
      <p:sp>
        <p:nvSpPr>
          <p:cNvPr id="768074" name="Text Box 7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768077" name="Text Box 77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3041650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Kalaham" charset="0"/>
              </a:rPr>
              <a:t>kf;fspy;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Kalaham" charset="0"/>
              </a:rPr>
              <a:t>Kjy; gFjpapy;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Kalaham" charset="0"/>
              </a:rPr>
              <a:t>cs;stHfs;</a:t>
            </a:r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68086" name="AutoShape 86"/>
          <p:cNvSpPr>
            <a:spLocks noChangeArrowheads="1"/>
          </p:cNvSpPr>
          <p:nvPr/>
        </p:nvSpPr>
        <p:spPr bwMode="auto">
          <a:xfrm rot="16200000">
            <a:off x="4972050" y="368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8079" name="Rectangle 79"/>
          <p:cNvSpPr>
            <a:spLocks noChangeArrowheads="1"/>
          </p:cNvSpPr>
          <p:nvPr/>
        </p:nvSpPr>
        <p:spPr bwMode="auto">
          <a:xfrm>
            <a:off x="5340350" y="1341438"/>
            <a:ext cx="2339975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XH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                 </a:t>
            </a:r>
            <a:r>
              <a:rPr lang="en-US" sz="2000">
                <a:solidFill>
                  <a:schemeClr val="tx1"/>
                </a:solidFill>
                <a:effectLst/>
                <a:latin typeface="Arial" charset="0"/>
              </a:rPr>
              <a:t>    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epahahjpgjp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        </a:t>
            </a:r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epahae;j_hf;f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           </a:t>
            </a:r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Ntz;lk;</a:t>
            </a:r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”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768083" name="Oval 83"/>
          <p:cNvSpPr>
            <a:spLocks noChangeArrowheads="1"/>
          </p:cNvSpPr>
          <p:nvPr/>
        </p:nvSpPr>
        <p:spPr bwMode="auto">
          <a:xfrm>
            <a:off x="5195888" y="1681163"/>
            <a:ext cx="200342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6" grpId="0" animBg="1"/>
      <p:bldP spid="768079" grpId="0" autoUpdateAnimBg="0"/>
      <p:bldP spid="7680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Kalaham" charset="0"/>
              </a:rPr>
              <a:t>Mgpufhk;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1932" name="Rectangle 12"/>
          <p:cNvSpPr>
            <a:spLocks noChangeArrowheads="1"/>
          </p:cNvSpPr>
          <p:nvPr/>
        </p:nvSpPr>
        <p:spPr bwMode="auto">
          <a:xfrm>
            <a:off x="3709988" y="16033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laham" charset="0"/>
              </a:rPr>
              <a:t>miog;G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21933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1937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3" name="Rectangle 2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21944" name="Line 2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0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1951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2230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,];kNty;</a:t>
            </a: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&amp; </a:t>
            </a: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&lt;rhf;F</a:t>
            </a:r>
            <a:endParaRPr lang="en-US" sz="4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0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21961" name="Rectangle 41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21962" name="Rectangle 42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21963" name="Rectangle 4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721973" name="Text Box 53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21974" name="Group 54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721975" name="Group 5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721977" name="Group 5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721978" name="Freeform 5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79" name="Freeform 5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1981" name="Freeform 6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2" name="Freeform 6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3" name="Freeform 6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4" name="Freeform 6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5" name="Freeform 6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198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ca. 2000 B.C.</a:t>
            </a:r>
          </a:p>
        </p:txBody>
      </p:sp>
      <p:sp>
        <p:nvSpPr>
          <p:cNvPr id="7905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905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90541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9054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9055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51" name="Rectangle 23"/>
          <p:cNvSpPr>
            <a:spLocks noChangeArrowheads="1"/>
          </p:cNvSpPr>
          <p:nvPr/>
        </p:nvSpPr>
        <p:spPr bwMode="auto">
          <a:xfrm>
            <a:off x="3078163" y="931863"/>
            <a:ext cx="1397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Kalaham" charset="0"/>
              </a:rPr>
              <a:t>Mgpufhk;</a:t>
            </a:r>
            <a:endParaRPr lang="en-US" sz="2400" b="1">
              <a:solidFill>
                <a:schemeClr val="hlink"/>
              </a:solidFill>
              <a:effectLst/>
              <a:latin typeface="Times" charset="0"/>
            </a:endParaRP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557" name="Group 29"/>
          <p:cNvGrpSpPr>
            <a:grpSpLocks/>
          </p:cNvGrpSpPr>
          <p:nvPr/>
        </p:nvGrpSpPr>
        <p:grpSpPr bwMode="auto">
          <a:xfrm>
            <a:off x="4772025" y="4681538"/>
            <a:ext cx="3683000" cy="1549400"/>
            <a:chOff x="3048" y="3064"/>
            <a:chExt cx="2320" cy="976"/>
          </a:xfrm>
        </p:grpSpPr>
        <p:grpSp>
          <p:nvGrpSpPr>
            <p:cNvPr id="790558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9055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60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526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Kalaham" charset="0"/>
                  </a:rPr>
                  <a:t>A+j kf;fs;</a:t>
                </a:r>
              </a:p>
              <a:p>
                <a:pPr algn="l"/>
                <a:r>
                  <a:rPr lang="en-US" b="1">
                    <a:solidFill>
                      <a:schemeClr val="hlink"/>
                    </a:solidFill>
                    <a:effectLst/>
                    <a:latin typeface="Kalaham" charset="0"/>
                  </a:rPr>
                  <a:t>,tDf;$lhf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 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Kalaham" charset="0"/>
                  </a:rPr>
                  <a:t>&lt;rhf;F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0562" name="Group 34"/>
          <p:cNvGrpSpPr>
            <a:grpSpLocks/>
          </p:cNvGrpSpPr>
          <p:nvPr/>
        </p:nvGrpSpPr>
        <p:grpSpPr bwMode="auto">
          <a:xfrm>
            <a:off x="596900" y="4686300"/>
            <a:ext cx="4051300" cy="1549400"/>
            <a:chOff x="408" y="3056"/>
            <a:chExt cx="2552" cy="976"/>
          </a:xfrm>
        </p:grpSpPr>
        <p:grpSp>
          <p:nvGrpSpPr>
            <p:cNvPr id="790563" name="Group 35"/>
            <p:cNvGrpSpPr>
              <a:grpSpLocks/>
            </p:cNvGrpSpPr>
            <p:nvPr/>
          </p:nvGrpSpPr>
          <p:grpSpPr bwMode="auto">
            <a:xfrm>
              <a:off x="408" y="3194"/>
              <a:ext cx="2520" cy="704"/>
              <a:chOff x="565" y="3050"/>
              <a:chExt cx="4859" cy="704"/>
            </a:xfrm>
          </p:grpSpPr>
          <p:sp>
            <p:nvSpPr>
              <p:cNvPr id="790564" name="Rectangle 36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65" name="Rectangle 37"/>
              <p:cNvSpPr>
                <a:spLocks noChangeArrowheads="1"/>
              </p:cNvSpPr>
              <p:nvPr/>
            </p:nvSpPr>
            <p:spPr bwMode="auto">
              <a:xfrm>
                <a:off x="565" y="3093"/>
                <a:ext cx="4830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r"/>
                <a:r>
                  <a:rPr lang="en-US" b="1">
                    <a:solidFill>
                      <a:srgbClr val="FFFF00"/>
                    </a:solidFill>
                    <a:effectLst/>
                    <a:latin typeface="Kalaham" charset="0"/>
                  </a:rPr>
                  <a:t>mNugpa kf;fs;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r"/>
                <a:r>
                  <a:rPr lang="en-US" b="1">
                    <a:solidFill>
                      <a:schemeClr val="hlink"/>
                    </a:solidFill>
                    <a:effectLst/>
                    <a:latin typeface="Kalaham" charset="0"/>
                  </a:rPr>
                  <a:t>,tDf;$lhf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 </a:t>
                </a:r>
                <a:r>
                  <a:rPr lang="en-US" b="1">
                    <a:solidFill>
                      <a:srgbClr val="00FF00"/>
                    </a:solidFill>
                    <a:effectLst/>
                    <a:latin typeface="Kalaham" charset="0"/>
                  </a:rPr>
                  <a:t>,];kNty;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7056438" y="5395913"/>
            <a:ext cx="1352550" cy="6080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2735263" y="5341938"/>
            <a:ext cx="1879600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0573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4" name="Rectangle 46"/>
          <p:cNvSpPr>
            <a:spLocks noChangeArrowheads="1"/>
          </p:cNvSpPr>
          <p:nvPr/>
        </p:nvSpPr>
        <p:spPr bwMode="auto">
          <a:xfrm>
            <a:off x="8191500" y="3632200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5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6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7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8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9" name="Rectangle 5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90580" name="Rectangle 52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90581" name="Rectangle 53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90582" name="Rectangle 5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90583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4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5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6" name="Text Box 5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18275"/>
            <a:ext cx="3397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90588" name="Text Box 60"/>
          <p:cNvSpPr txBox="1">
            <a:spLocks noChangeArrowheads="1"/>
          </p:cNvSpPr>
          <p:nvPr/>
        </p:nvSpPr>
        <p:spPr bwMode="auto">
          <a:xfrm>
            <a:off x="6764338" y="60769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90589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0597" name="Text Box 69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grpSp>
        <p:nvGrpSpPr>
          <p:cNvPr id="790602" name="Group 74"/>
          <p:cNvGrpSpPr>
            <a:grpSpLocks/>
          </p:cNvGrpSpPr>
          <p:nvPr/>
        </p:nvGrpSpPr>
        <p:grpSpPr bwMode="auto">
          <a:xfrm>
            <a:off x="2887663" y="822325"/>
            <a:ext cx="2225675" cy="2187575"/>
            <a:chOff x="1819" y="518"/>
            <a:chExt cx="1402" cy="1378"/>
          </a:xfrm>
        </p:grpSpPr>
        <p:sp>
          <p:nvSpPr>
            <p:cNvPr id="790552" name="Oval 24"/>
            <p:cNvSpPr>
              <a:spLocks noChangeArrowheads="1"/>
            </p:cNvSpPr>
            <p:nvPr/>
          </p:nvSpPr>
          <p:spPr bwMode="auto">
            <a:xfrm>
              <a:off x="1823" y="518"/>
              <a:ext cx="1331" cy="423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EFF4B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56" name="Oval 28"/>
            <p:cNvSpPr>
              <a:spLocks noChangeArrowheads="1"/>
            </p:cNvSpPr>
            <p:nvPr/>
          </p:nvSpPr>
          <p:spPr bwMode="auto">
            <a:xfrm>
              <a:off x="2501" y="1555"/>
              <a:ext cx="719" cy="341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EFF4B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99" name="Line 71"/>
            <p:cNvSpPr>
              <a:spLocks noChangeShapeType="1"/>
            </p:cNvSpPr>
            <p:nvPr/>
          </p:nvSpPr>
          <p:spPr bwMode="auto">
            <a:xfrm>
              <a:off x="1819" y="774"/>
              <a:ext cx="657" cy="952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601" name="Line 73"/>
            <p:cNvSpPr>
              <a:spLocks noChangeShapeType="1"/>
            </p:cNvSpPr>
            <p:nvPr/>
          </p:nvSpPr>
          <p:spPr bwMode="auto">
            <a:xfrm>
              <a:off x="3161" y="736"/>
              <a:ext cx="60" cy="984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90" name="AutoShape 62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0591" name="AutoShape 63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9" name="Group 54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80" name="Group 5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82" name="Group 5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8" name="Freeform 5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" name="Freeform 5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83" name="Freeform 6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Freeform 6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Freeform 6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Freeform 6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Freeform 6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1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47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00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00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90" name="Rectangle 67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rgbClr val="FFFF00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rgbClr val="FFFF00"/>
                </a:solidFill>
                <a:effectLst/>
                <a:latin typeface="Helvetica" charset="0"/>
              </a:rPr>
              <a:t>. 12:1-3</a:t>
            </a:r>
            <a:endParaRPr lang="en-US" b="1" i="1">
              <a:solidFill>
                <a:srgbClr val="FFFF00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590" grpId="0" animBg="1" autoUpdateAnimBg="0"/>
      <p:bldP spid="79059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5" name="Rectangle 1027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1556" name="Rectangle 1028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7" name="AutoShape 1029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8" name="Rectangle 1030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9" name="Line 103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0" name="Line 103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2" name="Rectangle 1034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ca. 2000 B.C.</a:t>
            </a:r>
          </a:p>
        </p:txBody>
      </p:sp>
      <p:sp>
        <p:nvSpPr>
          <p:cNvPr id="791563" name="Rectangle 1035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91564" name="Rectangle 1036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91565" name="Rectangle 1037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91567" name="Rectangle 1039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8" name="Rectangle 1040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791569" name="Rectangle 1041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1570" name="Line 104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1" name="Line 104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2" name="Line 104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3" name="Rectangle 104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91574" name="Line 104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5" name="Rectangle 1047"/>
          <p:cNvSpPr>
            <a:spLocks noChangeArrowheads="1"/>
          </p:cNvSpPr>
          <p:nvPr/>
        </p:nvSpPr>
        <p:spPr bwMode="auto">
          <a:xfrm>
            <a:off x="3268663" y="931863"/>
            <a:ext cx="1397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Kalaham" charset="0"/>
              </a:rPr>
              <a:t>Mgpufhk;</a:t>
            </a:r>
          </a:p>
        </p:txBody>
      </p:sp>
      <p:sp>
        <p:nvSpPr>
          <p:cNvPr id="791577" name="Rectangle 1049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8" name="Oval 1050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1579" name="Group 1051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791580" name="Group 1052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91581" name="Rectangle 1053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582" name="Rectangle 1054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526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Kalaham" charset="0"/>
                  </a:rPr>
                  <a:t>A+j kf;fs;</a:t>
                </a:r>
              </a:p>
              <a:p>
                <a:pPr algn="l"/>
                <a:r>
                  <a:rPr lang="en-US" b="1">
                    <a:solidFill>
                      <a:schemeClr val="hlink"/>
                    </a:solidFill>
                    <a:effectLst/>
                    <a:latin typeface="Kalaham" charset="0"/>
                  </a:rPr>
                  <a:t>,tDf;$lhf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 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Kalaham" charset="0"/>
                  </a:rPr>
                  <a:t>&lt;rhf;F</a:t>
                </a:r>
              </a:p>
            </p:txBody>
          </p:sp>
        </p:grpSp>
        <p:sp>
          <p:nvSpPr>
            <p:cNvPr id="791583" name="AutoShape 1055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584" name="Group 1056"/>
          <p:cNvGrpSpPr>
            <a:grpSpLocks/>
          </p:cNvGrpSpPr>
          <p:nvPr/>
        </p:nvGrpSpPr>
        <p:grpSpPr bwMode="auto">
          <a:xfrm>
            <a:off x="596900" y="4686300"/>
            <a:ext cx="4051300" cy="1657350"/>
            <a:chOff x="408" y="3056"/>
            <a:chExt cx="2552" cy="1044"/>
          </a:xfrm>
        </p:grpSpPr>
        <p:grpSp>
          <p:nvGrpSpPr>
            <p:cNvPr id="791585" name="Group 1057"/>
            <p:cNvGrpSpPr>
              <a:grpSpLocks/>
            </p:cNvGrpSpPr>
            <p:nvPr/>
          </p:nvGrpSpPr>
          <p:grpSpPr bwMode="auto">
            <a:xfrm>
              <a:off x="408" y="3194"/>
              <a:ext cx="2520" cy="906"/>
              <a:chOff x="565" y="3050"/>
              <a:chExt cx="4859" cy="906"/>
            </a:xfrm>
          </p:grpSpPr>
          <p:sp>
            <p:nvSpPr>
              <p:cNvPr id="791586" name="Rectangle 1058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587" name="Rectangle 1059"/>
              <p:cNvSpPr>
                <a:spLocks noChangeArrowheads="1"/>
              </p:cNvSpPr>
              <p:nvPr/>
            </p:nvSpPr>
            <p:spPr bwMode="auto">
              <a:xfrm>
                <a:off x="565" y="3093"/>
                <a:ext cx="4830" cy="8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r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  </a:t>
                </a:r>
                <a:r>
                  <a:rPr lang="en-US" b="1">
                    <a:solidFill>
                      <a:srgbClr val="FFFF00"/>
                    </a:solidFill>
                    <a:effectLst/>
                    <a:latin typeface="Kalaham" charset="0"/>
                  </a:rPr>
                  <a:t>mNugpa kf;fs;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r"/>
                <a:r>
                  <a:rPr lang="en-US" b="1">
                    <a:solidFill>
                      <a:schemeClr val="hlink"/>
                    </a:solidFill>
                    <a:effectLst/>
                    <a:latin typeface="Kalaham" charset="0"/>
                  </a:rPr>
                  <a:t>,tDf;$lhf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 </a:t>
                </a:r>
                <a:r>
                  <a:rPr lang="en-US" b="1">
                    <a:solidFill>
                      <a:srgbClr val="00FF00"/>
                    </a:solidFill>
                    <a:effectLst/>
                    <a:latin typeface="Kalaham" charset="0"/>
                  </a:rPr>
                  <a:t>,];kNty;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r"/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1588" name="AutoShape 1060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1594" name="Freeform 106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1595" name="AutoShape 106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6" name="Rectangle 1068"/>
          <p:cNvSpPr>
            <a:spLocks noChangeArrowheads="1"/>
          </p:cNvSpPr>
          <p:nvPr/>
        </p:nvSpPr>
        <p:spPr bwMode="auto">
          <a:xfrm>
            <a:off x="798195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7" name="AutoShape 106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8" name="Line 107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9" name="Line 107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0" name="Rectangle 107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1" name="Rectangle 107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91602" name="Rectangle 1074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91603" name="Rectangle 1075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91604" name="Rectangle 107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91605" name="Line 107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6" name="Line 107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7" name="Line 107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8" name="Text Box 108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1609" name="Rectangle 1081"/>
          <p:cNvSpPr>
            <a:spLocks noChangeArrowheads="1"/>
          </p:cNvSpPr>
          <p:nvPr/>
        </p:nvSpPr>
        <p:spPr bwMode="auto">
          <a:xfrm>
            <a:off x="8083550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91610" name="Text Box 1082"/>
          <p:cNvSpPr txBox="1">
            <a:spLocks noChangeArrowheads="1"/>
          </p:cNvSpPr>
          <p:nvPr/>
        </p:nvSpPr>
        <p:spPr bwMode="auto">
          <a:xfrm>
            <a:off x="6764338" y="60769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91611" name="Text Box 1083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1612" name="AutoShape 1084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1613" name="AutoShape 1085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91614" name="Group 1086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780" y="404"/>
            <a:chExt cx="1610" cy="1720"/>
          </a:xfrm>
        </p:grpSpPr>
        <p:sp>
          <p:nvSpPr>
            <p:cNvPr id="791615" name="AutoShape 1087"/>
            <p:cNvSpPr>
              <a:spLocks noChangeArrowheads="1"/>
            </p:cNvSpPr>
            <p:nvPr/>
          </p:nvSpPr>
          <p:spPr bwMode="auto">
            <a:xfrm rot="9172441">
              <a:off x="1780" y="404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1616" name="AutoShape 1088"/>
            <p:cNvSpPr>
              <a:spLocks noChangeArrowheads="1"/>
            </p:cNvSpPr>
            <p:nvPr/>
          </p:nvSpPr>
          <p:spPr bwMode="auto">
            <a:xfrm rot="10363958" flipH="1">
              <a:off x="3078" y="452"/>
              <a:ext cx="312" cy="1290"/>
            </a:xfrm>
            <a:prstGeom prst="curvedLeftArrow">
              <a:avLst>
                <a:gd name="adj1" fmla="val 82692"/>
                <a:gd name="adj2" fmla="val 165385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endParaRPr lang="en-US" sz="1600">
                <a:effectLst/>
              </a:endParaRPr>
            </a:p>
          </p:txBody>
        </p:sp>
      </p:grpSp>
      <p:sp>
        <p:nvSpPr>
          <p:cNvPr id="791617" name="Oval 1089"/>
          <p:cNvSpPr>
            <a:spLocks noChangeArrowheads="1"/>
          </p:cNvSpPr>
          <p:nvPr/>
        </p:nvSpPr>
        <p:spPr bwMode="auto">
          <a:xfrm>
            <a:off x="7126288" y="5360988"/>
            <a:ext cx="1284287" cy="6080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18" name="Oval 1090"/>
          <p:cNvSpPr>
            <a:spLocks noChangeArrowheads="1"/>
          </p:cNvSpPr>
          <p:nvPr/>
        </p:nvSpPr>
        <p:spPr bwMode="auto">
          <a:xfrm>
            <a:off x="2805113" y="5341938"/>
            <a:ext cx="1792287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" name="Group 54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65" name="Group 5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67" name="Group 5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73" name="Freeform 5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" name="Freeform 5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68" name="Freeform 6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69" name="Freeform 6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Freeform 6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Freeform 6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Freeform 6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47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00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00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5" name="Rectangle 67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rgbClr val="FFFF00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rgbClr val="FFFF00"/>
                </a:solidFill>
                <a:effectLst/>
                <a:latin typeface="Helvetica" charset="0"/>
              </a:rPr>
              <a:t>. 12:1-3</a:t>
            </a:r>
            <a:endParaRPr lang="en-US" b="1" i="1">
              <a:solidFill>
                <a:srgbClr val="FFFF00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9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9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30350" y="1317625"/>
            <a:ext cx="6130925" cy="23463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0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rgbClr val="FFFF00"/>
                </a:solidFill>
                <a:effectLst/>
                <a:latin typeface="Kalaham" charset="0"/>
              </a:rPr>
              <a:t>mg;nghOJ mtH</a:t>
            </a:r>
            <a:r>
              <a:rPr lang="en-US" sz="2000" b="1">
                <a:solidFill>
                  <a:srgbClr val="FFFF00"/>
                </a:solidFill>
                <a:effectLst/>
                <a:latin typeface="Times New Roman" charset="0"/>
              </a:rPr>
              <a:t>: </a:t>
            </a:r>
            <a:r>
              <a:rPr lang="en-US" sz="2000" b="1">
                <a:solidFill>
                  <a:srgbClr val="FFFF00"/>
                </a:solidFill>
                <a:effectLst/>
                <a:latin typeface="Kalaham" charset="0"/>
              </a:rPr>
              <a:t>cd; Gj;jpuDk; cd; VfRjDk; cd; NerFkhudhfpa &lt;rhf;if eP ,g;nghOJ mioj;Jf;nfhz;L</a:t>
            </a:r>
            <a:r>
              <a:rPr lang="en-US" sz="2000" b="1">
                <a:solidFill>
                  <a:srgbClr val="FFFF00"/>
                </a:solidFill>
                <a:effectLst/>
                <a:latin typeface="Times New Roman" charset="0"/>
              </a:rPr>
              <a:t>, </a:t>
            </a:r>
            <a:r>
              <a:rPr lang="en-US" sz="2000" b="1">
                <a:solidFill>
                  <a:srgbClr val="FFFF00"/>
                </a:solidFill>
                <a:effectLst/>
                <a:latin typeface="Kalaham" charset="0"/>
              </a:rPr>
              <a:t>Nkhhpah Njhrj;Jf;Fg; Ngha;</a:t>
            </a:r>
            <a:r>
              <a:rPr lang="en-US" sz="2000" b="1">
                <a:solidFill>
                  <a:srgbClr val="FFFF00"/>
                </a:solidFill>
                <a:effectLst/>
                <a:latin typeface="Times New Roman" charset="0"/>
              </a:rPr>
              <a:t>, </a:t>
            </a:r>
            <a:r>
              <a:rPr lang="en-US" sz="2000" b="1">
                <a:solidFill>
                  <a:srgbClr val="FFFF00"/>
                </a:solidFill>
                <a:effectLst/>
                <a:latin typeface="Kalaham" charset="0"/>
              </a:rPr>
              <a:t>mq;Nf ehd; cdf;Ff; Fwp;f;Fk; kiyfs; xd;wpd;Nky; mtidj; jfdgypahfg; gypapL vd;whH</a:t>
            </a:r>
            <a:r>
              <a:rPr lang="en-US" sz="2000" b="1">
                <a:solidFill>
                  <a:srgbClr val="FFFF00"/>
                </a:solidFill>
                <a:effectLst/>
                <a:latin typeface="Times New Roman" charset="0"/>
              </a:rPr>
              <a:t>.</a:t>
            </a:r>
            <a:r>
              <a:rPr lang="ja-JP" altLang="en-US" sz="2000" b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					</a:t>
            </a:r>
            <a:r>
              <a:rPr lang="en-US" sz="1800" b="1">
                <a:solidFill>
                  <a:srgbClr val="FFFF00"/>
                </a:solidFill>
                <a:effectLst/>
                <a:latin typeface="Kalaham" charset="0"/>
              </a:rPr>
              <a:t>Mjpahfkk;</a:t>
            </a:r>
            <a:r>
              <a:rPr lang="en-US" sz="1800" b="1">
                <a:solidFill>
                  <a:srgbClr val="FFFF00"/>
                </a:solidFill>
                <a:effectLst/>
                <a:latin typeface="Arial" charset="0"/>
              </a:rPr>
              <a:t> 22:2</a:t>
            </a:r>
            <a:endParaRPr lang="en-US" sz="24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89900" y="3430588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1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2412" name="Rectangle 12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2413" name="Rectangle 13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2418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2420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2421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11188" y="3798888"/>
            <a:ext cx="7883525" cy="16160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Fwpg;G 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:   </a:t>
            </a:r>
            <a:r>
              <a:rPr lang="en-US" sz="2000" b="1" i="1">
                <a:solidFill>
                  <a:srgbClr val="66FFFF"/>
                </a:solidFill>
                <a:effectLst/>
                <a:latin typeface="Times New Roman" charset="0"/>
              </a:rPr>
              <a:t>"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VgpNua vOj;Jf;fspy;</a:t>
            </a:r>
            <a:r>
              <a:rPr lang="en-US" sz="2000" b="1" i="1">
                <a:solidFill>
                  <a:srgbClr val="66FFFF"/>
                </a:solidFill>
                <a:effectLst/>
                <a:latin typeface="Times New Roman" charset="0"/>
              </a:rPr>
              <a:t>,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ahiu md;G nra;jhH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Times New Roman" charset="0"/>
              </a:rPr>
              <a:t>, 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vd;w thHj;ijahy;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&lt;hf;F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 mwpag;gl;lhd;: mjd; Kf;fpaj;Jtj;ij vLj;J fhz;gpg;gjw;F: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cq;fs; Fkhud;</a:t>
            </a:r>
            <a:r>
              <a:rPr lang="en-US" sz="2000" b="1" i="1">
                <a:solidFill>
                  <a:srgbClr val="66FFFF"/>
                </a:solidFill>
                <a:effectLst/>
                <a:latin typeface="Times New Roman" charset="0"/>
              </a:rPr>
              <a:t>, 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cq;fs; xNu Fkhud;</a:t>
            </a:r>
            <a:r>
              <a:rPr lang="en-US" sz="2000" b="1" i="1">
                <a:solidFill>
                  <a:srgbClr val="66FFFF"/>
                </a:solidFill>
                <a:effectLst/>
                <a:latin typeface="Times New Roman" charset="0"/>
              </a:rPr>
              <a:t>, 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vtiu md;G nra;jPHfNsh -- &lt;rhf;F.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 &lt;rhf;F xUtNu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Kalaham" charset="0"/>
              </a:rPr>
              <a:t>thf;Fj;jj;jk; gz;zg;gl;l FkhudhthH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endParaRPr lang="en-US" sz="2000" b="1" i="1">
              <a:solidFill>
                <a:srgbClr val="66FFFF"/>
              </a:solidFill>
              <a:effectLst/>
              <a:latin typeface="Times New Roman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43150" y="482600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ve;j kfd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;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sp>
        <p:nvSpPr>
          <p:cNvPr id="742425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4002088" y="1665288"/>
            <a:ext cx="1206500" cy="3952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4467225" y="3787775"/>
            <a:ext cx="2828925" cy="487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550863" y="5013325"/>
            <a:ext cx="5146675" cy="5572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742431" name="Text Box 31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2 Chr 3:1</a:t>
            </a:r>
            <a:r>
              <a:rPr lang="en-US" sz="2000" b="1" i="1">
                <a:solidFill>
                  <a:schemeClr val="tx1"/>
                </a:solidFill>
                <a:effectLst/>
                <a:latin typeface="Kalaham" charset="0"/>
              </a:rPr>
              <a:t>2ehsh.3:1 vOj;jhsd; ,g; gFjpia kiyapYy;y Njthyaj;Jld; xg;gpLfpd;whH </a:t>
            </a:r>
            <a:r>
              <a:rPr lang="en-US" sz="2000" b="1" i="1">
                <a:solidFill>
                  <a:schemeClr val="tx1"/>
                </a:solidFill>
                <a:effectLst/>
                <a:latin typeface="Times New Roman" charset="0"/>
              </a:rPr>
              <a:t>[</a:t>
            </a:r>
            <a:r>
              <a:rPr lang="en-US" sz="2000" b="1" i="1">
                <a:solidFill>
                  <a:schemeClr val="tx1"/>
                </a:solidFill>
                <a:effectLst/>
                <a:latin typeface="Kalaham" charset="0"/>
              </a:rPr>
              <a:t>,d;iwf;F fw;ghiwapYy;y FifAld; xg;gpLfpd;whH</a:t>
            </a:r>
            <a:r>
              <a:rPr lang="en-US" sz="2000" b="1" i="1">
                <a:solidFill>
                  <a:schemeClr val="tx1"/>
                </a:solidFill>
                <a:effectLst/>
                <a:latin typeface="Times New Roman" charset="0"/>
              </a:rPr>
              <a:t>].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     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1000125" y="5957888"/>
            <a:ext cx="357505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3" name="Text Box 33"/>
          <p:cNvSpPr txBox="1">
            <a:spLocks noChangeArrowheads="1"/>
          </p:cNvSpPr>
          <p:nvPr/>
        </p:nvSpPr>
        <p:spPr bwMode="auto">
          <a:xfrm>
            <a:off x="1792288" y="0"/>
            <a:ext cx="2305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22:2; 2 </a:t>
            </a: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ehsh</a:t>
            </a:r>
            <a:r>
              <a:rPr lang="en-US" sz="1200" b="1">
                <a:solidFill>
                  <a:schemeClr val="tx1"/>
                </a:solidFill>
                <a:effectLst/>
              </a:rPr>
              <a:t>. 3:1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4460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000" b="1">
              <a:solidFill>
                <a:schemeClr val="tx2"/>
              </a:solidFill>
              <a:effectLst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5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3436" name="Rectangle 12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3437" name="Rectangle 13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1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3442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344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344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3445" name="Text Box 21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43926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,];kNtYf;fhfTk; eP nra;j tpz;zg;gj;ijf; Nfl;Nld</a:t>
            </a:r>
            <a:r>
              <a:rPr lang="en-US" b="1">
                <a:solidFill>
                  <a:srgbClr val="FFFF00"/>
                </a:solidFill>
                <a:effectLst/>
                <a:latin typeface="Times New Roman" charset="0"/>
              </a:rPr>
              <a:t>; 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ehd; mtid MrPHtjpj;J</a:t>
            </a:r>
            <a:r>
              <a:rPr lang="en-US" b="1">
                <a:solidFill>
                  <a:srgbClr val="FFFF00"/>
                </a:solidFill>
                <a:effectLst/>
                <a:latin typeface="Times New Roman" charset="0"/>
              </a:rPr>
              <a:t>, 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mtid kpfTk; mjpfkhfg; gYfTk; ngUfTk; gz;ZNtd;</a:t>
            </a:r>
            <a:r>
              <a:rPr lang="en-US" b="1">
                <a:solidFill>
                  <a:srgbClr val="FFFF00"/>
                </a:solidFill>
                <a:effectLst/>
                <a:latin typeface="Times New Roman" charset="0"/>
              </a:rPr>
              <a:t>; 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mtd; gd;dpuz;L gpuGf;fisg; ngWthd;</a:t>
            </a:r>
            <a:r>
              <a:rPr lang="en-US" b="1">
                <a:solidFill>
                  <a:srgbClr val="FFFF00"/>
                </a:solidFill>
                <a:effectLst/>
                <a:latin typeface="Times New Roman" charset="0"/>
              </a:rPr>
              <a:t>; 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mtidg;</a:t>
            </a:r>
            <a:r>
              <a:rPr lang="en-US" b="1">
                <a:solidFill>
                  <a:srgbClr val="FFFF00"/>
                </a:solidFill>
                <a:effectLst/>
                <a:latin typeface="Times New Roman" charset="0"/>
              </a:rPr>
              <a:t> 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nghpa [hjpahf;FNtd;</a:t>
            </a:r>
            <a:r>
              <a:rPr lang="en-US" b="1">
                <a:solidFill>
                  <a:srgbClr val="FFFF00"/>
                </a:solidFill>
                <a:effectLst/>
                <a:latin typeface="Times New Roman" charset="0"/>
              </a:rPr>
              <a:t> .</a:t>
            </a:r>
            <a:r>
              <a:rPr lang="en-US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tUfpw tU\j;jpy; Fwpj;jfhyj;jpNy rhuhs; cdf;Fg; ngwg;Ngfpw &lt;rhf;NfNl ehd; vd; cld;gbf;ifia Vw;gLj;JNtd; vd;whH</a:t>
            </a:r>
            <a:r>
              <a:rPr lang="en-US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”</a:t>
            </a:r>
            <a:endParaRPr lang="en-US" b="1">
              <a:solidFill>
                <a:srgbClr val="FFFF00"/>
              </a:solidFill>
              <a:effectLst/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				</a:t>
            </a:r>
            <a:r>
              <a:rPr lang="en-US" sz="2000" b="1">
                <a:solidFill>
                  <a:srgbClr val="FFFF00"/>
                </a:solidFill>
                <a:effectLst/>
                <a:latin typeface="Kalaham" charset="0"/>
              </a:rPr>
              <a:t>Mjp.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17:20-21</a:t>
            </a:r>
            <a:endParaRPr lang="en-US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43449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1157288" y="2025650"/>
            <a:ext cx="3395662" cy="51593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3453" name="Group 29"/>
          <p:cNvGrpSpPr>
            <a:grpSpLocks/>
          </p:cNvGrpSpPr>
          <p:nvPr/>
        </p:nvGrpSpPr>
        <p:grpSpPr bwMode="auto">
          <a:xfrm>
            <a:off x="1108075" y="5002213"/>
            <a:ext cx="6907214" cy="938212"/>
            <a:chOff x="701" y="2622"/>
            <a:chExt cx="4351" cy="591"/>
          </a:xfrm>
        </p:grpSpPr>
        <p:sp>
          <p:nvSpPr>
            <p:cNvPr id="743451" name="Text Box 27"/>
            <p:cNvSpPr txBox="1">
              <a:spLocks noChangeArrowheads="1"/>
            </p:cNvSpPr>
            <p:nvPr/>
          </p:nvSpPr>
          <p:spPr bwMode="auto">
            <a:xfrm>
              <a:off x="1560" y="2622"/>
              <a:ext cx="34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>
                  <a:solidFill>
                    <a:schemeClr val="tx1"/>
                  </a:solidFill>
                  <a:effectLst/>
                  <a:latin typeface="Kalaham" charset="0"/>
                </a:rPr>
                <a:t>&lt;rhf;NfNl ehd; vd;</a:t>
              </a:r>
            </a:p>
          </p:txBody>
        </p:sp>
        <p:sp>
          <p:nvSpPr>
            <p:cNvPr id="743452" name="Text Box 28"/>
            <p:cNvSpPr txBox="1">
              <a:spLocks noChangeArrowheads="1"/>
            </p:cNvSpPr>
            <p:nvPr/>
          </p:nvSpPr>
          <p:spPr bwMode="auto">
            <a:xfrm>
              <a:off x="701" y="2886"/>
              <a:ext cx="34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chemeClr val="tx1"/>
                  </a:solidFill>
                  <a:effectLst/>
                  <a:latin typeface="Kalaham" charset="0"/>
                </a:rPr>
                <a:t>cld;gbf;ifia Vw;gLj;JNtd</a:t>
              </a:r>
              <a:r>
                <a:rPr lang="en-US" b="1">
                  <a:solidFill>
                    <a:srgbClr val="FFFF00"/>
                  </a:solidFill>
                  <a:effectLst/>
                  <a:latin typeface="Kalaham" charset="0"/>
                </a:rPr>
                <a:t>;</a:t>
              </a:r>
            </a:p>
          </p:txBody>
        </p:sp>
      </p:grp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ve;j kfd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;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743456" name="Text Box 32"/>
          <p:cNvSpPr txBox="1">
            <a:spLocks noChangeArrowheads="1"/>
          </p:cNvSpPr>
          <p:nvPr/>
        </p:nvSpPr>
        <p:spPr bwMode="auto">
          <a:xfrm>
            <a:off x="6818313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43457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17:20-21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445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5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8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4459" name="Rectangle 11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4460" name="Rectangle 12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446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6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6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4465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446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446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4468" name="Text Box 20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4470" name="Picture 22" descr="&#10;Picture 10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25" y="920750"/>
            <a:ext cx="66960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71" name="Rectangle 23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4" name="Freeform 26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>
              <a:gd name="T0" fmla="*/ 2664 w 4038"/>
              <a:gd name="T1" fmla="*/ 2765 h 2907"/>
              <a:gd name="T2" fmla="*/ 831 w 4038"/>
              <a:gd name="T3" fmla="*/ 2907 h 2907"/>
              <a:gd name="T4" fmla="*/ 294 w 4038"/>
              <a:gd name="T5" fmla="*/ 2816 h 2907"/>
              <a:gd name="T6" fmla="*/ 142 w 4038"/>
              <a:gd name="T7" fmla="*/ 2724 h 2907"/>
              <a:gd name="T8" fmla="*/ 61 w 4038"/>
              <a:gd name="T9" fmla="*/ 2583 h 2907"/>
              <a:gd name="T10" fmla="*/ 91 w 4038"/>
              <a:gd name="T11" fmla="*/ 1307 h 2907"/>
              <a:gd name="T12" fmla="*/ 274 w 4038"/>
              <a:gd name="T13" fmla="*/ 892 h 2907"/>
              <a:gd name="T14" fmla="*/ 547 w 4038"/>
              <a:gd name="T15" fmla="*/ 557 h 2907"/>
              <a:gd name="T16" fmla="*/ 790 w 4038"/>
              <a:gd name="T17" fmla="*/ 517 h 2907"/>
              <a:gd name="T18" fmla="*/ 1317 w 4038"/>
              <a:gd name="T19" fmla="*/ 760 h 2907"/>
              <a:gd name="T20" fmla="*/ 1560 w 4038"/>
              <a:gd name="T21" fmla="*/ 568 h 2907"/>
              <a:gd name="T22" fmla="*/ 1428 w 4038"/>
              <a:gd name="T23" fmla="*/ 416 h 2907"/>
              <a:gd name="T24" fmla="*/ 1560 w 4038"/>
              <a:gd name="T25" fmla="*/ 304 h 2907"/>
              <a:gd name="T26" fmla="*/ 2238 w 4038"/>
              <a:gd name="T27" fmla="*/ 132 h 2907"/>
              <a:gd name="T28" fmla="*/ 2370 w 4038"/>
              <a:gd name="T29" fmla="*/ 31 h 2907"/>
              <a:gd name="T30" fmla="*/ 2795 w 4038"/>
              <a:gd name="T31" fmla="*/ 51 h 2907"/>
              <a:gd name="T32" fmla="*/ 2988 w 4038"/>
              <a:gd name="T33" fmla="*/ 304 h 2907"/>
              <a:gd name="T34" fmla="*/ 3079 w 4038"/>
              <a:gd name="T35" fmla="*/ 527 h 2907"/>
              <a:gd name="T36" fmla="*/ 3241 w 4038"/>
              <a:gd name="T37" fmla="*/ 709 h 2907"/>
              <a:gd name="T38" fmla="*/ 3413 w 4038"/>
              <a:gd name="T39" fmla="*/ 800 h 2907"/>
              <a:gd name="T40" fmla="*/ 3666 w 4038"/>
              <a:gd name="T41" fmla="*/ 932 h 2907"/>
              <a:gd name="T42" fmla="*/ 3940 w 4038"/>
              <a:gd name="T43" fmla="*/ 1398 h 2907"/>
              <a:gd name="T44" fmla="*/ 3737 w 4038"/>
              <a:gd name="T45" fmla="*/ 1276 h 2907"/>
              <a:gd name="T46" fmla="*/ 3443 w 4038"/>
              <a:gd name="T47" fmla="*/ 1114 h 2907"/>
              <a:gd name="T48" fmla="*/ 3200 w 4038"/>
              <a:gd name="T49" fmla="*/ 1256 h 2907"/>
              <a:gd name="T50" fmla="*/ 3281 w 4038"/>
              <a:gd name="T51" fmla="*/ 1327 h 2907"/>
              <a:gd name="T52" fmla="*/ 3281 w 4038"/>
              <a:gd name="T53" fmla="*/ 1489 h 2907"/>
              <a:gd name="T54" fmla="*/ 2998 w 4038"/>
              <a:gd name="T55" fmla="*/ 1742 h 2907"/>
              <a:gd name="T56" fmla="*/ 2886 w 4038"/>
              <a:gd name="T57" fmla="*/ 1833 h 2907"/>
              <a:gd name="T58" fmla="*/ 2805 w 4038"/>
              <a:gd name="T59" fmla="*/ 1914 h 2907"/>
              <a:gd name="T60" fmla="*/ 2826 w 4038"/>
              <a:gd name="T61" fmla="*/ 2319 h 2907"/>
              <a:gd name="T62" fmla="*/ 2866 w 4038"/>
              <a:gd name="T63" fmla="*/ 2583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5" name="Rectangle 2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4476" name="Text Box 28"/>
          <p:cNvSpPr txBox="1">
            <a:spLocks noChangeArrowheads="1"/>
          </p:cNvSpPr>
          <p:nvPr/>
        </p:nvSpPr>
        <p:spPr bwMode="auto">
          <a:xfrm>
            <a:off x="1223963" y="919163"/>
            <a:ext cx="6983412" cy="519112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,d;iwa nfhilia xg;gpl;Lg;ghHf;fTk;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4477" name="Text Box 29"/>
          <p:cNvSpPr txBox="1">
            <a:spLocks noChangeArrowheads="1"/>
          </p:cNvSpPr>
          <p:nvPr/>
        </p:nvSpPr>
        <p:spPr bwMode="auto">
          <a:xfrm>
            <a:off x="506413" y="4251325"/>
            <a:ext cx="2122487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,];kNty;</a:t>
            </a:r>
          </a:p>
        </p:txBody>
      </p:sp>
      <p:sp>
        <p:nvSpPr>
          <p:cNvPr id="744478" name="Text Box 30"/>
          <p:cNvSpPr txBox="1">
            <a:spLocks noChangeArrowheads="1"/>
          </p:cNvSpPr>
          <p:nvPr/>
        </p:nvSpPr>
        <p:spPr bwMode="auto">
          <a:xfrm>
            <a:off x="3600450" y="2554288"/>
            <a:ext cx="1831975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&lt;rhf;F</a:t>
            </a:r>
          </a:p>
        </p:txBody>
      </p:sp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9" name="Text Box 31"/>
          <p:cNvSpPr txBox="1">
            <a:spLocks noChangeArrowheads="1"/>
          </p:cNvSpPr>
          <p:nvPr/>
        </p:nvSpPr>
        <p:spPr bwMode="auto">
          <a:xfrm>
            <a:off x="5205413" y="4332288"/>
            <a:ext cx="2795587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,g; nghpa tpj;jpahrj;jpw;fhd fhuzk; vd;d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44482" name="Text Box 34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4" grpId="0" animBg="1"/>
      <p:bldP spid="744477" grpId="0" autoUpdateAnimBg="0"/>
      <p:bldP spid="744478" grpId="0" autoUpdateAnimBg="0"/>
      <p:bldP spid="74447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1026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6512" name="Text Box 104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6513" name="Group 1041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6514" name="Rectangle 1042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6515" name="Line 1043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46518" name="Picture 1046" descr=" Picture 9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Freeform 102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6500" name="AutoShape 102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1" name="Rectangle 102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2" name="AutoShape 103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3" name="Line 103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4" name="Line 103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5" name="Rectangle 103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6" name="Rectangle 103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6507" name="Rectangle 1035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6508" name="Rectangle 1036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6509" name="Line 103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0" name="Line 103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1" name="Line 103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9" name="Rectangle 104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6520" name="Rectangle 1048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21" name="Text Box 1049"/>
          <p:cNvSpPr txBox="1">
            <a:spLocks noChangeArrowheads="1"/>
          </p:cNvSpPr>
          <p:nvPr/>
        </p:nvSpPr>
        <p:spPr bwMode="auto">
          <a:xfrm>
            <a:off x="1865313" y="465138"/>
            <a:ext cx="6761162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G+Nyhftiuglj;Jld; xg;gpl;Lg;ghHf;fTk;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6522" name="Rectangle 10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46523" name="Text Box 1051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5476" name="Group 4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5477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5478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5481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 descr="&#10;Picture 11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36 w 72"/>
                <a:gd name="T1" fmla="*/ 207 h 215"/>
                <a:gd name="T2" fmla="*/ 40 w 72"/>
                <a:gd name="T3" fmla="*/ 195 h 215"/>
                <a:gd name="T4" fmla="*/ 44 w 72"/>
                <a:gd name="T5" fmla="*/ 151 h 215"/>
                <a:gd name="T6" fmla="*/ 56 w 72"/>
                <a:gd name="T7" fmla="*/ 127 h 215"/>
                <a:gd name="T8" fmla="*/ 56 w 72"/>
                <a:gd name="T9" fmla="*/ 43 h 215"/>
                <a:gd name="T10" fmla="*/ 72 w 72"/>
                <a:gd name="T11" fmla="*/ 19 h 215"/>
                <a:gd name="T12" fmla="*/ 44 w 72"/>
                <a:gd name="T13" fmla="*/ 11 h 215"/>
                <a:gd name="T14" fmla="*/ 32 w 72"/>
                <a:gd name="T15" fmla="*/ 35 h 215"/>
                <a:gd name="T16" fmla="*/ 24 w 72"/>
                <a:gd name="T17" fmla="*/ 79 h 215"/>
                <a:gd name="T18" fmla="*/ 8 w 72"/>
                <a:gd name="T19" fmla="*/ 103 h 215"/>
                <a:gd name="T20" fmla="*/ 0 w 72"/>
                <a:gd name="T21" fmla="*/ 127 h 215"/>
                <a:gd name="T22" fmla="*/ 4 w 72"/>
                <a:gd name="T23" fmla="*/ 139 h 215"/>
                <a:gd name="T24" fmla="*/ 16 w 72"/>
                <a:gd name="T25" fmla="*/ 147 h 215"/>
                <a:gd name="T26" fmla="*/ 28 w 72"/>
                <a:gd name="T27" fmla="*/ 183 h 215"/>
                <a:gd name="T28" fmla="*/ 36 w 72"/>
                <a:gd name="T29" fmla="*/ 2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1" name="Rectangle 1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5492" name="Rectangle 20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5493" name="Rectangle 21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8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09575"/>
            <a:ext cx="7035800" cy="519113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G+Nyhftiuglj;Jld; xg;gpl;Lg;ghHf;fTk;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36675" y="5740400"/>
            <a:ext cx="669925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KfkJld; &lt;rhf;F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5506" name="Text Box 34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7537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7542" name="Picture 22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1066800"/>
            <a:ext cx="2603500" cy="3197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3" name="Picture 23" descr="&#10;Picture 13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213" y="2281238"/>
            <a:ext cx="2959100" cy="39322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7" name="Picture 27" descr="&#10;Picture 14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463" y="1804988"/>
            <a:ext cx="2933700" cy="4325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8" name="Picture 28" descr="&#10;Picture 12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1338263"/>
            <a:ext cx="2946400" cy="3906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1625600" y="465138"/>
            <a:ext cx="7121525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G+Nyhftiuglj;Jld; xg;gpl;Lg;ghHf;fTk;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9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0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7531" name="Rectangle 11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7532" name="Rectangle 12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7533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4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6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47551" name="Text Box 31"/>
          <p:cNvSpPr txBox="1">
            <a:spLocks noChangeArrowheads="1"/>
          </p:cNvSpPr>
          <p:nvPr/>
        </p:nvSpPr>
        <p:spPr bwMode="auto">
          <a:xfrm>
            <a:off x="6818313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8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9579" name="Rectangle 11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49580" name="Rectangle 12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4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9585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958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4958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958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1" name="Picture 23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4" name="Picture 26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5" name="Picture 27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6" name="Picture 28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7" name="Picture 29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814388" y="5495925"/>
            <a:ext cx="7256462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,J ePjpahdjhf fhzg;gLfpd;wjh</a:t>
            </a: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sp>
        <p:nvSpPr>
          <p:cNvPr id="749600" name="Rectangle 3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49603" name="Text Box 35"/>
          <p:cNvSpPr txBox="1">
            <a:spLocks noChangeArrowheads="1"/>
          </p:cNvSpPr>
          <p:nvPr/>
        </p:nvSpPr>
        <p:spPr bwMode="auto">
          <a:xfrm>
            <a:off x="6816725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196975"/>
            <a:ext cx="6929437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mnkhpf;fhTld;</a:t>
            </a:r>
            <a:endParaRPr lang="en-US" sz="3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428750" y="822325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Nek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16188" y="5640388"/>
            <a:ext cx="8223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358775" y="47148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                       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C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24188" y="2568575"/>
            <a:ext cx="5191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209925" y="5164138"/>
            <a:ext cx="57785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728913" y="4772025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599119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15:18</a:t>
            </a:r>
          </a:p>
        </p:txBody>
      </p:sp>
      <p:sp>
        <p:nvSpPr>
          <p:cNvPr id="599120" name="Text Box 8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99138" name="Group 98"/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>
                <a:gd name="T0" fmla="*/ 3136 w 3136"/>
                <a:gd name="T1" fmla="*/ 2048 h 2176"/>
                <a:gd name="T2" fmla="*/ 3072 w 3136"/>
                <a:gd name="T3" fmla="*/ 2112 h 2176"/>
                <a:gd name="T4" fmla="*/ 2800 w 3136"/>
                <a:gd name="T5" fmla="*/ 2176 h 2176"/>
                <a:gd name="T6" fmla="*/ 2656 w 3136"/>
                <a:gd name="T7" fmla="*/ 2168 h 2176"/>
                <a:gd name="T8" fmla="*/ 2600 w 3136"/>
                <a:gd name="T9" fmla="*/ 2144 h 2176"/>
                <a:gd name="T10" fmla="*/ 2536 w 3136"/>
                <a:gd name="T11" fmla="*/ 2120 h 2176"/>
                <a:gd name="T12" fmla="*/ 2448 w 3136"/>
                <a:gd name="T13" fmla="*/ 2056 h 2176"/>
                <a:gd name="T14" fmla="*/ 2400 w 3136"/>
                <a:gd name="T15" fmla="*/ 2008 h 2176"/>
                <a:gd name="T16" fmla="*/ 2256 w 3136"/>
                <a:gd name="T17" fmla="*/ 1824 h 2176"/>
                <a:gd name="T18" fmla="*/ 2152 w 3136"/>
                <a:gd name="T19" fmla="*/ 1672 h 2176"/>
                <a:gd name="T20" fmla="*/ 2064 w 3136"/>
                <a:gd name="T21" fmla="*/ 1536 h 2176"/>
                <a:gd name="T22" fmla="*/ 2040 w 3136"/>
                <a:gd name="T23" fmla="*/ 1480 h 2176"/>
                <a:gd name="T24" fmla="*/ 1992 w 3136"/>
                <a:gd name="T25" fmla="*/ 1416 h 2176"/>
                <a:gd name="T26" fmla="*/ 1704 w 3136"/>
                <a:gd name="T27" fmla="*/ 1000 h 2176"/>
                <a:gd name="T28" fmla="*/ 1576 w 3136"/>
                <a:gd name="T29" fmla="*/ 896 h 2176"/>
                <a:gd name="T30" fmla="*/ 1544 w 3136"/>
                <a:gd name="T31" fmla="*/ 864 h 2176"/>
                <a:gd name="T32" fmla="*/ 1480 w 3136"/>
                <a:gd name="T33" fmla="*/ 832 h 2176"/>
                <a:gd name="T34" fmla="*/ 1016 w 3136"/>
                <a:gd name="T35" fmla="*/ 664 h 2176"/>
                <a:gd name="T36" fmla="*/ 816 w 3136"/>
                <a:gd name="T37" fmla="*/ 680 h 2176"/>
                <a:gd name="T38" fmla="*/ 736 w 3136"/>
                <a:gd name="T39" fmla="*/ 704 h 2176"/>
                <a:gd name="T40" fmla="*/ 616 w 3136"/>
                <a:gd name="T41" fmla="*/ 824 h 2176"/>
                <a:gd name="T42" fmla="*/ 608 w 3136"/>
                <a:gd name="T43" fmla="*/ 848 h 2176"/>
                <a:gd name="T44" fmla="*/ 592 w 3136"/>
                <a:gd name="T45" fmla="*/ 872 h 2176"/>
                <a:gd name="T46" fmla="*/ 576 w 3136"/>
                <a:gd name="T47" fmla="*/ 920 h 2176"/>
                <a:gd name="T48" fmla="*/ 472 w 3136"/>
                <a:gd name="T49" fmla="*/ 1376 h 2176"/>
                <a:gd name="T50" fmla="*/ 352 w 3136"/>
                <a:gd name="T51" fmla="*/ 1496 h 2176"/>
                <a:gd name="T52" fmla="*/ 264 w 3136"/>
                <a:gd name="T53" fmla="*/ 1520 h 2176"/>
                <a:gd name="T54" fmla="*/ 56 w 3136"/>
                <a:gd name="T55" fmla="*/ 1440 h 2176"/>
                <a:gd name="T56" fmla="*/ 48 w 3136"/>
                <a:gd name="T57" fmla="*/ 1416 h 2176"/>
                <a:gd name="T58" fmla="*/ 24 w 3136"/>
                <a:gd name="T59" fmla="*/ 1384 h 2176"/>
                <a:gd name="T60" fmla="*/ 0 w 3136"/>
                <a:gd name="T61" fmla="*/ 1288 h 2176"/>
                <a:gd name="T62" fmla="*/ 16 w 3136"/>
                <a:gd name="T63" fmla="*/ 1128 h 2176"/>
                <a:gd name="T64" fmla="*/ 40 w 3136"/>
                <a:gd name="T65" fmla="*/ 1072 h 2176"/>
                <a:gd name="T66" fmla="*/ 312 w 3136"/>
                <a:gd name="T67" fmla="*/ 776 h 2176"/>
                <a:gd name="T68" fmla="*/ 392 w 3136"/>
                <a:gd name="T69" fmla="*/ 712 h 2176"/>
                <a:gd name="T70" fmla="*/ 472 w 3136"/>
                <a:gd name="T71" fmla="*/ 616 h 2176"/>
                <a:gd name="T72" fmla="*/ 584 w 3136"/>
                <a:gd name="T73" fmla="*/ 432 h 2176"/>
                <a:gd name="T74" fmla="*/ 696 w 3136"/>
                <a:gd name="T75" fmla="*/ 152 h 2176"/>
                <a:gd name="T76" fmla="*/ 768 w 3136"/>
                <a:gd name="T77" fmla="*/ 72 h 2176"/>
                <a:gd name="T78" fmla="*/ 792 w 3136"/>
                <a:gd name="T79" fmla="*/ 40 h 2176"/>
                <a:gd name="T80" fmla="*/ 880 w 3136"/>
                <a:gd name="T81" fmla="*/ 0 h 2176"/>
                <a:gd name="T82" fmla="*/ 1192 w 3136"/>
                <a:gd name="T83" fmla="*/ 64 h 2176"/>
                <a:gd name="T84" fmla="*/ 1368 w 3136"/>
                <a:gd name="T85" fmla="*/ 144 h 2176"/>
                <a:gd name="T86" fmla="*/ 1448 w 3136"/>
                <a:gd name="T87" fmla="*/ 184 h 2176"/>
                <a:gd name="T88" fmla="*/ 1536 w 3136"/>
                <a:gd name="T89" fmla="*/ 240 h 2176"/>
                <a:gd name="T90" fmla="*/ 1848 w 3136"/>
                <a:gd name="T91" fmla="*/ 328 h 2176"/>
                <a:gd name="T92" fmla="*/ 1960 w 3136"/>
                <a:gd name="T93" fmla="*/ 368 h 2176"/>
                <a:gd name="T94" fmla="*/ 2080 w 3136"/>
                <a:gd name="T95" fmla="*/ 472 h 2176"/>
                <a:gd name="T96" fmla="*/ 2112 w 3136"/>
                <a:gd name="T97" fmla="*/ 552 h 2176"/>
                <a:gd name="T98" fmla="*/ 2128 w 3136"/>
                <a:gd name="T99" fmla="*/ 624 h 2176"/>
                <a:gd name="T100" fmla="*/ 2152 w 3136"/>
                <a:gd name="T101" fmla="*/ 992 h 2176"/>
                <a:gd name="T102" fmla="*/ 2176 w 3136"/>
                <a:gd name="T103" fmla="*/ 1024 h 2176"/>
                <a:gd name="T104" fmla="*/ 2248 w 3136"/>
                <a:gd name="T105" fmla="*/ 1176 h 2176"/>
                <a:gd name="T106" fmla="*/ 2424 w 3136"/>
                <a:gd name="T107" fmla="*/ 1400 h 2176"/>
                <a:gd name="T108" fmla="*/ 2448 w 3136"/>
                <a:gd name="T109" fmla="*/ 1416 h 2176"/>
                <a:gd name="T110" fmla="*/ 2552 w 3136"/>
                <a:gd name="T111" fmla="*/ 1528 h 2176"/>
                <a:gd name="T112" fmla="*/ 2696 w 3136"/>
                <a:gd name="T113" fmla="*/ 1656 h 2176"/>
                <a:gd name="T114" fmla="*/ 2744 w 3136"/>
                <a:gd name="T115" fmla="*/ 1688 h 2176"/>
                <a:gd name="T116" fmla="*/ 2896 w 3136"/>
                <a:gd name="T117" fmla="*/ 1792 h 2176"/>
                <a:gd name="T118" fmla="*/ 3080 w 3136"/>
                <a:gd name="T119" fmla="*/ 1912 h 2176"/>
                <a:gd name="T120" fmla="*/ 3136 w 3136"/>
                <a:gd name="T121" fmla="*/ 2048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136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  <a:latin typeface="Arial Black"/>
                  <a:ea typeface="Arial Black"/>
                  <a:cs typeface="Arial Black"/>
                </a:rPr>
                <a:t>Fertile Crescent</a:t>
              </a:r>
            </a:p>
          </p:txBody>
        </p:sp>
      </p:grp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98863" y="3321050"/>
            <a:ext cx="53340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Kalaham" charset="0"/>
              </a:rPr>
              <a:t>Muk;gkhFk; epiy</a:t>
            </a:r>
            <a:r>
              <a:rPr lang="en-US" sz="3600" b="1">
                <a:solidFill>
                  <a:srgbClr val="FFFF66"/>
                </a:solidFill>
                <a:effectLst/>
              </a:rPr>
              <a:t>...</a:t>
            </a:r>
          </a:p>
        </p:txBody>
      </p: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897313" y="-915988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52" name="Text Box 112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551863" y="6403975"/>
            <a:ext cx="3619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3797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…,];uNtyiu tpl ,];kNtyUf;F mjpf ,lKk; mjpf nrj;Jf;fSk; nfhLf;fg;gl;lJ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mtHfSila fle;jfhy tuyhw;iw ghHf;Fk; nghOJ cz;ikahFk;</a:t>
            </a: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</a:rPr>
              <a:t>,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,d;iwf;F fhzg;gLk; vz;iz tsj;ij khj;jpuk; rpj;jpf;fhky; mtHfSf;F Md;kPf kPl;igg; ngWtjw;F re;jHg;gk; nfhLf;fg;gl;Ls;sJ</a:t>
            </a:r>
            <a:endParaRPr lang="en-US" sz="2400" b="1">
              <a:solidFill>
                <a:srgbClr val="FFFF00"/>
              </a:solidFill>
              <a:effectLst/>
              <a:latin typeface="Arial" charset="0"/>
            </a:endParaRP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3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50604" name="Rectangle 12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50605" name="Rectangle 13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50610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50612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0616" name="Rectangle 2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324100" y="579438"/>
            <a:ext cx="21590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Hal Lindsey,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The Everlasting Hatred: 		The Roots of Jihad,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750621" name="Text Box 29"/>
          <p:cNvSpPr txBox="1">
            <a:spLocks noChangeArrowheads="1"/>
          </p:cNvSpPr>
          <p:nvPr/>
        </p:nvSpPr>
        <p:spPr bwMode="auto">
          <a:xfrm>
            <a:off x="6815138" y="634206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1026"/>
          <p:cNvSpPr txBox="1">
            <a:spLocks noChangeArrowheads="1"/>
          </p:cNvSpPr>
          <p:nvPr/>
        </p:nvSpPr>
        <p:spPr bwMode="auto">
          <a:xfrm>
            <a:off x="2055813" y="598488"/>
            <a:ext cx="5992812" cy="33797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…,];uNtyiu tpl ,];kNtyUf;F mjpf ,lKk; mjpf nrj;Jf;fSk; nfhLf;fg;gl;lJ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mtHfSila fle;jfhy tuyhw;iw ghHf;Fk; nghOJ cz;ikahFk;</a:t>
            </a: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</a:rPr>
              <a:t>,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,d;iwf;F fhzg;gLk; vz;iz tsj;ij khj;jpuk; rpj;jpf;fhky; mtHfSf;F Md;kPf kPl;igg; ngWtjw;F re;jHg;gk; nfhLf;fg;gl;Ls;sJ</a:t>
            </a:r>
            <a:endParaRPr lang="en-US" sz="2400" b="1">
              <a:solidFill>
                <a:srgbClr val="FFFF00"/>
              </a:solidFill>
              <a:effectLst/>
              <a:latin typeface="Arial" charset="0"/>
            </a:endParaRP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67" name="Text Box 1027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3668" name="Freeform 102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3669" name="AutoShape 102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0" name="Rectangle 103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1" name="AutoShape 103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2" name="Line 103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3" name="Line 103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4" name="Rectangle 103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5" name="Rectangle 103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53676" name="Rectangle 1036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53677" name="Rectangle 1037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53678" name="Line 103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9" name="Line 103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0" name="Line 104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1" name="Text Box 104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53682" name="Group 104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3683" name="Rectangle 104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753684" name="Line 104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3686" name="Text Box 1046"/>
          <p:cNvSpPr txBox="1">
            <a:spLocks noChangeArrowheads="1"/>
          </p:cNvSpPr>
          <p:nvPr/>
        </p:nvSpPr>
        <p:spPr bwMode="auto">
          <a:xfrm>
            <a:off x="2071688" y="3235325"/>
            <a:ext cx="5992812" cy="3025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66FFFF"/>
                </a:solidFill>
                <a:effectLst/>
                <a:latin typeface="Kalaham" charset="0"/>
              </a:rPr>
              <a:t>Mdhy; flTSila cld;gbf;ifahdJ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mtUila Md;kPf Nehf;fj;Jld; njhlHGilaJ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en-US" sz="2400" b="1">
                <a:solidFill>
                  <a:srgbClr val="66FFFF"/>
                </a:solidFill>
                <a:effectLst/>
                <a:latin typeface="Kalaham" charset="0"/>
              </a:rPr>
              <a:t>,J &lt;rhf;Ff;Fk; mtDila re;jjpf;Fk; khj;jpuNk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. </a:t>
            </a:r>
            <a:r>
              <a:rPr lang="en-US" sz="2400" b="1">
                <a:solidFill>
                  <a:srgbClr val="66FFFF"/>
                </a:solidFill>
                <a:effectLst/>
                <a:latin typeface="Kalaham" charset="0"/>
              </a:rPr>
              <a:t>rhPu MrPHthjq;fs; </a:t>
            </a: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flTSila Md;kPf miog;G mtuhy; miof;fg;gl;l re;jjpapypUe;J tUk;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>
                <a:solidFill>
                  <a:srgbClr val="66FFFF"/>
                </a:solidFill>
                <a:effectLst/>
                <a:latin typeface="Kalaham" charset="0"/>
              </a:rPr>
              <a:t>,e;j thf;Fj;jj;jk; &lt;rhf;Ff;$lhf tUk;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.</a:t>
            </a:r>
            <a:r>
              <a:rPr lang="ja-JP" altLang="en-US" sz="2400" b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	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	</a:t>
            </a: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87" name="Rectangle 104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8" name="Oval 1048"/>
          <p:cNvSpPr>
            <a:spLocks noChangeArrowheads="1"/>
          </p:cNvSpPr>
          <p:nvPr/>
        </p:nvSpPr>
        <p:spPr bwMode="auto">
          <a:xfrm>
            <a:off x="2408238" y="614363"/>
            <a:ext cx="21082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9" name="Text Box 1049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Hal Lindsey,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The Everlasting Hatred: 		The Roots of Jihad,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Pg 65</a:t>
            </a:r>
          </a:p>
        </p:txBody>
      </p:sp>
      <p:sp>
        <p:nvSpPr>
          <p:cNvPr id="753690" name="Rectangle 10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753691" name="Text Box 1051"/>
          <p:cNvSpPr txBox="1">
            <a:spLocks noChangeArrowheads="1"/>
          </p:cNvSpPr>
          <p:nvPr/>
        </p:nvSpPr>
        <p:spPr bwMode="auto">
          <a:xfrm>
            <a:off x="6816725" y="634206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MFghth tisFlh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Vfpg;J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&lt;uhf;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rTjp mNugpah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mk;khd;</a:t>
            </a:r>
            <a:endParaRPr lang="en-US" sz="14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52672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1073150" y="5713413"/>
            <a:ext cx="7572375" cy="55562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effectLst/>
              </a:rPr>
              <a:t>    </a:t>
            </a:r>
            <a:r>
              <a:rPr lang="en-US" sz="2400" b="1">
                <a:solidFill>
                  <a:schemeClr val="bg2"/>
                </a:solidFill>
                <a:effectLst/>
              </a:rPr>
              <a:t>ISHMAEL &amp; ISAAC IN TODAY</a:t>
            </a:r>
            <a:r>
              <a:rPr lang="ja-JP" altLang="en-US" sz="2400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sz="2400" b="1">
                <a:solidFill>
                  <a:schemeClr val="bg2"/>
                </a:solidFill>
                <a:effectLst/>
              </a:rPr>
              <a:t>S ISRAEL</a:t>
            </a:r>
            <a:endParaRPr lang="en-US" sz="2400" b="1">
              <a:solidFill>
                <a:srgbClr val="FFFF00"/>
              </a:solidFill>
              <a:effectLst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812800" y="5735638"/>
            <a:ext cx="8131175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effectLst/>
              </a:rPr>
              <a:t>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,d;iwa ,];uNtypy; ,];kNtYk; &lt;rhf;Fk;</a:t>
            </a:r>
            <a:endParaRPr lang="en-US" sz="2400" b="1">
              <a:solidFill>
                <a:srgbClr val="FFFF00"/>
              </a:solidFill>
              <a:effectLst/>
            </a:endParaRP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,yl;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My; MFghth</a:t>
            </a:r>
          </a:p>
        </p:txBody>
      </p:sp>
      <p:grpSp>
        <p:nvGrpSpPr>
          <p:cNvPr id="752679" name="Group 39"/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>
                <a:gd name="T0" fmla="*/ 1480 w 1480"/>
                <a:gd name="T1" fmla="*/ 0 h 1864"/>
                <a:gd name="T2" fmla="*/ 1416 w 1480"/>
                <a:gd name="T3" fmla="*/ 48 h 1864"/>
                <a:gd name="T4" fmla="*/ 1376 w 1480"/>
                <a:gd name="T5" fmla="*/ 144 h 1864"/>
                <a:gd name="T6" fmla="*/ 1360 w 1480"/>
                <a:gd name="T7" fmla="*/ 192 h 1864"/>
                <a:gd name="T8" fmla="*/ 1320 w 1480"/>
                <a:gd name="T9" fmla="*/ 240 h 1864"/>
                <a:gd name="T10" fmla="*/ 1296 w 1480"/>
                <a:gd name="T11" fmla="*/ 320 h 1864"/>
                <a:gd name="T12" fmla="*/ 1224 w 1480"/>
                <a:gd name="T13" fmla="*/ 416 h 1864"/>
                <a:gd name="T14" fmla="*/ 1152 w 1480"/>
                <a:gd name="T15" fmla="*/ 552 h 1864"/>
                <a:gd name="T16" fmla="*/ 1120 w 1480"/>
                <a:gd name="T17" fmla="*/ 664 h 1864"/>
                <a:gd name="T18" fmla="*/ 1112 w 1480"/>
                <a:gd name="T19" fmla="*/ 688 h 1864"/>
                <a:gd name="T20" fmla="*/ 1080 w 1480"/>
                <a:gd name="T21" fmla="*/ 768 h 1864"/>
                <a:gd name="T22" fmla="*/ 1056 w 1480"/>
                <a:gd name="T23" fmla="*/ 752 h 1864"/>
                <a:gd name="T24" fmla="*/ 1032 w 1480"/>
                <a:gd name="T25" fmla="*/ 744 h 1864"/>
                <a:gd name="T26" fmla="*/ 1016 w 1480"/>
                <a:gd name="T27" fmla="*/ 792 h 1864"/>
                <a:gd name="T28" fmla="*/ 1008 w 1480"/>
                <a:gd name="T29" fmla="*/ 816 h 1864"/>
                <a:gd name="T30" fmla="*/ 944 w 1480"/>
                <a:gd name="T31" fmla="*/ 1080 h 1864"/>
                <a:gd name="T32" fmla="*/ 912 w 1480"/>
                <a:gd name="T33" fmla="*/ 1200 h 1864"/>
                <a:gd name="T34" fmla="*/ 880 w 1480"/>
                <a:gd name="T35" fmla="*/ 1248 h 1864"/>
                <a:gd name="T36" fmla="*/ 816 w 1480"/>
                <a:gd name="T37" fmla="*/ 1360 h 1864"/>
                <a:gd name="T38" fmla="*/ 784 w 1480"/>
                <a:gd name="T39" fmla="*/ 1456 h 1864"/>
                <a:gd name="T40" fmla="*/ 776 w 1480"/>
                <a:gd name="T41" fmla="*/ 1480 h 1864"/>
                <a:gd name="T42" fmla="*/ 704 w 1480"/>
                <a:gd name="T43" fmla="*/ 1536 h 1864"/>
                <a:gd name="T44" fmla="*/ 656 w 1480"/>
                <a:gd name="T45" fmla="*/ 1632 h 1864"/>
                <a:gd name="T46" fmla="*/ 632 w 1480"/>
                <a:gd name="T47" fmla="*/ 1640 h 1864"/>
                <a:gd name="T48" fmla="*/ 608 w 1480"/>
                <a:gd name="T49" fmla="*/ 1656 h 1864"/>
                <a:gd name="T50" fmla="*/ 560 w 1480"/>
                <a:gd name="T51" fmla="*/ 1672 h 1864"/>
                <a:gd name="T52" fmla="*/ 472 w 1480"/>
                <a:gd name="T53" fmla="*/ 1752 h 1864"/>
                <a:gd name="T54" fmla="*/ 376 w 1480"/>
                <a:gd name="T55" fmla="*/ 1808 h 1864"/>
                <a:gd name="T56" fmla="*/ 304 w 1480"/>
                <a:gd name="T57" fmla="*/ 1832 h 1864"/>
                <a:gd name="T58" fmla="*/ 104 w 1480"/>
                <a:gd name="T59" fmla="*/ 1864 h 1864"/>
                <a:gd name="T60" fmla="*/ 0 w 1480"/>
                <a:gd name="T61" fmla="*/ 1856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>
                <a:gd name="T0" fmla="*/ 0 w 777"/>
                <a:gd name="T1" fmla="*/ 568 h 608"/>
                <a:gd name="T2" fmla="*/ 80 w 777"/>
                <a:gd name="T3" fmla="*/ 576 h 608"/>
                <a:gd name="T4" fmla="*/ 128 w 777"/>
                <a:gd name="T5" fmla="*/ 608 h 608"/>
                <a:gd name="T6" fmla="*/ 232 w 777"/>
                <a:gd name="T7" fmla="*/ 576 h 608"/>
                <a:gd name="T8" fmla="*/ 256 w 777"/>
                <a:gd name="T9" fmla="*/ 544 h 608"/>
                <a:gd name="T10" fmla="*/ 264 w 777"/>
                <a:gd name="T11" fmla="*/ 456 h 608"/>
                <a:gd name="T12" fmla="*/ 336 w 777"/>
                <a:gd name="T13" fmla="*/ 448 h 608"/>
                <a:gd name="T14" fmla="*/ 432 w 777"/>
                <a:gd name="T15" fmla="*/ 416 h 608"/>
                <a:gd name="T16" fmla="*/ 472 w 777"/>
                <a:gd name="T17" fmla="*/ 344 h 608"/>
                <a:gd name="T18" fmla="*/ 520 w 777"/>
                <a:gd name="T19" fmla="*/ 320 h 608"/>
                <a:gd name="T20" fmla="*/ 584 w 777"/>
                <a:gd name="T21" fmla="*/ 280 h 608"/>
                <a:gd name="T22" fmla="*/ 576 w 777"/>
                <a:gd name="T23" fmla="*/ 232 h 608"/>
                <a:gd name="T24" fmla="*/ 528 w 777"/>
                <a:gd name="T25" fmla="*/ 216 h 608"/>
                <a:gd name="T26" fmla="*/ 584 w 777"/>
                <a:gd name="T27" fmla="*/ 144 h 608"/>
                <a:gd name="T28" fmla="*/ 608 w 777"/>
                <a:gd name="T29" fmla="*/ 128 h 608"/>
                <a:gd name="T30" fmla="*/ 656 w 777"/>
                <a:gd name="T31" fmla="*/ 112 h 608"/>
                <a:gd name="T32" fmla="*/ 680 w 777"/>
                <a:gd name="T33" fmla="*/ 104 h 608"/>
                <a:gd name="T34" fmla="*/ 768 w 777"/>
                <a:gd name="T35" fmla="*/ 104 h 608"/>
                <a:gd name="T36" fmla="*/ 752 w 777"/>
                <a:gd name="T37" fmla="*/ 80 h 608"/>
                <a:gd name="T38" fmla="*/ 744 w 777"/>
                <a:gd name="T39" fmla="*/ 56 h 608"/>
                <a:gd name="T40" fmla="*/ 776 w 777"/>
                <a:gd name="T4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>
                <a:gd name="T0" fmla="*/ 124 w 134"/>
                <a:gd name="T1" fmla="*/ 0 h 652"/>
                <a:gd name="T2" fmla="*/ 124 w 134"/>
                <a:gd name="T3" fmla="*/ 84 h 652"/>
                <a:gd name="T4" fmla="*/ 92 w 134"/>
                <a:gd name="T5" fmla="*/ 180 h 652"/>
                <a:gd name="T6" fmla="*/ 104 w 134"/>
                <a:gd name="T7" fmla="*/ 244 h 652"/>
                <a:gd name="T8" fmla="*/ 68 w 134"/>
                <a:gd name="T9" fmla="*/ 332 h 652"/>
                <a:gd name="T10" fmla="*/ 48 w 134"/>
                <a:gd name="T11" fmla="*/ 384 h 652"/>
                <a:gd name="T12" fmla="*/ 28 w 134"/>
                <a:gd name="T13" fmla="*/ 420 h 652"/>
                <a:gd name="T14" fmla="*/ 52 w 134"/>
                <a:gd name="T15" fmla="*/ 488 h 652"/>
                <a:gd name="T16" fmla="*/ 68 w 134"/>
                <a:gd name="T17" fmla="*/ 524 h 652"/>
                <a:gd name="T18" fmla="*/ 64 w 134"/>
                <a:gd name="T19" fmla="*/ 536 h 652"/>
                <a:gd name="T20" fmla="*/ 52 w 134"/>
                <a:gd name="T21" fmla="*/ 544 h 652"/>
                <a:gd name="T22" fmla="*/ 44 w 134"/>
                <a:gd name="T23" fmla="*/ 568 h 652"/>
                <a:gd name="T24" fmla="*/ 40 w 134"/>
                <a:gd name="T25" fmla="*/ 580 h 652"/>
                <a:gd name="T26" fmla="*/ 36 w 134"/>
                <a:gd name="T27" fmla="*/ 616 h 652"/>
                <a:gd name="T28" fmla="*/ 24 w 134"/>
                <a:gd name="T29" fmla="*/ 624 h 652"/>
                <a:gd name="T30" fmla="*/ 0 w 134"/>
                <a:gd name="T31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>
                <a:gd name="T0" fmla="*/ 467 w 467"/>
                <a:gd name="T1" fmla="*/ 130 h 838"/>
                <a:gd name="T2" fmla="*/ 423 w 467"/>
                <a:gd name="T3" fmla="*/ 122 h 838"/>
                <a:gd name="T4" fmla="*/ 415 w 467"/>
                <a:gd name="T5" fmla="*/ 110 h 838"/>
                <a:gd name="T6" fmla="*/ 355 w 467"/>
                <a:gd name="T7" fmla="*/ 102 h 838"/>
                <a:gd name="T8" fmla="*/ 363 w 467"/>
                <a:gd name="T9" fmla="*/ 54 h 838"/>
                <a:gd name="T10" fmla="*/ 331 w 467"/>
                <a:gd name="T11" fmla="*/ 46 h 838"/>
                <a:gd name="T12" fmla="*/ 271 w 467"/>
                <a:gd name="T13" fmla="*/ 26 h 838"/>
                <a:gd name="T14" fmla="*/ 235 w 467"/>
                <a:gd name="T15" fmla="*/ 6 h 838"/>
                <a:gd name="T16" fmla="*/ 143 w 467"/>
                <a:gd name="T17" fmla="*/ 50 h 838"/>
                <a:gd name="T18" fmla="*/ 103 w 467"/>
                <a:gd name="T19" fmla="*/ 138 h 838"/>
                <a:gd name="T20" fmla="*/ 79 w 467"/>
                <a:gd name="T21" fmla="*/ 222 h 838"/>
                <a:gd name="T22" fmla="*/ 75 w 467"/>
                <a:gd name="T23" fmla="*/ 234 h 838"/>
                <a:gd name="T24" fmla="*/ 63 w 467"/>
                <a:gd name="T25" fmla="*/ 242 h 838"/>
                <a:gd name="T26" fmla="*/ 87 w 467"/>
                <a:gd name="T27" fmla="*/ 306 h 838"/>
                <a:gd name="T28" fmla="*/ 95 w 467"/>
                <a:gd name="T29" fmla="*/ 398 h 838"/>
                <a:gd name="T30" fmla="*/ 123 w 467"/>
                <a:gd name="T31" fmla="*/ 466 h 838"/>
                <a:gd name="T32" fmla="*/ 139 w 467"/>
                <a:gd name="T33" fmla="*/ 478 h 838"/>
                <a:gd name="T34" fmla="*/ 163 w 467"/>
                <a:gd name="T35" fmla="*/ 486 h 838"/>
                <a:gd name="T36" fmla="*/ 219 w 467"/>
                <a:gd name="T37" fmla="*/ 490 h 838"/>
                <a:gd name="T38" fmla="*/ 227 w 467"/>
                <a:gd name="T39" fmla="*/ 530 h 838"/>
                <a:gd name="T40" fmla="*/ 191 w 467"/>
                <a:gd name="T41" fmla="*/ 542 h 838"/>
                <a:gd name="T42" fmla="*/ 119 w 467"/>
                <a:gd name="T43" fmla="*/ 590 h 838"/>
                <a:gd name="T44" fmla="*/ 79 w 467"/>
                <a:gd name="T45" fmla="*/ 622 h 838"/>
                <a:gd name="T46" fmla="*/ 59 w 467"/>
                <a:gd name="T47" fmla="*/ 658 h 838"/>
                <a:gd name="T48" fmla="*/ 39 w 467"/>
                <a:gd name="T49" fmla="*/ 706 h 838"/>
                <a:gd name="T50" fmla="*/ 3 w 467"/>
                <a:gd name="T51" fmla="*/ 790 h 838"/>
                <a:gd name="T52" fmla="*/ 27 w 467"/>
                <a:gd name="T53" fmla="*/ 838 h 838"/>
                <a:gd name="T54" fmla="*/ 87 w 467"/>
                <a:gd name="T55" fmla="*/ 814 h 838"/>
                <a:gd name="T56" fmla="*/ 151 w 467"/>
                <a:gd name="T57" fmla="*/ 830 h 838"/>
                <a:gd name="T58" fmla="*/ 195 w 467"/>
                <a:gd name="T59" fmla="*/ 818 h 838"/>
                <a:gd name="T60" fmla="*/ 231 w 467"/>
                <a:gd name="T61" fmla="*/ 822 h 838"/>
                <a:gd name="T62" fmla="*/ 267 w 467"/>
                <a:gd name="T63" fmla="*/ 790 h 838"/>
                <a:gd name="T64" fmla="*/ 339 w 467"/>
                <a:gd name="T65" fmla="*/ 734 h 838"/>
                <a:gd name="T66" fmla="*/ 411 w 467"/>
                <a:gd name="T67" fmla="*/ 726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>
                <a:gd name="T0" fmla="*/ 0 w 152"/>
                <a:gd name="T1" fmla="*/ 192 h 192"/>
                <a:gd name="T2" fmla="*/ 40 w 152"/>
                <a:gd name="T3" fmla="*/ 176 h 192"/>
                <a:gd name="T4" fmla="*/ 64 w 152"/>
                <a:gd name="T5" fmla="*/ 168 h 192"/>
                <a:gd name="T6" fmla="*/ 96 w 152"/>
                <a:gd name="T7" fmla="*/ 80 h 192"/>
                <a:gd name="T8" fmla="*/ 132 w 152"/>
                <a:gd name="T9" fmla="*/ 60 h 192"/>
                <a:gd name="T10" fmla="*/ 152 w 152"/>
                <a:gd name="T11" fmla="*/ 24 h 192"/>
                <a:gd name="T12" fmla="*/ 148 w 152"/>
                <a:gd name="T13" fmla="*/ 8 h 192"/>
                <a:gd name="T14" fmla="*/ 136 w 152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>
                <a:gd name="T0" fmla="*/ 98 w 113"/>
                <a:gd name="T1" fmla="*/ 0 h 320"/>
                <a:gd name="T2" fmla="*/ 46 w 113"/>
                <a:gd name="T3" fmla="*/ 72 h 320"/>
                <a:gd name="T4" fmla="*/ 50 w 113"/>
                <a:gd name="T5" fmla="*/ 116 h 320"/>
                <a:gd name="T6" fmla="*/ 34 w 113"/>
                <a:gd name="T7" fmla="*/ 164 h 320"/>
                <a:gd name="T8" fmla="*/ 22 w 113"/>
                <a:gd name="T9" fmla="*/ 244 h 320"/>
                <a:gd name="T10" fmla="*/ 6 w 113"/>
                <a:gd name="T11" fmla="*/ 268 h 320"/>
                <a:gd name="T12" fmla="*/ 2 w 113"/>
                <a:gd name="T13" fmla="*/ 280 h 320"/>
                <a:gd name="T14" fmla="*/ 18 w 113"/>
                <a:gd name="T15" fmla="*/ 312 h 320"/>
                <a:gd name="T16" fmla="*/ 42 w 113"/>
                <a:gd name="T17" fmla="*/ 320 h 320"/>
                <a:gd name="T18" fmla="*/ 42 w 113"/>
                <a:gd name="T19" fmla="*/ 280 h 320"/>
                <a:gd name="T20" fmla="*/ 46 w 113"/>
                <a:gd name="T21" fmla="*/ 244 h 320"/>
                <a:gd name="T22" fmla="*/ 58 w 113"/>
                <a:gd name="T23" fmla="*/ 256 h 320"/>
                <a:gd name="T24" fmla="*/ 70 w 113"/>
                <a:gd name="T25" fmla="*/ 252 h 320"/>
                <a:gd name="T26" fmla="*/ 98 w 113"/>
                <a:gd name="T27" fmla="*/ 208 h 320"/>
                <a:gd name="T28" fmla="*/ 74 w 113"/>
                <a:gd name="T29" fmla="*/ 132 h 320"/>
                <a:gd name="T30" fmla="*/ 106 w 113"/>
                <a:gd name="T31" fmla="*/ 72 h 320"/>
                <a:gd name="T32" fmla="*/ 102 w 113"/>
                <a:gd name="T33" fmla="*/ 16 h 320"/>
                <a:gd name="T34" fmla="*/ 90 w 113"/>
                <a:gd name="T35" fmla="*/ 8 h 320"/>
                <a:gd name="T36" fmla="*/ 98 w 113"/>
                <a:gd name="T3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>
                <a:gd name="T0" fmla="*/ 73 w 109"/>
                <a:gd name="T1" fmla="*/ 0 h 172"/>
                <a:gd name="T2" fmla="*/ 13 w 109"/>
                <a:gd name="T3" fmla="*/ 16 h 172"/>
                <a:gd name="T4" fmla="*/ 5 w 109"/>
                <a:gd name="T5" fmla="*/ 40 h 172"/>
                <a:gd name="T6" fmla="*/ 21 w 109"/>
                <a:gd name="T7" fmla="*/ 64 h 172"/>
                <a:gd name="T8" fmla="*/ 53 w 109"/>
                <a:gd name="T9" fmla="*/ 132 h 172"/>
                <a:gd name="T10" fmla="*/ 85 w 109"/>
                <a:gd name="T11" fmla="*/ 172 h 172"/>
                <a:gd name="T12" fmla="*/ 93 w 109"/>
                <a:gd name="T13" fmla="*/ 148 h 172"/>
                <a:gd name="T14" fmla="*/ 109 w 109"/>
                <a:gd name="T15" fmla="*/ 124 h 172"/>
                <a:gd name="T16" fmla="*/ 89 w 109"/>
                <a:gd name="T17" fmla="*/ 32 h 172"/>
                <a:gd name="T18" fmla="*/ 85 w 109"/>
                <a:gd name="T19" fmla="*/ 4 h 172"/>
                <a:gd name="T20" fmla="*/ 73 w 109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</a:t>
              </a: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kj;jpajiuf; fly;</a:t>
              </a:r>
              <a:endParaRPr lang="en-US" sz="16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endParaRP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Nygdhd;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>
                <a:gd name="T0" fmla="*/ 102 w 126"/>
                <a:gd name="T1" fmla="*/ 0 h 940"/>
                <a:gd name="T2" fmla="*/ 126 w 126"/>
                <a:gd name="T3" fmla="*/ 40 h 940"/>
                <a:gd name="T4" fmla="*/ 114 w 126"/>
                <a:gd name="T5" fmla="*/ 80 h 940"/>
                <a:gd name="T6" fmla="*/ 78 w 126"/>
                <a:gd name="T7" fmla="*/ 224 h 940"/>
                <a:gd name="T8" fmla="*/ 102 w 126"/>
                <a:gd name="T9" fmla="*/ 336 h 940"/>
                <a:gd name="T10" fmla="*/ 58 w 126"/>
                <a:gd name="T11" fmla="*/ 432 h 940"/>
                <a:gd name="T12" fmla="*/ 50 w 126"/>
                <a:gd name="T13" fmla="*/ 468 h 940"/>
                <a:gd name="T14" fmla="*/ 26 w 126"/>
                <a:gd name="T15" fmla="*/ 512 h 940"/>
                <a:gd name="T16" fmla="*/ 30 w 126"/>
                <a:gd name="T17" fmla="*/ 560 h 940"/>
                <a:gd name="T18" fmla="*/ 18 w 126"/>
                <a:gd name="T19" fmla="*/ 640 h 940"/>
                <a:gd name="T20" fmla="*/ 46 w 126"/>
                <a:gd name="T21" fmla="*/ 680 h 940"/>
                <a:gd name="T22" fmla="*/ 34 w 126"/>
                <a:gd name="T23" fmla="*/ 740 h 940"/>
                <a:gd name="T24" fmla="*/ 34 w 126"/>
                <a:gd name="T25" fmla="*/ 784 h 940"/>
                <a:gd name="T26" fmla="*/ 26 w 126"/>
                <a:gd name="T27" fmla="*/ 808 h 940"/>
                <a:gd name="T28" fmla="*/ 18 w 126"/>
                <a:gd name="T29" fmla="*/ 888 h 940"/>
                <a:gd name="T30" fmla="*/ 2 w 126"/>
                <a:gd name="T31" fmla="*/ 912 h 940"/>
                <a:gd name="T32" fmla="*/ 6 w 126"/>
                <a:gd name="T33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AF2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Vhpf;Nfh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</a:t>
              </a: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cg;Gf; fly;</a:t>
              </a:r>
              <a:endPara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endParaRP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Hebron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fypNyahf; fly;</a:t>
              </a:r>
              <a:endPara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Ma;gh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Nazareth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Eld;dpah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Njy; My;tp-ahgh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vUrNyk;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ghHrpgh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2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ISRAEL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NahHjhd;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0" name="Rectangle 8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52721" name="Rectangle 81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52722" name="Rectangle 82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52723" name="Rectangle 8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2727" name="Group 87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26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EEFF4B"/>
                  </a:solidFill>
                  <a:effectLst/>
                  <a:latin typeface="Kalaham" charset="0"/>
                </a:rPr>
                <a:t>&lt;rhf;fpd; re;jjp</a:t>
              </a:r>
              <a:endParaRPr lang="en-US" sz="1600">
                <a:solidFill>
                  <a:srgbClr val="EEFF4B"/>
                </a:solidFill>
                <a:effectLst/>
              </a:endParaRP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2731" name="Group 91"/>
          <p:cNvGrpSpPr>
            <a:grpSpLocks/>
          </p:cNvGrpSpPr>
          <p:nvPr/>
        </p:nvGrpSpPr>
        <p:grpSpPr bwMode="auto">
          <a:xfrm>
            <a:off x="236538" y="2298700"/>
            <a:ext cx="6997700" cy="2565400"/>
            <a:chOff x="1352" y="-3515"/>
            <a:chExt cx="4408" cy="1616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60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EEFF4B"/>
                  </a:solidFill>
                  <a:effectLst/>
                </a:rPr>
                <a:t>L</a:t>
              </a:r>
              <a:r>
                <a:rPr lang="en-US" sz="1600" b="1">
                  <a:solidFill>
                    <a:srgbClr val="EEFF4B"/>
                  </a:solidFill>
                  <a:effectLst/>
                  <a:latin typeface="Kalaham" charset="0"/>
                </a:rPr>
                <a:t>,];kNyypd; re;jjp</a:t>
              </a:r>
              <a:endParaRPr lang="en-US" sz="1600">
                <a:solidFill>
                  <a:srgbClr val="EEFF4B"/>
                </a:solidFill>
                <a:effectLst/>
              </a:endParaRP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2734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38" name="Text Box 9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2739" name="Text Box 99"/>
          <p:cNvSpPr txBox="1">
            <a:spLocks noChangeArrowheads="1"/>
          </p:cNvSpPr>
          <p:nvPr/>
        </p:nvSpPr>
        <p:spPr bwMode="auto">
          <a:xfrm>
            <a:off x="8594725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752742" name="Text Box 102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13:10-11; Josh. 17:16</a:t>
            </a:r>
          </a:p>
        </p:txBody>
      </p:sp>
      <p:sp>
        <p:nvSpPr>
          <p:cNvPr id="707606" name="Text Box 22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07616" name="Picture 32" descr="PICT BANIAS FALLS                                              00013BB0Macintosh HD                   B7C7A181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812800"/>
            <a:ext cx="3251200" cy="2151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707621" name="Text Box 37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07628" name="Group 44"/>
          <p:cNvGrpSpPr>
            <a:grpSpLocks/>
          </p:cNvGrpSpPr>
          <p:nvPr/>
        </p:nvGrpSpPr>
        <p:grpSpPr bwMode="auto">
          <a:xfrm>
            <a:off x="2732088" y="1352550"/>
            <a:ext cx="5799137" cy="4205288"/>
            <a:chOff x="1181" y="852"/>
            <a:chExt cx="3653" cy="2649"/>
          </a:xfrm>
        </p:grpSpPr>
        <p:pic>
          <p:nvPicPr>
            <p:cNvPr id="707622" name="Picture 38" descr="E:\Todd Sites\0 Adds\1 Galilee\Aerial Galilee\Sea of Galilee South\sr\Southern end of Sea of Galilee aerial, 117-15tb.jpg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07629" name="Picture 45" descr="E:\Sr Slides\Nahal Darga from top looking east, 95-13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188" y="4154488"/>
            <a:ext cx="3355975" cy="2103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7630" name="Picture 46" descr="E:\0Todd Sites\0 Adds\4 Judah\Aerial new scans\sr\Moresheth Gath aerial from southeast, 132-15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3633788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4138613" y="471488"/>
            <a:ext cx="4751387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/>
                <a:latin typeface="Kalaham" charset="0"/>
              </a:rPr>
              <a:t>MgpufhKf;F nfhLf;fg;gl;l thf;Fj;jj;jpd; XH gFjp</a:t>
            </a:r>
            <a:r>
              <a:rPr lang="en-US" b="1">
                <a:solidFill>
                  <a:srgbClr val="FFFF00"/>
                </a:solidFill>
                <a:effectLst/>
              </a:rPr>
              <a:t>,,,</a:t>
            </a:r>
          </a:p>
        </p:txBody>
      </p:sp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500438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0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07601" name="Rectangle 17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606425" y="5386388"/>
            <a:ext cx="7567613" cy="822325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kpf mofhd fhdhd; Njrk;… mtUf;F nfhLf;fg;gl;l Njrk;</a:t>
            </a:r>
            <a:r>
              <a:rPr lang="en-US" sz="2400" b="1">
                <a:solidFill>
                  <a:srgbClr val="FFFF00"/>
                </a:solidFill>
                <a:effectLst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utoUpdateAnimBg="0"/>
      <p:bldP spid="70763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Kalaham" charset="0"/>
              </a:rPr>
              <a:t>Mgpufhk;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15084" name="Rectangle 12"/>
          <p:cNvSpPr>
            <a:spLocks noChangeArrowheads="1"/>
          </p:cNvSpPr>
          <p:nvPr/>
        </p:nvSpPr>
        <p:spPr bwMode="auto">
          <a:xfrm>
            <a:off x="3709988" y="1603375"/>
            <a:ext cx="1444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laham" charset="0"/>
              </a:rPr>
              <a:t>miog;G</a:t>
            </a:r>
          </a:p>
        </p:txBody>
      </p:sp>
      <p:sp>
        <p:nvSpPr>
          <p:cNvPr id="51508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51508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sp>
        <p:nvSpPr>
          <p:cNvPr id="51509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5091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1509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effectLst/>
                <a:latin typeface="Kalaham" charset="0"/>
              </a:rPr>
              <a:t>thf;fspf;fg;gl;l re;jjpapy; tUgtH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!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5106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26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Ahj;</a:t>
            </a:r>
            <a:r>
              <a:rPr lang="en-US" sz="1200" b="1">
                <a:solidFill>
                  <a:schemeClr val="tx1"/>
                </a:solidFill>
                <a:effectLst/>
              </a:rPr>
              <a:t>. 2:24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765175" y="4716463"/>
            <a:ext cx="7543800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68FFF8"/>
                </a:solidFill>
                <a:effectLst/>
                <a:latin typeface="Kalaham" charset="0"/>
              </a:rPr>
              <a:t>ahf;NfhG thf;ffpf;fg;gl;l Fkhud; MthH</a:t>
            </a:r>
            <a:r>
              <a:rPr lang="en-US" sz="4800" b="1">
                <a:solidFill>
                  <a:srgbClr val="68FFF8"/>
                </a:solidFill>
                <a:effectLst/>
              </a:rPr>
              <a:t>!</a:t>
            </a: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8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15154" name="Rectangle 82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515155" name="Rectangle 83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515156" name="Rectangle 84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515157" name="Rectangle 85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15158" name="Rectangle 8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2" name="Text Box 9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15165" name="Text Box 93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68" name="Text Box 96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515169" name="Group 97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515170" name="Group 98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515172" name="Group 10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15173" name="Freeform 10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174" name="Freeform 10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64204" name="Rectangle 12"/>
          <p:cNvSpPr>
            <a:spLocks noChangeArrowheads="1"/>
          </p:cNvSpPr>
          <p:nvPr/>
        </p:nvSpPr>
        <p:spPr bwMode="auto">
          <a:xfrm>
            <a:off x="3709988" y="1603375"/>
            <a:ext cx="1444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laham" charset="0"/>
              </a:rPr>
              <a:t>miog;G</a:t>
            </a:r>
          </a:p>
          <a:p>
            <a:pPr algn="l"/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26420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26420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26420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4211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1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26421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32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35:23-26; </a:t>
            </a: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34:1</a:t>
            </a:r>
          </a:p>
        </p:txBody>
      </p:sp>
      <p:grpSp>
        <p:nvGrpSpPr>
          <p:cNvPr id="264372" name="Group 180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520" y="1872"/>
            <a:chExt cx="720" cy="472"/>
          </a:xfrm>
        </p:grpSpPr>
        <p:sp>
          <p:nvSpPr>
            <p:cNvPr id="264373" name="Oval 181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74" name="Text Box 182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264375" name="Group 183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264378" name="Group 186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264381" name="Group 189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264384" name="Group 192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5</a:t>
              </a:r>
            </a:p>
          </p:txBody>
        </p:sp>
      </p:grpSp>
      <p:grpSp>
        <p:nvGrpSpPr>
          <p:cNvPr id="264387" name="Group 195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6</a:t>
              </a:r>
            </a:p>
          </p:txBody>
        </p:sp>
      </p:grpSp>
      <p:grpSp>
        <p:nvGrpSpPr>
          <p:cNvPr id="264390" name="Group 198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7</a:t>
              </a:r>
            </a:p>
          </p:txBody>
        </p:sp>
      </p:grpSp>
      <p:grpSp>
        <p:nvGrpSpPr>
          <p:cNvPr id="264393" name="Group 20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8</a:t>
              </a:r>
            </a:p>
          </p:txBody>
        </p:sp>
      </p:grpSp>
      <p:grpSp>
        <p:nvGrpSpPr>
          <p:cNvPr id="264396" name="Group 204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10</a:t>
              </a:r>
            </a:p>
          </p:txBody>
        </p:sp>
      </p:grpSp>
      <p:grpSp>
        <p:nvGrpSpPr>
          <p:cNvPr id="264399" name="Group 20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9</a:t>
              </a:r>
            </a:p>
          </p:txBody>
        </p:sp>
      </p:grpSp>
      <p:grpSp>
        <p:nvGrpSpPr>
          <p:cNvPr id="264402" name="Group 21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grpSp>
        <p:nvGrpSpPr>
          <p:cNvPr id="264405" name="Group 213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12</a:t>
              </a:r>
            </a:p>
          </p:txBody>
        </p:sp>
      </p:grpSp>
      <p:grpSp>
        <p:nvGrpSpPr>
          <p:cNvPr id="264408" name="Group 216"/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chemeClr val="bg2"/>
                  </a:solidFill>
                  <a:effectLst/>
                </a:rPr>
                <a:t>13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1915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7" name="Rectangle 16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264358" name="Rectangle 16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264359" name="Rectangle 16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264360" name="Rectangle 168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264361" name="Rectangle 169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64362" name="Rectangle 17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411" name="Text Box 21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264417" name="Text Box 225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264418" name="Group 226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264419" name="Group 227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264421" name="Group 22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264422" name="Freeform 230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4423" name="Freeform 231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4425" name="Freeform 23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26" name="Freeform 23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27" name="Freeform 23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28" name="Freeform 23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29" name="Freeform 23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4430" name="Rectangle 23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3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213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3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3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213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38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32139" name="Rectangle 11"/>
          <p:cNvSpPr>
            <a:spLocks noChangeArrowheads="1"/>
          </p:cNvSpPr>
          <p:nvPr/>
        </p:nvSpPr>
        <p:spPr bwMode="auto">
          <a:xfrm>
            <a:off x="3709988" y="1603375"/>
            <a:ext cx="1444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laham" charset="0"/>
              </a:rPr>
              <a:t>miog;G</a:t>
            </a:r>
          </a:p>
          <a:p>
            <a:pPr algn="l"/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2140" name="Rectangle 12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2141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432142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432144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2145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2146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2147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43215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54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55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2156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57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2158" name="Group 30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520" y="1872"/>
            <a:chExt cx="720" cy="472"/>
          </a:xfrm>
        </p:grpSpPr>
        <p:sp>
          <p:nvSpPr>
            <p:cNvPr id="432159" name="Oval 31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60" name="Text Box 32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432161" name="Group 33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432162" name="Oval 34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63" name="Text Box 35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432164" name="Group 36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432165" name="Oval 37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66" name="Text Box 38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432167" name="Group 39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432168" name="Oval 40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69" name="Text Box 41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432170" name="Group 42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432171" name="Oval 43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2" name="Text Box 44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5</a:t>
              </a:r>
            </a:p>
          </p:txBody>
        </p:sp>
      </p:grpSp>
      <p:grpSp>
        <p:nvGrpSpPr>
          <p:cNvPr id="432173" name="Group 45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432174" name="Oval 46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5" name="Text Box 47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6</a:t>
              </a:r>
            </a:p>
          </p:txBody>
        </p:sp>
      </p:grpSp>
      <p:grpSp>
        <p:nvGrpSpPr>
          <p:cNvPr id="432176" name="Group 48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432177" name="Oval 49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8" name="Text Box 50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7</a:t>
              </a:r>
            </a:p>
          </p:txBody>
        </p:sp>
      </p:grpSp>
      <p:grpSp>
        <p:nvGrpSpPr>
          <p:cNvPr id="432179" name="Group 5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432180" name="Oval 52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1" name="Text Box 53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8</a:t>
              </a:r>
            </a:p>
          </p:txBody>
        </p:sp>
      </p:grpSp>
      <p:grpSp>
        <p:nvGrpSpPr>
          <p:cNvPr id="432182" name="Group 54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432183" name="Oval 55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4" name="Text Box 56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10</a:t>
              </a:r>
            </a:p>
          </p:txBody>
        </p:sp>
      </p:grpSp>
      <p:grpSp>
        <p:nvGrpSpPr>
          <p:cNvPr id="432185" name="Group 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432186" name="Oval 58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7" name="Text Box 59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9</a:t>
              </a:r>
            </a:p>
          </p:txBody>
        </p:sp>
      </p:grpSp>
      <p:grpSp>
        <p:nvGrpSpPr>
          <p:cNvPr id="432188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2189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90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grpSp>
        <p:nvGrpSpPr>
          <p:cNvPr id="432194" name="Group 66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432195" name="Oval 67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96" name="Text Box 68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12</a:t>
              </a:r>
            </a:p>
          </p:txBody>
        </p:sp>
      </p:grpSp>
      <p:sp>
        <p:nvSpPr>
          <p:cNvPr id="432197" name="Oval 69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16" name="Text Box 8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2217" name="Text Box 89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35:24</a:t>
            </a:r>
          </a:p>
        </p:txBody>
      </p:sp>
      <p:sp>
        <p:nvSpPr>
          <p:cNvPr id="432234" name="Freeform 10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35" name="AutoShape 10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36" name="Rectangle 10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37" name="AutoShape 10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38" name="Line 11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39" name="Line 11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40" name="Rectangle 11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41" name="Rectangle 11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32242" name="Rectangle 114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432243" name="Rectangle 115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432244" name="Rectangle 116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432245" name="Rectangle 117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432246" name="Rectangle 118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432247" name="Line 1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48" name="Line 1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49" name="Line 1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53" name="Text Box 12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2258" name="Rectangle 1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32259" name="Text Box 131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432260" name="Group 132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432261" name="Group 133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432263" name="Group 135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32264" name="Freeform 13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265" name="Freeform 13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2267" name="Freeform 13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68" name="Freeform 14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69" name="Freeform 14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70" name="Freeform 14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71" name="Freeform 14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2272" name="Rectangle 144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32273" name="Rectangle 145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9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/>
          <p:cNvSpPr>
            <a:spLocks noChangeArrowheads="1"/>
          </p:cNvSpPr>
          <p:nvPr/>
        </p:nvSpPr>
        <p:spPr bwMode="auto">
          <a:xfrm>
            <a:off x="3084513" y="938213"/>
            <a:ext cx="1397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3709988" y="1603375"/>
            <a:ext cx="1444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laham" charset="0"/>
              </a:rPr>
              <a:t>miog;G</a:t>
            </a:r>
          </a:p>
          <a:p>
            <a:pPr algn="l"/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8284" name="Rectangle 12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8285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438286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438288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289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3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438294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9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sp>
        <p:nvSpPr>
          <p:cNvPr id="438338" name="Oval 66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4973638" y="5224463"/>
            <a:ext cx="2349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  <a:latin typeface="Kalaham" charset="0"/>
              </a:rPr>
              <a:t>NahNrg;G</a:t>
            </a:r>
            <a:r>
              <a:rPr lang="en-US" sz="3600" b="1">
                <a:solidFill>
                  <a:schemeClr val="tx2"/>
                </a:solidFill>
                <a:effectLst/>
              </a:rPr>
              <a:t>!</a:t>
            </a:r>
          </a:p>
        </p:txBody>
      </p:sp>
      <p:sp>
        <p:nvSpPr>
          <p:cNvPr id="438357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35:24</a:t>
            </a:r>
          </a:p>
        </p:txBody>
      </p:sp>
      <p:grpSp>
        <p:nvGrpSpPr>
          <p:cNvPr id="438396" name="Group 1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438375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6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7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8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9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0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2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438383" name="Rectangle 111"/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438384" name="Rectangle 112"/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438385" name="Rectangle 113"/>
            <p:cNvSpPr>
              <a:spLocks noChangeArrowheads="1"/>
            </p:cNvSpPr>
            <p:nvPr/>
          </p:nvSpPr>
          <p:spPr bwMode="auto">
            <a:xfrm>
              <a:off x="5150" y="2302"/>
              <a:ext cx="34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Miog;</a:t>
              </a:r>
            </a:p>
          </p:txBody>
        </p:sp>
        <p:sp>
          <p:nvSpPr>
            <p:cNvPr id="438386" name="Rectangle 114"/>
            <p:cNvSpPr>
              <a:spLocks noChangeArrowheads="1"/>
            </p:cNvSpPr>
            <p:nvPr/>
          </p:nvSpPr>
          <p:spPr bwMode="auto">
            <a:xfrm>
              <a:off x="5042" y="2162"/>
              <a:ext cx="40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Mgpufhk;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438387" name="Rectangle 115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438388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9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90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391" name="Text Box 11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438398" name="Text Box 126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87600"/>
            <a:ext cx="2725737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laham" charset="0"/>
              </a:rPr>
              <a:t>Mjp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38413" name="Group 141"/>
          <p:cNvGrpSpPr>
            <a:grpSpLocks/>
          </p:cNvGrpSpPr>
          <p:nvPr/>
        </p:nvGrpSpPr>
        <p:grpSpPr bwMode="auto">
          <a:xfrm>
            <a:off x="6191249" y="1520826"/>
            <a:ext cx="900112" cy="949325"/>
            <a:chOff x="3892" y="967"/>
            <a:chExt cx="567" cy="598"/>
          </a:xfrm>
        </p:grpSpPr>
        <p:grpSp>
          <p:nvGrpSpPr>
            <p:cNvPr id="438414" name="Group 142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438416" name="Group 144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38417" name="Freeform 145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8418" name="Freeform 146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8420" name="Freeform 14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21" name="Freeform 14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22" name="Freeform 15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23" name="Freeform 15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24" name="Freeform 15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8425" name="Rectangle 153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650" name="Group 2"/>
          <p:cNvGrpSpPr>
            <a:grpSpLocks/>
          </p:cNvGrpSpPr>
          <p:nvPr/>
        </p:nvGrpSpPr>
        <p:grpSpPr bwMode="auto">
          <a:xfrm>
            <a:off x="4200525" y="544513"/>
            <a:ext cx="1420813" cy="2708275"/>
            <a:chOff x="2602" y="344"/>
            <a:chExt cx="895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4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4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1tJghtk;</a:t>
              </a:r>
            </a:p>
          </p:txBody>
        </p:sp>
        <p:sp>
          <p:nvSpPr>
            <p:cNvPr id="667665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56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 RtpN\k;</a:t>
              </a:r>
            </a:p>
          </p:txBody>
        </p:sp>
        <p:sp>
          <p:nvSpPr>
            <p:cNvPr id="667666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 FLk;gk;</a:t>
              </a:r>
            </a:p>
          </p:txBody>
        </p:sp>
        <p:sp>
          <p:nvSpPr>
            <p:cNvPr id="667667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 nghiy</a:t>
              </a:r>
            </a:p>
          </p:txBody>
        </p:sp>
        <p:sp>
          <p:nvSpPr>
            <p:cNvPr id="667668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8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Nts;sKk; thstpy;Yk;</a:t>
              </a:r>
            </a:p>
          </p:txBody>
        </p:sp>
        <p:sp>
          <p:nvSpPr>
            <p:cNvPr id="667669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NfhGy</a:t>
              </a:r>
            </a:p>
          </p:txBody>
        </p:sp>
        <p:sp>
          <p:nvSpPr>
            <p:cNvPr id="667670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Gilg;G</a:t>
              </a:r>
            </a:p>
          </p:txBody>
        </p:sp>
        <p:sp>
          <p:nvSpPr>
            <p:cNvPr id="667671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71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rgbClr val="000000"/>
                  </a:solidFill>
                  <a:effectLst/>
                  <a:latin typeface="Kalaham" charset="0"/>
                </a:rPr>
                <a:t>1tJ Mz; </a:t>
              </a:r>
              <a:r>
                <a:rPr lang="en-US" sz="800" b="1">
                  <a:solidFill>
                    <a:srgbClr val="000000"/>
                  </a:solidFill>
                  <a:effectLst/>
                  <a:latin typeface="Times New Roman" charset="0"/>
                </a:rPr>
                <a:t>&amp; </a:t>
              </a:r>
              <a:r>
                <a:rPr lang="en-US" sz="800" b="1">
                  <a:solidFill>
                    <a:srgbClr val="000000"/>
                  </a:solidFill>
                  <a:effectLst/>
                  <a:latin typeface="Kalaham" charset="0"/>
                </a:rPr>
                <a:t>bgz;</a:t>
              </a:r>
              <a:r>
                <a:rPr lang="en-US" sz="800" b="1">
                  <a:solidFill>
                    <a:srgbClr val="000000"/>
                  </a:solidFill>
                  <a:effectLst/>
                  <a:latin typeface="Helvetica" charset="0"/>
                </a:rPr>
                <a:t>n</a:t>
              </a: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5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67676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67677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67678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38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Miog;G</a:t>
              </a:r>
            </a:p>
          </p:txBody>
        </p:sp>
        <p:sp>
          <p:nvSpPr>
            <p:cNvPr id="667679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Mgpufhk;</a:t>
              </a:r>
            </a:p>
          </p:txBody>
        </p:sp>
        <p:sp>
          <p:nvSpPr>
            <p:cNvPr id="667680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83" name="Picture 1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C 7 S J </a:t>
            </a:r>
          </a:p>
        </p:txBody>
      </p:sp>
      <p:sp>
        <p:nvSpPr>
          <p:cNvPr id="667795" name="Rectangle 1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7797" name="Line 149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8" name="Rectangle 15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585481"/>
            <a:ext cx="511175" cy="371347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-5400000">
            <a:off x="4598472" y="2187060"/>
            <a:ext cx="3199844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3 </a:t>
            </a: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rKfq;fs;</a:t>
            </a:r>
            <a:endParaRPr lang="en-US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4 </a:t>
            </a: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kf;fs;</a:t>
            </a:r>
            <a:endParaRPr lang="en-US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7825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1" name="Rectangle 193"/>
          <p:cNvSpPr>
            <a:spLocks noChangeArrowheads="1"/>
          </p:cNvSpPr>
          <p:nvPr/>
        </p:nvSpPr>
        <p:spPr bwMode="auto">
          <a:xfrm>
            <a:off x="4276725" y="34163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4" name="Rectangle 206"/>
          <p:cNvSpPr>
            <a:spLocks noChangeArrowheads="1"/>
          </p:cNvSpPr>
          <p:nvPr/>
        </p:nvSpPr>
        <p:spPr bwMode="auto">
          <a:xfrm>
            <a:off x="6523038" y="32131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rpiwapWg;G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8" name="Rectangle 210"/>
          <p:cNvSpPr>
            <a:spLocks noChangeArrowheads="1"/>
          </p:cNvSpPr>
          <p:nvPr/>
        </p:nvSpPr>
        <p:spPr bwMode="auto">
          <a:xfrm>
            <a:off x="6599238" y="4394200"/>
            <a:ext cx="5476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mikjp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5" name="Rectangle 217"/>
          <p:cNvSpPr>
            <a:spLocks noChangeArrowheads="1"/>
          </p:cNvSpPr>
          <p:nvPr/>
        </p:nvSpPr>
        <p:spPr bwMode="auto">
          <a:xfrm>
            <a:off x="6610350" y="5102225"/>
            <a:ext cx="5937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laham" charset="0"/>
              </a:rPr>
              <a:t>,NaR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5" name="Rectangle 227"/>
          <p:cNvSpPr>
            <a:spLocks noChangeArrowheads="1"/>
          </p:cNvSpPr>
          <p:nvPr/>
        </p:nvSpPr>
        <p:spPr bwMode="auto">
          <a:xfrm>
            <a:off x="6570663" y="5619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Gul;rPfuk;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8" name="Rectangle 230"/>
          <p:cNvSpPr>
            <a:spLocks noChangeArrowheads="1"/>
          </p:cNvSpPr>
          <p:nvPr/>
        </p:nvSpPr>
        <p:spPr bwMode="auto">
          <a:xfrm>
            <a:off x="6580188" y="1266825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Yh[hPfk;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1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NaRth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6" name="Rectangle 238"/>
          <p:cNvSpPr>
            <a:spLocks noChangeArrowheads="1"/>
          </p:cNvSpPr>
          <p:nvPr/>
        </p:nvSpPr>
        <p:spPr bwMode="auto">
          <a:xfrm>
            <a:off x="4318000" y="4257675"/>
            <a:ext cx="5032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NkhNr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6" name="Rectangle 25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67907" name="Rectangle 259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67908" name="Rectangle 260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67909" name="Rectangle 261"/>
          <p:cNvSpPr>
            <a:spLocks noChangeArrowheads="1"/>
          </p:cNvSpPr>
          <p:nvPr/>
        </p:nvSpPr>
        <p:spPr bwMode="auto">
          <a:xfrm>
            <a:off x="8175625" y="3654425"/>
            <a:ext cx="546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Miog;</a:t>
            </a:r>
          </a:p>
        </p:txBody>
      </p:sp>
      <p:sp>
        <p:nvSpPr>
          <p:cNvPr id="667910" name="Rectangle 262"/>
          <p:cNvSpPr>
            <a:spLocks noChangeArrowheads="1"/>
          </p:cNvSpPr>
          <p:nvPr/>
        </p:nvSpPr>
        <p:spPr bwMode="auto">
          <a:xfrm>
            <a:off x="8004175" y="3432175"/>
            <a:ext cx="6381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Mgpufhk;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911" name="Rectangle 26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6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1-35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673600" y="2952750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9" name="Text Box 27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667977" name="Group 329"/>
          <p:cNvGrpSpPr>
            <a:grpSpLocks/>
          </p:cNvGrpSpPr>
          <p:nvPr/>
        </p:nvGrpSpPr>
        <p:grpSpPr bwMode="auto">
          <a:xfrm>
            <a:off x="5221289" y="1408113"/>
            <a:ext cx="2760663" cy="4195763"/>
            <a:chOff x="3289" y="887"/>
            <a:chExt cx="1739" cy="2643"/>
          </a:xfrm>
        </p:grpSpPr>
        <p:grpSp>
          <p:nvGrpSpPr>
            <p:cNvPr id="667925" name="Group 277"/>
            <p:cNvGrpSpPr>
              <a:grpSpLocks/>
            </p:cNvGrpSpPr>
            <p:nvPr/>
          </p:nvGrpSpPr>
          <p:grpSpPr bwMode="auto">
            <a:xfrm>
              <a:off x="3289" y="1421"/>
              <a:ext cx="247" cy="260"/>
              <a:chOff x="1609" y="1232"/>
              <a:chExt cx="247" cy="260"/>
            </a:xfrm>
          </p:grpSpPr>
          <p:grpSp>
            <p:nvGrpSpPr>
              <p:cNvPr id="667926" name="Group 278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28" name="Group 280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29" name="Freeform 28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30" name="Freeform 28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37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38" name="Group 290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667939" name="Group 291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41" name="Group 293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42" name="Freeform 29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43" name="Freeform 29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5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51" name="Group 303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667952" name="Group 30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54" name="Group 30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55" name="Freeform 30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56" name="Freeform 30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63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64" name="Group 316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667965" name="Group 31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67" name="Group 31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68" name="Freeform 3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69" name="Freeform 3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76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7978" name="Text Box 330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ehd;F kf;fspy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; </a:t>
            </a:r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,uz;lhtJ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 gFjpapdH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,tHfs;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65543" name="Group 7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Nek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516188" y="5640388"/>
            <a:ext cx="839787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444500" y="41910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                             </a:t>
            </a: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C</a:t>
            </a: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024188" y="2568575"/>
            <a:ext cx="5191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178175" y="5164138"/>
            <a:ext cx="64135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r_k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754735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15:18</a:t>
            </a:r>
          </a:p>
        </p:txBody>
      </p:sp>
      <p:sp>
        <p:nvSpPr>
          <p:cNvPr id="754736" name="Text Box 4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1270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1854200" y="3022600"/>
            <a:ext cx="17018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fhdhd;</a:t>
            </a:r>
            <a:endParaRPr lang="en-US" sz="2400" b="1">
              <a:solidFill>
                <a:schemeClr val="tx1"/>
              </a:solidFill>
              <a:effectLst/>
            </a:endParaRP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2965450" y="2549525"/>
            <a:ext cx="28321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fypNyahf; fly;</a:t>
            </a:r>
            <a:endParaRPr lang="en-US" sz="2400" b="1">
              <a:solidFill>
                <a:schemeClr val="tx1"/>
              </a:solidFill>
              <a:effectLst/>
            </a:endParaRP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677988" y="4224338"/>
            <a:ext cx="13716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Vfpg;J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1220788" y="3759200"/>
            <a:ext cx="2133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eapy; ejp</a:t>
            </a:r>
            <a:endParaRPr lang="en-US" sz="2400" b="1">
              <a:solidFill>
                <a:schemeClr val="tx1"/>
              </a:solidFill>
              <a:effectLst/>
            </a:endParaRP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763713" y="5200650"/>
            <a:ext cx="357505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r{dha;g; gpuNjrk;</a:t>
            </a:r>
            <a:r>
              <a:rPr lang="en-US" sz="2400" b="1">
                <a:solidFill>
                  <a:schemeClr val="tx1"/>
                </a:solidFill>
                <a:effectLst/>
              </a:rPr>
              <a:t>..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alaham" charset="0"/>
              </a:rPr>
              <a:t>cg;Gf; fly;</a:t>
            </a:r>
            <a:endParaRPr lang="en-US" sz="2400" b="1">
              <a:solidFill>
                <a:schemeClr val="tx1"/>
              </a:solidFill>
              <a:effectLst/>
            </a:endParaRP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3925888" y="2674938"/>
            <a:ext cx="4456112" cy="34147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&lt;uhf;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&lt;uhd;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Fitj;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rTjp mNugpah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r_hpah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,];uNty;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JUf;fp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</a:t>
            </a:r>
            <a:r>
              <a:rPr lang="en-US" sz="2400" b="1">
                <a:solidFill>
                  <a:srgbClr val="FFFF00"/>
                </a:solidFill>
                <a:effectLst/>
                <a:latin typeface="Kalaham" charset="0"/>
              </a:rPr>
              <a:t>vfpg;J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10 </a:t>
            </a:r>
            <a:r>
              <a:rPr lang="en-US" sz="2400" b="1">
                <a:solidFill>
                  <a:srgbClr val="FFFF66"/>
                </a:solidFill>
                <a:effectLst/>
                <a:latin typeface="Kalaham" charset="0"/>
              </a:rPr>
              <a:t>,lq;fs;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6" name="Text Box 78"/>
          <p:cNvSpPr txBox="1">
            <a:spLocks noChangeArrowheads="1"/>
          </p:cNvSpPr>
          <p:nvPr/>
        </p:nvSpPr>
        <p:spPr bwMode="auto">
          <a:xfrm>
            <a:off x="8504238" y="64611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14</a:t>
            </a:r>
          </a:p>
        </p:txBody>
      </p:sp>
      <p:sp>
        <p:nvSpPr>
          <p:cNvPr id="754767" name="Text Box 79"/>
          <p:cNvSpPr txBox="1">
            <a:spLocks noChangeArrowheads="1"/>
          </p:cNvSpPr>
          <p:nvPr/>
        </p:nvSpPr>
        <p:spPr bwMode="auto">
          <a:xfrm>
            <a:off x="6816725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ehd;F kf;fspy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; </a:t>
            </a:r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,uz;lhtJ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 gFjpapdH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,tHfs;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76675" y="1330325"/>
            <a:ext cx="3957638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600">
                <a:solidFill>
                  <a:srgbClr val="FAFD00"/>
                </a:solidFill>
                <a:effectLst/>
                <a:latin typeface="Times" charset="0"/>
              </a:rPr>
              <a:t>A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J</a:t>
            </a:r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933575" y="4756150"/>
            <a:ext cx="535622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Kalaham" charset="0"/>
              </a:rPr>
              <a:t>NahNrg;G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6565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66566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5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68617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933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Kalaham" charset="0"/>
              </a:rPr>
              <a:t>md;dsthd jpfjp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Kalaham" charset="0"/>
              </a:rPr>
              <a:t>Mgpufhk; 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- </a:t>
            </a:r>
            <a:r>
              <a:rPr lang="en-US" sz="3600" b="1">
                <a:solidFill>
                  <a:schemeClr val="hlink"/>
                </a:solidFill>
                <a:effectLst/>
                <a:latin typeface="Kalaham" charset="0"/>
              </a:rPr>
              <a:t>NahNrg;G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	  	2000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610" y="1399"/>
              <a:ext cx="52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gilg;G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  <a:p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736" y="1566"/>
              <a:ext cx="55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600" b="1">
                  <a:solidFill>
                    <a:srgbClr val="790015"/>
                  </a:solidFill>
                  <a:effectLst/>
                  <a:latin typeface="Kalaham" charset="0"/>
                </a:rPr>
                <a:t>Mgpufhk;</a:t>
              </a: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841" y="1735"/>
              <a:ext cx="61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NahNrg;G</a:t>
              </a: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101" y="1896"/>
              <a:ext cx="45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NkNr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  <a:p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212" y="2071"/>
              <a:ext cx="4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NaRth</a:t>
              </a: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246" y="2233"/>
              <a:ext cx="7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Gul;rpfuk;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  <a:p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462" y="2416"/>
              <a:ext cx="58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uh[h_fk;</a:t>
              </a: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73" y="2591"/>
              <a:ext cx="8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rpiwapWg;G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  <a:p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764" y="2777"/>
              <a:ext cx="57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laham" charset="0"/>
                </a:rPr>
                <a:t>mikjp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  <a:p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49" name="Group 65"/>
            <p:cNvGrpSpPr>
              <a:grpSpLocks/>
            </p:cNvGrpSpPr>
            <p:nvPr/>
          </p:nvGrpSpPr>
          <p:grpSpPr bwMode="auto">
            <a:xfrm>
              <a:off x="2974" y="2965"/>
              <a:ext cx="628" cy="662"/>
              <a:chOff x="3062" y="3101"/>
              <a:chExt cx="628" cy="662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3064" y="3101"/>
                <a:ext cx="626" cy="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Kalaham" charset="0"/>
                  </a:rPr>
                  <a:t>,NaR</a:t>
                </a:r>
              </a:p>
              <a:p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55" name="Group 71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7656" name="Rectangle 72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</a:rPr>
                <a:t>7</a:t>
              </a:r>
            </a:p>
          </p:txBody>
        </p:sp>
        <p:sp>
          <p:nvSpPr>
            <p:cNvPr id="67657" name="Line 73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65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37:2 - </a:t>
            </a: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50:26</a:t>
            </a:r>
          </a:p>
        </p:txBody>
      </p:sp>
      <p:sp>
        <p:nvSpPr>
          <p:cNvPr id="67660" name="Text Box 7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67666" name="Text Box 82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sp>
        <p:nvSpPr>
          <p:cNvPr id="67673" name="AutoShape 89"/>
          <p:cNvSpPr>
            <a:spLocks noChangeArrowheads="1"/>
          </p:cNvSpPr>
          <p:nvPr/>
        </p:nvSpPr>
        <p:spPr bwMode="auto">
          <a:xfrm rot="16200000">
            <a:off x="5024437" y="582613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674" name="Rectangle 90"/>
          <p:cNvSpPr>
            <a:spLocks noChangeArrowheads="1"/>
          </p:cNvSpPr>
          <p:nvPr/>
        </p:nvSpPr>
        <p:spPr bwMode="auto">
          <a:xfrm>
            <a:off x="5392738" y="1555750"/>
            <a:ext cx="2166937" cy="16129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XH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                 </a:t>
            </a:r>
            <a:r>
              <a:rPr lang="en-US" sz="2000">
                <a:solidFill>
                  <a:schemeClr val="tx1"/>
                </a:solidFill>
                <a:effectLst/>
                <a:latin typeface="Arial" charset="0"/>
              </a:rPr>
              <a:t>    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epahahjpgjp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      </a:t>
            </a:r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epahae;j_hf;f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           </a:t>
            </a:r>
            <a:r>
              <a:rPr lang="en-US" sz="2000" b="1">
                <a:solidFill>
                  <a:srgbClr val="FAFD00"/>
                </a:solidFill>
                <a:effectLst/>
                <a:latin typeface="Kalaham" charset="0"/>
              </a:rPr>
              <a:t>Ntz;lk;</a:t>
            </a:r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”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  <a:p>
            <a:pPr algn="l"/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67675" name="Oval 91"/>
          <p:cNvSpPr>
            <a:spLocks noChangeArrowheads="1"/>
          </p:cNvSpPr>
          <p:nvPr/>
        </p:nvSpPr>
        <p:spPr bwMode="auto">
          <a:xfrm>
            <a:off x="5494338" y="1870075"/>
            <a:ext cx="1239837" cy="3762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3" grpId="0" animBg="1"/>
      <p:bldP spid="67674" grpId="0" autoUpdateAnimBg="0"/>
      <p:bldP spid="676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3008313" y="904875"/>
            <a:ext cx="17859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Kalaham" charset="0"/>
              </a:rPr>
              <a:t>NahNrg;G</a:t>
            </a:r>
            <a:endParaRPr lang="en-US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31800" y="1912938"/>
            <a:ext cx="2665413" cy="2525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ehd;F kf;fspy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; </a:t>
            </a:r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,uz;lhtJ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 gFjpapdH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,tHfs;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8023225" y="34290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742" name="Text Box 3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72748" name="Text Box 44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34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5" name="Rectangle 1035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6" name="Rectangle 1036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3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69054" name="Text Box 105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10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769056" name="Text Box 1056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grpSp>
        <p:nvGrpSpPr>
          <p:cNvPr id="769061" name="Group 1061"/>
          <p:cNvGrpSpPr>
            <a:grpSpLocks/>
          </p:cNvGrpSpPr>
          <p:nvPr/>
        </p:nvGrpSpPr>
        <p:grpSpPr bwMode="auto">
          <a:xfrm>
            <a:off x="544513" y="500063"/>
            <a:ext cx="4948237" cy="4386262"/>
            <a:chOff x="343" y="315"/>
            <a:chExt cx="3117" cy="2763"/>
          </a:xfrm>
        </p:grpSpPr>
        <p:pic>
          <p:nvPicPr>
            <p:cNvPr id="769057" name="Picture 1057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58" name="Text Box 1058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52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,];uNty; Nlhjhdpy; ke;ijfis Nka;f;Fk; ,lk;</a:t>
              </a:r>
              <a:endParaRPr lang="en-US" sz="1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769062" name="Group 1062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69059" name="Picture 1059" descr="E:\Todd Sites\6 Egypt\Egypt new sr\Luxor Temple\Luxor Temple facade.jpg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60" name="Text Box 1060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3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Vfpg;jpYy;y ghfhlh]; Yf;rhH Myak; </a:t>
              </a:r>
              <a:endParaRPr lang="en-US" sz="1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69043" name="Freeform 1043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4" name="Rectangle 1044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5" name="Freeform 1045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6" name="AutoShape 1046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7" name="Rectangle 104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8" name="Rectangle 1048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9" name="AutoShape 104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0" name="Line 1050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1" name="Line 105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2" name="Rectangle 1052"/>
          <p:cNvSpPr>
            <a:spLocks noChangeArrowheads="1"/>
          </p:cNvSpPr>
          <p:nvPr/>
        </p:nvSpPr>
        <p:spPr bwMode="auto">
          <a:xfrm>
            <a:off x="8023225" y="34290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769063" name="Text Box 1063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</a:t>
            </a:r>
            <a:r>
              <a:rPr lang="en-US" sz="1200" b="1">
                <a:solidFill>
                  <a:schemeClr val="tx1"/>
                </a:solidFill>
                <a:effectLst/>
              </a:rPr>
              <a:t>. 37-41</a:t>
            </a:r>
          </a:p>
        </p:txBody>
      </p:sp>
      <p:sp>
        <p:nvSpPr>
          <p:cNvPr id="769064" name="Text Box 1064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1026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3" name="Rectangle 1027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9" name="Text Box 10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1044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</a:t>
            </a:r>
            <a:r>
              <a:rPr lang="en-US" sz="1200" b="1">
                <a:solidFill>
                  <a:schemeClr val="tx1"/>
                </a:solidFill>
                <a:effectLst/>
              </a:rPr>
              <a:t>. 37-41</a:t>
            </a:r>
          </a:p>
        </p:txBody>
      </p:sp>
      <p:sp>
        <p:nvSpPr>
          <p:cNvPr id="583705" name="Text Box 104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10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83714" name="Text Box 1058"/>
          <p:cNvSpPr txBox="1">
            <a:spLocks noChangeArrowheads="1"/>
          </p:cNvSpPr>
          <p:nvPr/>
        </p:nvSpPr>
        <p:spPr bwMode="auto">
          <a:xfrm>
            <a:off x="6816725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pic>
        <p:nvPicPr>
          <p:cNvPr id="583717" name="Picture 10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106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105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106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103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Rectangle 103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8" name="Freeform 103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9" name="AutoShape 103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0" name="Rectangle 103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1" name="Rectangle 103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2" name="AutoShape 103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3" name="Line 103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4" name="Line 103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5" name="Rectangle 1039"/>
          <p:cNvSpPr>
            <a:spLocks noChangeArrowheads="1"/>
          </p:cNvSpPr>
          <p:nvPr/>
        </p:nvSpPr>
        <p:spPr bwMode="auto">
          <a:xfrm>
            <a:off x="8023225" y="34290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pic>
        <p:nvPicPr>
          <p:cNvPr id="583716" name="Picture 106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1026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7" name="Rectangle 1027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9" name="Line 102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23" name="Text Box 10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4724" name="Text Box 1044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41:41-44</a:t>
            </a:r>
          </a:p>
        </p:txBody>
      </p:sp>
      <p:sp>
        <p:nvSpPr>
          <p:cNvPr id="584728" name="Text Box 1048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</a:rPr>
              <a:t>Joseph Comes To Power</a:t>
            </a:r>
          </a:p>
        </p:txBody>
      </p:sp>
      <p:sp>
        <p:nvSpPr>
          <p:cNvPr id="584730" name="Text Box 105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584735" name="Picture 1055" descr="joseph_pharoh_sm.jpg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710" name="Freeform 103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1" name="Rectangle 103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2" name="Freeform 103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3" name="AutoShape 103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4" name="Rectangle 103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5" name="Rectangle 103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6" name="AutoShape 103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7" name="Line 103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8" name="Line 103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9" name="Rectangle 1039"/>
          <p:cNvSpPr>
            <a:spLocks noChangeArrowheads="1"/>
          </p:cNvSpPr>
          <p:nvPr/>
        </p:nvSpPr>
        <p:spPr bwMode="auto">
          <a:xfrm>
            <a:off x="8023225" y="3429000"/>
            <a:ext cx="6667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584736" name="Rectangle 105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84737" name="Text Box 1057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8572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CH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24188" y="2568575"/>
            <a:ext cx="5191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224213" y="5164138"/>
            <a:ext cx="5508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rPk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60538" y="4081463"/>
            <a:ext cx="48736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Nek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5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5" name="Rectangle 63"/>
          <p:cNvSpPr>
            <a:spLocks noChangeArrowheads="1"/>
          </p:cNvSpPr>
          <p:nvPr/>
        </p:nvSpPr>
        <p:spPr bwMode="auto">
          <a:xfrm>
            <a:off x="8023225" y="34290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41" name="Text Box 6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7944" name="Text Box 72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207947" name="Text Box 75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291465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gQ;rk;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ghpG+uzk;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8" grpId="0" animBg="1"/>
      <p:bldP spid="207940" grpId="0" animBg="1"/>
      <p:bldP spid="207948" grpId="0" autoUpdateAnimBg="0"/>
      <p:bldP spid="20794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1026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1" name="Rectangle 1027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2" name="Line 102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3" name="Text Box 10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1031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</a:rPr>
              <a:t>Joseph and His Brothers</a:t>
            </a:r>
          </a:p>
        </p:txBody>
      </p:sp>
      <p:sp>
        <p:nvSpPr>
          <p:cNvPr id="770056" name="Text Box 1032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1033" descr="josephbro_sm.jpg    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058" name="Freeform 103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59" name="Rectangle 103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0" name="Freeform 103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61" name="AutoShape 103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2" name="Rectangle 103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3" name="Rectangle 103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4" name="AutoShape 104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5" name="Line 104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6" name="Line 104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7" name="Rectangle 1043"/>
          <p:cNvSpPr>
            <a:spLocks noChangeArrowheads="1"/>
          </p:cNvSpPr>
          <p:nvPr/>
        </p:nvSpPr>
        <p:spPr bwMode="auto">
          <a:xfrm>
            <a:off x="8023225" y="34290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770068" name="Rectangle 10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70069" name="Text Box 1045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sp>
        <p:nvSpPr>
          <p:cNvPr id="770070" name="Text Box 1046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37-41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[e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839787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1001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CH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M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24188" y="2568575"/>
            <a:ext cx="5191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33713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222625" y="5164138"/>
            <a:ext cx="550863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rPk</a:t>
            </a:r>
          </a:p>
          <a:p>
            <a:pPr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60538" y="4081463"/>
            <a:ext cx="48736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808413" y="3078163"/>
            <a:ext cx="571500" cy="1549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  <a:p>
            <a:pPr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Kalaham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898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909" name="Group 53"/>
          <p:cNvGrpSpPr>
            <a:grpSpLocks/>
          </p:cNvGrpSpPr>
          <p:nvPr/>
        </p:nvGrpSpPr>
        <p:grpSpPr bwMode="auto">
          <a:xfrm>
            <a:off x="3400425" y="2693988"/>
            <a:ext cx="4965700" cy="2082800"/>
            <a:chOff x="2088" y="1680"/>
            <a:chExt cx="3128" cy="1312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0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EEFF4B"/>
                  </a:solidFill>
                  <a:effectLst/>
                </a:rPr>
                <a:t>THE FAMILY FOLLOWS…</a:t>
              </a:r>
            </a:p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EEFF4B"/>
                  </a:solidFill>
                  <a:effectLst/>
                </a:rPr>
                <a:t>THE </a:t>
              </a:r>
              <a:r>
                <a:rPr lang="en-US" b="1" i="1" u="sng">
                  <a:solidFill>
                    <a:srgbClr val="EEFF4B"/>
                  </a:solidFill>
                  <a:effectLst/>
                </a:rPr>
                <a:t>FAMILY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 WILL BECOME A </a:t>
              </a:r>
              <a:r>
                <a:rPr lang="en-US" b="1" i="1" u="sng">
                  <a:solidFill>
                    <a:srgbClr val="EEFF4B"/>
                  </a:solidFill>
                  <a:effectLst/>
                </a:rPr>
                <a:t>NATION</a:t>
              </a:r>
              <a:r>
                <a:rPr lang="en-US" b="1" i="1">
                  <a:solidFill>
                    <a:srgbClr val="EEFF4B"/>
                  </a:solidFill>
                  <a:effectLst/>
                </a:rPr>
                <a:t> 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!</a:t>
              </a: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9" name="Rectangle 63"/>
          <p:cNvSpPr>
            <a:spLocks noChangeArrowheads="1"/>
          </p:cNvSpPr>
          <p:nvPr/>
        </p:nvSpPr>
        <p:spPr bwMode="auto">
          <a:xfrm>
            <a:off x="8023225" y="3429000"/>
            <a:ext cx="635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46: 3-7</a:t>
            </a:r>
            <a:endParaRPr lang="en-US" sz="1400" b="1">
              <a:solidFill>
                <a:schemeClr val="tx1"/>
              </a:solidFill>
              <a:effectLst/>
            </a:endParaRPr>
          </a:p>
        </p:txBody>
      </p:sp>
      <p:sp>
        <p:nvSpPr>
          <p:cNvPr id="377923" name="Text Box 6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377932" name="Text Box 76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 descr="MEDBASINROUTES.JPG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081088" y="1538288"/>
            <a:ext cx="3224212" cy="22875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1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4800" b="1">
                <a:solidFill>
                  <a:schemeClr val="tx1"/>
                </a:solidFill>
                <a:effectLst/>
                <a:latin typeface="Kalaham" charset="0"/>
              </a:rPr>
              <a:t>,t; cyfj;jpd; ikak;</a:t>
            </a:r>
            <a:r>
              <a:rPr lang="ja-JP" altLang="en-US" sz="4800" b="1">
                <a:solidFill>
                  <a:schemeClr val="tx1"/>
                </a:solidFill>
                <a:effectLst/>
                <a:latin typeface="Arial"/>
              </a:rPr>
              <a:t>”</a:t>
            </a:r>
            <a:endParaRPr 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>
              <a:gd name="T0" fmla="*/ 0 w 1621"/>
              <a:gd name="T1" fmla="*/ 27 h 1603"/>
              <a:gd name="T2" fmla="*/ 352 w 1621"/>
              <a:gd name="T3" fmla="*/ 59 h 1603"/>
              <a:gd name="T4" fmla="*/ 432 w 1621"/>
              <a:gd name="T5" fmla="*/ 91 h 1603"/>
              <a:gd name="T6" fmla="*/ 576 w 1621"/>
              <a:gd name="T7" fmla="*/ 179 h 1603"/>
              <a:gd name="T8" fmla="*/ 688 w 1621"/>
              <a:gd name="T9" fmla="*/ 299 h 1603"/>
              <a:gd name="T10" fmla="*/ 720 w 1621"/>
              <a:gd name="T11" fmla="*/ 371 h 1603"/>
              <a:gd name="T12" fmla="*/ 752 w 1621"/>
              <a:gd name="T13" fmla="*/ 419 h 1603"/>
              <a:gd name="T14" fmla="*/ 768 w 1621"/>
              <a:gd name="T15" fmla="*/ 443 h 1603"/>
              <a:gd name="T16" fmla="*/ 840 w 1621"/>
              <a:gd name="T17" fmla="*/ 499 h 1603"/>
              <a:gd name="T18" fmla="*/ 944 w 1621"/>
              <a:gd name="T19" fmla="*/ 547 h 1603"/>
              <a:gd name="T20" fmla="*/ 1520 w 1621"/>
              <a:gd name="T21" fmla="*/ 539 h 1603"/>
              <a:gd name="T22" fmla="*/ 1584 w 1621"/>
              <a:gd name="T23" fmla="*/ 587 h 1603"/>
              <a:gd name="T24" fmla="*/ 1560 w 1621"/>
              <a:gd name="T25" fmla="*/ 955 h 1603"/>
              <a:gd name="T26" fmla="*/ 1512 w 1621"/>
              <a:gd name="T27" fmla="*/ 1075 h 1603"/>
              <a:gd name="T28" fmla="*/ 1496 w 1621"/>
              <a:gd name="T29" fmla="*/ 1123 h 1603"/>
              <a:gd name="T30" fmla="*/ 1344 w 1621"/>
              <a:gd name="T31" fmla="*/ 1411 h 1603"/>
              <a:gd name="T32" fmla="*/ 1248 w 1621"/>
              <a:gd name="T33" fmla="*/ 1459 h 1603"/>
              <a:gd name="T34" fmla="*/ 1096 w 1621"/>
              <a:gd name="T35" fmla="*/ 1467 h 1603"/>
              <a:gd name="T36" fmla="*/ 1048 w 1621"/>
              <a:gd name="T37" fmla="*/ 1491 h 1603"/>
              <a:gd name="T38" fmla="*/ 1000 w 1621"/>
              <a:gd name="T39" fmla="*/ 1603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656 w 3537"/>
              <a:gd name="T3" fmla="*/ 184 h 2072"/>
              <a:gd name="T4" fmla="*/ 832 w 3537"/>
              <a:gd name="T5" fmla="*/ 224 h 2072"/>
              <a:gd name="T6" fmla="*/ 856 w 3537"/>
              <a:gd name="T7" fmla="*/ 240 h 2072"/>
              <a:gd name="T8" fmla="*/ 880 w 3537"/>
              <a:gd name="T9" fmla="*/ 248 h 2072"/>
              <a:gd name="T10" fmla="*/ 928 w 3537"/>
              <a:gd name="T11" fmla="*/ 280 h 2072"/>
              <a:gd name="T12" fmla="*/ 1048 w 3537"/>
              <a:gd name="T13" fmla="*/ 272 h 2072"/>
              <a:gd name="T14" fmla="*/ 1096 w 3537"/>
              <a:gd name="T15" fmla="*/ 256 h 2072"/>
              <a:gd name="T16" fmla="*/ 1216 w 3537"/>
              <a:gd name="T17" fmla="*/ 168 h 2072"/>
              <a:gd name="T18" fmla="*/ 1368 w 3537"/>
              <a:gd name="T19" fmla="*/ 192 h 2072"/>
              <a:gd name="T20" fmla="*/ 1512 w 3537"/>
              <a:gd name="T21" fmla="*/ 368 h 2072"/>
              <a:gd name="T22" fmla="*/ 1616 w 3537"/>
              <a:gd name="T23" fmla="*/ 440 h 2072"/>
              <a:gd name="T24" fmla="*/ 1664 w 3537"/>
              <a:gd name="T25" fmla="*/ 456 h 2072"/>
              <a:gd name="T26" fmla="*/ 1856 w 3537"/>
              <a:gd name="T27" fmla="*/ 528 h 2072"/>
              <a:gd name="T28" fmla="*/ 2160 w 3537"/>
              <a:gd name="T29" fmla="*/ 584 h 2072"/>
              <a:gd name="T30" fmla="*/ 2224 w 3537"/>
              <a:gd name="T31" fmla="*/ 640 h 2072"/>
              <a:gd name="T32" fmla="*/ 2408 w 3537"/>
              <a:gd name="T33" fmla="*/ 712 h 2072"/>
              <a:gd name="T34" fmla="*/ 2520 w 3537"/>
              <a:gd name="T35" fmla="*/ 728 h 2072"/>
              <a:gd name="T36" fmla="*/ 2616 w 3537"/>
              <a:gd name="T37" fmla="*/ 768 h 2072"/>
              <a:gd name="T38" fmla="*/ 2792 w 3537"/>
              <a:gd name="T39" fmla="*/ 808 h 2072"/>
              <a:gd name="T40" fmla="*/ 2848 w 3537"/>
              <a:gd name="T41" fmla="*/ 864 h 2072"/>
              <a:gd name="T42" fmla="*/ 2824 w 3537"/>
              <a:gd name="T43" fmla="*/ 1040 h 2072"/>
              <a:gd name="T44" fmla="*/ 2832 w 3537"/>
              <a:gd name="T45" fmla="*/ 1072 h 2072"/>
              <a:gd name="T46" fmla="*/ 3024 w 3537"/>
              <a:gd name="T47" fmla="*/ 1120 h 2072"/>
              <a:gd name="T48" fmla="*/ 3144 w 3537"/>
              <a:gd name="T49" fmla="*/ 1128 h 2072"/>
              <a:gd name="T50" fmla="*/ 3240 w 3537"/>
              <a:gd name="T51" fmla="*/ 1184 h 2072"/>
              <a:gd name="T52" fmla="*/ 3360 w 3537"/>
              <a:gd name="T53" fmla="*/ 1208 h 2072"/>
              <a:gd name="T54" fmla="*/ 3424 w 3537"/>
              <a:gd name="T55" fmla="*/ 1232 h 2072"/>
              <a:gd name="T56" fmla="*/ 3496 w 3537"/>
              <a:gd name="T57" fmla="*/ 1288 h 2072"/>
              <a:gd name="T58" fmla="*/ 3432 w 3537"/>
              <a:gd name="T59" fmla="*/ 1552 h 2072"/>
              <a:gd name="T60" fmla="*/ 3320 w 3537"/>
              <a:gd name="T61" fmla="*/ 1920 h 2072"/>
              <a:gd name="T62" fmla="*/ 3288 w 3537"/>
              <a:gd name="T63" fmla="*/ 1968 h 2072"/>
              <a:gd name="T64" fmla="*/ 3192 w 3537"/>
              <a:gd name="T65" fmla="*/ 2040 h 2072"/>
              <a:gd name="T66" fmla="*/ 3120 w 3537"/>
              <a:gd name="T67" fmla="*/ 2072 h 2072"/>
              <a:gd name="T68" fmla="*/ 2968 w 3537"/>
              <a:gd name="T69" fmla="*/ 2056 h 2072"/>
              <a:gd name="T70" fmla="*/ 2840 w 3537"/>
              <a:gd name="T71" fmla="*/ 20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20 w 1565"/>
              <a:gd name="T1" fmla="*/ 0 h 1960"/>
              <a:gd name="T2" fmla="*/ 72 w 1565"/>
              <a:gd name="T3" fmla="*/ 8 h 1960"/>
              <a:gd name="T4" fmla="*/ 24 w 1565"/>
              <a:gd name="T5" fmla="*/ 40 h 1960"/>
              <a:gd name="T6" fmla="*/ 0 w 1565"/>
              <a:gd name="T7" fmla="*/ 120 h 1960"/>
              <a:gd name="T8" fmla="*/ 8 w 1565"/>
              <a:gd name="T9" fmla="*/ 296 h 1960"/>
              <a:gd name="T10" fmla="*/ 96 w 1565"/>
              <a:gd name="T11" fmla="*/ 376 h 1960"/>
              <a:gd name="T12" fmla="*/ 488 w 1565"/>
              <a:gd name="T13" fmla="*/ 504 h 1960"/>
              <a:gd name="T14" fmla="*/ 688 w 1565"/>
              <a:gd name="T15" fmla="*/ 512 h 1960"/>
              <a:gd name="T16" fmla="*/ 864 w 1565"/>
              <a:gd name="T17" fmla="*/ 560 h 1960"/>
              <a:gd name="T18" fmla="*/ 896 w 1565"/>
              <a:gd name="T19" fmla="*/ 608 h 1960"/>
              <a:gd name="T20" fmla="*/ 912 w 1565"/>
              <a:gd name="T21" fmla="*/ 632 h 1960"/>
              <a:gd name="T22" fmla="*/ 936 w 1565"/>
              <a:gd name="T23" fmla="*/ 792 h 1960"/>
              <a:gd name="T24" fmla="*/ 968 w 1565"/>
              <a:gd name="T25" fmla="*/ 840 h 1960"/>
              <a:gd name="T26" fmla="*/ 984 w 1565"/>
              <a:gd name="T27" fmla="*/ 864 h 1960"/>
              <a:gd name="T28" fmla="*/ 1104 w 1565"/>
              <a:gd name="T29" fmla="*/ 960 h 1960"/>
              <a:gd name="T30" fmla="*/ 1216 w 1565"/>
              <a:gd name="T31" fmla="*/ 1000 h 1960"/>
              <a:gd name="T32" fmla="*/ 1272 w 1565"/>
              <a:gd name="T33" fmla="*/ 1040 h 1960"/>
              <a:gd name="T34" fmla="*/ 1376 w 1565"/>
              <a:gd name="T35" fmla="*/ 1088 h 1960"/>
              <a:gd name="T36" fmla="*/ 1496 w 1565"/>
              <a:gd name="T37" fmla="*/ 1136 h 1960"/>
              <a:gd name="T38" fmla="*/ 1552 w 1565"/>
              <a:gd name="T39" fmla="*/ 1216 h 1960"/>
              <a:gd name="T40" fmla="*/ 1488 w 1565"/>
              <a:gd name="T41" fmla="*/ 1448 h 1960"/>
              <a:gd name="T42" fmla="*/ 1432 w 1565"/>
              <a:gd name="T43" fmla="*/ 1520 h 1960"/>
              <a:gd name="T44" fmla="*/ 1416 w 1565"/>
              <a:gd name="T45" fmla="*/ 1568 h 1960"/>
              <a:gd name="T46" fmla="*/ 1408 w 1565"/>
              <a:gd name="T47" fmla="*/ 1864 h 1960"/>
              <a:gd name="T48" fmla="*/ 1384 w 1565"/>
              <a:gd name="T49" fmla="*/ 1888 h 1960"/>
              <a:gd name="T50" fmla="*/ 1248 w 1565"/>
              <a:gd name="T51" fmla="*/ 1960 h 1960"/>
              <a:gd name="T52" fmla="*/ 1104 w 1565"/>
              <a:gd name="T53" fmla="*/ 1944 h 1960"/>
              <a:gd name="T54" fmla="*/ 1056 w 1565"/>
              <a:gd name="T55" fmla="*/ 1928 h 1960"/>
              <a:gd name="T56" fmla="*/ 1032 w 1565"/>
              <a:gd name="T57" fmla="*/ 1920 h 1960"/>
              <a:gd name="T58" fmla="*/ 944 w 1565"/>
              <a:gd name="T59" fmla="*/ 1840 h 1960"/>
              <a:gd name="T60" fmla="*/ 912 w 1565"/>
              <a:gd name="T61" fmla="*/ 180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09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665617" name="Text Box 17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877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587804" name="Text Box 28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pic>
        <p:nvPicPr>
          <p:cNvPr id="587805" name="Picture 29" descr="E:\Todd Sites\6 Egypt\Egypt new sr\Giza Pyramids\Sphinx with Chefren's Pyramid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3" name="Rectangle 17"/>
          <p:cNvSpPr>
            <a:spLocks noChangeArrowheads="1"/>
          </p:cNvSpPr>
          <p:nvPr/>
        </p:nvSpPr>
        <p:spPr bwMode="auto">
          <a:xfrm>
            <a:off x="8023225" y="3429000"/>
            <a:ext cx="635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827213" y="5564188"/>
            <a:ext cx="6011862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accent2"/>
                </a:solidFill>
                <a:effectLst/>
                <a:latin typeface="Kalaham" charset="0"/>
              </a:rPr>
              <a:t>ty;yikahd gpukpl;Lk; ];j;uPapd; KfKk;</a:t>
            </a:r>
            <a:endParaRPr lang="en-US" sz="2400" b="1">
              <a:solidFill>
                <a:schemeClr val="accent2"/>
              </a:solidFill>
              <a:effectLst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588826" name="Text Box 26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pic>
        <p:nvPicPr>
          <p:cNvPr id="588827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7" name="Rectangle 17"/>
          <p:cNvSpPr>
            <a:spLocks noChangeArrowheads="1"/>
          </p:cNvSpPr>
          <p:nvPr/>
        </p:nvSpPr>
        <p:spPr bwMode="auto">
          <a:xfrm>
            <a:off x="8023225" y="3429000"/>
            <a:ext cx="635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1795463" y="5561013"/>
            <a:ext cx="6219825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accent2"/>
                </a:solidFill>
                <a:effectLst/>
              </a:rPr>
              <a:t> </a:t>
            </a:r>
            <a:r>
              <a:rPr lang="en-US" sz="2400" b="1">
                <a:solidFill>
                  <a:schemeClr val="accent2"/>
                </a:solidFill>
                <a:effectLst/>
                <a:latin typeface="Kalaham" charset="0"/>
              </a:rPr>
              <a:t>Ruq;f ntl;Lf;fSk;ty;yikahd gpukpl;Lk; 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8982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9" name="Rectangle 15"/>
          <p:cNvSpPr>
            <a:spLocks noChangeArrowheads="1"/>
          </p:cNvSpPr>
          <p:nvPr/>
        </p:nvSpPr>
        <p:spPr bwMode="auto">
          <a:xfrm>
            <a:off x="8023225" y="3429000"/>
            <a:ext cx="635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9865" name="Text Box 4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589873" name="Text Box 49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pic>
        <p:nvPicPr>
          <p:cNvPr id="589874" name="Picture 50" descr="E:\Todd Sites\6 Egypt\Egypt new sr\Giza Pyramids\Three pyramids with smaller ones2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9860" name="Picture 36" descr="&#10;DHOU 9.jpg      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63" name="Picture 39" descr="&#10;PYRAMID 9.jpg   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59" name="Picture 35" descr="&#10;OBELISK 9.jpg   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,];uNtyH fz;lhHfs;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417513" y="5668963"/>
            <a:ext cx="8726487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,];uNtyhpd; gz;ilf;fhy mjpraq;fs;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1026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669699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0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1029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2" name="AutoShape 1030"/>
          <p:cNvSpPr>
            <a:spLocks noChangeArrowheads="1"/>
          </p:cNvSpPr>
          <p:nvPr/>
        </p:nvSpPr>
        <p:spPr bwMode="auto">
          <a:xfrm>
            <a:off x="3113088" y="101441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3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4" name="Rectangle 1032"/>
          <p:cNvSpPr>
            <a:spLocks noChangeArrowheads="1"/>
          </p:cNvSpPr>
          <p:nvPr/>
        </p:nvSpPr>
        <p:spPr bwMode="auto">
          <a:xfrm>
            <a:off x="3008313" y="904875"/>
            <a:ext cx="1595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669705" name="Line 1033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6" name="Line 1034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7" name="Rectangle 1035"/>
          <p:cNvSpPr>
            <a:spLocks noChangeArrowheads="1"/>
          </p:cNvSpPr>
          <p:nvPr/>
        </p:nvSpPr>
        <p:spPr bwMode="auto">
          <a:xfrm>
            <a:off x="3643313" y="1603375"/>
            <a:ext cx="23447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Kalaham" charset="0"/>
              </a:rPr>
              <a:t>Mbikj;jdk;</a:t>
            </a:r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       </a:t>
            </a:r>
          </a:p>
        </p:txBody>
      </p:sp>
      <p:sp>
        <p:nvSpPr>
          <p:cNvPr id="669709" name="Rectangle 1037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0" name="Rectangle 1038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1" name="Rectangle 1039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2" name="Line 1040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3" name="Line 1041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4" name="Rectangle 104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669715" name="Line 104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6" name="Rectangle 1044"/>
          <p:cNvSpPr>
            <a:spLocks noChangeArrowheads="1"/>
          </p:cNvSpPr>
          <p:nvPr/>
        </p:nvSpPr>
        <p:spPr bwMode="auto">
          <a:xfrm>
            <a:off x="482600" y="2308225"/>
            <a:ext cx="2665413" cy="31956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ehd;F kf;fspy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; </a:t>
            </a:r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,uz;lhtJ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 gFjpapdH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,tHfs;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18" name="Text Box 1046"/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Ahj;</a:t>
            </a:r>
            <a:r>
              <a:rPr lang="en-US" sz="1200" b="1">
                <a:solidFill>
                  <a:schemeClr val="tx1"/>
                </a:solidFill>
                <a:effectLst/>
              </a:rPr>
              <a:t>. 12:40-41;</a:t>
            </a: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fyhj;</a:t>
            </a:r>
            <a:r>
              <a:rPr lang="en-US" sz="1200" b="1">
                <a:solidFill>
                  <a:schemeClr val="tx1"/>
                </a:solidFill>
                <a:effectLst/>
              </a:rPr>
              <a:t>l. 3:17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9719" name="Rectangle 1047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20" name="Text Box 104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669722" name="Group 1050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669723" name="Group 105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105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5" name="Oval 105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6" name="Oval 105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7" name="Oval 105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8" name="Oval 105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9" name="Oval 105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0" name="Oval 105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1" name="Oval 105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2" name="Oval 106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3" name="Oval 106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4" name="Oval 106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5" name="Oval 106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6" name="Oval 106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7" name="Oval 106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38" name="Group 106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106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0" name="Oval 10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1" name="Oval 106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2" name="Oval 107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3" name="Oval 107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4" name="Oval 107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5" name="Oval 107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6" name="Oval 107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7" name="Oval 107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8" name="Oval 107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9" name="Oval 107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0" name="Oval 107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1" name="Oval 107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2" name="Oval 108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53" name="Group 108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10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5" name="Oval 10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6" name="Oval 10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7" name="Oval 10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8" name="Oval 10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9" name="Oval 10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0" name="Oval 10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1" name="Oval 10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2" name="Oval 10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3" name="Oval 10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4" name="Oval 10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5" name="Oval 10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6" name="Oval 10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7" name="Oval 10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68" name="Group 109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69769" name="Group 109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10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1" name="Oval 10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2" name="Oval 1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3" name="Oval 1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4" name="Oval 1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5" name="Oval 1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6" name="Oval 1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7" name="Oval 1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8" name="Oval 1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9" name="Oval 1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0" name="Oval 1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1" name="Oval 1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2" name="Oval 1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3" name="Oval 1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784" name="Group 111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11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6" name="Oval 11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7" name="Oval 11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8" name="Oval 11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9" name="Oval 11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0" name="Oval 1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1" name="Oval 11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2" name="Oval 11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3" name="Oval 11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4" name="Oval 11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5" name="Oval 11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6" name="Oval 11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7" name="Oval 11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8" name="Oval 11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799" name="Group 112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69800" name="Group 112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2" name="Oval 1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3" name="Oval 1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4" name="Oval 1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5" name="Oval 1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6" name="Oval 1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7" name="Oval 1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8" name="Oval 1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9" name="Oval 1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0" name="Oval 1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1" name="Oval 1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2" name="Oval 1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3" name="Oval 1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4" name="Oval 1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15" name="Group 114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1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7" name="Oval 11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8" name="Oval 11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9" name="Oval 11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0" name="Oval 11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1" name="Oval 1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2" name="Oval 11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3" name="Oval 11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4" name="Oval 11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5" name="Oval 11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6" name="Oval 11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7" name="Oval 11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8" name="Oval 11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9" name="Oval 11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30" name="Group 115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69831" name="Group 115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3" name="Oval 1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4" name="Oval 1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5" name="Oval 1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6" name="Oval 1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7" name="Oval 1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8" name="Oval 1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9" name="Oval 1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0" name="Oval 1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1" name="Oval 1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2" name="Oval 1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3" name="Oval 1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4" name="Oval 1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5" name="Oval 1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46" name="Group 117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1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8" name="Oval 11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9" name="Oval 11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0" name="Oval 11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1" name="Oval 11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2" name="Oval 1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3" name="Oval 11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4" name="Oval 11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5" name="Oval 11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6" name="Oval 11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7" name="Oval 11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8" name="Oval 11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9" name="Oval 11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0" name="Oval 11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61" name="Group 118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69862" name="Group 119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4" name="Oval 1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5" name="Oval 1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6" name="Oval 1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7" name="Oval 1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8" name="Oval 1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9" name="Oval 1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0" name="Oval 1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1" name="Oval 1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2" name="Oval 1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3" name="Oval 1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4" name="Oval 1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5" name="Oval 1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6" name="Oval 1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77" name="Group 120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2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9" name="Oval 12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0" name="Oval 12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1" name="Oval 12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2" name="Oval 12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3" name="Oval 1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4" name="Oval 12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5" name="Oval 12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6" name="Oval 12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7" name="Oval 12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8" name="Oval 12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9" name="Oval 12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0" name="Oval 12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1" name="Oval 12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92" name="Group 122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69893" name="Group 122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5" name="Oval 1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6" name="Oval 1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7" name="Oval 1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8" name="Oval 1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9" name="Oval 1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0" name="Oval 1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1" name="Oval 1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2" name="Oval 1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3" name="Oval 1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4" name="Oval 1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5" name="Oval 1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6" name="Oval 1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7" name="Oval 1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08" name="Group 123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12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0" name="Oval 12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1" name="Oval 12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2" name="Oval 12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3" name="Oval 12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4" name="Oval 1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5" name="Oval 12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6" name="Oval 12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7" name="Oval 12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8" name="Oval 12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9" name="Oval 12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0" name="Oval 12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1" name="Oval 12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2" name="Oval 12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23" name="Group 125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69924" name="Group 125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1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6" name="Oval 1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7" name="Oval 1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8" name="Oval 1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9" name="Oval 1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0" name="Oval 1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1" name="Oval 1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2" name="Oval 1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3" name="Oval 1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4" name="Oval 1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5" name="Oval 1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6" name="Oval 1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7" name="Oval 1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8" name="Oval 1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39" name="Group 126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12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1" name="Oval 12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2" name="Oval 12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3" name="Oval 12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4" name="Oval 12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5" name="Oval 1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6" name="Oval 12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7" name="Oval 12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8" name="Oval 12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9" name="Oval 12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0" name="Oval 12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1" name="Oval 12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2" name="Oval 12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3" name="Oval 12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54" name="Group 128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69955" name="Group 128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1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7" name="Oval 1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8" name="Oval 1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9" name="Oval 1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0" name="Oval 1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1" name="Oval 1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2" name="Oval 1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3" name="Oval 1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4" name="Oval 1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5" name="Oval 1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6" name="Oval 1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7" name="Oval 1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8" name="Oval 1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9" name="Oval 1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70" name="Group 1298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12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2" name="Oval 13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3" name="Oval 13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4" name="Oval 13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5" name="Oval 13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6" name="Oval 1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7" name="Oval 13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8" name="Oval 13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9" name="Oval 13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0" name="Oval 13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1" name="Oval 13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2" name="Oval 13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3" name="Oval 13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4" name="Oval 13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85" name="Group 1313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69986" name="Group 1314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1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8" name="Oval 1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9" name="Oval 1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0" name="Oval 1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1" name="Oval 1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2" name="Oval 1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3" name="Oval 1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4" name="Oval 1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5" name="Oval 1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6" name="Oval 1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7" name="Oval 1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8" name="Oval 1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9" name="Oval 1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0" name="Oval 1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01" name="Group 1329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13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3" name="Oval 13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4" name="Oval 13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5" name="Oval 13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6" name="Oval 13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7" name="Oval 1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8" name="Oval 13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9" name="Oval 13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0" name="Oval 13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1" name="Oval 13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2" name="Oval 13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3" name="Oval 13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4" name="Oval 13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5" name="Oval 13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16" name="Group 1344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017" name="Group 1345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1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9" name="Oval 1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0" name="Oval 1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1" name="Oval 1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2" name="Oval 1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3" name="Oval 1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4" name="Oval 1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5" name="Oval 1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6" name="Oval 1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7" name="Oval 1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8" name="Oval 1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9" name="Oval 1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0" name="Oval 1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1" name="Oval 1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32" name="Group 1360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13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4" name="Oval 13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5" name="Oval 13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6" name="Oval 13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7" name="Oval 13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8" name="Oval 1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9" name="Oval 13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0" name="Oval 13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1" name="Oval 13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2" name="Oval 13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3" name="Oval 13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4" name="Oval 13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5" name="Oval 13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6" name="Oval 13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47" name="Group 1375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048" name="Group 1376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1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0" name="Oval 1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1" name="Oval 1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2" name="Oval 1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3" name="Oval 1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4" name="Oval 1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5" name="Oval 1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6" name="Oval 1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7" name="Oval 1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8" name="Oval 1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9" name="Oval 1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0" name="Oval 1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1" name="Oval 1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2" name="Oval 1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63" name="Group 1391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13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5" name="Oval 13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6" name="Oval 13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7" name="Oval 13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8" name="Oval 13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9" name="Oval 1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0" name="Oval 13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1" name="Oval 13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2" name="Oval 14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3" name="Oval 14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4" name="Oval 14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5" name="Oval 14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6" name="Oval 14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7" name="Oval 14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78" name="Group 1406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079" name="Group 1407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14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1" name="Oval 14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2" name="Oval 14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3" name="Oval 14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4" name="Oval 14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5" name="Oval 14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6" name="Oval 14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7" name="Oval 14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8" name="Oval 14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9" name="Oval 14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0" name="Oval 14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1" name="Oval 14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2" name="Oval 14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3" name="Oval 14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94" name="Group 1422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14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6" name="Oval 14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7" name="Oval 14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8" name="Oval 14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9" name="Oval 14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0" name="Oval 1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1" name="Oval 14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2" name="Oval 14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3" name="Oval 14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4" name="Oval 14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5" name="Oval 14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6" name="Oval 14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7" name="Oval 14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8" name="Oval 14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09" name="Group 1437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110" name="Group 1438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1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2" name="Oval 1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3" name="Oval 1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4" name="Oval 1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5" name="Oval 1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6" name="Oval 1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7" name="Oval 1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8" name="Oval 1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9" name="Oval 1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0" name="Oval 1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1" name="Oval 1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2" name="Oval 1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3" name="Oval 1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4" name="Oval 1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25" name="Group 1453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1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7" name="Oval 1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8" name="Oval 1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9" name="Oval 1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0" name="Oval 1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1" name="Oval 1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2" name="Oval 1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3" name="Oval 1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4" name="Oval 1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5" name="Oval 1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6" name="Oval 1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7" name="Oval 1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8" name="Oval 1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9" name="Oval 1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40" name="Group 1468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141" name="Group 1469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1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3" name="Oval 1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4" name="Oval 1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5" name="Oval 1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6" name="Oval 1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7" name="Oval 1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8" name="Oval 1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9" name="Oval 1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0" name="Oval 1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1" name="Oval 1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2" name="Oval 1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3" name="Oval 1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4" name="Oval 1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5" name="Oval 1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56" name="Group 1484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1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8" name="Oval 1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9" name="Oval 1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0" name="Oval 1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1" name="Oval 1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2" name="Oval 1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3" name="Oval 1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4" name="Oval 1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5" name="Oval 1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6" name="Oval 1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7" name="Oval 1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8" name="Oval 1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9" name="Oval 1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0" name="Oval 1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71" name="Group 1499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172" name="Group 1500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1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4" name="Oval 1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5" name="Oval 1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6" name="Oval 1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7" name="Oval 1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8" name="Oval 1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9" name="Oval 1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0" name="Oval 1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1" name="Oval 1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2" name="Oval 1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3" name="Oval 1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4" name="Oval 1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5" name="Oval 1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6" name="Oval 1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87" name="Group 1515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1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9" name="Oval 1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0" name="Oval 1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1" name="Oval 1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2" name="Oval 1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3" name="Oval 1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4" name="Oval 1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5" name="Oval 1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6" name="Oval 1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7" name="Oval 1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8" name="Oval 1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9" name="Oval 1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0" name="Oval 1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1" name="Oval 1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02" name="Group 1530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203" name="Group 1531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1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5" name="Oval 1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6" name="Oval 1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7" name="Oval 1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8" name="Oval 1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9" name="Oval 1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0" name="Oval 1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1" name="Oval 1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2" name="Oval 1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3" name="Oval 1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4" name="Oval 1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5" name="Oval 1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6" name="Oval 1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7" name="Oval 1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18" name="Group 1546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1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0" name="Oval 1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1" name="Oval 1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2" name="Oval 1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3" name="Oval 1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4" name="Oval 1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5" name="Oval 1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6" name="Oval 1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7" name="Oval 1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8" name="Oval 1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9" name="Oval 1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0" name="Oval 1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1" name="Oval 1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2" name="Oval 1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33" name="Group 1561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234" name="Group 1562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1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6" name="Oval 1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7" name="Oval 1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8" name="Oval 1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9" name="Oval 1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0" name="Oval 1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1" name="Oval 1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2" name="Oval 1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3" name="Oval 1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4" name="Oval 1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5" name="Oval 1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6" name="Oval 1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7" name="Oval 1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8" name="Oval 1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49" name="Group 1577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1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1" name="Oval 1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2" name="Oval 1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3" name="Oval 1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4" name="Oval 1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5" name="Oval 1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6" name="Oval 1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7" name="Oval 1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8" name="Oval 1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9" name="Oval 1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0" name="Oval 1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1" name="Oval 1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2" name="Oval 1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3" name="Oval 1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64" name="Group 1592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265" name="Group 1593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1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7" name="Oval 1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8" name="Oval 1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9" name="Oval 1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0" name="Oval 1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1" name="Oval 1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2" name="Oval 1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3" name="Oval 1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4" name="Oval 1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5" name="Oval 1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6" name="Oval 1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7" name="Oval 1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8" name="Oval 1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9" name="Oval 1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80" name="Group 1608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1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2" name="Oval 1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3" name="Oval 1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4" name="Oval 1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5" name="Oval 1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6" name="Oval 1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7" name="Oval 1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8" name="Oval 1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9" name="Oval 1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0" name="Oval 1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1" name="Oval 1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2" name="Oval 1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3" name="Oval 1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4" name="Oval 1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95" name="Group 1623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296" name="Group 1624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1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8" name="Oval 1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9" name="Oval 1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0" name="Oval 1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1" name="Oval 1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2" name="Oval 1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3" name="Oval 1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4" name="Oval 1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5" name="Oval 1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6" name="Oval 1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7" name="Oval 1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8" name="Oval 1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9" name="Oval 1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0" name="Oval 1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11" name="Group 1639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1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3" name="Oval 1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4" name="Oval 1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5" name="Oval 1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6" name="Oval 1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7" name="Oval 1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8" name="Oval 1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9" name="Oval 1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0" name="Oval 1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1" name="Oval 1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2" name="Oval 1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3" name="Oval 1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4" name="Oval 1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5" name="Oval 1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326" name="Group 1654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327" name="Group 1655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1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9" name="Oval 1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0" name="Oval 1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1" name="Oval 1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2" name="Oval 1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3" name="Oval 1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4" name="Oval 1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5" name="Oval 1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6" name="Oval 1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7" name="Oval 1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8" name="Oval 1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9" name="Oval 1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0" name="Oval 1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1" name="Oval 1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42" name="Group 1670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1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4" name="Oval 1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5" name="Oval 1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6" name="Oval 1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7" name="Oval 1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8" name="Oval 1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9" name="Oval 1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0" name="Oval 1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1" name="Oval 1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2" name="Oval 1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3" name="Oval 1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4" name="Oval 1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5" name="Oval 1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6" name="Oval 1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357" name="Group 1685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670358" name="Group 1686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168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0" name="Oval 168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1" name="Oval 168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2" name="Oval 169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3" name="Oval 169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4" name="Oval 169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5" name="Oval 169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6" name="Oval 169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7" name="Oval 169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8" name="Oval 169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9" name="Oval 169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0" name="Oval 169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1" name="Oval 169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2" name="Oval 170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73" name="Group 1701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170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5" name="Oval 170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6" name="Oval 170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7" name="Oval 170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8" name="Oval 170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9" name="Oval 170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0" name="Oval 170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1" name="Oval 170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2" name="Oval 171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3" name="Oval 171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4" name="Oval 171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5" name="Oval 171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6" name="Oval 171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7" name="Oval 171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88" name="Group 1716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171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0" name="Oval 171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1" name="Oval 171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2" name="Oval 172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3" name="Oval 172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4" name="Oval 172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5" name="Oval 172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6" name="Oval 172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7" name="Oval 172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8" name="Oval 172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9" name="Oval 172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0" name="Oval 172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1" name="Oval 172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2" name="Oval 173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403" name="Group 1731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0404" name="Group 1732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1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6" name="Oval 1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7" name="Oval 1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8" name="Oval 1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9" name="Oval 1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0" name="Oval 1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1" name="Oval 1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2" name="Oval 1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3" name="Oval 1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4" name="Oval 1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5" name="Oval 1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6" name="Oval 1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7" name="Oval 1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8" name="Oval 1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19" name="Group 1747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17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1" name="Oval 17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2" name="Oval 17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3" name="Oval 17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4" name="Oval 17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5" name="Oval 17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6" name="Oval 17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7" name="Oval 17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8" name="Oval 17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9" name="Oval 17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0" name="Oval 17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1" name="Oval 17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2" name="Oval 17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3" name="Oval 17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34" name="Group 1762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0435" name="Group 1763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1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7" name="Oval 1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8" name="Oval 1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9" name="Oval 1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0" name="Oval 1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1" name="Oval 1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2" name="Oval 1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3" name="Oval 1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4" name="Oval 1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5" name="Oval 1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6" name="Oval 1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7" name="Oval 1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8" name="Oval 1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9" name="Oval 1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50" name="Group 1778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17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2" name="Oval 17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3" name="Oval 17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4" name="Oval 17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5" name="Oval 17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6" name="Oval 17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7" name="Oval 17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8" name="Oval 17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9" name="Oval 17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0" name="Oval 17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1" name="Oval 17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2" name="Oval 17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3" name="Oval 17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4" name="Oval 17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65" name="Group 1793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0466" name="Group 1794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1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8" name="Oval 1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9" name="Oval 1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0" name="Oval 1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1" name="Oval 1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2" name="Oval 1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3" name="Oval 1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4" name="Oval 1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5" name="Oval 1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6" name="Oval 1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7" name="Oval 1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8" name="Oval 1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9" name="Oval 1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0" name="Oval 1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81" name="Group 1809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18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3" name="Oval 18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4" name="Oval 18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5" name="Oval 18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6" name="Oval 18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7" name="Oval 18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8" name="Oval 18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9" name="Oval 18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0" name="Oval 18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1" name="Oval 18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2" name="Oval 18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3" name="Oval 18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4" name="Oval 18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5" name="Oval 18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96" name="Group 1824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0497" name="Group 1825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1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9" name="Oval 1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0" name="Oval 1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1" name="Oval 1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2" name="Oval 1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3" name="Oval 1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4" name="Oval 1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5" name="Oval 1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6" name="Oval 1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7" name="Oval 1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8" name="Oval 1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9" name="Oval 1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0" name="Oval 1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1" name="Oval 1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12" name="Group 1840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18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4" name="Oval 18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5" name="Oval 18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6" name="Oval 18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7" name="Oval 18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8" name="Oval 18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9" name="Oval 18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0" name="Oval 18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1" name="Oval 18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2" name="Oval 18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3" name="Oval 18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4" name="Oval 18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5" name="Oval 18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6" name="Oval 18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27" name="Group 1855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0528" name="Group 1856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1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0" name="Oval 1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1" name="Oval 1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2" name="Oval 1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3" name="Oval 1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4" name="Oval 1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5" name="Oval 1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6" name="Oval 1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7" name="Oval 1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8" name="Oval 1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9" name="Oval 1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0" name="Oval 1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1" name="Oval 1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2" name="Oval 1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43" name="Group 1871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18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5" name="Oval 18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6" name="Oval 18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7" name="Oval 18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8" name="Oval 18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9" name="Oval 18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0" name="Oval 18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1" name="Oval 18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2" name="Oval 18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3" name="Oval 18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4" name="Oval 18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5" name="Oval 18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6" name="Oval 18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7" name="Oval 18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58" name="Group 1886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0559" name="Group 1887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1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1" name="Oval 1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2" name="Oval 1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3" name="Oval 1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4" name="Oval 1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5" name="Oval 1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6" name="Oval 1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7" name="Oval 1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8" name="Oval 1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9" name="Oval 1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0" name="Oval 1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1" name="Oval 1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2" name="Oval 1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3" name="Oval 1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74" name="Group 1902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19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6" name="Oval 19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7" name="Oval 19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8" name="Oval 19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9" name="Oval 19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0" name="Oval 19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1" name="Oval 19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2" name="Oval 19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3" name="Oval 19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4" name="Oval 19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5" name="Oval 19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6" name="Oval 19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7" name="Oval 19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8" name="Oval 19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89" name="Group 1917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0590" name="Group 1918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1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2" name="Oval 1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3" name="Oval 1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4" name="Oval 1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5" name="Oval 1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6" name="Oval 1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7" name="Oval 1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8" name="Oval 1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9" name="Oval 1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0" name="Oval 1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1" name="Oval 1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2" name="Oval 1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3" name="Oval 1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4" name="Oval 1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05" name="Group 1933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19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7" name="Oval 19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8" name="Oval 19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9" name="Oval 19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0" name="Oval 19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1" name="Oval 19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2" name="Oval 19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3" name="Oval 19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4" name="Oval 19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5" name="Oval 19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6" name="Oval 19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7" name="Oval 19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8" name="Oval 19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9" name="Oval 19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20" name="Group 1948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0621" name="Group 1949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1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3" name="Oval 1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4" name="Oval 1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5" name="Oval 1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6" name="Oval 1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7" name="Oval 1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8" name="Oval 1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9" name="Oval 1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0" name="Oval 1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1" name="Oval 1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2" name="Oval 1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3" name="Oval 1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4" name="Oval 1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5" name="Oval 1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36" name="Group 1964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19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8" name="Oval 19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9" name="Oval 19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0" name="Oval 19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1" name="Oval 19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2" name="Oval 19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3" name="Oval 19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4" name="Oval 19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5" name="Oval 19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6" name="Oval 19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7" name="Oval 19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8" name="Oval 19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9" name="Oval 19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0" name="Oval 19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51" name="Group 1979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652" name="Group 1980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1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4" name="Oval 1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5" name="Oval 1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6" name="Oval 1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7" name="Oval 1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8" name="Oval 1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9" name="Oval 1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0" name="Oval 1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1" name="Oval 1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2" name="Oval 1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3" name="Oval 1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4" name="Oval 1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5" name="Oval 1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6" name="Oval 1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67" name="Group 1995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19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9" name="Oval 19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0" name="Oval 19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1" name="Oval 19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2" name="Oval 20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3" name="Oval 20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4" name="Oval 20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5" name="Oval 20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6" name="Oval 20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7" name="Oval 20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8" name="Oval 20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9" name="Oval 20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0" name="Oval 20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1" name="Oval 20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82" name="Group 2010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683" name="Group 2011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2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5" name="Oval 2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6" name="Oval 2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7" name="Oval 2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8" name="Oval 2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9" name="Oval 2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0" name="Oval 2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1" name="Oval 2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2" name="Oval 2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3" name="Oval 2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4" name="Oval 2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5" name="Oval 2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6" name="Oval 20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7" name="Oval 20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98" name="Group 2026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20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0" name="Oval 20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1" name="Oval 20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2" name="Oval 20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3" name="Oval 20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4" name="Oval 20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5" name="Oval 20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6" name="Oval 20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7" name="Oval 20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8" name="Oval 20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9" name="Oval 20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0" name="Oval 20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1" name="Oval 20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2" name="Oval 20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13" name="Group 2041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714" name="Group 2042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20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6" name="Oval 20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7" name="Oval 20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8" name="Oval 20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9" name="Oval 20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0" name="Oval 10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1" name="Oval 10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2" name="Oval 10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3" name="Oval 10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4" name="Oval 10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5" name="Oval 10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6" name="Oval 10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7" name="Oval 10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8" name="Oval 10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29" name="Group 103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1" name="Oval 10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2" name="Oval 10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3" name="Oval 10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4" name="Oval 10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5" name="Oval 10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6" name="Oval 10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7" name="Oval 10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8" name="Oval 10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9" name="Oval 10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0" name="Oval 10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1" name="Oval 10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2" name="Oval 10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3" name="Oval 10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44" name="Group 104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745" name="Group 104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10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7" name="Oval 10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8" name="Oval 10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9" name="Oval 10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0" name="Oval 10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1" name="Oval 10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2" name="Oval 10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3" name="Oval 10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4" name="Oval 10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5" name="Oval 10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6" name="Oval 10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7" name="Oval 10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8" name="Oval 10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9" name="Oval 10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60" name="Group 106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10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2" name="Oval 10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3" name="Oval 10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4" name="Oval 10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5" name="Oval 10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6" name="Oval 10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7" name="Oval 10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8" name="Oval 10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9" name="Oval 10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0" name="Oval 10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1" name="Oval 10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2" name="Oval 10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3" name="Oval 10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4" name="Oval 10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75" name="Group 107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776" name="Group 108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10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8" name="Oval 10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9" name="Oval 10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0" name="Oval 10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1" name="Oval 10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2" name="Oval 10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3" name="Oval 10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4" name="Oval 10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5" name="Oval 10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6" name="Oval 10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7" name="Oval 10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8" name="Oval 10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9" name="Oval 10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0" name="Oval 10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91" name="Group 109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10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3" name="Oval 10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4" name="Oval 10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5" name="Oval 10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6" name="Oval 1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7" name="Oval 1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8" name="Oval 1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9" name="Oval 1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0" name="Oval 1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1" name="Oval 1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2" name="Oval 1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3" name="Oval 1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4" name="Oval 1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5" name="Oval 1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06" name="Group 111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807" name="Group 111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1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9" name="Oval 1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0" name="Oval 1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1" name="Oval 1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2" name="Oval 1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3" name="Oval 1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4" name="Oval 1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5" name="Oval 1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6" name="Oval 1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7" name="Oval 1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8" name="Oval 1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9" name="Oval 1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0" name="Oval 1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1" name="Oval 1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22" name="Group 112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4" name="Oval 1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5" name="Oval 1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6" name="Oval 1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7" name="Oval 1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8" name="Oval 1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9" name="Oval 1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0" name="Oval 1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1" name="Oval 1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2" name="Oval 1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3" name="Oval 1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4" name="Oval 1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5" name="Oval 1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6" name="Oval 1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37" name="Group 114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838" name="Group 114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0" name="Oval 1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1" name="Oval 1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2" name="Oval 1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3" name="Oval 1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4" name="Oval 1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5" name="Oval 1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6" name="Oval 1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7" name="Oval 1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8" name="Oval 1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9" name="Oval 1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0" name="Oval 1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1" name="Oval 1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2" name="Oval 1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53" name="Group 115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5" name="Oval 1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6" name="Oval 1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7" name="Oval 1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8" name="Oval 1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9" name="Oval 1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0" name="Oval 1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1" name="Oval 1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2" name="Oval 1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3" name="Oval 1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4" name="Oval 1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5" name="Oval 1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6" name="Oval 1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7" name="Oval 1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68" name="Group 117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869" name="Group 117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1" name="Oval 1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2" name="Oval 1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3" name="Oval 1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4" name="Oval 1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5" name="Oval 1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6" name="Oval 1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7" name="Oval 1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8" name="Oval 1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9" name="Oval 1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0" name="Oval 1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1" name="Oval 1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2" name="Oval 1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3" name="Oval 1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84" name="Group 118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6" name="Oval 1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7" name="Oval 1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8" name="Oval 1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9" name="Oval 1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0" name="Oval 1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1" name="Oval 1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2" name="Oval 1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3" name="Oval 1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4" name="Oval 1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5" name="Oval 1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6" name="Oval 1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7" name="Oval 1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8" name="Oval 1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99" name="Group 120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900" name="Group 120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2" name="Oval 1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3" name="Oval 1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4" name="Oval 1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5" name="Oval 1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6" name="Oval 1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7" name="Oval 1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8" name="Oval 1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9" name="Oval 1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0" name="Oval 1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1" name="Oval 1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2" name="Oval 1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3" name="Oval 1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4" name="Oval 1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15" name="Group 121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7" name="Oval 1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8" name="Oval 1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9" name="Oval 1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0" name="Oval 1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1" name="Oval 1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2" name="Oval 1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3" name="Oval 1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4" name="Oval 1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5" name="Oval 1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6" name="Oval 1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7" name="Oval 1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8" name="Oval 1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9" name="Oval 1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30" name="Group 123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931" name="Group 123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1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3" name="Oval 1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4" name="Oval 1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5" name="Oval 1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6" name="Oval 1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7" name="Oval 1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8" name="Oval 1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9" name="Oval 1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0" name="Oval 1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1" name="Oval 1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2" name="Oval 1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3" name="Oval 1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4" name="Oval 1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5" name="Oval 1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46" name="Group 125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1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8" name="Oval 1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9" name="Oval 1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0" name="Oval 1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1" name="Oval 1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2" name="Oval 1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3" name="Oval 1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4" name="Oval 1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5" name="Oval 1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6" name="Oval 1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7" name="Oval 1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8" name="Oval 1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9" name="Oval 1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0" name="Oval 1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61" name="Group 126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962" name="Group 126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1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4" name="Oval 1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5" name="Oval 1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6" name="Oval 1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7" name="Oval 1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8" name="Oval 1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9" name="Oval 1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0" name="Oval 1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1" name="Oval 1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2" name="Oval 1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3" name="Oval 1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4" name="Oval 1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5" name="Oval 1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6" name="Oval 1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77" name="Group 128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1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9" name="Oval 1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0" name="Oval 1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1" name="Oval 1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2" name="Oval 1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3" name="Oval 1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4" name="Oval 1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5" name="Oval 1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6" name="Oval 1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7" name="Oval 1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8" name="Oval 1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9" name="Oval 1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0" name="Oval 1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1" name="Oval 1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992" name="Group 1296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670993" name="Group 129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129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5" name="Oval 129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6" name="Oval 130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7" name="Oval 130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8" name="Oval 130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9" name="Oval 130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0" name="Oval 130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1" name="Oval 130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2" name="Oval 130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3" name="Oval 130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4" name="Oval 130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5" name="Oval 130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6" name="Oval 131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7" name="Oval 131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08" name="Group 131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131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0" name="Oval 13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1" name="Oval 131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2" name="Oval 131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3" name="Oval 131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4" name="Oval 131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5" name="Oval 131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6" name="Oval 132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7" name="Oval 132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8" name="Oval 132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9" name="Oval 132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0" name="Oval 132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1" name="Oval 132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2" name="Oval 132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23" name="Group 132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13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5" name="Oval 13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6" name="Oval 13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7" name="Oval 13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8" name="Oval 13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9" name="Oval 13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0" name="Oval 13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1" name="Oval 13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2" name="Oval 13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3" name="Oval 13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4" name="Oval 13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5" name="Oval 13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6" name="Oval 13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7" name="Oval 13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38" name="Group 134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039" name="Group 134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1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1" name="Oval 1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2" name="Oval 1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3" name="Oval 1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4" name="Oval 1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5" name="Oval 1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6" name="Oval 1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7" name="Oval 1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8" name="Oval 1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9" name="Oval 1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0" name="Oval 1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1" name="Oval 1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2" name="Oval 1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3" name="Oval 1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54" name="Group 135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13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6" name="Oval 13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7" name="Oval 13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8" name="Oval 13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9" name="Oval 13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0" name="Oval 13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1" name="Oval 13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2" name="Oval 13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3" name="Oval 13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4" name="Oval 13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5" name="Oval 13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6" name="Oval 13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7" name="Oval 13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8" name="Oval 13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069" name="Group 137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070" name="Group 137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1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2" name="Oval 1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3" name="Oval 1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4" name="Oval 1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5" name="Oval 1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6" name="Oval 1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7" name="Oval 1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8" name="Oval 1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9" name="Oval 1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0" name="Oval 1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1" name="Oval 1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2" name="Oval 1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3" name="Oval 1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4" name="Oval 1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85" name="Group 138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13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7" name="Oval 13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8" name="Oval 13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9" name="Oval 13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0" name="Oval 13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1" name="Oval 13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2" name="Oval 13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3" name="Oval 13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4" name="Oval 13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5" name="Oval 13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6" name="Oval 14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7" name="Oval 14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8" name="Oval 14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9" name="Oval 14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00" name="Group 140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101" name="Group 140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1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3" name="Oval 1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4" name="Oval 1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5" name="Oval 1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6" name="Oval 1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7" name="Oval 1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8" name="Oval 1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9" name="Oval 1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0" name="Oval 1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1" name="Oval 1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2" name="Oval 1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3" name="Oval 1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4" name="Oval 1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5" name="Oval 1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16" name="Group 142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14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8" name="Oval 14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9" name="Oval 14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0" name="Oval 14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1" name="Oval 14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2" name="Oval 14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3" name="Oval 14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4" name="Oval 14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5" name="Oval 14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6" name="Oval 14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7" name="Oval 14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8" name="Oval 14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9" name="Oval 14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0" name="Oval 14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31" name="Group 143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132" name="Group 143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1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4" name="Oval 1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5" name="Oval 1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6" name="Oval 1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7" name="Oval 1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8" name="Oval 1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9" name="Oval 1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0" name="Oval 1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1" name="Oval 1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2" name="Oval 1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3" name="Oval 1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4" name="Oval 1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5" name="Oval 1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6" name="Oval 1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47" name="Group 145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14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9" name="Oval 14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0" name="Oval 14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1" name="Oval 14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2" name="Oval 14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3" name="Oval 14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4" name="Oval 14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5" name="Oval 14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6" name="Oval 14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7" name="Oval 14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8" name="Oval 14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9" name="Oval 14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0" name="Oval 14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1" name="Oval 14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62" name="Group 146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163" name="Group 146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1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5" name="Oval 1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6" name="Oval 1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7" name="Oval 1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8" name="Oval 1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9" name="Oval 1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0" name="Oval 1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1" name="Oval 1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2" name="Oval 1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3" name="Oval 1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4" name="Oval 1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5" name="Oval 1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6" name="Oval 1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7" name="Oval 1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78" name="Group 148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14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0" name="Oval 14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1" name="Oval 14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2" name="Oval 14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3" name="Oval 14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4" name="Oval 14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5" name="Oval 14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6" name="Oval 14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7" name="Oval 14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8" name="Oval 14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9" name="Oval 14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0" name="Oval 14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1" name="Oval 14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2" name="Oval 14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93" name="Group 149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194" name="Group 149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1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6" name="Oval 1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7" name="Oval 1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8" name="Oval 1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9" name="Oval 1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0" name="Oval 1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1" name="Oval 1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2" name="Oval 1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3" name="Oval 1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4" name="Oval 1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5" name="Oval 1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6" name="Oval 1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7" name="Oval 1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8" name="Oval 1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09" name="Group 151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15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1" name="Oval 15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2" name="Oval 15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3" name="Oval 15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4" name="Oval 15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5" name="Oval 15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6" name="Oval 15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7" name="Oval 15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8" name="Oval 15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9" name="Oval 15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0" name="Oval 15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1" name="Oval 15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2" name="Oval 15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3" name="Oval 15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24" name="Group 152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225" name="Group 152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1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7" name="Oval 1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8" name="Oval 1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9" name="Oval 1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0" name="Oval 1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1" name="Oval 1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2" name="Oval 1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3" name="Oval 1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4" name="Oval 1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5" name="Oval 1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6" name="Oval 1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7" name="Oval 1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8" name="Oval 1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9" name="Oval 1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40" name="Group 154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15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2" name="Oval 15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3" name="Oval 15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4" name="Oval 15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5" name="Oval 15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6" name="Oval 15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7" name="Oval 15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8" name="Oval 15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9" name="Oval 15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0" name="Oval 15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1" name="Oval 15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2" name="Oval 15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3" name="Oval 15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4" name="Oval 15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55" name="Group 155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256" name="Group 156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1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8" name="Oval 1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9" name="Oval 1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0" name="Oval 1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1" name="Oval 1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2" name="Oval 1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3" name="Oval 1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4" name="Oval 1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5" name="Oval 1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6" name="Oval 1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7" name="Oval 1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8" name="Oval 1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9" name="Oval 1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0" name="Oval 1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71" name="Group 157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15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3" name="Oval 15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4" name="Oval 15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5" name="Oval 15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6" name="Oval 15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7" name="Oval 15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8" name="Oval 15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9" name="Oval 15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0" name="Oval 15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1" name="Oval 15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2" name="Oval 15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3" name="Oval 15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4" name="Oval 15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5" name="Oval 15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86" name="Group 159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287" name="Group 159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1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9" name="Oval 1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0" name="Oval 1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1" name="Oval 1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2" name="Oval 1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3" name="Oval 1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4" name="Oval 1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5" name="Oval 1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6" name="Oval 1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7" name="Oval 1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8" name="Oval 1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9" name="Oval 1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0" name="Oval 1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1" name="Oval 1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02" name="Group 160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16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4" name="Oval 16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5" name="Oval 16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6" name="Oval 16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7" name="Oval 16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8" name="Oval 16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9" name="Oval 16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0" name="Oval 16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1" name="Oval 16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2" name="Oval 16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3" name="Oval 16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4" name="Oval 16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5" name="Oval 16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6" name="Oval 16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17" name="Group 162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318" name="Group 162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1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0" name="Oval 1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1" name="Oval 1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2" name="Oval 1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3" name="Oval 1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4" name="Oval 1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5" name="Oval 1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6" name="Oval 1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7" name="Oval 1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8" name="Oval 1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9" name="Oval 1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0" name="Oval 1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1" name="Oval 1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2" name="Oval 1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33" name="Group 163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16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5" name="Oval 16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6" name="Oval 16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7" name="Oval 16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8" name="Oval 16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9" name="Oval 16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0" name="Oval 16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1" name="Oval 16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2" name="Oval 16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3" name="Oval 16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4" name="Oval 16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5" name="Oval 16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6" name="Oval 16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7" name="Oval 16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48" name="Group 165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349" name="Group 165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16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1" name="Oval 16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2" name="Oval 16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3" name="Oval 16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4" name="Oval 16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5" name="Oval 16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6" name="Oval 16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7" name="Oval 16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8" name="Oval 16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9" name="Oval 16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0" name="Oval 16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1" name="Oval 16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2" name="Oval 16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3" name="Oval 16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64" name="Group 166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16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6" name="Oval 16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7" name="Oval 16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8" name="Oval 16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9" name="Oval 16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0" name="Oval 16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1" name="Oval 16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2" name="Oval 16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3" name="Oval 16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4" name="Oval 16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5" name="Oval 16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6" name="Oval 16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7" name="Oval 16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8" name="Oval 16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79" name="Group 168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1380" name="Group 168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16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2" name="Oval 16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3" name="Oval 16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4" name="Oval 16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5" name="Oval 16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6" name="Oval 16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7" name="Oval 16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8" name="Oval 16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9" name="Oval 16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0" name="Oval 16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1" name="Oval 16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2" name="Oval 16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3" name="Oval 16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4" name="Oval 16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95" name="Group 169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17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7" name="Oval 17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8" name="Oval 17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9" name="Oval 17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0" name="Oval 17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1" name="Oval 17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2" name="Oval 17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3" name="Oval 17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4" name="Oval 17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5" name="Oval 17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6" name="Oval 17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7" name="Oval 17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8" name="Oval 17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9" name="Oval 17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10" name="Group 171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1411" name="Group 171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17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3" name="Oval 17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4" name="Oval 17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5" name="Oval 17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6" name="Oval 17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7" name="Oval 17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8" name="Oval 17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9" name="Oval 17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0" name="Oval 17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1" name="Oval 17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2" name="Oval 17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3" name="Oval 17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4" name="Oval 17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5" name="Oval 17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26" name="Group 173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17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8" name="Oval 17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9" name="Oval 17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0" name="Oval 17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1" name="Oval 17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2" name="Oval 17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3" name="Oval 17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4" name="Oval 17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5" name="Oval 17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6" name="Oval 17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7" name="Oval 17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8" name="Oval 17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9" name="Oval 17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0" name="Oval 17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41" name="Group 174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1442" name="Group 174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17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4" name="Oval 17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5" name="Oval 17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6" name="Oval 17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7" name="Oval 17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8" name="Oval 17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9" name="Oval 17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0" name="Oval 17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1" name="Oval 17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2" name="Oval 17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3" name="Oval 17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4" name="Oval 17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5" name="Oval 17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6" name="Oval 17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57" name="Group 176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17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9" name="Oval 17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0" name="Oval 17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1" name="Oval 17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2" name="Oval 17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3" name="Oval 17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4" name="Oval 17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5" name="Oval 17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6" name="Oval 17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7" name="Oval 17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8" name="Oval 17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9" name="Oval 17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0" name="Oval 17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1" name="Oval 17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72" name="Group 177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1473" name="Group 177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17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5" name="Oval 17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6" name="Oval 17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7" name="Oval 17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8" name="Oval 17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9" name="Oval 17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0" name="Oval 17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1" name="Oval 17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2" name="Oval 17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3" name="Oval 17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4" name="Oval 17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5" name="Oval 17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6" name="Oval 17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7" name="Oval 17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88" name="Group 179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17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0" name="Oval 17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1" name="Oval 17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2" name="Oval 17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3" name="Oval 17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4" name="Oval 17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5" name="Oval 17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6" name="Oval 18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7" name="Oval 18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8" name="Oval 18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9" name="Oval 18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0" name="Oval 18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1" name="Oval 18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2" name="Oval 18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03" name="Group 180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1504" name="Group 180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18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6" name="Oval 18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7" name="Oval 18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8" name="Oval 18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9" name="Oval 18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0" name="Oval 18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1" name="Oval 18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2" name="Oval 18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3" name="Oval 18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4" name="Oval 18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5" name="Oval 18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6" name="Oval 18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7" name="Oval 18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8" name="Oval 18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19" name="Group 182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18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1" name="Oval 18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2" name="Oval 18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3" name="Oval 18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4" name="Oval 18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5" name="Oval 1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6" name="Oval 18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7" name="Oval 18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8" name="Oval 18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9" name="Oval 18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0" name="Oval 18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1" name="Oval 18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2" name="Oval 18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3" name="Oval 18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34" name="Group 183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1535" name="Group 183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18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7" name="Oval 18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8" name="Oval 18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9" name="Oval 18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0" name="Oval 18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1" name="Oval 18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2" name="Oval 18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3" name="Oval 18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4" name="Oval 18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5" name="Oval 18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6" name="Oval 18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7" name="Oval 18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8" name="Oval 18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9" name="Oval 18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50" name="Group 185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18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2" name="Oval 18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3" name="Oval 18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4" name="Oval 18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5" name="Oval 18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6" name="Oval 1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7" name="Oval 18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8" name="Oval 18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9" name="Oval 18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0" name="Oval 18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1" name="Oval 18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2" name="Oval 18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3" name="Oval 18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4" name="Oval 18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65" name="Group 186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1566" name="Group 187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18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8" name="Oval 18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9" name="Oval 18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0" name="Oval 18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1" name="Oval 18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2" name="Oval 18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3" name="Oval 18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4" name="Oval 18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5" name="Oval 18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6" name="Oval 18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7" name="Oval 18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8" name="Oval 18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9" name="Oval 18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0" name="Oval 18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81" name="Group 188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18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3" name="Oval 18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4" name="Oval 18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5" name="Oval 18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6" name="Oval 18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7" name="Oval 1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8" name="Oval 18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9" name="Oval 18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0" name="Oval 18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1" name="Oval 18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2" name="Oval 18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3" name="Oval 18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4" name="Oval 18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5" name="Oval 18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96" name="Group 190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1597" name="Group 190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19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9" name="Oval 19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0" name="Oval 19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1" name="Oval 19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2" name="Oval 19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3" name="Oval 19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4" name="Oval 19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5" name="Oval 19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6" name="Oval 19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7" name="Oval 19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8" name="Oval 19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9" name="Oval 19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0" name="Oval 19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1" name="Oval 19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12" name="Group 191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19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4" name="Oval 19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5" name="Oval 19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6" name="Oval 19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7" name="Oval 19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8" name="Oval 1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9" name="Oval 19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0" name="Oval 19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1" name="Oval 19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2" name="Oval 19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3" name="Oval 19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4" name="Oval 19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5" name="Oval 19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6" name="Oval 19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1627" name="Group 1931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671628" name="Group 193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193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0" name="Oval 193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1" name="Oval 193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2" name="Oval 193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3" name="Oval 193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4" name="Oval 193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5" name="Oval 193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6" name="Oval 194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7" name="Oval 194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8" name="Oval 194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9" name="Oval 194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0" name="Oval 194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1" name="Oval 194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2" name="Oval 194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43" name="Group 194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194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5" name="Oval 194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6" name="Oval 195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7" name="Oval 195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8" name="Oval 195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9" name="Oval 195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0" name="Oval 195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1" name="Oval 195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2" name="Oval 195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3" name="Oval 195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4" name="Oval 195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5" name="Oval 195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6" name="Oval 196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7" name="Oval 196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58" name="Group 196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19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0" name="Oval 19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1" name="Oval 19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2" name="Oval 19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3" name="Oval 19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4" name="Oval 19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5" name="Oval 19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6" name="Oval 19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7" name="Oval 19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8" name="Oval 19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9" name="Oval 19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0" name="Oval 19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1" name="Oval 19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2" name="Oval 19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73" name="Group 197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674" name="Group 197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19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6" name="Oval 19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7" name="Oval 19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8" name="Oval 19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9" name="Oval 19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0" name="Oval 1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1" name="Oval 19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2" name="Oval 19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3" name="Oval 19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4" name="Oval 19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5" name="Oval 19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6" name="Oval 19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7" name="Oval 19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8" name="Oval 19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89" name="Group 199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19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1" name="Oval 19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2" name="Oval 19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3" name="Oval 19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4" name="Oval 19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5" name="Oval 1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6" name="Oval 20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7" name="Oval 20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8" name="Oval 20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9" name="Oval 20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0" name="Oval 20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1" name="Oval 20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2" name="Oval 20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3" name="Oval 20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04" name="Group 200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705" name="Group 200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20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7" name="Oval 20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8" name="Oval 20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9" name="Oval 20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0" name="Oval 20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1" name="Oval 2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2" name="Oval 20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3" name="Oval 20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4" name="Oval 20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5" name="Oval 20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6" name="Oval 20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7" name="Oval 20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8" name="Oval 20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9" name="Oval 20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20" name="Group 202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20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2" name="Oval 20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3" name="Oval 20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4" name="Oval 20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5" name="Oval 20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6" name="Oval 20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7" name="Oval 20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8" name="Oval 20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9" name="Oval 20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0" name="Oval 20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1" name="Oval 20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2" name="Oval 20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3" name="Oval 20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4" name="Oval 20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35" name="Group 203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736" name="Group 204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20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8" name="Oval 20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9" name="Oval 20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0" name="Oval 20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1" name="Oval 20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2" name="Oval 20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3" name="Oval 20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4" name="Oval 10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5" name="Oval 10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6" name="Oval 10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7" name="Oval 10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8" name="Oval 10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9" name="Oval 10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0" name="Oval 10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51" name="Group 103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10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3" name="Oval 10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4" name="Oval 10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5" name="Oval 10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6" name="Oval 10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7" name="Oval 10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8" name="Oval 10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9" name="Oval 10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0" name="Oval 10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1" name="Oval 10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2" name="Oval 10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3" name="Oval 10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4" name="Oval 10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5" name="Oval 10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66" name="Group 104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767" name="Group 104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10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9" name="Oval 10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0" name="Oval 10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1" name="Oval 10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2" name="Oval 10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3" name="Oval 10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4" name="Oval 10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5" name="Oval 10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6" name="Oval 10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7" name="Oval 10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8" name="Oval 10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9" name="Oval 10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0" name="Oval 10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1" name="Oval 10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82" name="Group 106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10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4" name="Oval 10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5" name="Oval 10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6" name="Oval 10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7" name="Oval 10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8" name="Oval 10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9" name="Oval 10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0" name="Oval 10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1" name="Oval 10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2" name="Oval 10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3" name="Oval 10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4" name="Oval 10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5" name="Oval 10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6" name="Oval 10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97" name="Group 107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798" name="Group 107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10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0" name="Oval 10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1" name="Oval 10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2" name="Oval 10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3" name="Oval 10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4" name="Oval 10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5" name="Oval 10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6" name="Oval 10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7" name="Oval 10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8" name="Oval 10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9" name="Oval 10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0" name="Oval 10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1" name="Oval 10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2" name="Oval 10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13" name="Group 109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10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5" name="Oval 10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6" name="Oval 10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7" name="Oval 10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8" name="Oval 10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9" name="Oval 10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0" name="Oval 11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1" name="Oval 11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2" name="Oval 11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3" name="Oval 11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4" name="Oval 11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5" name="Oval 11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6" name="Oval 11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7" name="Oval 11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28" name="Group 110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829" name="Group 110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11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1" name="Oval 11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2" name="Oval 11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3" name="Oval 11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4" name="Oval 11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5" name="Oval 1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6" name="Oval 11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7" name="Oval 11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8" name="Oval 11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9" name="Oval 11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0" name="Oval 11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1" name="Oval 11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2" name="Oval 11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3" name="Oval 11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44" name="Group 112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1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6" name="Oval 11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7" name="Oval 11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8" name="Oval 11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9" name="Oval 11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0" name="Oval 1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1" name="Oval 11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2" name="Oval 11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3" name="Oval 11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4" name="Oval 11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5" name="Oval 11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6" name="Oval 11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7" name="Oval 11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8" name="Oval 11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59" name="Group 113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860" name="Group 114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2" name="Oval 11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3" name="Oval 11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4" name="Oval 11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5" name="Oval 11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6" name="Oval 1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7" name="Oval 11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8" name="Oval 11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9" name="Oval 11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0" name="Oval 11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1" name="Oval 11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2" name="Oval 11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3" name="Oval 11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4" name="Oval 11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75" name="Group 115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1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7" name="Oval 11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8" name="Oval 11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9" name="Oval 11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0" name="Oval 11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1" name="Oval 1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2" name="Oval 11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3" name="Oval 11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4" name="Oval 11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5" name="Oval 11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6" name="Oval 11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7" name="Oval 11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8" name="Oval 11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9" name="Oval 11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90" name="Group 117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891" name="Group 117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1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3" name="Oval 11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4" name="Oval 11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5" name="Oval 11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6" name="Oval 11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7" name="Oval 1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8" name="Oval 11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9" name="Oval 11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0" name="Oval 11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1" name="Oval 11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2" name="Oval 11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3" name="Oval 11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4" name="Oval 11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5" name="Oval 11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06" name="Group 118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1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8" name="Oval 11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9" name="Oval 11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0" name="Oval 11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1" name="Oval 11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2" name="Oval 1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3" name="Oval 11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4" name="Oval 11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5" name="Oval 11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6" name="Oval 11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7" name="Oval 11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8" name="Oval 11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9" name="Oval 11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0" name="Oval 12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21" name="Group 120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922" name="Group 120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2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4" name="Oval 12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5" name="Oval 12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6" name="Oval 12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7" name="Oval 12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8" name="Oval 1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9" name="Oval 12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0" name="Oval 12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1" name="Oval 12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2" name="Oval 12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3" name="Oval 12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4" name="Oval 12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5" name="Oval 12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6" name="Oval 12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37" name="Group 121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2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9" name="Oval 12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0" name="Oval 12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1" name="Oval 12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2" name="Oval 12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3" name="Oval 1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4" name="Oval 12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5" name="Oval 12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6" name="Oval 12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7" name="Oval 12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8" name="Oval 12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9" name="Oval 12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0" name="Oval 12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1" name="Oval 12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52" name="Group 123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953" name="Group 123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12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5" name="Oval 12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6" name="Oval 12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7" name="Oval 12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8" name="Oval 12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9" name="Oval 1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0" name="Oval 12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1" name="Oval 12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2" name="Oval 12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3" name="Oval 12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4" name="Oval 12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5" name="Oval 12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6" name="Oval 12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7" name="Oval 12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68" name="Group 124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12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0" name="Oval 12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1" name="Oval 12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2" name="Oval 12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3" name="Oval 12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4" name="Oval 1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5" name="Oval 12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6" name="Oval 12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7" name="Oval 12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8" name="Oval 12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9" name="Oval 12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0" name="Oval 12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1" name="Oval 12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2" name="Oval 12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83" name="Group 126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984" name="Group 126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12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6" name="Oval 12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7" name="Oval 12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8" name="Oval 12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9" name="Oval 12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0" name="Oval 1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1" name="Oval 12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2" name="Oval 12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3" name="Oval 12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4" name="Oval 12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5" name="Oval 12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6" name="Oval 12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7" name="Oval 12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8" name="Oval 12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99" name="Group 127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12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1" name="Oval 12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2" name="Oval 12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3" name="Oval 12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4" name="Oval 12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5" name="Oval 1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6" name="Oval 12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7" name="Oval 12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8" name="Oval 12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9" name="Oval 12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0" name="Oval 12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1" name="Oval 12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2" name="Oval 12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3" name="Oval 12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14" name="Group 129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2015" name="Group 129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12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7" name="Oval 12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8" name="Oval 12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9" name="Oval 12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0" name="Oval 13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1" name="Oval 1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2" name="Oval 13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3" name="Oval 13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4" name="Oval 13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5" name="Oval 13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6" name="Oval 13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7" name="Oval 13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8" name="Oval 13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9" name="Oval 13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30" name="Group 131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13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2" name="Oval 13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3" name="Oval 13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4" name="Oval 13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5" name="Oval 13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6" name="Oval 1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7" name="Oval 13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8" name="Oval 13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9" name="Oval 13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0" name="Oval 13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1" name="Oval 13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2" name="Oval 13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3" name="Oval 13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4" name="Oval 13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45" name="Group 132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2046" name="Group 132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13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8" name="Oval 13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9" name="Oval 13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0" name="Oval 13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1" name="Oval 13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2" name="Oval 1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3" name="Oval 13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4" name="Oval 13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5" name="Oval 13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6" name="Oval 13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7" name="Oval 13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8" name="Oval 13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9" name="Oval 13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0" name="Oval 13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61" name="Group 134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13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3" name="Oval 13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4" name="Oval 13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5" name="Oval 13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6" name="Oval 13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7" name="Oval 1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8" name="Oval 13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9" name="Oval 13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0" name="Oval 13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1" name="Oval 13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2" name="Oval 13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3" name="Oval 13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4" name="Oval 13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5" name="Oval 13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76" name="Group 135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2077" name="Group 135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13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9" name="Oval 13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0" name="Oval 13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1" name="Oval 13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2" name="Oval 13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3" name="Oval 1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4" name="Oval 13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5" name="Oval 13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6" name="Oval 13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7" name="Oval 13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8" name="Oval 13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9" name="Oval 13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0" name="Oval 13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1" name="Oval 13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92" name="Group 137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13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4" name="Oval 13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5" name="Oval 13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6" name="Oval 13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7" name="Oval 13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8" name="Oval 1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9" name="Oval 13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0" name="Oval 13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1" name="Oval 13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2" name="Oval 13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3" name="Oval 13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4" name="Oval 13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5" name="Oval 13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6" name="Oval 13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07" name="Group 138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2108" name="Group 138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13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0" name="Oval 13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1" name="Oval 13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2" name="Oval 13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3" name="Oval 13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4" name="Oval 13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5" name="Oval 13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6" name="Oval 13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7" name="Oval 13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8" name="Oval 13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9" name="Oval 13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0" name="Oval 14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1" name="Oval 14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2" name="Oval 14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23" name="Group 140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14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5" name="Oval 14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6" name="Oval 14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7" name="Oval 14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8" name="Oval 14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9" name="Oval 14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0" name="Oval 14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1" name="Oval 14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2" name="Oval 14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3" name="Oval 14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4" name="Oval 14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5" name="Oval 14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6" name="Oval 14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7" name="Oval 14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38" name="Group 141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2139" name="Group 141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14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1" name="Oval 14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2" name="Oval 14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3" name="Oval 14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4" name="Oval 14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5" name="Oval 14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6" name="Oval 14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7" name="Oval 14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8" name="Oval 14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9" name="Oval 14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0" name="Oval 14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1" name="Oval 14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2" name="Oval 14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3" name="Oval 14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54" name="Group 143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14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6" name="Oval 14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7" name="Oval 14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8" name="Oval 14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9" name="Oval 14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0" name="Oval 1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1" name="Oval 14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2" name="Oval 14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3" name="Oval 14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4" name="Oval 14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5" name="Oval 14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6" name="Oval 14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7" name="Oval 14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8" name="Oval 14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69" name="Group 144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2170" name="Group 145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14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2" name="Oval 14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3" name="Oval 14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4" name="Oval 14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5" name="Oval 14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6" name="Oval 14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7" name="Oval 14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8" name="Oval 14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9" name="Oval 14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0" name="Oval 14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1" name="Oval 14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2" name="Oval 14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3" name="Oval 14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4" name="Oval 14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85" name="Group 146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14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7" name="Oval 14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8" name="Oval 14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9" name="Oval 14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0" name="Oval 14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1" name="Oval 1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2" name="Oval 14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3" name="Oval 14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4" name="Oval 14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5" name="Oval 14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6" name="Oval 14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7" name="Oval 14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8" name="Oval 14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9" name="Oval 14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00" name="Group 148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2201" name="Group 148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14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3" name="Oval 14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4" name="Oval 14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5" name="Oval 14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6" name="Oval 14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7" name="Oval 14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8" name="Oval 14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9" name="Oval 14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0" name="Oval 14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1" name="Oval 14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2" name="Oval 14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3" name="Oval 14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4" name="Oval 14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5" name="Oval 14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16" name="Group 149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14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8" name="Oval 14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9" name="Oval 14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0" name="Oval 15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1" name="Oval 15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2" name="Oval 1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3" name="Oval 15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4" name="Oval 15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5" name="Oval 15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6" name="Oval 15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7" name="Oval 15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8" name="Oval 15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9" name="Oval 15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0" name="Oval 15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31" name="Group 151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2232" name="Group 151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15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4" name="Oval 15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5" name="Oval 15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6" name="Oval 15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7" name="Oval 15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8" name="Oval 15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9" name="Oval 15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0" name="Oval 15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1" name="Oval 15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2" name="Oval 15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3" name="Oval 15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4" name="Oval 15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5" name="Oval 15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6" name="Oval 15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47" name="Group 152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15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9" name="Oval 15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0" name="Oval 15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1" name="Oval 15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2" name="Oval 15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3" name="Oval 1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4" name="Oval 15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5" name="Oval 15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6" name="Oval 15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7" name="Oval 15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8" name="Oval 15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9" name="Oval 15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0" name="Oval 15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1" name="Oval 15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73532" name="Freeform 178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3" name="Rectangle 178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4" name="Freeform 179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5" name="AutoShape 179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6" name="Rectangle 179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7" name="Rectangle 179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8" name="AutoShape 179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9" name="Line 179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40" name="Line 179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41" name="Rectangle 1797"/>
          <p:cNvSpPr>
            <a:spLocks noChangeArrowheads="1"/>
          </p:cNvSpPr>
          <p:nvPr/>
        </p:nvSpPr>
        <p:spPr bwMode="auto">
          <a:xfrm>
            <a:off x="8023225" y="3429000"/>
            <a:ext cx="63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</p:txBody>
      </p:sp>
      <p:sp>
        <p:nvSpPr>
          <p:cNvPr id="673542" name="Rectangle 1798"/>
          <p:cNvSpPr>
            <a:spLocks noChangeArrowheads="1"/>
          </p:cNvSpPr>
          <p:nvPr/>
        </p:nvSpPr>
        <p:spPr bwMode="auto">
          <a:xfrm>
            <a:off x="8070850" y="3665538"/>
            <a:ext cx="9445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</a:t>
            </a:r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mbikj;jdk;</a:t>
            </a:r>
            <a:endParaRPr lang="en-US" sz="900" b="1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673543" name="Rectangle 179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73547" name="Rectangle 180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3548" name="Group 1804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673549" name="Group 1805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1806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1" name="Oval 180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2" name="Oval 1808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3" name="Oval 1809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4" name="Oval 1810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5" name="Oval 1811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6" name="Oval 1812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7" name="Oval 1813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8" name="Oval 1814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9" name="Oval 1815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0" name="Oval 1816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1" name="Oval 1817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2" name="Oval 1818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3" name="Oval 1819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64" name="Group 1820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1821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6" name="Oval 182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7" name="Oval 1823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8" name="Oval 1824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9" name="Oval 1825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0" name="Oval 1826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1" name="Oval 1827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2" name="Oval 1828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3" name="Oval 1829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4" name="Oval 1830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5" name="Oval 1831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6" name="Oval 1832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7" name="Oval 1833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8" name="Oval 1834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79" name="Group 1835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1836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1" name="Oval 183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2" name="Oval 1838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3" name="Oval 1839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4" name="Oval 1840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5" name="Oval 1841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6" name="Oval 1842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7" name="Oval 1843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8" name="Oval 1844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9" name="Oval 1845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0" name="Oval 1846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1" name="Oval 1847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2" name="Oval 1848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3" name="Oval 1849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94" name="Group 1850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3595" name="Group 1851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18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7" name="Oval 1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8" name="Oval 18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9" name="Oval 18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0" name="Oval 18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1" name="Oval 18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2" name="Oval 18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3" name="Oval 18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4" name="Oval 18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5" name="Oval 18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6" name="Oval 18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7" name="Oval 18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8" name="Oval 18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9" name="Oval 18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10" name="Group 1866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18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2" name="Oval 18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3" name="Oval 18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4" name="Oval 18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5" name="Oval 18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6" name="Oval 18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7" name="Oval 18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8" name="Oval 18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9" name="Oval 18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0" name="Oval 18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1" name="Oval 18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2" name="Oval 18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3" name="Oval 18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4" name="Oval 18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25" name="Group 1881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3626" name="Group 1882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18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8" name="Oval 1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9" name="Oval 18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0" name="Oval 18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1" name="Oval 18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2" name="Oval 18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3" name="Oval 18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4" name="Oval 18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5" name="Oval 18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6" name="Oval 18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7" name="Oval 18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8" name="Oval 18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9" name="Oval 18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0" name="Oval 18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41" name="Group 1897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18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3" name="Oval 18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4" name="Oval 19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5" name="Oval 19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6" name="Oval 19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7" name="Oval 19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8" name="Oval 19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9" name="Oval 19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0" name="Oval 19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1" name="Oval 19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2" name="Oval 19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3" name="Oval 19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4" name="Oval 19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5" name="Oval 19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56" name="Group 1912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3657" name="Group 1913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19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9" name="Oval 1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0" name="Oval 19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1" name="Oval 19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2" name="Oval 19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3" name="Oval 19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4" name="Oval 19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5" name="Oval 19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6" name="Oval 19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7" name="Oval 19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8" name="Oval 19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9" name="Oval 19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0" name="Oval 19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1" name="Oval 19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72" name="Group 1928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19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4" name="Oval 19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5" name="Oval 19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6" name="Oval 19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7" name="Oval 19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8" name="Oval 19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9" name="Oval 19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0" name="Oval 19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1" name="Oval 19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2" name="Oval 19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3" name="Oval 19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4" name="Oval 19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5" name="Oval 19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6" name="Oval 19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87" name="Group 1943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3688" name="Group 1944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19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0" name="Oval 1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1" name="Oval 19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2" name="Oval 19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3" name="Oval 19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4" name="Oval 19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5" name="Oval 19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6" name="Oval 19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7" name="Oval 19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8" name="Oval 19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9" name="Oval 19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0" name="Oval 19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1" name="Oval 19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2" name="Oval 19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03" name="Group 1959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19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5" name="Oval 19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6" name="Oval 19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7" name="Oval 19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8" name="Oval 19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9" name="Oval 19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0" name="Oval 19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1" name="Oval 19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2" name="Oval 19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3" name="Oval 19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4" name="Oval 19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5" name="Oval 19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6" name="Oval 19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7" name="Oval 19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18" name="Group 1974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3719" name="Group 1975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19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1" name="Oval 1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2" name="Oval 19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3" name="Oval 19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4" name="Oval 19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5" name="Oval 19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6" name="Oval 19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7" name="Oval 19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8" name="Oval 19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9" name="Oval 19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0" name="Oval 19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1" name="Oval 19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2" name="Oval 19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3" name="Oval 19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34" name="Group 1990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19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6" name="Oval 19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7" name="Oval 19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8" name="Oval 19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9" name="Oval 19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0" name="Oval 19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1" name="Oval 19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2" name="Oval 19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3" name="Oval 19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4" name="Oval 20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5" name="Oval 20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6" name="Oval 20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7" name="Oval 20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8" name="Oval 20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49" name="Group 2005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3750" name="Group 2006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20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2" name="Oval 2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3" name="Oval 20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4" name="Oval 20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5" name="Oval 20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6" name="Oval 20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7" name="Oval 20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8" name="Oval 20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9" name="Oval 20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0" name="Oval 20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1" name="Oval 20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2" name="Oval 20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3" name="Oval 20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4" name="Oval 20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65" name="Group 2021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20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7" name="Oval 20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8" name="Oval 20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9" name="Oval 20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0" name="Oval 20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1" name="Oval 20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2" name="Oval 20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3" name="Oval 20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4" name="Oval 20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5" name="Oval 20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6" name="Oval 20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7" name="Oval 20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8" name="Oval 20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9" name="Oval 20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80" name="Group 2036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3781" name="Group 2037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20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3" name="Oval 20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4" name="Oval 20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5" name="Oval 20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6" name="Oval 20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7" name="Oval 20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8" name="Oval 20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9" name="Oval 20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0" name="Oval 20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1" name="Oval 20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2" name="Oval 10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3" name="Oval 10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4" name="Oval 10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5" name="Oval 10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16" name="Group 1028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10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8" name="Oval 10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9" name="Oval 10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0" name="Oval 10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1" name="Oval 10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2" name="Oval 10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3" name="Oval 10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4" name="Oval 10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5" name="Oval 10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6" name="Oval 10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7" name="Oval 10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8" name="Oval 10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9" name="Oval 10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0" name="Oval 10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31" name="Group 1043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5732" name="Group 1044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10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4" name="Oval 10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5" name="Oval 10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6" name="Oval 10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7" name="Oval 10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8" name="Oval 10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9" name="Oval 10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0" name="Oval 10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1" name="Oval 10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2" name="Oval 10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3" name="Oval 10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4" name="Oval 10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5" name="Oval 10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6" name="Oval 10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47" name="Group 1059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10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9" name="Oval 10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0" name="Oval 10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1" name="Oval 10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2" name="Oval 10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3" name="Oval 10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4" name="Oval 10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5" name="Oval 10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6" name="Oval 10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7" name="Oval 10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8" name="Oval 10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9" name="Oval 10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0" name="Oval 10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1" name="Oval 10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62" name="Group 1074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5763" name="Group 1075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10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5" name="Oval 10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6" name="Oval 10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7" name="Oval 10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8" name="Oval 10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9" name="Oval 10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0" name="Oval 10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1" name="Oval 10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2" name="Oval 10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3" name="Oval 10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4" name="Oval 10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5" name="Oval 10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6" name="Oval 10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7" name="Oval 10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78" name="Group 1090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10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0" name="Oval 10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1" name="Oval 10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2" name="Oval 10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3" name="Oval 10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4" name="Oval 10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5" name="Oval 10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6" name="Oval 10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7" name="Oval 10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8" name="Oval 11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9" name="Oval 11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0" name="Oval 11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1" name="Oval 11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2" name="Oval 11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93" name="Group 1105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5794" name="Group 1106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11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6" name="Oval 1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7" name="Oval 11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8" name="Oval 11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9" name="Oval 11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0" name="Oval 11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1" name="Oval 11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2" name="Oval 11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3" name="Oval 11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4" name="Oval 11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5" name="Oval 11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6" name="Oval 11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7" name="Oval 11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8" name="Oval 11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09" name="Group 1121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11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1" name="Oval 11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2" name="Oval 11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3" name="Oval 11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4" name="Oval 11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5" name="Oval 11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6" name="Oval 11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7" name="Oval 11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8" name="Oval 11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9" name="Oval 11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0" name="Oval 11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1" name="Oval 11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2" name="Oval 11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3" name="Oval 11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24" name="Group 1136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5825" name="Group 1137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7" name="Oval 1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8" name="Oval 11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9" name="Oval 11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0" name="Oval 11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1" name="Oval 11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2" name="Oval 11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3" name="Oval 11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4" name="Oval 11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5" name="Oval 11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6" name="Oval 11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7" name="Oval 11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8" name="Oval 11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9" name="Oval 11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40" name="Group 1152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1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2" name="Oval 11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3" name="Oval 11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4" name="Oval 11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5" name="Oval 11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6" name="Oval 11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7" name="Oval 11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8" name="Oval 11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9" name="Oval 11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0" name="Oval 11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1" name="Oval 11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2" name="Oval 11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3" name="Oval 11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4" name="Oval 11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55" name="Group 1167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5856" name="Group 1168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1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8" name="Oval 1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9" name="Oval 11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0" name="Oval 11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1" name="Oval 11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2" name="Oval 11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3" name="Oval 11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4" name="Oval 11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5" name="Oval 11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6" name="Oval 11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7" name="Oval 11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8" name="Oval 11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9" name="Oval 11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0" name="Oval 11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71" name="Group 1183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1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3" name="Oval 11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4" name="Oval 11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5" name="Oval 11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6" name="Oval 11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7" name="Oval 11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8" name="Oval 11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9" name="Oval 11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0" name="Oval 11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1" name="Oval 11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2" name="Oval 11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3" name="Oval 11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4" name="Oval 11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5" name="Oval 11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86" name="Group 1198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5887" name="Group 1199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2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9" name="Oval 1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0" name="Oval 12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1" name="Oval 12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2" name="Oval 12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3" name="Oval 12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4" name="Oval 12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5" name="Oval 12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6" name="Oval 12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7" name="Oval 12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8" name="Oval 12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9" name="Oval 12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0" name="Oval 12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1" name="Oval 12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02" name="Group 1214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2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4" name="Oval 12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5" name="Oval 12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6" name="Oval 12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7" name="Oval 12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8" name="Oval 12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9" name="Oval 12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0" name="Oval 12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1" name="Oval 12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2" name="Oval 12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3" name="Oval 12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4" name="Oval 12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5" name="Oval 12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6" name="Oval 12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17" name="Group 1229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5918" name="Group 1230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12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0" name="Oval 1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1" name="Oval 12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2" name="Oval 12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3" name="Oval 12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4" name="Oval 12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5" name="Oval 12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6" name="Oval 12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7" name="Oval 12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8" name="Oval 12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9" name="Oval 12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0" name="Oval 12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1" name="Oval 12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2" name="Oval 12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33" name="Group 1245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12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5" name="Oval 12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6" name="Oval 12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7" name="Oval 12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8" name="Oval 12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9" name="Oval 12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0" name="Oval 12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1" name="Oval 12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2" name="Oval 12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3" name="Oval 12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4" name="Oval 12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5" name="Oval 12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6" name="Oval 12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7" name="Oval 12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48" name="Group 1260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5949" name="Group 1261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12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1" name="Oval 1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2" name="Oval 12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3" name="Oval 12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4" name="Oval 12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5" name="Oval 12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6" name="Oval 12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7" name="Oval 12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8" name="Oval 12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9" name="Oval 12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0" name="Oval 12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1" name="Oval 12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2" name="Oval 12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3" name="Oval 12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64" name="Group 1276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12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6" name="Oval 12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7" name="Oval 12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8" name="Oval 12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9" name="Oval 12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0" name="Oval 12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1" name="Oval 12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2" name="Oval 12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3" name="Oval 12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4" name="Oval 12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5" name="Oval 12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6" name="Oval 12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7" name="Oval 12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8" name="Oval 12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79" name="Group 1291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5980" name="Group 1292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12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2" name="Oval 12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3" name="Oval 12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4" name="Oval 12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5" name="Oval 12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6" name="Oval 12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7" name="Oval 12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8" name="Oval 13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9" name="Oval 13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0" name="Oval 13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1" name="Oval 13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2" name="Oval 13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3" name="Oval 13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4" name="Oval 13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95" name="Group 1307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13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7" name="Oval 13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8" name="Oval 13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9" name="Oval 13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0" name="Oval 13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1" name="Oval 13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2" name="Oval 13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3" name="Oval 13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4" name="Oval 13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5" name="Oval 13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6" name="Oval 13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7" name="Oval 13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8" name="Oval 13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9" name="Oval 13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10" name="Group 1322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011" name="Group 1323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13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3" name="Oval 1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4" name="Oval 13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5" name="Oval 13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6" name="Oval 13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7" name="Oval 13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8" name="Oval 13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9" name="Oval 13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0" name="Oval 13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1" name="Oval 13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2" name="Oval 13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3" name="Oval 13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4" name="Oval 13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5" name="Oval 13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26" name="Group 1338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13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8" name="Oval 1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9" name="Oval 13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0" name="Oval 13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1" name="Oval 13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2" name="Oval 13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3" name="Oval 13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4" name="Oval 13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5" name="Oval 13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6" name="Oval 13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7" name="Oval 13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8" name="Oval 13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9" name="Oval 13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0" name="Oval 13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41" name="Group 1353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042" name="Group 1354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13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4" name="Oval 1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5" name="Oval 13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6" name="Oval 13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7" name="Oval 13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8" name="Oval 13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9" name="Oval 13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0" name="Oval 13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1" name="Oval 13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2" name="Oval 13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3" name="Oval 13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4" name="Oval 13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5" name="Oval 13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6" name="Oval 13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57" name="Group 1369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13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9" name="Oval 1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0" name="Oval 13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1" name="Oval 13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2" name="Oval 13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3" name="Oval 13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4" name="Oval 13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5" name="Oval 13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6" name="Oval 13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7" name="Oval 13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8" name="Oval 13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9" name="Oval 13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0" name="Oval 13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1" name="Oval 13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72" name="Group 1384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073" name="Group 1385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13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5" name="Oval 1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6" name="Oval 13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7" name="Oval 13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8" name="Oval 13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9" name="Oval 13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0" name="Oval 13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1" name="Oval 13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2" name="Oval 13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3" name="Oval 13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4" name="Oval 13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5" name="Oval 13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6" name="Oval 13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7" name="Oval 13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88" name="Group 1400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14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0" name="Oval 1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1" name="Oval 14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2" name="Oval 14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3" name="Oval 14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4" name="Oval 14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5" name="Oval 14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6" name="Oval 14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7" name="Oval 14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8" name="Oval 14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9" name="Oval 14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0" name="Oval 14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1" name="Oval 14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2" name="Oval 14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103" name="Group 1415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756104" name="Group 1416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141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6" name="Oval 141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7" name="Oval 141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8" name="Oval 142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9" name="Oval 142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0" name="Oval 142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1" name="Oval 142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2" name="Oval 142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3" name="Oval 142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4" name="Oval 142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5" name="Oval 142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6" name="Oval 142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7" name="Oval 142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8" name="Oval 143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19" name="Group 1431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143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1" name="Oval 14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2" name="Oval 143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3" name="Oval 143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4" name="Oval 143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5" name="Oval 143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6" name="Oval 143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7" name="Oval 143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8" name="Oval 144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9" name="Oval 144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0" name="Oval 144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1" name="Oval 144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2" name="Oval 144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3" name="Oval 144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34" name="Group 1446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144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6" name="Oval 14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7" name="Oval 144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8" name="Oval 145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9" name="Oval 145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0" name="Oval 145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1" name="Oval 145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2" name="Oval 145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3" name="Oval 145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4" name="Oval 145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5" name="Oval 145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6" name="Oval 145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7" name="Oval 145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8" name="Oval 146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49" name="Group 1461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150" name="Group 1462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14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2" name="Oval 1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3" name="Oval 14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4" name="Oval 14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5" name="Oval 14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6" name="Oval 14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7" name="Oval 14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8" name="Oval 14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9" name="Oval 14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0" name="Oval 14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1" name="Oval 14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2" name="Oval 14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3" name="Oval 14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4" name="Oval 14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65" name="Group 1477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14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7" name="Oval 14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8" name="Oval 14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9" name="Oval 14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0" name="Oval 14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1" name="Oval 14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2" name="Oval 14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3" name="Oval 14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4" name="Oval 14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5" name="Oval 14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6" name="Oval 14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7" name="Oval 14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8" name="Oval 14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9" name="Oval 14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180" name="Group 1492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181" name="Group 1493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14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3" name="Oval 1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4" name="Oval 14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5" name="Oval 14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6" name="Oval 14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7" name="Oval 14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8" name="Oval 15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9" name="Oval 15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0" name="Oval 15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1" name="Oval 15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2" name="Oval 15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3" name="Oval 15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4" name="Oval 15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5" name="Oval 15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96" name="Group 1508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15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8" name="Oval 15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9" name="Oval 15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0" name="Oval 15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1" name="Oval 15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2" name="Oval 15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3" name="Oval 15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4" name="Oval 15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5" name="Oval 15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6" name="Oval 15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7" name="Oval 15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8" name="Oval 15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9" name="Oval 15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0" name="Oval 15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11" name="Group 1523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212" name="Group 1524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15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4" name="Oval 1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5" name="Oval 15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6" name="Oval 15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7" name="Oval 15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8" name="Oval 15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9" name="Oval 15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0" name="Oval 15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1" name="Oval 15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2" name="Oval 15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3" name="Oval 15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4" name="Oval 15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5" name="Oval 15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6" name="Oval 15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27" name="Group 1539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15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9" name="Oval 15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0" name="Oval 15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1" name="Oval 15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2" name="Oval 15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3" name="Oval 15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4" name="Oval 15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5" name="Oval 15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6" name="Oval 15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7" name="Oval 15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8" name="Oval 15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9" name="Oval 15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0" name="Oval 15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1" name="Oval 15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42" name="Group 1554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243" name="Group 1555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15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5" name="Oval 1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6" name="Oval 15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7" name="Oval 15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8" name="Oval 15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9" name="Oval 15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0" name="Oval 15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1" name="Oval 15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2" name="Oval 15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3" name="Oval 15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4" name="Oval 15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5" name="Oval 15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6" name="Oval 15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7" name="Oval 15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58" name="Group 1570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15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0" name="Oval 15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1" name="Oval 15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2" name="Oval 15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3" name="Oval 15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4" name="Oval 15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5" name="Oval 15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6" name="Oval 15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7" name="Oval 15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8" name="Oval 15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9" name="Oval 15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0" name="Oval 15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1" name="Oval 15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2" name="Oval 15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73" name="Group 1585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274" name="Group 1586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15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6" name="Oval 1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7" name="Oval 15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8" name="Oval 15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9" name="Oval 15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0" name="Oval 15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1" name="Oval 15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2" name="Oval 15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3" name="Oval 15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4" name="Oval 15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5" name="Oval 15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6" name="Oval 15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7" name="Oval 15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8" name="Oval 16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89" name="Group 1601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16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1" name="Oval 16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2" name="Oval 16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3" name="Oval 16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4" name="Oval 16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5" name="Oval 16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6" name="Oval 16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7" name="Oval 16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8" name="Oval 16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9" name="Oval 16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0" name="Oval 16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1" name="Oval 16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2" name="Oval 16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3" name="Oval 16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04" name="Group 1616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305" name="Group 1617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16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7" name="Oval 1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8" name="Oval 16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9" name="Oval 16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0" name="Oval 16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1" name="Oval 16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2" name="Oval 16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3" name="Oval 16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4" name="Oval 16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5" name="Oval 16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6" name="Oval 16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7" name="Oval 16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8" name="Oval 16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9" name="Oval 16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20" name="Group 1632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16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2" name="Oval 16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3" name="Oval 16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4" name="Oval 16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5" name="Oval 16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6" name="Oval 16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7" name="Oval 16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8" name="Oval 16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9" name="Oval 16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0" name="Oval 16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1" name="Oval 16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2" name="Oval 16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3" name="Oval 16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4" name="Oval 16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35" name="Group 1647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336" name="Group 1648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16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8" name="Oval 1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9" name="Oval 16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0" name="Oval 16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1" name="Oval 16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2" name="Oval 16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3" name="Oval 16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4" name="Oval 16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5" name="Oval 16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6" name="Oval 16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7" name="Oval 16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8" name="Oval 16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9" name="Oval 16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0" name="Oval 16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51" name="Group 1663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16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3" name="Oval 16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4" name="Oval 16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5" name="Oval 16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6" name="Oval 16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7" name="Oval 16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8" name="Oval 16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9" name="Oval 16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0" name="Oval 16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1" name="Oval 16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2" name="Oval 16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3" name="Oval 16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4" name="Oval 16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5" name="Oval 16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66" name="Group 1678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6367" name="Group 1679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16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9" name="Oval 1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0" name="Oval 16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1" name="Oval 16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2" name="Oval 16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3" name="Oval 16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4" name="Oval 16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5" name="Oval 16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6" name="Oval 16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7" name="Oval 16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8" name="Oval 16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9" name="Oval 16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0" name="Oval 16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1" name="Oval 16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82" name="Group 1694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16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4" name="Oval 16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5" name="Oval 16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6" name="Oval 16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7" name="Oval 16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8" name="Oval 17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9" name="Oval 17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0" name="Oval 17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1" name="Oval 17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2" name="Oval 17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3" name="Oval 17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4" name="Oval 17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5" name="Oval 17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6" name="Oval 17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97" name="Group 1709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6398" name="Group 1710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17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0" name="Oval 1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1" name="Oval 17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2" name="Oval 17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3" name="Oval 17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4" name="Oval 17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5" name="Oval 17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6" name="Oval 17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7" name="Oval 17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8" name="Oval 17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9" name="Oval 17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0" name="Oval 17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1" name="Oval 17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2" name="Oval 17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13" name="Group 1725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17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5" name="Oval 17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6" name="Oval 17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7" name="Oval 17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8" name="Oval 17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9" name="Oval 17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0" name="Oval 17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1" name="Oval 17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2" name="Oval 17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3" name="Oval 17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4" name="Oval 17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5" name="Oval 17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6" name="Oval 17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7" name="Oval 17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28" name="Group 1740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6429" name="Group 1741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17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1" name="Oval 1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2" name="Oval 17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3" name="Oval 17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4" name="Oval 17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5" name="Oval 17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6" name="Oval 17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7" name="Oval 17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8" name="Oval 17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9" name="Oval 17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0" name="Oval 17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1" name="Oval 17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2" name="Oval 17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3" name="Oval 17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44" name="Group 1756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17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6" name="Oval 17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7" name="Oval 17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8" name="Oval 17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9" name="Oval 17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0" name="Oval 17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1" name="Oval 17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2" name="Oval 17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3" name="Oval 17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4" name="Oval 17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5" name="Oval 17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6" name="Oval 17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7" name="Oval 17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8" name="Oval 17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59" name="Group 1771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6460" name="Group 1772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17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2" name="Oval 1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3" name="Oval 17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4" name="Oval 17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5" name="Oval 17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6" name="Oval 17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7" name="Oval 17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8" name="Oval 17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9" name="Oval 17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0" name="Oval 17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1" name="Oval 17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2" name="Oval 17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3" name="Oval 17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4" name="Oval 17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75" name="Group 1787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17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7" name="Oval 17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8" name="Oval 17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9" name="Oval 17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0" name="Oval 17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1" name="Oval 17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2" name="Oval 17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3" name="Oval 17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4" name="Oval 17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5" name="Oval 17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6" name="Oval 17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7" name="Oval 17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8" name="Oval 18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9" name="Oval 18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90" name="Group 1802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6491" name="Group 1803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18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3" name="Oval 1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4" name="Oval 18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5" name="Oval 18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6" name="Oval 18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7" name="Oval 18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8" name="Oval 18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9" name="Oval 18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0" name="Oval 18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1" name="Oval 18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2" name="Oval 18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3" name="Oval 18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4" name="Oval 18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5" name="Oval 18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06" name="Group 1818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18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8" name="Oval 18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9" name="Oval 18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0" name="Oval 18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1" name="Oval 18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2" name="Oval 18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3" name="Oval 18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4" name="Oval 18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5" name="Oval 18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6" name="Oval 18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7" name="Oval 18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8" name="Oval 18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9" name="Oval 18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0" name="Oval 18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21" name="Group 1833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6522" name="Group 1834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18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4" name="Oval 1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5" name="Oval 18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6" name="Oval 18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7" name="Oval 18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8" name="Oval 18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9" name="Oval 18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0" name="Oval 18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1" name="Oval 18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2" name="Oval 18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3" name="Oval 18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4" name="Oval 18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5" name="Oval 18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6" name="Oval 18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37" name="Group 1849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18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9" name="Oval 18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0" name="Oval 18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1" name="Oval 18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2" name="Oval 18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3" name="Oval 18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4" name="Oval 18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5" name="Oval 18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6" name="Oval 18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7" name="Oval 18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8" name="Oval 18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9" name="Oval 18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0" name="Oval 18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1" name="Oval 18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52" name="Group 1864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6553" name="Group 1865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18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5" name="Oval 1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6" name="Oval 18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7" name="Oval 18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8" name="Oval 18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9" name="Oval 18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0" name="Oval 18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1" name="Oval 18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2" name="Oval 18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3" name="Oval 18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4" name="Oval 18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5" name="Oval 18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6" name="Oval 18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7" name="Oval 18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68" name="Group 1880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18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0" name="Oval 18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1" name="Oval 18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2" name="Oval 18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3" name="Oval 18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4" name="Oval 18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5" name="Oval 18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6" name="Oval 18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7" name="Oval 18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8" name="Oval 18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9" name="Oval 18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0" name="Oval 18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1" name="Oval 18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2" name="Oval 18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83" name="Group 1895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6584" name="Group 1896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18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6" name="Oval 1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7" name="Oval 18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8" name="Oval 19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9" name="Oval 19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0" name="Oval 19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1" name="Oval 19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2" name="Oval 19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3" name="Oval 19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4" name="Oval 19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5" name="Oval 19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6" name="Oval 19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7" name="Oval 19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8" name="Oval 19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99" name="Group 1911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19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1" name="Oval 19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2" name="Oval 19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3" name="Oval 19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4" name="Oval 19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5" name="Oval 19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6" name="Oval 19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7" name="Oval 19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8" name="Oval 19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9" name="Oval 19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0" name="Oval 19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1" name="Oval 19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2" name="Oval 19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3" name="Oval 19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14" name="Group 1926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6615" name="Group 1927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19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7" name="Oval 19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8" name="Oval 19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9" name="Oval 19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0" name="Oval 19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1" name="Oval 19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2" name="Oval 19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3" name="Oval 19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4" name="Oval 19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5" name="Oval 19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6" name="Oval 19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7" name="Oval 19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8" name="Oval 19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9" name="Oval 19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30" name="Group 1942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19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2" name="Oval 19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3" name="Oval 19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4" name="Oval 19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5" name="Oval 19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6" name="Oval 19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7" name="Oval 19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8" name="Oval 19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9" name="Oval 19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0" name="Oval 19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1" name="Oval 19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2" name="Oval 19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3" name="Oval 19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4" name="Oval 19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45" name="Group 1957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646" name="Group 1958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19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8" name="Oval 1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9" name="Oval 19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0" name="Oval 19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1" name="Oval 19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2" name="Oval 19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3" name="Oval 19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4" name="Oval 19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5" name="Oval 19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6" name="Oval 19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7" name="Oval 19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8" name="Oval 19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9" name="Oval 19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0" name="Oval 19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61" name="Group 1973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19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3" name="Oval 1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4" name="Oval 19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5" name="Oval 19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6" name="Oval 19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7" name="Oval 19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8" name="Oval 19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9" name="Oval 19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0" name="Oval 19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1" name="Oval 19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2" name="Oval 19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3" name="Oval 19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4" name="Oval 19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5" name="Oval 19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76" name="Group 1988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677" name="Group 1989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19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9" name="Oval 1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0" name="Oval 19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1" name="Oval 19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2" name="Oval 19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3" name="Oval 19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4" name="Oval 19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5" name="Oval 19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6" name="Oval 19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7" name="Oval 19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8" name="Oval 20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9" name="Oval 20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0" name="Oval 20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1" name="Oval 20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92" name="Group 2004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20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4" name="Oval 2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5" name="Oval 20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6" name="Oval 20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7" name="Oval 20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8" name="Oval 20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9" name="Oval 20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0" name="Oval 20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1" name="Oval 20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2" name="Oval 20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3" name="Oval 20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4" name="Oval 20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5" name="Oval 20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6" name="Oval 20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707" name="Group 2019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708" name="Group 2020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20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0" name="Oval 2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1" name="Oval 20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2" name="Oval 20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3" name="Oval 20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4" name="Oval 20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5" name="Oval 20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6" name="Oval 20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7" name="Oval 20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8" name="Oval 20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9" name="Oval 20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0" name="Oval 20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1" name="Oval 20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2" name="Oval 20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723" name="Group 2035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20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5" name="Oval 20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6" name="Oval 20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7" name="Oval 20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8" name="Oval 20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9" name="Oval 20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0" name="Oval 20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1" name="Oval 20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2" name="Oval 20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3" name="Oval 20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4" name="Oval 20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5" name="Oval 20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6" name="Oval 10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7" name="Oval 10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738" name="Group 1026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756739" name="Group 10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10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1" name="Oval 10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2" name="Oval 10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3" name="Oval 10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4" name="Oval 10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5" name="Oval 10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6" name="Oval 10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7" name="Oval 10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8" name="Oval 10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9" name="Oval 10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0" name="Oval 10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1" name="Oval 10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2" name="Oval 10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3" name="Oval 10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54" name="Group 10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0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6" name="Oval 10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7" name="Oval 10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8" name="Oval 10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9" name="Oval 10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0" name="Oval 10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1" name="Oval 10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2" name="Oval 10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3" name="Oval 10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4" name="Oval 10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5" name="Oval 10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6" name="Oval 10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7" name="Oval 10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8" name="Oval 10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69" name="Group 10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10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1" name="Oval 10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2" name="Oval 10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3" name="Oval 10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4" name="Oval 10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5" name="Oval 10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6" name="Oval 10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7" name="Oval 10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8" name="Oval 10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9" name="Oval 10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0" name="Oval 10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1" name="Oval 10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2" name="Oval 10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3" name="Oval 10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84" name="Group 10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785" name="Group 10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10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7" name="Oval 10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8" name="Oval 10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9" name="Oval 10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0" name="Oval 10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1" name="Oval 10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2" name="Oval 10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3" name="Oval 10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4" name="Oval 10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5" name="Oval 10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6" name="Oval 10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7" name="Oval 10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8" name="Oval 10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9" name="Oval 10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00" name="Group 10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10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2" name="Oval 10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3" name="Oval 10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4" name="Oval 10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5" name="Oval 10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6" name="Oval 10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7" name="Oval 10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8" name="Oval 10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9" name="Oval 10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0" name="Oval 10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1" name="Oval 10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2" name="Oval 1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3" name="Oval 1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4" name="Oval 1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15" name="Group 1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816" name="Group 1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1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8" name="Oval 1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9" name="Oval 1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0" name="Oval 1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1" name="Oval 1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2" name="Oval 1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3" name="Oval 1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4" name="Oval 1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5" name="Oval 1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6" name="Oval 1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7" name="Oval 1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8" name="Oval 1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9" name="Oval 1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0" name="Oval 1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31" name="Group 1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1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3" name="Oval 1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4" name="Oval 1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5" name="Oval 1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6" name="Oval 1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7" name="Oval 1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8" name="Oval 1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9" name="Oval 1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0" name="Oval 1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1" name="Oval 1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2" name="Oval 1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3" name="Oval 1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4" name="Oval 1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5" name="Oval 1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46" name="Group 1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847" name="Group 1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9" name="Oval 1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0" name="Oval 1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1" name="Oval 1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2" name="Oval 1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3" name="Oval 1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4" name="Oval 1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5" name="Oval 1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6" name="Oval 1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7" name="Oval 1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8" name="Oval 1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9" name="Oval 1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0" name="Oval 1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1" name="Oval 1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62" name="Group 1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4" name="Oval 1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5" name="Oval 1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6" name="Oval 1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7" name="Oval 1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8" name="Oval 1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9" name="Oval 1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0" name="Oval 1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1" name="Oval 1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2" name="Oval 1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3" name="Oval 1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4" name="Oval 1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5" name="Oval 1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6" name="Oval 1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77" name="Group 1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878" name="Group 1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0" name="Oval 1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1" name="Oval 1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2" name="Oval 1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3" name="Oval 1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4" name="Oval 1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5" name="Oval 1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6" name="Oval 1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7" name="Oval 1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8" name="Oval 1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9" name="Oval 1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0" name="Oval 1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1" name="Oval 1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2" name="Oval 1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93" name="Group 1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5" name="Oval 1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6" name="Oval 1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7" name="Oval 1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8" name="Oval 1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9" name="Oval 1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0" name="Oval 1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1" name="Oval 1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2" name="Oval 1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3" name="Oval 1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4" name="Oval 1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5" name="Oval 1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6" name="Oval 1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7" name="Oval 1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08" name="Group 1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909" name="Group 1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1" name="Oval 1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2" name="Oval 1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3" name="Oval 1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4" name="Oval 1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5" name="Oval 1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6" name="Oval 1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7" name="Oval 1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8" name="Oval 1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9" name="Oval 1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0" name="Oval 1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1" name="Oval 1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2" name="Oval 1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3" name="Oval 1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24" name="Group 1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6" name="Oval 1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7" name="Oval 1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8" name="Oval 1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9" name="Oval 1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0" name="Oval 1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1" name="Oval 1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2" name="Oval 1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3" name="Oval 1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4" name="Oval 1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5" name="Oval 1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6" name="Oval 1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7" name="Oval 1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8" name="Oval 1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39" name="Group 1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940" name="Group 1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1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2" name="Oval 1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3" name="Oval 1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4" name="Oval 1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5" name="Oval 1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6" name="Oval 1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7" name="Oval 1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8" name="Oval 1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9" name="Oval 1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0" name="Oval 1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1" name="Oval 1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2" name="Oval 1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3" name="Oval 1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4" name="Oval 1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55" name="Group 1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1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7" name="Oval 1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8" name="Oval 1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9" name="Oval 1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0" name="Oval 1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1" name="Oval 1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2" name="Oval 1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3" name="Oval 1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4" name="Oval 1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5" name="Oval 1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6" name="Oval 1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7" name="Oval 1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8" name="Oval 1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9" name="Oval 1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70" name="Group 1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971" name="Group 1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1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3" name="Oval 1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4" name="Oval 1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5" name="Oval 1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6" name="Oval 1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7" name="Oval 1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8" name="Oval 1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9" name="Oval 1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0" name="Oval 1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1" name="Oval 1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2" name="Oval 1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3" name="Oval 1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4" name="Oval 1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5" name="Oval 1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86" name="Group 1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1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8" name="Oval 1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9" name="Oval 1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0" name="Oval 1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1" name="Oval 1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2" name="Oval 1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3" name="Oval 1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4" name="Oval 1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5" name="Oval 1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6" name="Oval 1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7" name="Oval 1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8" name="Oval 1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9" name="Oval 1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0" name="Oval 1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01" name="Group 1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7002" name="Group 1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1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4" name="Oval 1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5" name="Oval 1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6" name="Oval 1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7" name="Oval 1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8" name="Oval 1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9" name="Oval 1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0" name="Oval 1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1" name="Oval 1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2" name="Oval 1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3" name="Oval 1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4" name="Oval 1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5" name="Oval 1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6" name="Oval 1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17" name="Group 1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1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9" name="Oval 1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0" name="Oval 1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1" name="Oval 1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2" name="Oval 1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3" name="Oval 1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4" name="Oval 1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5" name="Oval 1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6" name="Oval 1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7" name="Oval 1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8" name="Oval 1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9" name="Oval 1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0" name="Oval 1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1" name="Oval 1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32" name="Group 1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7033" name="Group 1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1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5" name="Oval 1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6" name="Oval 1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7" name="Oval 1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8" name="Oval 1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9" name="Oval 1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0" name="Oval 1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1" name="Oval 1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2" name="Oval 1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3" name="Oval 1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4" name="Oval 1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5" name="Oval 1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6" name="Oval 1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7" name="Oval 1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48" name="Group 1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1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0" name="Oval 1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1" name="Oval 1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2" name="Oval 1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3" name="Oval 1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4" name="Oval 1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5" name="Oval 1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6" name="Oval 1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7" name="Oval 1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8" name="Oval 1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9" name="Oval 1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0" name="Oval 1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1" name="Oval 1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2" name="Oval 1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63" name="Group 1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7064" name="Group 1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1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6" name="Oval 1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7" name="Oval 1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8" name="Oval 1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9" name="Oval 1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0" name="Oval 1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1" name="Oval 1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2" name="Oval 1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3" name="Oval 1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4" name="Oval 1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5" name="Oval 1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6" name="Oval 1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7" name="Oval 1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8" name="Oval 1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79" name="Group 1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1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1" name="Oval 1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2" name="Oval 1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3" name="Oval 1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4" name="Oval 1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5" name="Oval 1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6" name="Oval 1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7" name="Oval 1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8" name="Oval 1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9" name="Oval 1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0" name="Oval 1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1" name="Oval 1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2" name="Oval 1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3" name="Oval 1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94" name="Group 1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7095" name="Group 1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1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7" name="Oval 1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8" name="Oval 1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9" name="Oval 1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0" name="Oval 1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1" name="Oval 1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2" name="Oval 1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3" name="Oval 1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4" name="Oval 1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5" name="Oval 1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6" name="Oval 1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7" name="Oval 1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8" name="Oval 1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9" name="Oval 1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10" name="Group 1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1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2" name="Oval 1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3" name="Oval 1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4" name="Oval 1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5" name="Oval 1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6" name="Oval 1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7" name="Oval 1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8" name="Oval 1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9" name="Oval 1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0" name="Oval 1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1" name="Oval 1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2" name="Oval 1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3" name="Oval 1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4" name="Oval 1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25" name="Group 1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7126" name="Group 1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1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8" name="Oval 1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9" name="Oval 1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0" name="Oval 1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1" name="Oval 1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2" name="Oval 1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3" name="Oval 1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4" name="Oval 1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5" name="Oval 1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6" name="Oval 1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7" name="Oval 1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8" name="Oval 1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9" name="Oval 1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0" name="Oval 1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41" name="Group 1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1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3" name="Oval 1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4" name="Oval 1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5" name="Oval 1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6" name="Oval 1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7" name="Oval 1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8" name="Oval 1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9" name="Oval 1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0" name="Oval 1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1" name="Oval 1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2" name="Oval 1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3" name="Oval 1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4" name="Oval 1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5" name="Oval 1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56" name="Group 1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7157" name="Group 1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1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9" name="Oval 1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0" name="Oval 1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1" name="Oval 1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2" name="Oval 1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3" name="Oval 1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4" name="Oval 1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5" name="Oval 1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6" name="Oval 1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7" name="Oval 1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8" name="Oval 1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9" name="Oval 1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0" name="Oval 1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1" name="Oval 1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72" name="Group 1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1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4" name="Oval 1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5" name="Oval 1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6" name="Oval 1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7" name="Oval 1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8" name="Oval 1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9" name="Oval 1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0" name="Oval 1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1" name="Oval 1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2" name="Oval 1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3" name="Oval 1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4" name="Oval 1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5" name="Oval 1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6" name="Oval 1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87" name="Group 1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7188" name="Group 1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1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0" name="Oval 1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1" name="Oval 1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2" name="Oval 1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3" name="Oval 1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4" name="Oval 1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5" name="Oval 1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6" name="Oval 1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7" name="Oval 1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8" name="Oval 1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9" name="Oval 1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0" name="Oval 1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1" name="Oval 1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2" name="Oval 1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03" name="Group 1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1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5" name="Oval 1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6" name="Oval 1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7" name="Oval 1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8" name="Oval 1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9" name="Oval 1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0" name="Oval 1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1" name="Oval 1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2" name="Oval 1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3" name="Oval 1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4" name="Oval 1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5" name="Oval 1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6" name="Oval 1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7" name="Oval 1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18" name="Group 1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7219" name="Group 1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1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1" name="Oval 1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2" name="Oval 1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3" name="Oval 1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4" name="Oval 1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5" name="Oval 1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6" name="Oval 1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7" name="Oval 1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8" name="Oval 1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9" name="Oval 1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0" name="Oval 1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1" name="Oval 1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2" name="Oval 1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3" name="Oval 1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34" name="Group 1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1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6" name="Oval 1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7" name="Oval 1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8" name="Oval 1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9" name="Oval 1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0" name="Oval 1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1" name="Oval 1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2" name="Oval 1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3" name="Oval 1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4" name="Oval 1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5" name="Oval 1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6" name="Oval 1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7" name="Oval 1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8" name="Oval 1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49" name="Group 1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7250" name="Group 1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1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2" name="Oval 1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3" name="Oval 1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4" name="Oval 1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5" name="Oval 1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6" name="Oval 1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7" name="Oval 1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8" name="Oval 1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9" name="Oval 1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0" name="Oval 1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1" name="Oval 1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2" name="Oval 1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3" name="Oval 1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4" name="Oval 1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65" name="Group 1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1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7" name="Oval 1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8" name="Oval 1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9" name="Oval 1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0" name="Oval 1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1" name="Oval 1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2" name="Oval 1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3" name="Oval 1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4" name="Oval 1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5" name="Oval 1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6" name="Oval 1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7" name="Oval 1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8" name="Oval 1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9" name="Oval 1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80" name="Group 1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7281" name="Group 1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1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3" name="Oval 1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4" name="Oval 1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5" name="Oval 1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6" name="Oval 1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7" name="Oval 1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8" name="Oval 1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9" name="Oval 1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0" name="Oval 1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1" name="Oval 1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2" name="Oval 1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3" name="Oval 1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4" name="Oval 1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5" name="Oval 1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96" name="Group 1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1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8" name="Oval 1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9" name="Oval 1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0" name="Oval 1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1" name="Oval 1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2" name="Oval 1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3" name="Oval 1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4" name="Oval 1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5" name="Oval 1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6" name="Oval 1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7" name="Oval 1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8" name="Oval 1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9" name="Oval 1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0" name="Oval 1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11" name="Group 1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7312" name="Group 1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1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4" name="Oval 1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5" name="Oval 1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6" name="Oval 1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7" name="Oval 1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8" name="Oval 1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9" name="Oval 1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0" name="Oval 1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1" name="Oval 1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2" name="Oval 1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3" name="Oval 1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4" name="Oval 1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5" name="Oval 1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6" name="Oval 1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27" name="Group 1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1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9" name="Oval 1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0" name="Oval 1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1" name="Oval 1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2" name="Oval 1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3" name="Oval 1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4" name="Oval 1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5" name="Oval 1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6" name="Oval 1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7" name="Oval 1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8" name="Oval 1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9" name="Oval 1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0" name="Oval 1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1" name="Oval 1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42" name="Group 1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7343" name="Group 1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1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5" name="Oval 1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6" name="Oval 1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7" name="Oval 1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8" name="Oval 1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9" name="Oval 1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0" name="Oval 1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1" name="Oval 1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2" name="Oval 1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3" name="Oval 1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4" name="Oval 1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5" name="Oval 1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6" name="Oval 1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7" name="Oval 1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58" name="Group 1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1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0" name="Oval 1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1" name="Oval 1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2" name="Oval 1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3" name="Oval 1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4" name="Oval 1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5" name="Oval 1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6" name="Oval 1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7" name="Oval 1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8" name="Oval 1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9" name="Oval 1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0" name="Oval 1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1" name="Oval 1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2" name="Oval 1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57373" name="Text Box 1661"/>
          <p:cNvSpPr txBox="1">
            <a:spLocks noChangeArrowheads="1"/>
          </p:cNvSpPr>
          <p:nvPr/>
        </p:nvSpPr>
        <p:spPr bwMode="auto">
          <a:xfrm>
            <a:off x="682148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sp>
        <p:nvSpPr>
          <p:cNvPr id="757374" name="Text Box 1662"/>
          <p:cNvSpPr txBox="1">
            <a:spLocks noChangeArrowheads="1"/>
          </p:cNvSpPr>
          <p:nvPr/>
        </p:nvSpPr>
        <p:spPr bwMode="auto">
          <a:xfrm>
            <a:off x="4079875" y="3246438"/>
            <a:ext cx="3836988" cy="22875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mNefk; mNefk; gps;isfs;</a:t>
            </a: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757376" name="Text Box 1664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57377" name="Rectangle 1665"/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430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674" name="Group 1026"/>
          <p:cNvGrpSpPr>
            <a:grpSpLocks/>
          </p:cNvGrpSpPr>
          <p:nvPr/>
        </p:nvGrpSpPr>
        <p:grpSpPr bwMode="auto">
          <a:xfrm>
            <a:off x="4148138" y="546100"/>
            <a:ext cx="1420812" cy="3543300"/>
            <a:chOff x="2602" y="344"/>
            <a:chExt cx="895" cy="2232"/>
          </a:xfrm>
        </p:grpSpPr>
        <p:sp>
          <p:nvSpPr>
            <p:cNvPr id="668675" name="Freeform 1027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6" name="AutoShape 1028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7" name="Rectangle 1029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8" name="Freeform 1030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9" name="Rectangle 1031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0" name="Freeform 1032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81" name="AutoShape 1033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2" name="Rectangle 1034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3" name="Rectangle 1035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4" name="AutoShape 103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5" name="Rectangle 103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6" name="AutoShape 103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7" name="AutoShape 103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8" name="AutoShape 1040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9" name="Line 1041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0" name="Line 1042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1" name="Line 1043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2" name="Line 1044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3" name="Line 1045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4" name="Line 1046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5" name="Rectangle 1047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Sin</a:t>
              </a:r>
            </a:p>
          </p:txBody>
        </p:sp>
        <p:sp>
          <p:nvSpPr>
            <p:cNvPr id="668696" name="Rectangle 1048"/>
            <p:cNvSpPr>
              <a:spLocks noChangeArrowheads="1"/>
            </p:cNvSpPr>
            <p:nvPr/>
          </p:nvSpPr>
          <p:spPr bwMode="auto">
            <a:xfrm>
              <a:off x="2690" y="634"/>
              <a:ext cx="568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 RtpN\k;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668697" name="Rectangle 1049"/>
            <p:cNvSpPr>
              <a:spLocks noChangeArrowheads="1"/>
            </p:cNvSpPr>
            <p:nvPr/>
          </p:nvSpPr>
          <p:spPr bwMode="auto">
            <a:xfrm>
              <a:off x="2695" y="738"/>
              <a:ext cx="54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 FLk;gk;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668698" name="Rectangle 1050"/>
            <p:cNvSpPr>
              <a:spLocks noChangeArrowheads="1"/>
            </p:cNvSpPr>
            <p:nvPr/>
          </p:nvSpPr>
          <p:spPr bwMode="auto">
            <a:xfrm>
              <a:off x="2690" y="842"/>
              <a:ext cx="53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1tJ nghiy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668699" name="Rectangle 1051"/>
            <p:cNvSpPr>
              <a:spLocks noChangeArrowheads="1"/>
            </p:cNvSpPr>
            <p:nvPr/>
          </p:nvSpPr>
          <p:spPr bwMode="auto">
            <a:xfrm>
              <a:off x="2627" y="938"/>
              <a:ext cx="8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Nts;sKk; thstpy;Yk</a:t>
              </a:r>
            </a:p>
          </p:txBody>
        </p:sp>
        <p:sp>
          <p:nvSpPr>
            <p:cNvPr id="668700" name="Rectangle 1052"/>
            <p:cNvSpPr>
              <a:spLocks noChangeArrowheads="1"/>
            </p:cNvSpPr>
            <p:nvPr/>
          </p:nvSpPr>
          <p:spPr bwMode="auto">
            <a:xfrm>
              <a:off x="2781" y="1042"/>
              <a:ext cx="3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NfhGyk;</a:t>
              </a:r>
            </a:p>
          </p:txBody>
        </p:sp>
        <p:sp>
          <p:nvSpPr>
            <p:cNvPr id="668701" name="Rectangle 1053"/>
            <p:cNvSpPr>
              <a:spLocks noChangeArrowheads="1"/>
            </p:cNvSpPr>
            <p:nvPr/>
          </p:nvSpPr>
          <p:spPr bwMode="auto">
            <a:xfrm>
              <a:off x="2607" y="3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Gilg;G</a:t>
              </a:r>
            </a:p>
          </p:txBody>
        </p:sp>
        <p:sp>
          <p:nvSpPr>
            <p:cNvPr id="668702" name="Rectangle 1054"/>
            <p:cNvSpPr>
              <a:spLocks noChangeArrowheads="1"/>
            </p:cNvSpPr>
            <p:nvPr/>
          </p:nvSpPr>
          <p:spPr bwMode="auto">
            <a:xfrm>
              <a:off x="2602" y="458"/>
              <a:ext cx="71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rgbClr val="000000"/>
                  </a:solidFill>
                  <a:effectLst/>
                  <a:latin typeface="Kalaham" charset="0"/>
                </a:rPr>
                <a:t>1tJ Mz; </a:t>
              </a:r>
              <a:r>
                <a:rPr lang="en-US" sz="800" b="1">
                  <a:solidFill>
                    <a:srgbClr val="000000"/>
                  </a:solidFill>
                  <a:effectLst/>
                  <a:latin typeface="Times New Roman" charset="0"/>
                </a:rPr>
                <a:t>&amp; </a:t>
              </a:r>
              <a:r>
                <a:rPr lang="en-US" sz="800" b="1">
                  <a:solidFill>
                    <a:srgbClr val="000000"/>
                  </a:solidFill>
                  <a:effectLst/>
                  <a:latin typeface="Kalaham" charset="0"/>
                </a:rPr>
                <a:t>bgz;</a:t>
              </a:r>
              <a:r>
                <a:rPr lang="en-US" sz="800" b="1">
                  <a:solidFill>
                    <a:srgbClr val="000000"/>
                  </a:solidFill>
                  <a:effectLst/>
                  <a:latin typeface="Helvetica" charset="0"/>
                </a:rPr>
                <a:t>n</a:t>
              </a:r>
            </a:p>
            <a:p>
              <a:pPr algn="l"/>
              <a:endParaRPr lang="en-US" sz="8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668703" name="Line 1055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4" name="Line 1056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5" name="Rectangle 1057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6" name="Rectangle 1058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68707" name="Rectangle 1059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68708" name="Rectangle 1060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68709" name="Rectangle 1061"/>
            <p:cNvSpPr>
              <a:spLocks noChangeArrowheads="1"/>
            </p:cNvSpPr>
            <p:nvPr/>
          </p:nvSpPr>
          <p:spPr bwMode="auto">
            <a:xfrm>
              <a:off x="2742" y="1414"/>
              <a:ext cx="38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Miog;G</a:t>
              </a:r>
            </a:p>
          </p:txBody>
        </p:sp>
        <p:sp>
          <p:nvSpPr>
            <p:cNvPr id="668710" name="Rectangle 1062"/>
            <p:cNvSpPr>
              <a:spLocks noChangeArrowheads="1"/>
            </p:cNvSpPr>
            <p:nvPr/>
          </p:nvSpPr>
          <p:spPr bwMode="auto">
            <a:xfrm>
              <a:off x="2634" y="1274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Mgpufh</a:t>
              </a:r>
            </a:p>
          </p:txBody>
        </p:sp>
        <p:sp>
          <p:nvSpPr>
            <p:cNvPr id="668711" name="Rectangle 1063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8712" name="Line 1064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Line 1065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1066"/>
            <p:cNvSpPr>
              <a:spLocks noChangeArrowheads="1"/>
            </p:cNvSpPr>
            <p:nvPr/>
          </p:nvSpPr>
          <p:spPr bwMode="auto">
            <a:xfrm>
              <a:off x="2694" y="2152"/>
              <a:ext cx="400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NahNrg;G</a:t>
              </a:r>
            </a:p>
            <a:p>
              <a:pPr algn="l"/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8715" name="Rectangle 1067"/>
            <p:cNvSpPr>
              <a:spLocks noChangeArrowheads="1"/>
            </p:cNvSpPr>
            <p:nvPr/>
          </p:nvSpPr>
          <p:spPr bwMode="auto">
            <a:xfrm>
              <a:off x="2724" y="2301"/>
              <a:ext cx="59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   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Kalaham" charset="0"/>
                </a:rPr>
                <a:t>mbikj;jdk;</a:t>
              </a:r>
              <a:endParaRPr lang="en-US" sz="9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668716" name="Rectangle 1068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430</a:t>
              </a:r>
            </a:p>
          </p:txBody>
        </p:sp>
        <p:sp>
          <p:nvSpPr>
            <p:cNvPr id="668717" name="Line 1069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8" name="Line 1070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9" name="Line 1071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20" name="Line 1072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721" name="AutoShape 1073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2" name="Freeform 1074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3" name="Freeform 1075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4" name="Freeform 1076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5" name="Freeform 1077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6" name="Freeform 1078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7" name="Freeform 1079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8" name="Freeform 1080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9" name="Freeform 1081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0" name="Freeform 1082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1" name="Freeform 1083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2" name="Freeform 1084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3" name="Freeform 1085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4" name="Freeform 1086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5" name="Freeform 1087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6" name="Freeform 1088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7" name="Freeform 1089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8" name="Freeform 1090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9" name="Freeform 1091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0" name="Freeform 1092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1" name="Freeform 1093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2" name="Freeform 1094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3" name="Freeform 1095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4" name="Freeform 1096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5" name="Freeform 1097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6" name="Freeform 1098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7" name="Freeform 1099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8" name="Freeform 1100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9" name="Freeform 1101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0" name="Freeform 1102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1" name="Freeform 1103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2" name="Freeform 1104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8" name="Freeform 1120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0" name="Freeform 1122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1" name="Freeform 1123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2" name="Freeform 1124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3" name="Freeform 1125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4" name="Freeform 1126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5" name="Freeform 1127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6" name="Freeform 1128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7" name="Freeform 1129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8" name="Freeform 1130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9" name="Freeform 1131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0" name="Freeform 1132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1" name="Freeform 1133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2" name="Freeform 1134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3" name="Freeform 1135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4" name="Freeform 1136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5" name="Freeform 1137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6" name="Freeform 1138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7" name="Freeform 1139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8" name="Freeform 1140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9" name="Freeform 1141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0" name="Freeform 1142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1" name="Freeform 1143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2" name="Freeform 1144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3" name="Freeform 1145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95" name="Picture 114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96" name="Line 1148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97" name="Freeform 1149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8" name="Rectangle 115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151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0" name="Rectangle 115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1" name="Rectangle 115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2" name="Rectangle 115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3" name="Rectangle 115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4" name="Rectangle 115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15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8806" name="Rectangle 1158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C 7 S J </a:t>
            </a:r>
          </a:p>
        </p:txBody>
      </p:sp>
      <p:sp>
        <p:nvSpPr>
          <p:cNvPr id="668807" name="Rectangle 115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668808" name="Rectangle 1160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8809" name="Line 116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0" name="Rectangle 116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1" name="Line 1163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2" name="Rectangle 1164"/>
          <p:cNvSpPr>
            <a:spLocks noChangeArrowheads="1"/>
          </p:cNvSpPr>
          <p:nvPr/>
        </p:nvSpPr>
        <p:spPr bwMode="auto">
          <a:xfrm>
            <a:off x="5930900" y="612502"/>
            <a:ext cx="511175" cy="368644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3" name="Text Box 1165"/>
          <p:cNvSpPr txBox="1">
            <a:spLocks noChangeArrowheads="1"/>
          </p:cNvSpPr>
          <p:nvPr/>
        </p:nvSpPr>
        <p:spPr bwMode="auto">
          <a:xfrm rot="-5400000">
            <a:off x="4566946" y="2155535"/>
            <a:ext cx="3262895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3 </a:t>
            </a: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rKfq;fs;</a:t>
            </a:r>
          </a:p>
        </p:txBody>
      </p:sp>
      <p:sp>
        <p:nvSpPr>
          <p:cNvPr id="668814" name="Rectangle 1166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5" name="Rectangle 1167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6" name="Text Box 1168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17" name="Text Box 1169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668818" name="Rectangle 1170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9" name="Text Box 1171"/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4 </a:t>
            </a:r>
            <a:r>
              <a:rPr lang="en-US" b="1">
                <a:solidFill>
                  <a:srgbClr val="EEFF4B"/>
                </a:solidFill>
                <a:effectLst/>
                <a:latin typeface="Kalaham" charset="0"/>
              </a:rPr>
              <a:t>kf;fs;</a:t>
            </a:r>
          </a:p>
        </p:txBody>
      </p:sp>
      <p:sp>
        <p:nvSpPr>
          <p:cNvPr id="668820" name="Rectangle 1172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1" name="Rectangle 1173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2" name="Rectangle 1174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3" name="Rectangle 117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4" name="Text Box 117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668825" name="Freeform 117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6" name="Freeform 117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8" name="AutoShape 118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9" name="Freeform 118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30" name="AutoShape 1182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1" name="AutoShape 118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2" name="Rectangle 118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3" name="AutoShape 118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4" name="Rectangle 118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5" name="AutoShape 118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8836" name="Group 118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18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8" name="Rectangle 119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9" name="AutoShape 119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840" name="Freeform 1192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41" name="AutoShape 1193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2" name="Rectangle 1194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B.C.)</a:t>
            </a:r>
          </a:p>
        </p:txBody>
      </p:sp>
      <p:sp>
        <p:nvSpPr>
          <p:cNvPr id="668843" name="Rectangle 1195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B.C.)</a:t>
            </a:r>
          </a:p>
        </p:txBody>
      </p:sp>
      <p:sp>
        <p:nvSpPr>
          <p:cNvPr id="668844" name="Rectangle 1196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B.C.)</a:t>
            </a:r>
          </a:p>
        </p:txBody>
      </p:sp>
      <p:sp>
        <p:nvSpPr>
          <p:cNvPr id="668845" name="Line 1197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6" name="Line 1198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7" name="Line 1199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8" name="Line 1200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9" name="Line 1201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0" name="Line 1202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1" name="Line 1203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2" name="Line 1204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3" name="Line 1205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4" name="Line 1206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5" name="Line 1207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6" name="Line 1208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7" name="Rectangle 1209"/>
          <p:cNvSpPr>
            <a:spLocks noChangeArrowheads="1"/>
          </p:cNvSpPr>
          <p:nvPr/>
        </p:nvSpPr>
        <p:spPr bwMode="auto">
          <a:xfrm>
            <a:off x="6523038" y="3213100"/>
            <a:ext cx="733425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p</a:t>
            </a:r>
          </a:p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rpiwapWg;G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58" name="Line 1210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9" name="Line 121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0" name="Line 121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1" name="Rectangle 1213"/>
          <p:cNvSpPr>
            <a:spLocks noChangeArrowheads="1"/>
          </p:cNvSpPr>
          <p:nvPr/>
        </p:nvSpPr>
        <p:spPr bwMode="auto">
          <a:xfrm>
            <a:off x="6599238" y="4394200"/>
            <a:ext cx="54768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mikjp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62" name="Line 1214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3" name="Line 1215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4" name="Rectangle 1216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5" name="AutoShape 1217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6" name="Rectangle 1218"/>
          <p:cNvSpPr>
            <a:spLocks noChangeArrowheads="1"/>
          </p:cNvSpPr>
          <p:nvPr/>
        </p:nvSpPr>
        <p:spPr bwMode="auto">
          <a:xfrm>
            <a:off x="6610350" y="5102225"/>
            <a:ext cx="5937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laham" charset="0"/>
              </a:rPr>
              <a:t>,NaR</a:t>
            </a:r>
          </a:p>
          <a:p>
            <a:pPr algn="l"/>
            <a:endParaRPr lang="en-US" sz="12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67" name="Line 1219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8" name="Line 1220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9" name="Line 1221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0" name="Line 1222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1" name="Line 1223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2" name="Line 1224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3" name="AutoShape 1225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4" name="Rectangle 1226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5" name="AutoShape 1227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6" name="Rectangle 1228"/>
          <p:cNvSpPr>
            <a:spLocks noChangeArrowheads="1"/>
          </p:cNvSpPr>
          <p:nvPr/>
        </p:nvSpPr>
        <p:spPr bwMode="auto">
          <a:xfrm>
            <a:off x="6570663" y="561975"/>
            <a:ext cx="6318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Gul;rPfuk;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77" name="Line 1229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8" name="Line 1230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9" name="Rectangle 1231"/>
          <p:cNvSpPr>
            <a:spLocks noChangeArrowheads="1"/>
          </p:cNvSpPr>
          <p:nvPr/>
        </p:nvSpPr>
        <p:spPr bwMode="auto">
          <a:xfrm>
            <a:off x="6580188" y="1266825"/>
            <a:ext cx="635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Yh[hPfk;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80" name="Rectangle 1232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1" name="AutoShape 1233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2" name="Rectangle 1234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NahRth</a:t>
            </a:r>
          </a:p>
        </p:txBody>
      </p:sp>
      <p:sp>
        <p:nvSpPr>
          <p:cNvPr id="668883" name="Line 1235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4" name="Line 1236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5" name="Rectangle 1237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6" name="AutoShape 1238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7" name="Rectangle 1239"/>
          <p:cNvSpPr>
            <a:spLocks noChangeArrowheads="1"/>
          </p:cNvSpPr>
          <p:nvPr/>
        </p:nvSpPr>
        <p:spPr bwMode="auto">
          <a:xfrm>
            <a:off x="4318000" y="4257675"/>
            <a:ext cx="5032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NkhNr</a:t>
            </a:r>
          </a:p>
        </p:txBody>
      </p:sp>
      <p:sp>
        <p:nvSpPr>
          <p:cNvPr id="668888" name="Line 1240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9" name="Line 1241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0" name="Line 1242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1" name="Line 1243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2" name="Line 1244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3" name="Line 1245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4" name="Line 1246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6" name="Rectangle 1248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8897" name="Rectangle 124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8" name="Rectangle 1250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9" name="Rectangle 1251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0" name="Freeform 125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1" name="Rectangle 125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2" name="Freeform 125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3" name="AutoShape 125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4" name="Rectangle 125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5" name="Rectangle 125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6" name="AutoShape 125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7" name="Line 125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8" name="Line 126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9" name="Rectangle 1261"/>
          <p:cNvSpPr>
            <a:spLocks noChangeArrowheads="1"/>
          </p:cNvSpPr>
          <p:nvPr/>
        </p:nvSpPr>
        <p:spPr bwMode="auto">
          <a:xfrm>
            <a:off x="8023225" y="3429000"/>
            <a:ext cx="635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NahNrg;G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910" name="Rectangle 1262"/>
          <p:cNvSpPr>
            <a:spLocks noChangeArrowheads="1"/>
          </p:cNvSpPr>
          <p:nvPr/>
        </p:nvSpPr>
        <p:spPr bwMode="auto">
          <a:xfrm>
            <a:off x="8070850" y="3665538"/>
            <a:ext cx="9445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</a:t>
            </a:r>
            <a:r>
              <a:rPr lang="en-US" sz="900" b="1">
                <a:solidFill>
                  <a:srgbClr val="000000"/>
                </a:solidFill>
                <a:effectLst/>
                <a:latin typeface="Kalaham" charset="0"/>
              </a:rPr>
              <a:t>mbikj;jdk;</a:t>
            </a:r>
            <a:endParaRPr lang="en-US" sz="900" b="1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668911" name="Rectangle 1263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68913" name="Text Box 1265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1266"/>
          <p:cNvSpPr txBox="1">
            <a:spLocks noChangeArrowheads="1"/>
          </p:cNvSpPr>
          <p:nvPr/>
        </p:nvSpPr>
        <p:spPr bwMode="auto">
          <a:xfrm>
            <a:off x="1781175" y="0"/>
            <a:ext cx="24003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1:1 – </a:t>
            </a: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ahj;</a:t>
            </a:r>
            <a:r>
              <a:rPr lang="en-US" sz="1200" b="1">
                <a:solidFill>
                  <a:schemeClr val="tx1"/>
                </a:solidFill>
                <a:effectLst/>
              </a:rPr>
              <a:t>. 1:6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5" name="AutoShape 1267"/>
          <p:cNvSpPr>
            <a:spLocks noChangeArrowheads="1"/>
          </p:cNvSpPr>
          <p:nvPr/>
        </p:nvSpPr>
        <p:spPr bwMode="auto">
          <a:xfrm rot="1808">
            <a:off x="5038725" y="341630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16" name="Text Box 126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12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68922" name="Text Box 1274"/>
          <p:cNvSpPr txBox="1">
            <a:spLocks noChangeArrowheads="1"/>
          </p:cNvSpPr>
          <p:nvPr/>
        </p:nvSpPr>
        <p:spPr bwMode="auto">
          <a:xfrm>
            <a:off x="6815138" y="6284913"/>
            <a:ext cx="197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24-25</a:t>
            </a:r>
          </a:p>
        </p:txBody>
      </p:sp>
      <p:grpSp>
        <p:nvGrpSpPr>
          <p:cNvPr id="668924" name="Group 1276"/>
          <p:cNvGrpSpPr>
            <a:grpSpLocks/>
          </p:cNvGrpSpPr>
          <p:nvPr/>
        </p:nvGrpSpPr>
        <p:grpSpPr bwMode="auto">
          <a:xfrm>
            <a:off x="5221289" y="1408113"/>
            <a:ext cx="2760663" cy="4195763"/>
            <a:chOff x="3289" y="887"/>
            <a:chExt cx="1739" cy="2643"/>
          </a:xfrm>
        </p:grpSpPr>
        <p:grpSp>
          <p:nvGrpSpPr>
            <p:cNvPr id="668925" name="Group 1277"/>
            <p:cNvGrpSpPr>
              <a:grpSpLocks/>
            </p:cNvGrpSpPr>
            <p:nvPr/>
          </p:nvGrpSpPr>
          <p:grpSpPr bwMode="auto">
            <a:xfrm>
              <a:off x="3289" y="1421"/>
              <a:ext cx="247" cy="260"/>
              <a:chOff x="1609" y="1232"/>
              <a:chExt cx="247" cy="260"/>
            </a:xfrm>
          </p:grpSpPr>
          <p:grpSp>
            <p:nvGrpSpPr>
              <p:cNvPr id="668926" name="Group 1278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28" name="Group 1280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29" name="Freeform 128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30" name="Freeform 128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32" name="Freeform 1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3" name="Freeform 1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4" name="Freeform 1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5" name="Freeform 1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6" name="Freeform 1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37" name="Rectangle 1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38" name="Group 1290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668939" name="Group 1291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41" name="Group 1293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42" name="Freeform 129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43" name="Freeform 129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45" name="Freeform 1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6" name="Freeform 1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7" name="Freeform 1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8" name="Freeform 1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9" name="Freeform 1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50" name="Rectangle 1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51" name="Group 1303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668952" name="Group 130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54" name="Group 130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55" name="Freeform 130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56" name="Freeform 130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58" name="Freeform 131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59" name="Freeform 131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0" name="Freeform 131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1" name="Freeform 131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2" name="Freeform 131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63" name="Rectangle 1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64" name="Group 1316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668965" name="Group 131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67" name="Group 131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68" name="Freeform 13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69" name="Freeform 13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71" name="Freeform 132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2" name="Freeform 132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3" name="Freeform 132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4" name="Freeform 132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5" name="Freeform 132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76" name="Rectangle 1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ehd;F kf;fspy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; </a:t>
            </a:r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%d;whtJ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 gFjpapdH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,tHfs;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60" name="Group 8"/>
          <p:cNvGrpSpPr>
            <a:grpSpLocks/>
          </p:cNvGrpSpPr>
          <p:nvPr/>
        </p:nvGrpSpPr>
        <p:grpSpPr bwMode="auto">
          <a:xfrm>
            <a:off x="1260475" y="962025"/>
            <a:ext cx="7024688" cy="5775325"/>
            <a:chOff x="794" y="606"/>
            <a:chExt cx="4425" cy="3638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2159" y="606"/>
              <a:ext cx="3060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AJ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J</a:t>
              </a:r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</a:p>
          </p:txBody>
        </p:sp>
      </p:grp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ehd;F kf;fspy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; </a:t>
            </a:r>
            <a:r>
              <a:rPr lang="en-US" sz="3200">
                <a:solidFill>
                  <a:schemeClr val="tx1"/>
                </a:solidFill>
                <a:effectLst/>
                <a:latin typeface="Kalaham" charset="0"/>
              </a:rPr>
              <a:t>%d;whtJ</a:t>
            </a:r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 gFjpapdH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Kalaham" charset="0"/>
              </a:rPr>
              <a:t>,tHfs;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427413" y="962025"/>
            <a:ext cx="48577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AJ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M</a:t>
            </a:r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524125" y="4756150"/>
            <a:ext cx="41767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Kalaham" charset="0"/>
              </a:rPr>
              <a:t>NkhNr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Kalaham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65435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8.0.03b.</a:t>
            </a:r>
          </a:p>
        </p:txBody>
      </p:sp>
      <p:sp>
        <p:nvSpPr>
          <p:cNvPr id="654354" name="AutoShape 18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8039100" y="5715000"/>
            <a:ext cx="838200" cy="4587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2800" b="1">
                <a:solidFill>
                  <a:schemeClr val="tx1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mbg;gil •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g;ghlf;Fwpg;Gfis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ytrkhf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latin typeface="Bamini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8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[e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ght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ff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8223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nrf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kf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239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,lj;ij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Kalaham" charset="0"/>
              </a:rPr>
              <a:t>tiujy;</a:t>
            </a:r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cf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Kalaham" charset="0"/>
              </a:rPr>
              <a:t>C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gh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M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Ep(m)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11450" y="30781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35300" y="4451350"/>
            <a:ext cx="68580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fhg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187700" y="5164138"/>
            <a:ext cx="62388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r{k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19275" y="4081463"/>
            <a:ext cx="3651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V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22688" y="3078163"/>
            <a:ext cx="744537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Kalaham" charset="0"/>
              </a:rPr>
              <a:t>Nek</a:t>
            </a:r>
          </a:p>
        </p:txBody>
      </p:sp>
      <p:grpSp>
        <p:nvGrpSpPr>
          <p:cNvPr id="216120" name="Group 56"/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19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Mjpah</a:t>
            </a:r>
            <a:r>
              <a:rPr lang="en-US" sz="1200" b="1">
                <a:solidFill>
                  <a:schemeClr val="tx1"/>
                </a:solidFill>
                <a:effectLst/>
              </a:rPr>
              <a:t>. 11:28</a:t>
            </a:r>
          </a:p>
        </p:txBody>
      </p:sp>
      <p:sp>
        <p:nvSpPr>
          <p:cNvPr id="216121" name="Text Box 5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16127" name="Text Box 63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216129" name="Group 65"/>
          <p:cNvGrpSpPr>
            <a:grpSpLocks/>
          </p:cNvGrpSpPr>
          <p:nvPr/>
        </p:nvGrpSpPr>
        <p:grpSpPr bwMode="auto">
          <a:xfrm>
            <a:off x="3927475" y="5011738"/>
            <a:ext cx="3262313" cy="950912"/>
            <a:chOff x="2517" y="3113"/>
            <a:chExt cx="2012" cy="64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641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14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fy;NjahtpYy;y CH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nknrNghj;Njkpahtpd; Mjp fyhr;rhu ikakhf fhzg;gl;lJ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;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charset="0"/>
                </a:rPr>
                <a:t>Mgpufhkpd; nre;j ,lk;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   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0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</a:rPr>
              <a:t>7</a:t>
            </a:r>
          </a:p>
        </p:txBody>
      </p:sp>
      <p:sp>
        <p:nvSpPr>
          <p:cNvPr id="5079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3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pic>
        <p:nvPicPr>
          <p:cNvPr id="507935" name="Picture 31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507976" name="Text Box 72"/>
          <p:cNvSpPr txBox="1">
            <a:spLocks noChangeArrowheads="1"/>
          </p:cNvSpPr>
          <p:nvPr/>
        </p:nvSpPr>
        <p:spPr bwMode="auto">
          <a:xfrm>
            <a:off x="6815138" y="624205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Kalaham" charset="0"/>
              </a:rPr>
              <a:t>Ghl ifRhy; gf;fk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507979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>
                  <a:solidFill>
                    <a:srgbClr val="000000"/>
                  </a:solidFill>
                  <a:effectLst/>
                  <a:latin typeface="Book Antiqua" charset="0"/>
                </a:rPr>
                <a:t>UR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7983" name="Group 79"/>
          <p:cNvGrpSpPr>
            <a:grpSpLocks/>
          </p:cNvGrpSpPr>
          <p:nvPr/>
        </p:nvGrpSpPr>
        <p:grpSpPr bwMode="auto">
          <a:xfrm>
            <a:off x="2322513" y="2295526"/>
            <a:ext cx="3276600" cy="869951"/>
            <a:chOff x="1078" y="1244"/>
            <a:chExt cx="2064" cy="548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2278E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2278E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latinLnBrk="0">
                <a:spcBef>
                  <a:spcPct val="50000"/>
                </a:spcBef>
                <a:defRPr sz="4000" b="1">
                  <a:solidFill>
                    <a:srgbClr val="FFFFFF"/>
                  </a:solidFill>
                  <a:effectLst>
                    <a:glow rad="241300">
                      <a:srgbClr val="1A0004">
                        <a:alpha val="97000"/>
                      </a:srgbClr>
                    </a:glow>
                  </a:effectLst>
                  <a:latin typeface="Arial Black" pitchFamily="-107" charset="0"/>
                  <a:cs typeface="ＭＳ Ｐゴシック" charset="0"/>
                </a:defRPr>
              </a:lvl1pPr>
              <a:lvl2pPr algn="l" defTabSz="457200" eaLnBrk="1" latinLnBrk="0" hangingPunct="1"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algn="l" defTabSz="457200" eaLnBrk="1" latinLnBrk="0" hangingPunct="1"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algn="l" defTabSz="457200" eaLnBrk="1" latinLnBrk="0" hangingPunct="1"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algn="l" defTabSz="457200" eaLnBrk="1" latinLnBrk="0" hangingPunct="1"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sz="4800">
                  <a:latin typeface="Kalaham"/>
                  <a:cs typeface="Kalaham"/>
                </a:rPr>
                <a:t>ghgpNyhd;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563292" y="3725921"/>
            <a:ext cx="5368925" cy="228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Qgfj;jpy; itj;Jf;nfhs;sTk;</a:t>
            </a: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                                  </a:t>
            </a: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charset="0"/>
              </a:rPr>
              <a:t>&lt;uhf;fpy; eilngw;w tisFlh Aj;jj;ij</a:t>
            </a:r>
            <a:endParaRPr lang="en-US" sz="36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7992" name="Text Box 88"/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0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0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07a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SUMERIAN INVENTIONS…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WRITING AND THE WHEEL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BEGINNINGS…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MEDICINE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ASTRONOMY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ARCHITECTURE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EARLIEST URBAN CENTERS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LAW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i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Mesopotamian Basin</a:t>
            </a:r>
          </a:p>
        </p:txBody>
      </p:sp>
      <p:grpSp>
        <p:nvGrpSpPr>
          <p:cNvPr id="19476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  <a:cs typeface="ＭＳ Ｐゴシック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9131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1833153</TotalTime>
  <Pages>52</Pages>
  <Words>4609</Words>
  <Application>Microsoft Macintosh PowerPoint</Application>
  <PresentationFormat>On-screen Show (4:3)</PresentationFormat>
  <Paragraphs>1088</Paragraphs>
  <Slides>68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untitled 3</vt:lpstr>
      <vt:lpstr>untitled 2</vt:lpstr>
      <vt:lpstr>Orbit</vt:lpstr>
      <vt:lpstr>1_untitled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jpUkiwapd;…mbg;gil •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821</cp:revision>
  <cp:lastPrinted>1997-02-12T13:49:34Z</cp:lastPrinted>
  <dcterms:created xsi:type="dcterms:W3CDTF">1999-07-29T18:12:04Z</dcterms:created>
  <dcterms:modified xsi:type="dcterms:W3CDTF">2017-09-28T04:53:41Z</dcterms:modified>
</cp:coreProperties>
</file>