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handoutMasterIdLst>
    <p:handoutMasterId r:id="rId33"/>
  </p:handoutMasterIdLst>
  <p:sldIdLst>
    <p:sldId id="865" r:id="rId4"/>
    <p:sldId id="858" r:id="rId5"/>
    <p:sldId id="749" r:id="rId6"/>
    <p:sldId id="481" r:id="rId7"/>
    <p:sldId id="624" r:id="rId8"/>
    <p:sldId id="840" r:id="rId9"/>
    <p:sldId id="804" r:id="rId10"/>
    <p:sldId id="542" r:id="rId11"/>
    <p:sldId id="747" r:id="rId12"/>
    <p:sldId id="856" r:id="rId13"/>
    <p:sldId id="863" r:id="rId14"/>
    <p:sldId id="854" r:id="rId15"/>
    <p:sldId id="829" r:id="rId16"/>
    <p:sldId id="270" r:id="rId17"/>
    <p:sldId id="832" r:id="rId18"/>
    <p:sldId id="833" r:id="rId19"/>
    <p:sldId id="843" r:id="rId20"/>
    <p:sldId id="848" r:id="rId21"/>
    <p:sldId id="850" r:id="rId22"/>
    <p:sldId id="849" r:id="rId23"/>
    <p:sldId id="851" r:id="rId24"/>
    <p:sldId id="852" r:id="rId25"/>
    <p:sldId id="831" r:id="rId26"/>
    <p:sldId id="847" r:id="rId27"/>
    <p:sldId id="862" r:id="rId28"/>
    <p:sldId id="616" r:id="rId29"/>
    <p:sldId id="839" r:id="rId30"/>
    <p:sldId id="864" r:id="rId3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2278E"/>
    <a:srgbClr val="FF0000"/>
    <a:srgbClr val="040404"/>
    <a:srgbClr val="030303"/>
    <a:srgbClr val="B8001E"/>
    <a:srgbClr val="60CA8E"/>
    <a:srgbClr val="FFFF00"/>
    <a:srgbClr val="1E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9162" autoAdjust="0"/>
    <p:restoredTop sz="92131" autoAdjust="0"/>
  </p:normalViewPr>
  <p:slideViewPr>
    <p:cSldViewPr snapToGrid="0">
      <p:cViewPr varScale="1">
        <p:scale>
          <a:sx n="138" d="100"/>
          <a:sy n="138" d="100"/>
        </p:scale>
        <p:origin x="-344" y="-104"/>
      </p:cViewPr>
      <p:guideLst>
        <p:guide orient="horz" pos="217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D7652398-1AA2-A74F-A578-0E382652ED7B}" type="slidenum">
              <a:rPr lang="en-US" sz="1400">
                <a:solidFill>
                  <a:schemeClr val="tx1"/>
                </a:solidFill>
                <a:effectLst/>
                <a:latin typeface="Times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46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7CFE2C22-DCBF-4149-89C3-B0DBFD251AFE}" type="slidenum">
              <a:rPr lang="en-US" sz="1400">
                <a:solidFill>
                  <a:schemeClr val="tx1"/>
                </a:solidFill>
                <a:effectLst/>
                <a:latin typeface="Times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84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5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63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389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75673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74752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 smtClean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3331608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03392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49070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851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8072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6222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209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9769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70343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0200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0130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96711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5018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87837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69812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FFFFFF"/>
                </a:solidFill>
                <a:latin typeface="Comic Sans MS" pitchFamily="-110" charset="0"/>
                <a:cs typeface="ＭＳ Ｐゴシック" charset="0"/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/>
                <a:ahLst/>
                <a:cxnLst>
                  <a:cxn ang="0">
                    <a:pos x="91" y="33"/>
                  </a:cxn>
                  <a:cxn ang="0">
                    <a:pos x="212" y="76"/>
                  </a:cxn>
                  <a:cxn ang="0">
                    <a:pos x="332" y="174"/>
                  </a:cxn>
                  <a:cxn ang="0">
                    <a:pos x="383" y="305"/>
                  </a:cxn>
                  <a:cxn ang="0">
                    <a:pos x="443" y="446"/>
                  </a:cxn>
                  <a:cxn ang="0">
                    <a:pos x="453" y="620"/>
                  </a:cxn>
                  <a:cxn ang="0">
                    <a:pos x="494" y="751"/>
                  </a:cxn>
                  <a:cxn ang="0">
                    <a:pos x="494" y="882"/>
                  </a:cxn>
                  <a:cxn ang="0">
                    <a:pos x="483" y="1012"/>
                  </a:cxn>
                  <a:cxn ang="0">
                    <a:pos x="473" y="1143"/>
                  </a:cxn>
                  <a:cxn ang="0">
                    <a:pos x="463" y="1284"/>
                  </a:cxn>
                  <a:cxn ang="0">
                    <a:pos x="433" y="1426"/>
                  </a:cxn>
                  <a:cxn ang="0">
                    <a:pos x="383" y="1556"/>
                  </a:cxn>
                  <a:cxn ang="0">
                    <a:pos x="353" y="1687"/>
                  </a:cxn>
                  <a:cxn ang="0">
                    <a:pos x="443" y="1796"/>
                  </a:cxn>
                  <a:cxn ang="0">
                    <a:pos x="494" y="1937"/>
                  </a:cxn>
                  <a:cxn ang="0">
                    <a:pos x="524" y="2068"/>
                  </a:cxn>
                  <a:cxn ang="0">
                    <a:pos x="614" y="2198"/>
                  </a:cxn>
                  <a:cxn ang="0">
                    <a:pos x="705" y="2351"/>
                  </a:cxn>
                  <a:cxn ang="0">
                    <a:pos x="836" y="2470"/>
                  </a:cxn>
                  <a:cxn ang="0">
                    <a:pos x="947" y="2612"/>
                  </a:cxn>
                  <a:cxn ang="0">
                    <a:pos x="1078" y="2721"/>
                  </a:cxn>
                  <a:cxn ang="0">
                    <a:pos x="1158" y="2851"/>
                  </a:cxn>
                  <a:cxn ang="0">
                    <a:pos x="1269" y="3004"/>
                  </a:cxn>
                  <a:cxn ang="0">
                    <a:pos x="1319" y="3156"/>
                  </a:cxn>
                  <a:cxn ang="0">
                    <a:pos x="1370" y="3308"/>
                  </a:cxn>
                  <a:cxn ang="0">
                    <a:pos x="1400" y="3439"/>
                  </a:cxn>
                  <a:cxn ang="0">
                    <a:pos x="1410" y="3145"/>
                  </a:cxn>
                  <a:cxn ang="0">
                    <a:pos x="1340" y="3058"/>
                  </a:cxn>
                  <a:cxn ang="0">
                    <a:pos x="1259" y="2862"/>
                  </a:cxn>
                  <a:cxn ang="0">
                    <a:pos x="1098" y="2721"/>
                  </a:cxn>
                  <a:cxn ang="0">
                    <a:pos x="997" y="2514"/>
                  </a:cxn>
                  <a:cxn ang="0">
                    <a:pos x="806" y="2449"/>
                  </a:cxn>
                  <a:cxn ang="0">
                    <a:pos x="735" y="2307"/>
                  </a:cxn>
                  <a:cxn ang="0">
                    <a:pos x="635" y="2187"/>
                  </a:cxn>
                  <a:cxn ang="0">
                    <a:pos x="534" y="1959"/>
                  </a:cxn>
                  <a:cxn ang="0">
                    <a:pos x="443" y="1785"/>
                  </a:cxn>
                  <a:cxn ang="0">
                    <a:pos x="403" y="1632"/>
                  </a:cxn>
                  <a:cxn ang="0">
                    <a:pos x="433" y="1491"/>
                  </a:cxn>
                  <a:cxn ang="0">
                    <a:pos x="483" y="1349"/>
                  </a:cxn>
                  <a:cxn ang="0">
                    <a:pos x="483" y="1208"/>
                  </a:cxn>
                  <a:cxn ang="0">
                    <a:pos x="524" y="1023"/>
                  </a:cxn>
                  <a:cxn ang="0">
                    <a:pos x="514" y="805"/>
                  </a:cxn>
                  <a:cxn ang="0">
                    <a:pos x="534" y="642"/>
                  </a:cxn>
                  <a:cxn ang="0">
                    <a:pos x="554" y="522"/>
                  </a:cxn>
                  <a:cxn ang="0">
                    <a:pos x="665" y="392"/>
                  </a:cxn>
                  <a:cxn ang="0">
                    <a:pos x="826" y="218"/>
                  </a:cxn>
                  <a:cxn ang="0">
                    <a:pos x="876" y="76"/>
                  </a:cxn>
                  <a:cxn ang="0">
                    <a:pos x="917" y="11"/>
                  </a:cxn>
                  <a:cxn ang="0">
                    <a:pos x="765" y="87"/>
                  </a:cxn>
                  <a:cxn ang="0">
                    <a:pos x="755" y="218"/>
                  </a:cxn>
                  <a:cxn ang="0">
                    <a:pos x="745" y="305"/>
                  </a:cxn>
                  <a:cxn ang="0">
                    <a:pos x="624" y="435"/>
                  </a:cxn>
                  <a:cxn ang="0">
                    <a:pos x="534" y="522"/>
                  </a:cxn>
                  <a:cxn ang="0">
                    <a:pos x="483" y="664"/>
                  </a:cxn>
                  <a:cxn ang="0">
                    <a:pos x="473" y="511"/>
                  </a:cxn>
                  <a:cxn ang="0">
                    <a:pos x="443" y="348"/>
                  </a:cxn>
                  <a:cxn ang="0">
                    <a:pos x="383" y="218"/>
                  </a:cxn>
                  <a:cxn ang="0">
                    <a:pos x="302" y="98"/>
                  </a:cxn>
                  <a:cxn ang="0">
                    <a:pos x="181" y="33"/>
                  </a:cxn>
                  <a:cxn ang="0">
                    <a:pos x="60" y="1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/>
                <a:ahLst/>
                <a:cxnLst>
                  <a:cxn ang="0">
                    <a:pos x="40" y="43"/>
                  </a:cxn>
                  <a:cxn ang="0">
                    <a:pos x="141" y="65"/>
                  </a:cxn>
                  <a:cxn ang="0">
                    <a:pos x="232" y="76"/>
                  </a:cxn>
                  <a:cxn ang="0">
                    <a:pos x="363" y="130"/>
                  </a:cxn>
                  <a:cxn ang="0">
                    <a:pos x="504" y="130"/>
                  </a:cxn>
                  <a:cxn ang="0">
                    <a:pos x="604" y="141"/>
                  </a:cxn>
                  <a:cxn ang="0">
                    <a:pos x="705" y="196"/>
                  </a:cxn>
                  <a:cxn ang="0">
                    <a:pos x="765" y="250"/>
                  </a:cxn>
                  <a:cxn ang="0">
                    <a:pos x="906" y="261"/>
                  </a:cxn>
                  <a:cxn ang="0">
                    <a:pos x="1007" y="261"/>
                  </a:cxn>
                  <a:cxn ang="0">
                    <a:pos x="1148" y="250"/>
                  </a:cxn>
                  <a:cxn ang="0">
                    <a:pos x="1219" y="304"/>
                  </a:cxn>
                  <a:cxn ang="0">
                    <a:pos x="1299" y="315"/>
                  </a:cxn>
                  <a:cxn ang="0">
                    <a:pos x="1380" y="380"/>
                  </a:cxn>
                  <a:cxn ang="0">
                    <a:pos x="1460" y="424"/>
                  </a:cxn>
                  <a:cxn ang="0">
                    <a:pos x="1541" y="446"/>
                  </a:cxn>
                  <a:cxn ang="0">
                    <a:pos x="1662" y="446"/>
                  </a:cxn>
                  <a:cxn ang="0">
                    <a:pos x="1752" y="456"/>
                  </a:cxn>
                  <a:cxn ang="0">
                    <a:pos x="1883" y="467"/>
                  </a:cxn>
                  <a:cxn ang="0">
                    <a:pos x="1964" y="489"/>
                  </a:cxn>
                  <a:cxn ang="0">
                    <a:pos x="1863" y="467"/>
                  </a:cxn>
                  <a:cxn ang="0">
                    <a:pos x="1783" y="446"/>
                  </a:cxn>
                  <a:cxn ang="0">
                    <a:pos x="1692" y="446"/>
                  </a:cxn>
                  <a:cxn ang="0">
                    <a:pos x="1611" y="402"/>
                  </a:cxn>
                  <a:cxn ang="0">
                    <a:pos x="1531" y="413"/>
                  </a:cxn>
                  <a:cxn ang="0">
                    <a:pos x="1450" y="369"/>
                  </a:cxn>
                  <a:cxn ang="0">
                    <a:pos x="1370" y="348"/>
                  </a:cxn>
                  <a:cxn ang="0">
                    <a:pos x="1289" y="272"/>
                  </a:cxn>
                  <a:cxn ang="0">
                    <a:pos x="1209" y="283"/>
                  </a:cxn>
                  <a:cxn ang="0">
                    <a:pos x="1047" y="130"/>
                  </a:cxn>
                  <a:cxn ang="0">
                    <a:pos x="927" y="130"/>
                  </a:cxn>
                  <a:cxn ang="0">
                    <a:pos x="886" y="228"/>
                  </a:cxn>
                  <a:cxn ang="0">
                    <a:pos x="806" y="228"/>
                  </a:cxn>
                  <a:cxn ang="0">
                    <a:pos x="725" y="196"/>
                  </a:cxn>
                  <a:cxn ang="0">
                    <a:pos x="624" y="152"/>
                  </a:cxn>
                  <a:cxn ang="0">
                    <a:pos x="544" y="109"/>
                  </a:cxn>
                  <a:cxn ang="0">
                    <a:pos x="443" y="109"/>
                  </a:cxn>
                  <a:cxn ang="0">
                    <a:pos x="353" y="76"/>
                  </a:cxn>
                  <a:cxn ang="0">
                    <a:pos x="262" y="87"/>
                  </a:cxn>
                  <a:cxn ang="0">
                    <a:pos x="181" y="43"/>
                  </a:cxn>
                  <a:cxn ang="0">
                    <a:pos x="101" y="33"/>
                  </a:cxn>
                  <a:cxn ang="0">
                    <a:pos x="20" y="11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/>
                <a:ahLst/>
                <a:cxnLst>
                  <a:cxn ang="0">
                    <a:pos x="977" y="76"/>
                  </a:cxn>
                  <a:cxn ang="0">
                    <a:pos x="907" y="152"/>
                  </a:cxn>
                  <a:cxn ang="0">
                    <a:pos x="826" y="131"/>
                  </a:cxn>
                  <a:cxn ang="0">
                    <a:pos x="745" y="152"/>
                  </a:cxn>
                  <a:cxn ang="0">
                    <a:pos x="685" y="229"/>
                  </a:cxn>
                  <a:cxn ang="0">
                    <a:pos x="604" y="250"/>
                  </a:cxn>
                  <a:cxn ang="0">
                    <a:pos x="524" y="283"/>
                  </a:cxn>
                  <a:cxn ang="0">
                    <a:pos x="443" y="348"/>
                  </a:cxn>
                  <a:cxn ang="0">
                    <a:pos x="383" y="435"/>
                  </a:cxn>
                  <a:cxn ang="0">
                    <a:pos x="343" y="511"/>
                  </a:cxn>
                  <a:cxn ang="0">
                    <a:pos x="302" y="599"/>
                  </a:cxn>
                  <a:cxn ang="0">
                    <a:pos x="222" y="599"/>
                  </a:cxn>
                  <a:cxn ang="0">
                    <a:pos x="141" y="653"/>
                  </a:cxn>
                  <a:cxn ang="0">
                    <a:pos x="60" y="653"/>
                  </a:cxn>
                  <a:cxn ang="0">
                    <a:pos x="0" y="707"/>
                  </a:cxn>
                  <a:cxn ang="0">
                    <a:pos x="81" y="729"/>
                  </a:cxn>
                  <a:cxn ang="0">
                    <a:pos x="141" y="816"/>
                  </a:cxn>
                  <a:cxn ang="0">
                    <a:pos x="222" y="816"/>
                  </a:cxn>
                  <a:cxn ang="0">
                    <a:pos x="302" y="860"/>
                  </a:cxn>
                  <a:cxn ang="0">
                    <a:pos x="383" y="914"/>
                  </a:cxn>
                  <a:cxn ang="0">
                    <a:pos x="463" y="914"/>
                  </a:cxn>
                  <a:cxn ang="0">
                    <a:pos x="524" y="882"/>
                  </a:cxn>
                  <a:cxn ang="0">
                    <a:pos x="584" y="816"/>
                  </a:cxn>
                  <a:cxn ang="0">
                    <a:pos x="655" y="784"/>
                  </a:cxn>
                  <a:cxn ang="0">
                    <a:pos x="705" y="871"/>
                  </a:cxn>
                  <a:cxn ang="0">
                    <a:pos x="735" y="958"/>
                  </a:cxn>
                  <a:cxn ang="0">
                    <a:pos x="796" y="1088"/>
                  </a:cxn>
                  <a:cxn ang="0">
                    <a:pos x="846" y="1186"/>
                  </a:cxn>
                  <a:cxn ang="0">
                    <a:pos x="876" y="1273"/>
                  </a:cxn>
                  <a:cxn ang="0">
                    <a:pos x="907" y="1360"/>
                  </a:cxn>
                  <a:cxn ang="0">
                    <a:pos x="917" y="1447"/>
                  </a:cxn>
                  <a:cxn ang="0">
                    <a:pos x="957" y="1534"/>
                  </a:cxn>
                  <a:cxn ang="0">
                    <a:pos x="977" y="1622"/>
                  </a:cxn>
                  <a:cxn ang="0">
                    <a:pos x="1017" y="1709"/>
                  </a:cxn>
                  <a:cxn ang="0">
                    <a:pos x="1041" y="1763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/>
                <a:ahLst/>
                <a:cxnLst>
                  <a:cxn ang="0">
                    <a:pos x="151" y="54"/>
                  </a:cxn>
                  <a:cxn ang="0">
                    <a:pos x="282" y="250"/>
                  </a:cxn>
                  <a:cxn ang="0">
                    <a:pos x="524" y="261"/>
                  </a:cxn>
                  <a:cxn ang="0">
                    <a:pos x="686" y="467"/>
                  </a:cxn>
                  <a:cxn ang="0">
                    <a:pos x="766" y="706"/>
                  </a:cxn>
                  <a:cxn ang="0">
                    <a:pos x="918" y="739"/>
                  </a:cxn>
                  <a:cxn ang="0">
                    <a:pos x="1008" y="815"/>
                  </a:cxn>
                  <a:cxn ang="0">
                    <a:pos x="1210" y="869"/>
                  </a:cxn>
                  <a:cxn ang="0">
                    <a:pos x="1331" y="772"/>
                  </a:cxn>
                  <a:cxn ang="0">
                    <a:pos x="1412" y="565"/>
                  </a:cxn>
                  <a:cxn ang="0">
                    <a:pos x="1291" y="359"/>
                  </a:cxn>
                  <a:cxn ang="0">
                    <a:pos x="1412" y="163"/>
                  </a:cxn>
                  <a:cxn ang="0">
                    <a:pos x="1603" y="206"/>
                  </a:cxn>
                  <a:cxn ang="0">
                    <a:pos x="1785" y="250"/>
                  </a:cxn>
                  <a:cxn ang="0">
                    <a:pos x="1967" y="250"/>
                  </a:cxn>
                  <a:cxn ang="0">
                    <a:pos x="2088" y="217"/>
                  </a:cxn>
                  <a:cxn ang="0">
                    <a:pos x="2219" y="120"/>
                  </a:cxn>
                  <a:cxn ang="0">
                    <a:pos x="2420" y="261"/>
                  </a:cxn>
                  <a:cxn ang="0">
                    <a:pos x="2612" y="348"/>
                  </a:cxn>
                  <a:cxn ang="0">
                    <a:pos x="2783" y="478"/>
                  </a:cxn>
                  <a:cxn ang="0">
                    <a:pos x="2985" y="576"/>
                  </a:cxn>
                  <a:cxn ang="0">
                    <a:pos x="3177" y="652"/>
                  </a:cxn>
                  <a:cxn ang="0">
                    <a:pos x="3378" y="772"/>
                  </a:cxn>
                  <a:cxn ang="0">
                    <a:pos x="3580" y="706"/>
                  </a:cxn>
                  <a:cxn ang="0">
                    <a:pos x="3782" y="772"/>
                  </a:cxn>
                  <a:cxn ang="0">
                    <a:pos x="3983" y="706"/>
                  </a:cxn>
                  <a:cxn ang="0">
                    <a:pos x="4195" y="696"/>
                  </a:cxn>
                  <a:cxn ang="0">
                    <a:pos x="4397" y="783"/>
                  </a:cxn>
                  <a:cxn ang="0">
                    <a:pos x="4599" y="783"/>
                  </a:cxn>
                  <a:cxn ang="0">
                    <a:pos x="4800" y="761"/>
                  </a:cxn>
                  <a:cxn ang="0">
                    <a:pos x="4760" y="848"/>
                  </a:cxn>
                  <a:cxn ang="0">
                    <a:pos x="4498" y="924"/>
                  </a:cxn>
                  <a:cxn ang="0">
                    <a:pos x="4296" y="978"/>
                  </a:cxn>
                  <a:cxn ang="0">
                    <a:pos x="4276" y="1130"/>
                  </a:cxn>
                  <a:cxn ang="0">
                    <a:pos x="4165" y="1293"/>
                  </a:cxn>
                  <a:cxn ang="0">
                    <a:pos x="3933" y="1337"/>
                  </a:cxn>
                  <a:cxn ang="0">
                    <a:pos x="3620" y="1185"/>
                  </a:cxn>
                  <a:cxn ang="0">
                    <a:pos x="3409" y="1011"/>
                  </a:cxn>
                  <a:cxn ang="0">
                    <a:pos x="3177" y="978"/>
                  </a:cxn>
                  <a:cxn ang="0">
                    <a:pos x="2955" y="859"/>
                  </a:cxn>
                  <a:cxn ang="0">
                    <a:pos x="2703" y="848"/>
                  </a:cxn>
                  <a:cxn ang="0">
                    <a:pos x="2471" y="924"/>
                  </a:cxn>
                  <a:cxn ang="0">
                    <a:pos x="2239" y="859"/>
                  </a:cxn>
                  <a:cxn ang="0">
                    <a:pos x="2027" y="772"/>
                  </a:cxn>
                  <a:cxn ang="0">
                    <a:pos x="1926" y="946"/>
                  </a:cxn>
                  <a:cxn ang="0">
                    <a:pos x="1916" y="1163"/>
                  </a:cxn>
                  <a:cxn ang="0">
                    <a:pos x="1805" y="1359"/>
                  </a:cxn>
                  <a:cxn ang="0">
                    <a:pos x="1593" y="1402"/>
                  </a:cxn>
                  <a:cxn ang="0">
                    <a:pos x="1382" y="1326"/>
                  </a:cxn>
                  <a:cxn ang="0">
                    <a:pos x="1180" y="1239"/>
                  </a:cxn>
                  <a:cxn ang="0">
                    <a:pos x="978" y="1217"/>
                  </a:cxn>
                  <a:cxn ang="0">
                    <a:pos x="777" y="1337"/>
                  </a:cxn>
                  <a:cxn ang="0">
                    <a:pos x="625" y="1250"/>
                  </a:cxn>
                  <a:cxn ang="0">
                    <a:pos x="504" y="1087"/>
                  </a:cxn>
                  <a:cxn ang="0">
                    <a:pos x="373" y="902"/>
                  </a:cxn>
                  <a:cxn ang="0">
                    <a:pos x="182" y="783"/>
                  </a:cxn>
                  <a:cxn ang="0">
                    <a:pos x="121" y="598"/>
                  </a:cxn>
                  <a:cxn ang="0">
                    <a:pos x="61" y="413"/>
                  </a:cxn>
                  <a:cxn ang="0">
                    <a:pos x="61" y="196"/>
                  </a:cxn>
                  <a:cxn ang="0">
                    <a:pos x="0" y="0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/>
                <a:ahLst/>
                <a:cxnLst>
                  <a:cxn ang="0">
                    <a:pos x="968" y="2686"/>
                  </a:cxn>
                  <a:cxn ang="0">
                    <a:pos x="766" y="3045"/>
                  </a:cxn>
                  <a:cxn ang="0">
                    <a:pos x="474" y="3121"/>
                  </a:cxn>
                  <a:cxn ang="0">
                    <a:pos x="161" y="3067"/>
                  </a:cxn>
                  <a:cxn ang="0">
                    <a:pos x="182" y="2893"/>
                  </a:cxn>
                  <a:cxn ang="0">
                    <a:pos x="504" y="2828"/>
                  </a:cxn>
                  <a:cxn ang="0">
                    <a:pos x="807" y="2708"/>
                  </a:cxn>
                  <a:cxn ang="0">
                    <a:pos x="958" y="2447"/>
                  </a:cxn>
                  <a:cxn ang="0">
                    <a:pos x="645" y="2186"/>
                  </a:cxn>
                  <a:cxn ang="0">
                    <a:pos x="303" y="2001"/>
                  </a:cxn>
                  <a:cxn ang="0">
                    <a:pos x="444" y="2012"/>
                  </a:cxn>
                  <a:cxn ang="0">
                    <a:pos x="837" y="2077"/>
                  </a:cxn>
                  <a:cxn ang="0">
                    <a:pos x="1190" y="2186"/>
                  </a:cxn>
                  <a:cxn ang="0">
                    <a:pos x="1291" y="2230"/>
                  </a:cxn>
                  <a:cxn ang="0">
                    <a:pos x="1553" y="1990"/>
                  </a:cxn>
                  <a:cxn ang="0">
                    <a:pos x="1896" y="1795"/>
                  </a:cxn>
                  <a:cxn ang="0">
                    <a:pos x="2047" y="1468"/>
                  </a:cxn>
                  <a:cxn ang="0">
                    <a:pos x="2148" y="1523"/>
                  </a:cxn>
                  <a:cxn ang="0">
                    <a:pos x="2350" y="1370"/>
                  </a:cxn>
                  <a:cxn ang="0">
                    <a:pos x="2158" y="1088"/>
                  </a:cxn>
                  <a:cxn ang="0">
                    <a:pos x="2077" y="653"/>
                  </a:cxn>
                  <a:cxn ang="0">
                    <a:pos x="1876" y="359"/>
                  </a:cxn>
                  <a:cxn ang="0">
                    <a:pos x="1674" y="65"/>
                  </a:cxn>
                  <a:cxn ang="0">
                    <a:pos x="1967" y="131"/>
                  </a:cxn>
                  <a:cxn ang="0">
                    <a:pos x="2198" y="348"/>
                  </a:cxn>
                  <a:cxn ang="0">
                    <a:pos x="2188" y="674"/>
                  </a:cxn>
                  <a:cxn ang="0">
                    <a:pos x="2309" y="914"/>
                  </a:cxn>
                  <a:cxn ang="0">
                    <a:pos x="2562" y="707"/>
                  </a:cxn>
                  <a:cxn ang="0">
                    <a:pos x="2400" y="326"/>
                  </a:cxn>
                  <a:cxn ang="0">
                    <a:pos x="2794" y="163"/>
                  </a:cxn>
                  <a:cxn ang="0">
                    <a:pos x="3207" y="196"/>
                  </a:cxn>
                  <a:cxn ang="0">
                    <a:pos x="3247" y="555"/>
                  </a:cxn>
                  <a:cxn ang="0">
                    <a:pos x="3086" y="783"/>
                  </a:cxn>
                  <a:cxn ang="0">
                    <a:pos x="2783" y="881"/>
                  </a:cxn>
                  <a:cxn ang="0">
                    <a:pos x="3096" y="1055"/>
                  </a:cxn>
                  <a:cxn ang="0">
                    <a:pos x="3499" y="1033"/>
                  </a:cxn>
                  <a:cxn ang="0">
                    <a:pos x="3741" y="1283"/>
                  </a:cxn>
                  <a:cxn ang="0">
                    <a:pos x="3661" y="1664"/>
                  </a:cxn>
                  <a:cxn ang="0">
                    <a:pos x="3873" y="1903"/>
                  </a:cxn>
                  <a:cxn ang="0">
                    <a:pos x="4175" y="1784"/>
                  </a:cxn>
                  <a:cxn ang="0">
                    <a:pos x="4468" y="1631"/>
                  </a:cxn>
                  <a:cxn ang="0">
                    <a:pos x="4720" y="1392"/>
                  </a:cxn>
                  <a:cxn ang="0">
                    <a:pos x="4992" y="1490"/>
                  </a:cxn>
                  <a:cxn ang="0">
                    <a:pos x="4730" y="1762"/>
                  </a:cxn>
                  <a:cxn ang="0">
                    <a:pos x="4518" y="2132"/>
                  </a:cxn>
                  <a:cxn ang="0">
                    <a:pos x="4266" y="2491"/>
                  </a:cxn>
                  <a:cxn ang="0">
                    <a:pos x="3812" y="2469"/>
                  </a:cxn>
                  <a:cxn ang="0">
                    <a:pos x="3560" y="2317"/>
                  </a:cxn>
                  <a:cxn ang="0">
                    <a:pos x="3550" y="1849"/>
                  </a:cxn>
                  <a:cxn ang="0">
                    <a:pos x="3348" y="1566"/>
                  </a:cxn>
                  <a:cxn ang="0">
                    <a:pos x="3005" y="1773"/>
                  </a:cxn>
                  <a:cxn ang="0">
                    <a:pos x="2824" y="1566"/>
                  </a:cxn>
                  <a:cxn ang="0">
                    <a:pos x="2582" y="1294"/>
                  </a:cxn>
                  <a:cxn ang="0">
                    <a:pos x="2279" y="1577"/>
                  </a:cxn>
                  <a:cxn ang="0">
                    <a:pos x="2158" y="2001"/>
                  </a:cxn>
                  <a:cxn ang="0">
                    <a:pos x="1896" y="2328"/>
                  </a:cxn>
                  <a:cxn ang="0">
                    <a:pos x="1755" y="2643"/>
                  </a:cxn>
                  <a:cxn ang="0">
                    <a:pos x="1392" y="2436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/>
                <a:ahLst/>
                <a:cxnLst>
                  <a:cxn ang="0">
                    <a:pos x="154" y="44"/>
                  </a:cxn>
                  <a:cxn ang="0">
                    <a:pos x="168" y="102"/>
                  </a:cxn>
                  <a:cxn ang="0">
                    <a:pos x="174" y="160"/>
                  </a:cxn>
                  <a:cxn ang="0">
                    <a:pos x="201" y="226"/>
                  </a:cxn>
                  <a:cxn ang="0">
                    <a:pos x="208" y="291"/>
                  </a:cxn>
                  <a:cxn ang="0">
                    <a:pos x="221" y="349"/>
                  </a:cxn>
                  <a:cxn ang="0">
                    <a:pos x="228" y="415"/>
                  </a:cxn>
                  <a:cxn ang="0">
                    <a:pos x="221" y="473"/>
                  </a:cxn>
                  <a:cxn ang="0">
                    <a:pos x="201" y="524"/>
                  </a:cxn>
                  <a:cxn ang="0">
                    <a:pos x="161" y="466"/>
                  </a:cxn>
                  <a:cxn ang="0">
                    <a:pos x="107" y="437"/>
                  </a:cxn>
                  <a:cxn ang="0">
                    <a:pos x="54" y="422"/>
                  </a:cxn>
                  <a:cxn ang="0">
                    <a:pos x="0" y="408"/>
                  </a:cxn>
                  <a:cxn ang="0">
                    <a:pos x="54" y="451"/>
                  </a:cxn>
                  <a:cxn ang="0">
                    <a:pos x="107" y="458"/>
                  </a:cxn>
                  <a:cxn ang="0">
                    <a:pos x="148" y="488"/>
                  </a:cxn>
                  <a:cxn ang="0">
                    <a:pos x="181" y="546"/>
                  </a:cxn>
                  <a:cxn ang="0">
                    <a:pos x="235" y="531"/>
                  </a:cxn>
                  <a:cxn ang="0">
                    <a:pos x="289" y="546"/>
                  </a:cxn>
                  <a:cxn ang="0">
                    <a:pos x="342" y="582"/>
                  </a:cxn>
                  <a:cxn ang="0">
                    <a:pos x="396" y="597"/>
                  </a:cxn>
                  <a:cxn ang="0">
                    <a:pos x="483" y="604"/>
                  </a:cxn>
                  <a:cxn ang="0">
                    <a:pos x="544" y="589"/>
                  </a:cxn>
                  <a:cxn ang="0">
                    <a:pos x="604" y="582"/>
                  </a:cxn>
                  <a:cxn ang="0">
                    <a:pos x="671" y="568"/>
                  </a:cxn>
                  <a:cxn ang="0">
                    <a:pos x="604" y="568"/>
                  </a:cxn>
                  <a:cxn ang="0">
                    <a:pos x="537" y="575"/>
                  </a:cxn>
                  <a:cxn ang="0">
                    <a:pos x="483" y="575"/>
                  </a:cxn>
                  <a:cxn ang="0">
                    <a:pos x="429" y="575"/>
                  </a:cxn>
                  <a:cxn ang="0">
                    <a:pos x="376" y="568"/>
                  </a:cxn>
                  <a:cxn ang="0">
                    <a:pos x="322" y="524"/>
                  </a:cxn>
                  <a:cxn ang="0">
                    <a:pos x="268" y="509"/>
                  </a:cxn>
                  <a:cxn ang="0">
                    <a:pos x="255" y="451"/>
                  </a:cxn>
                  <a:cxn ang="0">
                    <a:pos x="255" y="393"/>
                  </a:cxn>
                  <a:cxn ang="0">
                    <a:pos x="248" y="327"/>
                  </a:cxn>
                  <a:cxn ang="0">
                    <a:pos x="242" y="269"/>
                  </a:cxn>
                  <a:cxn ang="0">
                    <a:pos x="228" y="211"/>
                  </a:cxn>
                  <a:cxn ang="0">
                    <a:pos x="201" y="146"/>
                  </a:cxn>
                  <a:cxn ang="0">
                    <a:pos x="141" y="109"/>
                  </a:cxn>
                  <a:cxn ang="0">
                    <a:pos x="161" y="51"/>
                  </a:cxn>
                  <a:cxn ang="0">
                    <a:pos x="134" y="0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/>
                <a:ahLst/>
                <a:cxnLst>
                  <a:cxn ang="0">
                    <a:pos x="1122" y="87"/>
                  </a:cxn>
                  <a:cxn ang="0">
                    <a:pos x="1095" y="210"/>
                  </a:cxn>
                  <a:cxn ang="0">
                    <a:pos x="1054" y="319"/>
                  </a:cxn>
                  <a:cxn ang="0">
                    <a:pos x="1034" y="406"/>
                  </a:cxn>
                  <a:cxn ang="0">
                    <a:pos x="1075" y="522"/>
                  </a:cxn>
                  <a:cxn ang="0">
                    <a:pos x="1054" y="638"/>
                  </a:cxn>
                  <a:cxn ang="0">
                    <a:pos x="1028" y="754"/>
                  </a:cxn>
                  <a:cxn ang="0">
                    <a:pos x="947" y="863"/>
                  </a:cxn>
                  <a:cxn ang="0">
                    <a:pos x="913" y="979"/>
                  </a:cxn>
                  <a:cxn ang="0">
                    <a:pos x="860" y="1103"/>
                  </a:cxn>
                  <a:cxn ang="0">
                    <a:pos x="813" y="1219"/>
                  </a:cxn>
                  <a:cxn ang="0">
                    <a:pos x="719" y="1313"/>
                  </a:cxn>
                  <a:cxn ang="0">
                    <a:pos x="611" y="1320"/>
                  </a:cxn>
                  <a:cxn ang="0">
                    <a:pos x="504" y="1320"/>
                  </a:cxn>
                  <a:cxn ang="0">
                    <a:pos x="396" y="1364"/>
                  </a:cxn>
                  <a:cxn ang="0">
                    <a:pos x="316" y="1248"/>
                  </a:cxn>
                  <a:cxn ang="0">
                    <a:pos x="208" y="1175"/>
                  </a:cxn>
                  <a:cxn ang="0">
                    <a:pos x="101" y="1175"/>
                  </a:cxn>
                  <a:cxn ang="0">
                    <a:pos x="40" y="1182"/>
                  </a:cxn>
                  <a:cxn ang="0">
                    <a:pos x="141" y="1240"/>
                  </a:cxn>
                  <a:cxn ang="0">
                    <a:pos x="235" y="1328"/>
                  </a:cxn>
                  <a:cxn ang="0">
                    <a:pos x="349" y="1386"/>
                  </a:cxn>
                  <a:cxn ang="0">
                    <a:pos x="356" y="1531"/>
                  </a:cxn>
                  <a:cxn ang="0">
                    <a:pos x="349" y="1690"/>
                  </a:cxn>
                  <a:cxn ang="0">
                    <a:pos x="296" y="1821"/>
                  </a:cxn>
                  <a:cxn ang="0">
                    <a:pos x="235" y="1951"/>
                  </a:cxn>
                  <a:cxn ang="0">
                    <a:pos x="168" y="2082"/>
                  </a:cxn>
                  <a:cxn ang="0">
                    <a:pos x="134" y="2213"/>
                  </a:cxn>
                  <a:cxn ang="0">
                    <a:pos x="67" y="2329"/>
                  </a:cxn>
                  <a:cxn ang="0">
                    <a:pos x="27" y="2452"/>
                  </a:cxn>
                  <a:cxn ang="0">
                    <a:pos x="20" y="2510"/>
                  </a:cxn>
                  <a:cxn ang="0">
                    <a:pos x="81" y="2387"/>
                  </a:cxn>
                  <a:cxn ang="0">
                    <a:pos x="148" y="2271"/>
                  </a:cxn>
                  <a:cxn ang="0">
                    <a:pos x="201" y="2147"/>
                  </a:cxn>
                  <a:cxn ang="0">
                    <a:pos x="242" y="2002"/>
                  </a:cxn>
                  <a:cxn ang="0">
                    <a:pos x="316" y="1886"/>
                  </a:cxn>
                  <a:cxn ang="0">
                    <a:pos x="403" y="1763"/>
                  </a:cxn>
                  <a:cxn ang="0">
                    <a:pos x="430" y="1639"/>
                  </a:cxn>
                  <a:cxn ang="0">
                    <a:pos x="423" y="1523"/>
                  </a:cxn>
                  <a:cxn ang="0">
                    <a:pos x="497" y="1444"/>
                  </a:cxn>
                  <a:cxn ang="0">
                    <a:pos x="651" y="1407"/>
                  </a:cxn>
                  <a:cxn ang="0">
                    <a:pos x="792" y="1364"/>
                  </a:cxn>
                  <a:cxn ang="0">
                    <a:pos x="866" y="1255"/>
                  </a:cxn>
                  <a:cxn ang="0">
                    <a:pos x="907" y="1074"/>
                  </a:cxn>
                  <a:cxn ang="0">
                    <a:pos x="1014" y="979"/>
                  </a:cxn>
                  <a:cxn ang="0">
                    <a:pos x="1048" y="856"/>
                  </a:cxn>
                  <a:cxn ang="0">
                    <a:pos x="1088" y="733"/>
                  </a:cxn>
                  <a:cxn ang="0">
                    <a:pos x="1115" y="617"/>
                  </a:cxn>
                  <a:cxn ang="0">
                    <a:pos x="1108" y="493"/>
                  </a:cxn>
                  <a:cxn ang="0">
                    <a:pos x="1081" y="377"/>
                  </a:cxn>
                  <a:cxn ang="0">
                    <a:pos x="1088" y="261"/>
                  </a:cxn>
                  <a:cxn ang="0">
                    <a:pos x="1135" y="138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/>
                <a:ahLst/>
                <a:cxnLst>
                  <a:cxn ang="0">
                    <a:pos x="87" y="65"/>
                  </a:cxn>
                  <a:cxn ang="0">
                    <a:pos x="168" y="51"/>
                  </a:cxn>
                  <a:cxn ang="0">
                    <a:pos x="222" y="44"/>
                  </a:cxn>
                  <a:cxn ang="0">
                    <a:pos x="276" y="29"/>
                  </a:cxn>
                  <a:cxn ang="0">
                    <a:pos x="370" y="7"/>
                  </a:cxn>
                  <a:cxn ang="0">
                    <a:pos x="451" y="0"/>
                  </a:cxn>
                  <a:cxn ang="0">
                    <a:pos x="504" y="0"/>
                  </a:cxn>
                  <a:cxn ang="0">
                    <a:pos x="558" y="22"/>
                  </a:cxn>
                  <a:cxn ang="0">
                    <a:pos x="632" y="51"/>
                  </a:cxn>
                  <a:cxn ang="0">
                    <a:pos x="693" y="80"/>
                  </a:cxn>
                  <a:cxn ang="0">
                    <a:pos x="746" y="87"/>
                  </a:cxn>
                  <a:cxn ang="0">
                    <a:pos x="800" y="94"/>
                  </a:cxn>
                  <a:cxn ang="0">
                    <a:pos x="867" y="131"/>
                  </a:cxn>
                  <a:cxn ang="0">
                    <a:pos x="921" y="138"/>
                  </a:cxn>
                  <a:cxn ang="0">
                    <a:pos x="982" y="145"/>
                  </a:cxn>
                  <a:cxn ang="0">
                    <a:pos x="1036" y="167"/>
                  </a:cxn>
                  <a:cxn ang="0">
                    <a:pos x="1150" y="189"/>
                  </a:cxn>
                  <a:cxn ang="0">
                    <a:pos x="1231" y="196"/>
                  </a:cxn>
                  <a:cxn ang="0">
                    <a:pos x="1291" y="225"/>
                  </a:cxn>
                  <a:cxn ang="0">
                    <a:pos x="1352" y="254"/>
                  </a:cxn>
                  <a:cxn ang="0">
                    <a:pos x="1432" y="261"/>
                  </a:cxn>
                  <a:cxn ang="0">
                    <a:pos x="1493" y="276"/>
                  </a:cxn>
                  <a:cxn ang="0">
                    <a:pos x="1580" y="290"/>
                  </a:cxn>
                  <a:cxn ang="0">
                    <a:pos x="1634" y="305"/>
                  </a:cxn>
                  <a:cxn ang="0">
                    <a:pos x="1695" y="327"/>
                  </a:cxn>
                  <a:cxn ang="0">
                    <a:pos x="1748" y="356"/>
                  </a:cxn>
                  <a:cxn ang="0">
                    <a:pos x="1809" y="392"/>
                  </a:cxn>
                  <a:cxn ang="0">
                    <a:pos x="1869" y="392"/>
                  </a:cxn>
                  <a:cxn ang="0">
                    <a:pos x="1950" y="399"/>
                  </a:cxn>
                  <a:cxn ang="0">
                    <a:pos x="1950" y="414"/>
                  </a:cxn>
                  <a:cxn ang="0">
                    <a:pos x="1883" y="421"/>
                  </a:cxn>
                  <a:cxn ang="0">
                    <a:pos x="1829" y="414"/>
                  </a:cxn>
                  <a:cxn ang="0">
                    <a:pos x="1775" y="414"/>
                  </a:cxn>
                  <a:cxn ang="0">
                    <a:pos x="1721" y="363"/>
                  </a:cxn>
                  <a:cxn ang="0">
                    <a:pos x="1661" y="341"/>
                  </a:cxn>
                  <a:cxn ang="0">
                    <a:pos x="1594" y="319"/>
                  </a:cxn>
                  <a:cxn ang="0">
                    <a:pos x="1533" y="305"/>
                  </a:cxn>
                  <a:cxn ang="0">
                    <a:pos x="1479" y="290"/>
                  </a:cxn>
                  <a:cxn ang="0">
                    <a:pos x="1405" y="276"/>
                  </a:cxn>
                  <a:cxn ang="0">
                    <a:pos x="1352" y="269"/>
                  </a:cxn>
                  <a:cxn ang="0">
                    <a:pos x="1298" y="261"/>
                  </a:cxn>
                  <a:cxn ang="0">
                    <a:pos x="1231" y="218"/>
                  </a:cxn>
                  <a:cxn ang="0">
                    <a:pos x="1170" y="196"/>
                  </a:cxn>
                  <a:cxn ang="0">
                    <a:pos x="1110" y="203"/>
                  </a:cxn>
                  <a:cxn ang="0">
                    <a:pos x="1056" y="203"/>
                  </a:cxn>
                  <a:cxn ang="0">
                    <a:pos x="1002" y="181"/>
                  </a:cxn>
                  <a:cxn ang="0">
                    <a:pos x="948" y="152"/>
                  </a:cxn>
                  <a:cxn ang="0">
                    <a:pos x="867" y="152"/>
                  </a:cxn>
                  <a:cxn ang="0">
                    <a:pos x="814" y="116"/>
                  </a:cxn>
                  <a:cxn ang="0">
                    <a:pos x="760" y="102"/>
                  </a:cxn>
                  <a:cxn ang="0">
                    <a:pos x="699" y="80"/>
                  </a:cxn>
                  <a:cxn ang="0">
                    <a:pos x="646" y="58"/>
                  </a:cxn>
                  <a:cxn ang="0">
                    <a:pos x="585" y="44"/>
                  </a:cxn>
                  <a:cxn ang="0">
                    <a:pos x="531" y="29"/>
                  </a:cxn>
                  <a:cxn ang="0">
                    <a:pos x="464" y="15"/>
                  </a:cxn>
                  <a:cxn ang="0">
                    <a:pos x="377" y="15"/>
                  </a:cxn>
                  <a:cxn ang="0">
                    <a:pos x="316" y="15"/>
                  </a:cxn>
                  <a:cxn ang="0">
                    <a:pos x="262" y="36"/>
                  </a:cxn>
                  <a:cxn ang="0">
                    <a:pos x="202" y="58"/>
                  </a:cxn>
                  <a:cxn ang="0">
                    <a:pos x="134" y="87"/>
                  </a:cxn>
                  <a:cxn ang="0">
                    <a:pos x="81" y="94"/>
                  </a:cxn>
                  <a:cxn ang="0">
                    <a:pos x="27" y="80"/>
                  </a:cxn>
                  <a:cxn ang="0">
                    <a:pos x="27" y="73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/>
                <a:ahLst/>
                <a:cxnLst>
                  <a:cxn ang="0">
                    <a:pos x="27" y="864"/>
                  </a:cxn>
                  <a:cxn ang="0">
                    <a:pos x="101" y="850"/>
                  </a:cxn>
                  <a:cxn ang="0">
                    <a:pos x="154" y="814"/>
                  </a:cxn>
                  <a:cxn ang="0">
                    <a:pos x="262" y="785"/>
                  </a:cxn>
                  <a:cxn ang="0">
                    <a:pos x="322" y="726"/>
                  </a:cxn>
                  <a:cxn ang="0">
                    <a:pos x="376" y="697"/>
                  </a:cxn>
                  <a:cxn ang="0">
                    <a:pos x="430" y="661"/>
                  </a:cxn>
                  <a:cxn ang="0">
                    <a:pos x="497" y="625"/>
                  </a:cxn>
                  <a:cxn ang="0">
                    <a:pos x="577" y="610"/>
                  </a:cxn>
                  <a:cxn ang="0">
                    <a:pos x="651" y="588"/>
                  </a:cxn>
                  <a:cxn ang="0">
                    <a:pos x="705" y="559"/>
                  </a:cxn>
                  <a:cxn ang="0">
                    <a:pos x="765" y="501"/>
                  </a:cxn>
                  <a:cxn ang="0">
                    <a:pos x="839" y="465"/>
                  </a:cxn>
                  <a:cxn ang="0">
                    <a:pos x="886" y="407"/>
                  </a:cxn>
                  <a:cxn ang="0">
                    <a:pos x="913" y="341"/>
                  </a:cxn>
                  <a:cxn ang="0">
                    <a:pos x="967" y="283"/>
                  </a:cxn>
                  <a:cxn ang="0">
                    <a:pos x="1027" y="240"/>
                  </a:cxn>
                  <a:cxn ang="0">
                    <a:pos x="1094" y="203"/>
                  </a:cxn>
                  <a:cxn ang="0">
                    <a:pos x="1175" y="174"/>
                  </a:cxn>
                  <a:cxn ang="0">
                    <a:pos x="1242" y="174"/>
                  </a:cxn>
                  <a:cxn ang="0">
                    <a:pos x="1336" y="145"/>
                  </a:cxn>
                  <a:cxn ang="0">
                    <a:pos x="1390" y="123"/>
                  </a:cxn>
                  <a:cxn ang="0">
                    <a:pos x="1443" y="109"/>
                  </a:cxn>
                  <a:cxn ang="0">
                    <a:pos x="1497" y="94"/>
                  </a:cxn>
                  <a:cxn ang="0">
                    <a:pos x="1584" y="94"/>
                  </a:cxn>
                  <a:cxn ang="0">
                    <a:pos x="1638" y="73"/>
                  </a:cxn>
                  <a:cxn ang="0">
                    <a:pos x="1698" y="44"/>
                  </a:cxn>
                  <a:cxn ang="0">
                    <a:pos x="1766" y="22"/>
                  </a:cxn>
                  <a:cxn ang="0">
                    <a:pos x="1826" y="0"/>
                  </a:cxn>
                  <a:cxn ang="0">
                    <a:pos x="1766" y="22"/>
                  </a:cxn>
                  <a:cxn ang="0">
                    <a:pos x="1705" y="80"/>
                  </a:cxn>
                  <a:cxn ang="0">
                    <a:pos x="1625" y="102"/>
                  </a:cxn>
                  <a:cxn ang="0">
                    <a:pos x="1564" y="116"/>
                  </a:cxn>
                  <a:cxn ang="0">
                    <a:pos x="1484" y="138"/>
                  </a:cxn>
                  <a:cxn ang="0">
                    <a:pos x="1430" y="145"/>
                  </a:cxn>
                  <a:cxn ang="0">
                    <a:pos x="1370" y="160"/>
                  </a:cxn>
                  <a:cxn ang="0">
                    <a:pos x="1302" y="174"/>
                  </a:cxn>
                  <a:cxn ang="0">
                    <a:pos x="1242" y="203"/>
                  </a:cxn>
                  <a:cxn ang="0">
                    <a:pos x="1175" y="218"/>
                  </a:cxn>
                  <a:cxn ang="0">
                    <a:pos x="1121" y="240"/>
                  </a:cxn>
                  <a:cxn ang="0">
                    <a:pos x="1067" y="262"/>
                  </a:cxn>
                  <a:cxn ang="0">
                    <a:pos x="1014" y="298"/>
                  </a:cxn>
                  <a:cxn ang="0">
                    <a:pos x="960" y="327"/>
                  </a:cxn>
                  <a:cxn ang="0">
                    <a:pos x="913" y="370"/>
                  </a:cxn>
                  <a:cxn ang="0">
                    <a:pos x="886" y="443"/>
                  </a:cxn>
                  <a:cxn ang="0">
                    <a:pos x="846" y="509"/>
                  </a:cxn>
                  <a:cxn ang="0">
                    <a:pos x="792" y="545"/>
                  </a:cxn>
                  <a:cxn ang="0">
                    <a:pos x="732" y="567"/>
                  </a:cxn>
                  <a:cxn ang="0">
                    <a:pos x="665" y="588"/>
                  </a:cxn>
                  <a:cxn ang="0">
                    <a:pos x="591" y="610"/>
                  </a:cxn>
                  <a:cxn ang="0">
                    <a:pos x="537" y="647"/>
                  </a:cxn>
                  <a:cxn ang="0">
                    <a:pos x="477" y="654"/>
                  </a:cxn>
                  <a:cxn ang="0">
                    <a:pos x="403" y="676"/>
                  </a:cxn>
                  <a:cxn ang="0">
                    <a:pos x="356" y="734"/>
                  </a:cxn>
                  <a:cxn ang="0">
                    <a:pos x="302" y="777"/>
                  </a:cxn>
                  <a:cxn ang="0">
                    <a:pos x="208" y="799"/>
                  </a:cxn>
                  <a:cxn ang="0">
                    <a:pos x="154" y="835"/>
                  </a:cxn>
                  <a:cxn ang="0">
                    <a:pos x="101" y="872"/>
                  </a:cxn>
                  <a:cxn ang="0">
                    <a:pos x="47" y="879"/>
                  </a:cxn>
                  <a:cxn ang="0">
                    <a:pos x="0" y="864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/>
                <a:ahLst/>
                <a:cxnLst>
                  <a:cxn ang="0">
                    <a:pos x="444" y="348"/>
                  </a:cxn>
                  <a:cxn ang="0">
                    <a:pos x="817" y="664"/>
                  </a:cxn>
                  <a:cxn ang="0">
                    <a:pos x="1190" y="925"/>
                  </a:cxn>
                  <a:cxn ang="0">
                    <a:pos x="1614" y="1252"/>
                  </a:cxn>
                  <a:cxn ang="0">
                    <a:pos x="2058" y="1611"/>
                  </a:cxn>
                  <a:cxn ang="0">
                    <a:pos x="2421" y="1926"/>
                  </a:cxn>
                  <a:cxn ang="0">
                    <a:pos x="2673" y="2362"/>
                  </a:cxn>
                  <a:cxn ang="0">
                    <a:pos x="2249" y="2318"/>
                  </a:cxn>
                  <a:cxn ang="0">
                    <a:pos x="1815" y="2307"/>
                  </a:cxn>
                  <a:cxn ang="0">
                    <a:pos x="1311" y="2373"/>
                  </a:cxn>
                  <a:cxn ang="0">
                    <a:pos x="918" y="2318"/>
                  </a:cxn>
                  <a:cxn ang="0">
                    <a:pos x="474" y="2122"/>
                  </a:cxn>
                  <a:cxn ang="0">
                    <a:pos x="30" y="1752"/>
                  </a:cxn>
                  <a:cxn ang="0">
                    <a:pos x="403" y="2090"/>
                  </a:cxn>
                  <a:cxn ang="0">
                    <a:pos x="827" y="2296"/>
                  </a:cxn>
                  <a:cxn ang="0">
                    <a:pos x="635" y="2416"/>
                  </a:cxn>
                  <a:cxn ang="0">
                    <a:pos x="212" y="2569"/>
                  </a:cxn>
                  <a:cxn ang="0">
                    <a:pos x="252" y="2612"/>
                  </a:cxn>
                  <a:cxn ang="0">
                    <a:pos x="676" y="2438"/>
                  </a:cxn>
                  <a:cxn ang="0">
                    <a:pos x="1089" y="2405"/>
                  </a:cxn>
                  <a:cxn ang="0">
                    <a:pos x="1553" y="2569"/>
                  </a:cxn>
                  <a:cxn ang="0">
                    <a:pos x="1624" y="3004"/>
                  </a:cxn>
                  <a:cxn ang="0">
                    <a:pos x="1069" y="3189"/>
                  </a:cxn>
                  <a:cxn ang="0">
                    <a:pos x="595" y="3298"/>
                  </a:cxn>
                  <a:cxn ang="0">
                    <a:pos x="161" y="3341"/>
                  </a:cxn>
                  <a:cxn ang="0">
                    <a:pos x="292" y="3320"/>
                  </a:cxn>
                  <a:cxn ang="0">
                    <a:pos x="767" y="3298"/>
                  </a:cxn>
                  <a:cxn ang="0">
                    <a:pos x="1241" y="3189"/>
                  </a:cxn>
                  <a:cxn ang="0">
                    <a:pos x="1654" y="2982"/>
                  </a:cxn>
                  <a:cxn ang="0">
                    <a:pos x="2088" y="2917"/>
                  </a:cxn>
                  <a:cxn ang="0">
                    <a:pos x="2521" y="3058"/>
                  </a:cxn>
                  <a:cxn ang="0">
                    <a:pos x="2975" y="3200"/>
                  </a:cxn>
                  <a:cxn ang="0">
                    <a:pos x="3490" y="3309"/>
                  </a:cxn>
                  <a:cxn ang="0">
                    <a:pos x="3944" y="3385"/>
                  </a:cxn>
                  <a:cxn ang="0">
                    <a:pos x="4408" y="3450"/>
                  </a:cxn>
                  <a:cxn ang="0">
                    <a:pos x="4297" y="3439"/>
                  </a:cxn>
                  <a:cxn ang="0">
                    <a:pos x="3782" y="3330"/>
                  </a:cxn>
                  <a:cxn ang="0">
                    <a:pos x="3197" y="3200"/>
                  </a:cxn>
                  <a:cxn ang="0">
                    <a:pos x="2733" y="3124"/>
                  </a:cxn>
                  <a:cxn ang="0">
                    <a:pos x="2199" y="2884"/>
                  </a:cxn>
                  <a:cxn ang="0">
                    <a:pos x="1684" y="2677"/>
                  </a:cxn>
                  <a:cxn ang="0">
                    <a:pos x="1220" y="2471"/>
                  </a:cxn>
                  <a:cxn ang="0">
                    <a:pos x="1493" y="2394"/>
                  </a:cxn>
                  <a:cxn ang="0">
                    <a:pos x="2078" y="2318"/>
                  </a:cxn>
                  <a:cxn ang="0">
                    <a:pos x="2582" y="2362"/>
                  </a:cxn>
                  <a:cxn ang="0">
                    <a:pos x="3056" y="2569"/>
                  </a:cxn>
                  <a:cxn ang="0">
                    <a:pos x="3500" y="2743"/>
                  </a:cxn>
                  <a:cxn ang="0">
                    <a:pos x="4075" y="3004"/>
                  </a:cxn>
                  <a:cxn ang="0">
                    <a:pos x="4569" y="3243"/>
                  </a:cxn>
                  <a:cxn ang="0">
                    <a:pos x="4650" y="3265"/>
                  </a:cxn>
                  <a:cxn ang="0">
                    <a:pos x="4196" y="3015"/>
                  </a:cxn>
                  <a:cxn ang="0">
                    <a:pos x="3742" y="2764"/>
                  </a:cxn>
                  <a:cxn ang="0">
                    <a:pos x="3278" y="2634"/>
                  </a:cxn>
                  <a:cxn ang="0">
                    <a:pos x="2733" y="2362"/>
                  </a:cxn>
                  <a:cxn ang="0">
                    <a:pos x="2461" y="1959"/>
                  </a:cxn>
                  <a:cxn ang="0">
                    <a:pos x="2168" y="1600"/>
                  </a:cxn>
                  <a:cxn ang="0">
                    <a:pos x="1765" y="1317"/>
                  </a:cxn>
                  <a:cxn ang="0">
                    <a:pos x="1362" y="969"/>
                  </a:cxn>
                  <a:cxn ang="0">
                    <a:pos x="938" y="740"/>
                  </a:cxn>
                  <a:cxn ang="0">
                    <a:pos x="595" y="392"/>
                  </a:cxn>
                  <a:cxn ang="0">
                    <a:pos x="242" y="87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116"/>
                  </a:cxn>
                  <a:cxn ang="0">
                    <a:pos x="5162" y="116"/>
                  </a:cxn>
                  <a:cxn ang="0">
                    <a:pos x="5270" y="0"/>
                  </a:cxn>
                  <a:cxn ang="0">
                    <a:pos x="0" y="0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88"/>
                  </a:cxn>
                  <a:cxn ang="0">
                    <a:pos x="106" y="3772"/>
                  </a:cxn>
                  <a:cxn ang="0">
                    <a:pos x="106" y="116"/>
                  </a:cxn>
                  <a:cxn ang="0">
                    <a:pos x="0" y="0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0" y="3772"/>
                  </a:cxn>
                  <a:cxn ang="0">
                    <a:pos x="106" y="3888"/>
                  </a:cxn>
                  <a:cxn ang="0">
                    <a:pos x="106" y="0"/>
                  </a:cxn>
                  <a:cxn ang="0">
                    <a:pos x="0" y="116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5162" y="0"/>
                  </a:cxn>
                  <a:cxn ang="0">
                    <a:pos x="5270" y="116"/>
                  </a:cxn>
                  <a:cxn ang="0">
                    <a:pos x="0" y="116"/>
                  </a:cxn>
                  <a:cxn ang="0">
                    <a:pos x="108" y="0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6" y="109"/>
                  </a:cxn>
                  <a:cxn ang="0">
                    <a:pos x="26" y="167"/>
                  </a:cxn>
                  <a:cxn ang="0">
                    <a:pos x="40" y="225"/>
                  </a:cxn>
                  <a:cxn ang="0">
                    <a:pos x="53" y="283"/>
                  </a:cxn>
                  <a:cxn ang="0">
                    <a:pos x="46" y="341"/>
                  </a:cxn>
                  <a:cxn ang="0">
                    <a:pos x="33" y="406"/>
                  </a:cxn>
                  <a:cxn ang="0">
                    <a:pos x="46" y="464"/>
                  </a:cxn>
                  <a:cxn ang="0">
                    <a:pos x="46" y="530"/>
                  </a:cxn>
                  <a:cxn ang="0">
                    <a:pos x="33" y="588"/>
                  </a:cxn>
                  <a:cxn ang="0">
                    <a:pos x="46" y="646"/>
                  </a:cxn>
                  <a:cxn ang="0">
                    <a:pos x="59" y="704"/>
                  </a:cxn>
                  <a:cxn ang="0">
                    <a:pos x="66" y="769"/>
                  </a:cxn>
                  <a:cxn ang="0">
                    <a:pos x="53" y="834"/>
                  </a:cxn>
                  <a:cxn ang="0">
                    <a:pos x="20" y="892"/>
                  </a:cxn>
                  <a:cxn ang="0">
                    <a:pos x="20" y="958"/>
                  </a:cxn>
                  <a:cxn ang="0">
                    <a:pos x="46" y="1016"/>
                  </a:cxn>
                  <a:cxn ang="0">
                    <a:pos x="59" y="1088"/>
                  </a:cxn>
                  <a:cxn ang="0">
                    <a:pos x="46" y="1154"/>
                  </a:cxn>
                  <a:cxn ang="0">
                    <a:pos x="53" y="1219"/>
                  </a:cxn>
                  <a:cxn ang="0">
                    <a:pos x="59" y="1277"/>
                  </a:cxn>
                  <a:cxn ang="0">
                    <a:pos x="53" y="1342"/>
                  </a:cxn>
                  <a:cxn ang="0">
                    <a:pos x="53" y="1408"/>
                  </a:cxn>
                  <a:cxn ang="0">
                    <a:pos x="5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66" y="1698"/>
                  </a:cxn>
                  <a:cxn ang="0">
                    <a:pos x="53" y="1756"/>
                  </a:cxn>
                  <a:cxn ang="0">
                    <a:pos x="59" y="1814"/>
                  </a:cxn>
                  <a:cxn ang="0">
                    <a:pos x="66" y="1872"/>
                  </a:cxn>
                  <a:cxn ang="0">
                    <a:pos x="40" y="1814"/>
                  </a:cxn>
                  <a:cxn ang="0">
                    <a:pos x="46" y="1756"/>
                  </a:cxn>
                  <a:cxn ang="0">
                    <a:pos x="53" y="1698"/>
                  </a:cxn>
                  <a:cxn ang="0">
                    <a:pos x="53" y="1640"/>
                  </a:cxn>
                  <a:cxn ang="0">
                    <a:pos x="53" y="1582"/>
                  </a:cxn>
                  <a:cxn ang="0">
                    <a:pos x="46" y="1524"/>
                  </a:cxn>
                  <a:cxn ang="0">
                    <a:pos x="53" y="1458"/>
                  </a:cxn>
                  <a:cxn ang="0">
                    <a:pos x="53" y="1393"/>
                  </a:cxn>
                  <a:cxn ang="0">
                    <a:pos x="46" y="1328"/>
                  </a:cxn>
                  <a:cxn ang="0">
                    <a:pos x="53" y="1263"/>
                  </a:cxn>
                  <a:cxn ang="0">
                    <a:pos x="40" y="1204"/>
                  </a:cxn>
                  <a:cxn ang="0">
                    <a:pos x="40" y="1139"/>
                  </a:cxn>
                  <a:cxn ang="0">
                    <a:pos x="66" y="1081"/>
                  </a:cxn>
                  <a:cxn ang="0">
                    <a:pos x="40" y="1023"/>
                  </a:cxn>
                  <a:cxn ang="0">
                    <a:pos x="7" y="972"/>
                  </a:cxn>
                  <a:cxn ang="0">
                    <a:pos x="53" y="907"/>
                  </a:cxn>
                  <a:cxn ang="0">
                    <a:pos x="53" y="842"/>
                  </a:cxn>
                  <a:cxn ang="0">
                    <a:pos x="59" y="784"/>
                  </a:cxn>
                  <a:cxn ang="0">
                    <a:pos x="53" y="726"/>
                  </a:cxn>
                  <a:cxn ang="0">
                    <a:pos x="40" y="668"/>
                  </a:cxn>
                  <a:cxn ang="0">
                    <a:pos x="40" y="609"/>
                  </a:cxn>
                  <a:cxn ang="0">
                    <a:pos x="72" y="551"/>
                  </a:cxn>
                  <a:cxn ang="0">
                    <a:pos x="79" y="486"/>
                  </a:cxn>
                  <a:cxn ang="0">
                    <a:pos x="53" y="428"/>
                  </a:cxn>
                  <a:cxn ang="0">
                    <a:pos x="53" y="370"/>
                  </a:cxn>
                  <a:cxn ang="0">
                    <a:pos x="33" y="312"/>
                  </a:cxn>
                  <a:cxn ang="0">
                    <a:pos x="26" y="247"/>
                  </a:cxn>
                  <a:cxn ang="0">
                    <a:pos x="40" y="189"/>
                  </a:cxn>
                  <a:cxn ang="0">
                    <a:pos x="53" y="131"/>
                  </a:cxn>
                  <a:cxn ang="0">
                    <a:pos x="3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41" y="29"/>
                  </a:cxn>
                  <a:cxn ang="0">
                    <a:pos x="202" y="43"/>
                  </a:cxn>
                  <a:cxn ang="0">
                    <a:pos x="269" y="43"/>
                  </a:cxn>
                  <a:cxn ang="0">
                    <a:pos x="336" y="65"/>
                  </a:cxn>
                  <a:cxn ang="0">
                    <a:pos x="444" y="79"/>
                  </a:cxn>
                  <a:cxn ang="0">
                    <a:pos x="525" y="72"/>
                  </a:cxn>
                  <a:cxn ang="0">
                    <a:pos x="612" y="65"/>
                  </a:cxn>
                  <a:cxn ang="0">
                    <a:pos x="713" y="43"/>
                  </a:cxn>
                  <a:cxn ang="0">
                    <a:pos x="773" y="43"/>
                  </a:cxn>
                  <a:cxn ang="0">
                    <a:pos x="841" y="50"/>
                  </a:cxn>
                  <a:cxn ang="0">
                    <a:pos x="901" y="57"/>
                  </a:cxn>
                  <a:cxn ang="0">
                    <a:pos x="1002" y="43"/>
                  </a:cxn>
                  <a:cxn ang="0">
                    <a:pos x="1069" y="36"/>
                  </a:cxn>
                  <a:cxn ang="0">
                    <a:pos x="1137" y="36"/>
                  </a:cxn>
                  <a:cxn ang="0">
                    <a:pos x="1231" y="36"/>
                  </a:cxn>
                  <a:cxn ang="0">
                    <a:pos x="1311" y="29"/>
                  </a:cxn>
                  <a:cxn ang="0">
                    <a:pos x="1379" y="29"/>
                  </a:cxn>
                  <a:cxn ang="0">
                    <a:pos x="1439" y="43"/>
                  </a:cxn>
                  <a:cxn ang="0">
                    <a:pos x="1493" y="14"/>
                  </a:cxn>
                  <a:cxn ang="0">
                    <a:pos x="1439" y="29"/>
                  </a:cxn>
                  <a:cxn ang="0">
                    <a:pos x="1385" y="36"/>
                  </a:cxn>
                  <a:cxn ang="0">
                    <a:pos x="1325" y="29"/>
                  </a:cxn>
                  <a:cxn ang="0">
                    <a:pos x="1237" y="43"/>
                  </a:cxn>
                  <a:cxn ang="0">
                    <a:pos x="1170" y="72"/>
                  </a:cxn>
                  <a:cxn ang="0">
                    <a:pos x="1110" y="65"/>
                  </a:cxn>
                  <a:cxn ang="0">
                    <a:pos x="1056" y="50"/>
                  </a:cxn>
                  <a:cxn ang="0">
                    <a:pos x="962" y="36"/>
                  </a:cxn>
                  <a:cxn ang="0">
                    <a:pos x="881" y="43"/>
                  </a:cxn>
                  <a:cxn ang="0">
                    <a:pos x="827" y="57"/>
                  </a:cxn>
                  <a:cxn ang="0">
                    <a:pos x="747" y="57"/>
                  </a:cxn>
                  <a:cxn ang="0">
                    <a:pos x="659" y="57"/>
                  </a:cxn>
                  <a:cxn ang="0">
                    <a:pos x="605" y="50"/>
                  </a:cxn>
                  <a:cxn ang="0">
                    <a:pos x="551" y="57"/>
                  </a:cxn>
                  <a:cxn ang="0">
                    <a:pos x="484" y="65"/>
                  </a:cxn>
                  <a:cxn ang="0">
                    <a:pos x="417" y="57"/>
                  </a:cxn>
                  <a:cxn ang="0">
                    <a:pos x="363" y="36"/>
                  </a:cxn>
                  <a:cxn ang="0">
                    <a:pos x="309" y="57"/>
                  </a:cxn>
                  <a:cxn ang="0">
                    <a:pos x="256" y="57"/>
                  </a:cxn>
                  <a:cxn ang="0">
                    <a:pos x="195" y="50"/>
                  </a:cxn>
                  <a:cxn ang="0">
                    <a:pos x="141" y="7"/>
                  </a:cxn>
                  <a:cxn ang="0">
                    <a:pos x="81" y="22"/>
                  </a:cxn>
                  <a:cxn ang="0">
                    <a:pos x="27" y="36"/>
                  </a:cxn>
                  <a:cxn ang="0">
                    <a:pos x="13" y="43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1" y="0"/>
                  </a:cxn>
                  <a:cxn ang="0">
                    <a:pos x="1721" y="0"/>
                  </a:cxn>
                  <a:cxn ang="0">
                    <a:pos x="1640" y="22"/>
                  </a:cxn>
                  <a:cxn ang="0">
                    <a:pos x="1613" y="7"/>
                  </a:cxn>
                  <a:cxn ang="0">
                    <a:pos x="1587" y="0"/>
                  </a:cxn>
                  <a:cxn ang="0">
                    <a:pos x="1560" y="15"/>
                  </a:cxn>
                  <a:cxn ang="0">
                    <a:pos x="1533" y="44"/>
                  </a:cxn>
                  <a:cxn ang="0">
                    <a:pos x="1506" y="58"/>
                  </a:cxn>
                  <a:cxn ang="0">
                    <a:pos x="1479" y="73"/>
                  </a:cxn>
                  <a:cxn ang="0">
                    <a:pos x="1418" y="80"/>
                  </a:cxn>
                  <a:cxn ang="0">
                    <a:pos x="1351" y="80"/>
                  </a:cxn>
                  <a:cxn ang="0">
                    <a:pos x="1311" y="73"/>
                  </a:cxn>
                  <a:cxn ang="0">
                    <a:pos x="1284" y="65"/>
                  </a:cxn>
                  <a:cxn ang="0">
                    <a:pos x="1250" y="73"/>
                  </a:cxn>
                  <a:cxn ang="0">
                    <a:pos x="1224" y="73"/>
                  </a:cxn>
                  <a:cxn ang="0">
                    <a:pos x="1170" y="73"/>
                  </a:cxn>
                  <a:cxn ang="0">
                    <a:pos x="1123" y="65"/>
                  </a:cxn>
                  <a:cxn ang="0">
                    <a:pos x="1096" y="65"/>
                  </a:cxn>
                  <a:cxn ang="0">
                    <a:pos x="1055" y="58"/>
                  </a:cxn>
                  <a:cxn ang="0">
                    <a:pos x="1029" y="58"/>
                  </a:cxn>
                  <a:cxn ang="0">
                    <a:pos x="1002" y="36"/>
                  </a:cxn>
                  <a:cxn ang="0">
                    <a:pos x="968" y="15"/>
                  </a:cxn>
                  <a:cxn ang="0">
                    <a:pos x="934" y="15"/>
                  </a:cxn>
                  <a:cxn ang="0">
                    <a:pos x="908" y="15"/>
                  </a:cxn>
                  <a:cxn ang="0">
                    <a:pos x="881" y="15"/>
                  </a:cxn>
                  <a:cxn ang="0">
                    <a:pos x="847" y="29"/>
                  </a:cxn>
                  <a:cxn ang="0">
                    <a:pos x="787" y="44"/>
                  </a:cxn>
                  <a:cxn ang="0">
                    <a:pos x="753" y="51"/>
                  </a:cxn>
                  <a:cxn ang="0">
                    <a:pos x="726" y="51"/>
                  </a:cxn>
                  <a:cxn ang="0">
                    <a:pos x="686" y="44"/>
                  </a:cxn>
                  <a:cxn ang="0">
                    <a:pos x="659" y="29"/>
                  </a:cxn>
                  <a:cxn ang="0">
                    <a:pos x="632" y="22"/>
                  </a:cxn>
                  <a:cxn ang="0">
                    <a:pos x="598" y="22"/>
                  </a:cxn>
                  <a:cxn ang="0">
                    <a:pos x="565" y="22"/>
                  </a:cxn>
                  <a:cxn ang="0">
                    <a:pos x="531" y="29"/>
                  </a:cxn>
                  <a:cxn ang="0">
                    <a:pos x="477" y="29"/>
                  </a:cxn>
                  <a:cxn ang="0">
                    <a:pos x="437" y="36"/>
                  </a:cxn>
                  <a:cxn ang="0">
                    <a:pos x="403" y="44"/>
                  </a:cxn>
                  <a:cxn ang="0">
                    <a:pos x="376" y="44"/>
                  </a:cxn>
                  <a:cxn ang="0">
                    <a:pos x="343" y="44"/>
                  </a:cxn>
                  <a:cxn ang="0">
                    <a:pos x="282" y="44"/>
                  </a:cxn>
                  <a:cxn ang="0">
                    <a:pos x="229" y="29"/>
                  </a:cxn>
                  <a:cxn ang="0">
                    <a:pos x="195" y="22"/>
                  </a:cxn>
                  <a:cxn ang="0">
                    <a:pos x="168" y="22"/>
                  </a:cxn>
                  <a:cxn ang="0">
                    <a:pos x="141" y="15"/>
                  </a:cxn>
                  <a:cxn ang="0">
                    <a:pos x="114" y="7"/>
                  </a:cxn>
                  <a:cxn ang="0">
                    <a:pos x="87" y="7"/>
                  </a:cxn>
                  <a:cxn ang="0">
                    <a:pos x="61" y="15"/>
                  </a:cxn>
                  <a:cxn ang="0">
                    <a:pos x="34" y="22"/>
                  </a:cxn>
                  <a:cxn ang="0">
                    <a:pos x="7" y="36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/>
                <a:ahLst/>
                <a:cxnLst>
                  <a:cxn ang="0">
                    <a:pos x="33" y="109"/>
                  </a:cxn>
                  <a:cxn ang="0">
                    <a:pos x="59" y="167"/>
                  </a:cxn>
                  <a:cxn ang="0">
                    <a:pos x="59" y="232"/>
                  </a:cxn>
                  <a:cxn ang="0">
                    <a:pos x="40" y="298"/>
                  </a:cxn>
                  <a:cxn ang="0">
                    <a:pos x="33" y="363"/>
                  </a:cxn>
                  <a:cxn ang="0">
                    <a:pos x="40" y="421"/>
                  </a:cxn>
                  <a:cxn ang="0">
                    <a:pos x="53" y="494"/>
                  </a:cxn>
                  <a:cxn ang="0">
                    <a:pos x="53" y="581"/>
                  </a:cxn>
                  <a:cxn ang="0">
                    <a:pos x="53" y="653"/>
                  </a:cxn>
                  <a:cxn ang="0">
                    <a:pos x="59" y="741"/>
                  </a:cxn>
                  <a:cxn ang="0">
                    <a:pos x="66" y="799"/>
                  </a:cxn>
                  <a:cxn ang="0">
                    <a:pos x="46" y="871"/>
                  </a:cxn>
                  <a:cxn ang="0">
                    <a:pos x="66" y="929"/>
                  </a:cxn>
                  <a:cxn ang="0">
                    <a:pos x="59" y="1016"/>
                  </a:cxn>
                  <a:cxn ang="0">
                    <a:pos x="53" y="1089"/>
                  </a:cxn>
                  <a:cxn ang="0">
                    <a:pos x="72" y="1147"/>
                  </a:cxn>
                  <a:cxn ang="0">
                    <a:pos x="59" y="1213"/>
                  </a:cxn>
                  <a:cxn ang="0">
                    <a:pos x="53" y="1278"/>
                  </a:cxn>
                  <a:cxn ang="0">
                    <a:pos x="72" y="1336"/>
                  </a:cxn>
                  <a:cxn ang="0">
                    <a:pos x="59" y="1300"/>
                  </a:cxn>
                  <a:cxn ang="0">
                    <a:pos x="33" y="1242"/>
                  </a:cxn>
                  <a:cxn ang="0">
                    <a:pos x="46" y="1154"/>
                  </a:cxn>
                  <a:cxn ang="0">
                    <a:pos x="59" y="1089"/>
                  </a:cxn>
                  <a:cxn ang="0">
                    <a:pos x="59" y="1031"/>
                  </a:cxn>
                  <a:cxn ang="0">
                    <a:pos x="66" y="966"/>
                  </a:cxn>
                  <a:cxn ang="0">
                    <a:pos x="66" y="864"/>
                  </a:cxn>
                  <a:cxn ang="0">
                    <a:pos x="26" y="799"/>
                  </a:cxn>
                  <a:cxn ang="0">
                    <a:pos x="26" y="726"/>
                  </a:cxn>
                  <a:cxn ang="0">
                    <a:pos x="26" y="639"/>
                  </a:cxn>
                  <a:cxn ang="0">
                    <a:pos x="26" y="581"/>
                  </a:cxn>
                  <a:cxn ang="0">
                    <a:pos x="40" y="523"/>
                  </a:cxn>
                  <a:cxn ang="0">
                    <a:pos x="46" y="450"/>
                  </a:cxn>
                  <a:cxn ang="0">
                    <a:pos x="46" y="392"/>
                  </a:cxn>
                  <a:cxn ang="0">
                    <a:pos x="46" y="319"/>
                  </a:cxn>
                  <a:cxn ang="0">
                    <a:pos x="46" y="254"/>
                  </a:cxn>
                  <a:cxn ang="0">
                    <a:pos x="53" y="196"/>
                  </a:cxn>
                  <a:cxn ang="0">
                    <a:pos x="46" y="131"/>
                  </a:cxn>
                  <a:cxn ang="0">
                    <a:pos x="1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116"/>
                  </a:cxn>
                  <a:cxn ang="0">
                    <a:pos x="106" y="987"/>
                  </a:cxn>
                  <a:cxn ang="0">
                    <a:pos x="53" y="1045"/>
                  </a:cxn>
                  <a:cxn ang="0">
                    <a:pos x="53" y="1161"/>
                  </a:cxn>
                  <a:cxn ang="0">
                    <a:pos x="66" y="1219"/>
                  </a:cxn>
                  <a:cxn ang="0">
                    <a:pos x="40" y="1277"/>
                  </a:cxn>
                  <a:cxn ang="0">
                    <a:pos x="40" y="1336"/>
                  </a:cxn>
                  <a:cxn ang="0">
                    <a:pos x="27" y="1394"/>
                  </a:cxn>
                  <a:cxn ang="0">
                    <a:pos x="40" y="1452"/>
                  </a:cxn>
                  <a:cxn ang="0">
                    <a:pos x="53" y="1510"/>
                  </a:cxn>
                  <a:cxn ang="0">
                    <a:pos x="53" y="1568"/>
                  </a:cxn>
                  <a:cxn ang="0">
                    <a:pos x="66" y="1626"/>
                  </a:cxn>
                  <a:cxn ang="0">
                    <a:pos x="40" y="1684"/>
                  </a:cxn>
                  <a:cxn ang="0">
                    <a:pos x="27" y="1742"/>
                  </a:cxn>
                  <a:cxn ang="0">
                    <a:pos x="27" y="1800"/>
                  </a:cxn>
                  <a:cxn ang="0">
                    <a:pos x="40" y="1873"/>
                  </a:cxn>
                  <a:cxn ang="0">
                    <a:pos x="40" y="1945"/>
                  </a:cxn>
                  <a:cxn ang="0">
                    <a:pos x="27" y="2018"/>
                  </a:cxn>
                  <a:cxn ang="0">
                    <a:pos x="40" y="2076"/>
                  </a:cxn>
                  <a:cxn ang="0">
                    <a:pos x="53" y="2134"/>
                  </a:cxn>
                  <a:cxn ang="0">
                    <a:pos x="13" y="2061"/>
                  </a:cxn>
                  <a:cxn ang="0">
                    <a:pos x="13" y="1974"/>
                  </a:cxn>
                  <a:cxn ang="0">
                    <a:pos x="13" y="1916"/>
                  </a:cxn>
                  <a:cxn ang="0">
                    <a:pos x="27" y="1858"/>
                  </a:cxn>
                  <a:cxn ang="0">
                    <a:pos x="40" y="1800"/>
                  </a:cxn>
                  <a:cxn ang="0">
                    <a:pos x="40" y="1684"/>
                  </a:cxn>
                  <a:cxn ang="0">
                    <a:pos x="40" y="1597"/>
                  </a:cxn>
                  <a:cxn ang="0">
                    <a:pos x="40" y="1539"/>
                  </a:cxn>
                  <a:cxn ang="0">
                    <a:pos x="40" y="1481"/>
                  </a:cxn>
                  <a:cxn ang="0">
                    <a:pos x="53" y="1423"/>
                  </a:cxn>
                  <a:cxn ang="0">
                    <a:pos x="53" y="1350"/>
                  </a:cxn>
                  <a:cxn ang="0">
                    <a:pos x="53" y="1292"/>
                  </a:cxn>
                  <a:cxn ang="0">
                    <a:pos x="40" y="1234"/>
                  </a:cxn>
                  <a:cxn ang="0">
                    <a:pos x="40" y="1176"/>
                  </a:cxn>
                  <a:cxn ang="0">
                    <a:pos x="53" y="1118"/>
                  </a:cxn>
                  <a:cxn ang="0">
                    <a:pos x="66" y="1060"/>
                  </a:cxn>
                  <a:cxn ang="0">
                    <a:pos x="66" y="987"/>
                  </a:cxn>
                  <a:cxn ang="0">
                    <a:pos x="66" y="929"/>
                  </a:cxn>
                  <a:cxn ang="0">
                    <a:pos x="66" y="871"/>
                  </a:cxn>
                  <a:cxn ang="0">
                    <a:pos x="66" y="798"/>
                  </a:cxn>
                  <a:cxn ang="0">
                    <a:pos x="66" y="726"/>
                  </a:cxn>
                  <a:cxn ang="0">
                    <a:pos x="66" y="668"/>
                  </a:cxn>
                  <a:cxn ang="0">
                    <a:pos x="66" y="552"/>
                  </a:cxn>
                  <a:cxn ang="0">
                    <a:pos x="53" y="494"/>
                  </a:cxn>
                  <a:cxn ang="0">
                    <a:pos x="53" y="436"/>
                  </a:cxn>
                  <a:cxn ang="0">
                    <a:pos x="53" y="377"/>
                  </a:cxn>
                  <a:cxn ang="0">
                    <a:pos x="53" y="319"/>
                  </a:cxn>
                  <a:cxn ang="0">
                    <a:pos x="53" y="261"/>
                  </a:cxn>
                  <a:cxn ang="0">
                    <a:pos x="53" y="203"/>
                  </a:cxn>
                  <a:cxn ang="0">
                    <a:pos x="53" y="145"/>
                  </a:cxn>
                  <a:cxn ang="0">
                    <a:pos x="27" y="87"/>
                  </a:cxn>
                  <a:cxn ang="0">
                    <a:pos x="0" y="0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79" y="73"/>
                  </a:cxn>
                  <a:cxn ang="0">
                    <a:pos x="79" y="131"/>
                  </a:cxn>
                  <a:cxn ang="0">
                    <a:pos x="66" y="189"/>
                  </a:cxn>
                  <a:cxn ang="0">
                    <a:pos x="26" y="247"/>
                  </a:cxn>
                  <a:cxn ang="0">
                    <a:pos x="26" y="305"/>
                  </a:cxn>
                  <a:cxn ang="0">
                    <a:pos x="26" y="363"/>
                  </a:cxn>
                  <a:cxn ang="0">
                    <a:pos x="39" y="421"/>
                  </a:cxn>
                  <a:cxn ang="0">
                    <a:pos x="53" y="479"/>
                  </a:cxn>
                  <a:cxn ang="0">
                    <a:pos x="53" y="537"/>
                  </a:cxn>
                  <a:cxn ang="0">
                    <a:pos x="39" y="610"/>
                  </a:cxn>
                  <a:cxn ang="0">
                    <a:pos x="39" y="668"/>
                  </a:cxn>
                  <a:cxn ang="0">
                    <a:pos x="39" y="726"/>
                  </a:cxn>
                  <a:cxn ang="0">
                    <a:pos x="39" y="784"/>
                  </a:cxn>
                  <a:cxn ang="0">
                    <a:pos x="13" y="856"/>
                  </a:cxn>
                  <a:cxn ang="0">
                    <a:pos x="0" y="914"/>
                  </a:cxn>
                  <a:cxn ang="0">
                    <a:pos x="0" y="972"/>
                  </a:cxn>
                  <a:cxn ang="0">
                    <a:pos x="26" y="1030"/>
                  </a:cxn>
                  <a:cxn ang="0">
                    <a:pos x="26" y="1103"/>
                  </a:cxn>
                  <a:cxn ang="0">
                    <a:pos x="13" y="1176"/>
                  </a:cxn>
                  <a:cxn ang="0">
                    <a:pos x="13" y="1234"/>
                  </a:cxn>
                  <a:cxn ang="0">
                    <a:pos x="13" y="1292"/>
                  </a:cxn>
                  <a:cxn ang="0">
                    <a:pos x="13" y="1350"/>
                  </a:cxn>
                  <a:cxn ang="0">
                    <a:pos x="0" y="1408"/>
                  </a:cxn>
                  <a:cxn ang="0">
                    <a:pos x="0" y="1466"/>
                  </a:cxn>
                  <a:cxn ang="0">
                    <a:pos x="1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26" y="1698"/>
                  </a:cxn>
                  <a:cxn ang="0">
                    <a:pos x="53" y="1640"/>
                  </a:cxn>
                  <a:cxn ang="0">
                    <a:pos x="39" y="1567"/>
                  </a:cxn>
                  <a:cxn ang="0">
                    <a:pos x="26" y="1509"/>
                  </a:cxn>
                  <a:cxn ang="0">
                    <a:pos x="26" y="1437"/>
                  </a:cxn>
                  <a:cxn ang="0">
                    <a:pos x="26" y="1379"/>
                  </a:cxn>
                  <a:cxn ang="0">
                    <a:pos x="26" y="1321"/>
                  </a:cxn>
                  <a:cxn ang="0">
                    <a:pos x="26" y="1263"/>
                  </a:cxn>
                  <a:cxn ang="0">
                    <a:pos x="26" y="1205"/>
                  </a:cxn>
                  <a:cxn ang="0">
                    <a:pos x="53" y="1147"/>
                  </a:cxn>
                  <a:cxn ang="0">
                    <a:pos x="66" y="1088"/>
                  </a:cxn>
                  <a:cxn ang="0">
                    <a:pos x="39" y="1030"/>
                  </a:cxn>
                  <a:cxn ang="0">
                    <a:pos x="13" y="972"/>
                  </a:cxn>
                  <a:cxn ang="0">
                    <a:pos x="13" y="914"/>
                  </a:cxn>
                  <a:cxn ang="0">
                    <a:pos x="26" y="856"/>
                  </a:cxn>
                  <a:cxn ang="0">
                    <a:pos x="39" y="798"/>
                  </a:cxn>
                  <a:cxn ang="0">
                    <a:pos x="39" y="740"/>
                  </a:cxn>
                  <a:cxn ang="0">
                    <a:pos x="53" y="682"/>
                  </a:cxn>
                  <a:cxn ang="0">
                    <a:pos x="66" y="624"/>
                  </a:cxn>
                  <a:cxn ang="0">
                    <a:pos x="66" y="566"/>
                  </a:cxn>
                  <a:cxn ang="0">
                    <a:pos x="53" y="508"/>
                  </a:cxn>
                  <a:cxn ang="0">
                    <a:pos x="39" y="450"/>
                  </a:cxn>
                  <a:cxn ang="0">
                    <a:pos x="26" y="392"/>
                  </a:cxn>
                  <a:cxn ang="0">
                    <a:pos x="26" y="334"/>
                  </a:cxn>
                  <a:cxn ang="0">
                    <a:pos x="26" y="276"/>
                  </a:cxn>
                  <a:cxn ang="0">
                    <a:pos x="66" y="218"/>
                  </a:cxn>
                  <a:cxn ang="0">
                    <a:pos x="66" y="160"/>
                  </a:cxn>
                  <a:cxn ang="0">
                    <a:pos x="66" y="102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/>
                <a:ahLst/>
                <a:cxnLst>
                  <a:cxn ang="0">
                    <a:pos x="81" y="73"/>
                  </a:cxn>
                  <a:cxn ang="0">
                    <a:pos x="188" y="44"/>
                  </a:cxn>
                  <a:cxn ang="0">
                    <a:pos x="296" y="58"/>
                  </a:cxn>
                  <a:cxn ang="0">
                    <a:pos x="417" y="87"/>
                  </a:cxn>
                  <a:cxn ang="0">
                    <a:pos x="524" y="87"/>
                  </a:cxn>
                  <a:cxn ang="0">
                    <a:pos x="645" y="73"/>
                  </a:cxn>
                  <a:cxn ang="0">
                    <a:pos x="833" y="58"/>
                  </a:cxn>
                  <a:cxn ang="0">
                    <a:pos x="941" y="44"/>
                  </a:cxn>
                  <a:cxn ang="0">
                    <a:pos x="1061" y="58"/>
                  </a:cxn>
                  <a:cxn ang="0">
                    <a:pos x="1209" y="58"/>
                  </a:cxn>
                  <a:cxn ang="0">
                    <a:pos x="1344" y="44"/>
                  </a:cxn>
                  <a:cxn ang="0">
                    <a:pos x="1451" y="44"/>
                  </a:cxn>
                  <a:cxn ang="0">
                    <a:pos x="1559" y="0"/>
                  </a:cxn>
                  <a:cxn ang="0">
                    <a:pos x="2472" y="0"/>
                  </a:cxn>
                  <a:cxn ang="0">
                    <a:pos x="2472" y="58"/>
                  </a:cxn>
                  <a:cxn ang="0">
                    <a:pos x="2351" y="58"/>
                  </a:cxn>
                  <a:cxn ang="0">
                    <a:pos x="2244" y="58"/>
                  </a:cxn>
                  <a:cxn ang="0">
                    <a:pos x="2123" y="73"/>
                  </a:cxn>
                  <a:cxn ang="0">
                    <a:pos x="2015" y="87"/>
                  </a:cxn>
                  <a:cxn ang="0">
                    <a:pos x="1868" y="73"/>
                  </a:cxn>
                  <a:cxn ang="0">
                    <a:pos x="1760" y="58"/>
                  </a:cxn>
                  <a:cxn ang="0">
                    <a:pos x="1639" y="58"/>
                  </a:cxn>
                  <a:cxn ang="0">
                    <a:pos x="1532" y="73"/>
                  </a:cxn>
                  <a:cxn ang="0">
                    <a:pos x="1424" y="73"/>
                  </a:cxn>
                  <a:cxn ang="0">
                    <a:pos x="1317" y="58"/>
                  </a:cxn>
                  <a:cxn ang="0">
                    <a:pos x="1088" y="73"/>
                  </a:cxn>
                  <a:cxn ang="0">
                    <a:pos x="967" y="73"/>
                  </a:cxn>
                  <a:cxn ang="0">
                    <a:pos x="846" y="87"/>
                  </a:cxn>
                  <a:cxn ang="0">
                    <a:pos x="726" y="73"/>
                  </a:cxn>
                  <a:cxn ang="0">
                    <a:pos x="591" y="73"/>
                  </a:cxn>
                  <a:cxn ang="0">
                    <a:pos x="470" y="73"/>
                  </a:cxn>
                  <a:cxn ang="0">
                    <a:pos x="363" y="73"/>
                  </a:cxn>
                  <a:cxn ang="0">
                    <a:pos x="255" y="44"/>
                  </a:cxn>
                  <a:cxn ang="0">
                    <a:pos x="148" y="73"/>
                  </a:cxn>
                  <a:cxn ang="0">
                    <a:pos x="0" y="116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363" y="74"/>
                  </a:cxn>
                  <a:cxn ang="0">
                    <a:pos x="444" y="74"/>
                  </a:cxn>
                  <a:cxn ang="0">
                    <a:pos x="565" y="74"/>
                  </a:cxn>
                  <a:cxn ang="0">
                    <a:pos x="619" y="74"/>
                  </a:cxn>
                  <a:cxn ang="0">
                    <a:pos x="699" y="59"/>
                  </a:cxn>
                  <a:cxn ang="0">
                    <a:pos x="753" y="59"/>
                  </a:cxn>
                  <a:cxn ang="0">
                    <a:pos x="807" y="44"/>
                  </a:cxn>
                  <a:cxn ang="0">
                    <a:pos x="874" y="44"/>
                  </a:cxn>
                  <a:cxn ang="0">
                    <a:pos x="928" y="44"/>
                  </a:cxn>
                  <a:cxn ang="0">
                    <a:pos x="995" y="74"/>
                  </a:cxn>
                  <a:cxn ang="0">
                    <a:pos x="1103" y="74"/>
                  </a:cxn>
                  <a:cxn ang="0">
                    <a:pos x="1157" y="74"/>
                  </a:cxn>
                  <a:cxn ang="0">
                    <a:pos x="1211" y="74"/>
                  </a:cxn>
                  <a:cxn ang="0">
                    <a:pos x="1332" y="74"/>
                  </a:cxn>
                  <a:cxn ang="0">
                    <a:pos x="1399" y="59"/>
                  </a:cxn>
                  <a:cxn ang="0">
                    <a:pos x="1453" y="44"/>
                  </a:cxn>
                  <a:cxn ang="0">
                    <a:pos x="1506" y="44"/>
                  </a:cxn>
                  <a:cxn ang="0">
                    <a:pos x="1560" y="30"/>
                  </a:cxn>
                  <a:cxn ang="0">
                    <a:pos x="1654" y="30"/>
                  </a:cxn>
                  <a:cxn ang="0">
                    <a:pos x="1708" y="30"/>
                  </a:cxn>
                  <a:cxn ang="0">
                    <a:pos x="1762" y="30"/>
                  </a:cxn>
                  <a:cxn ang="0">
                    <a:pos x="1708" y="30"/>
                  </a:cxn>
                  <a:cxn ang="0">
                    <a:pos x="1654" y="44"/>
                  </a:cxn>
                  <a:cxn ang="0">
                    <a:pos x="1601" y="74"/>
                  </a:cxn>
                  <a:cxn ang="0">
                    <a:pos x="1547" y="74"/>
                  </a:cxn>
                  <a:cxn ang="0">
                    <a:pos x="1493" y="74"/>
                  </a:cxn>
                  <a:cxn ang="0">
                    <a:pos x="1426" y="59"/>
                  </a:cxn>
                  <a:cxn ang="0">
                    <a:pos x="1372" y="59"/>
                  </a:cxn>
                  <a:cxn ang="0">
                    <a:pos x="1251" y="59"/>
                  </a:cxn>
                  <a:cxn ang="0">
                    <a:pos x="1184" y="59"/>
                  </a:cxn>
                  <a:cxn ang="0">
                    <a:pos x="1116" y="59"/>
                  </a:cxn>
                  <a:cxn ang="0">
                    <a:pos x="1009" y="59"/>
                  </a:cxn>
                  <a:cxn ang="0">
                    <a:pos x="955" y="59"/>
                  </a:cxn>
                  <a:cxn ang="0">
                    <a:pos x="888" y="59"/>
                  </a:cxn>
                  <a:cxn ang="0">
                    <a:pos x="820" y="74"/>
                  </a:cxn>
                  <a:cxn ang="0">
                    <a:pos x="767" y="74"/>
                  </a:cxn>
                  <a:cxn ang="0">
                    <a:pos x="699" y="59"/>
                  </a:cxn>
                  <a:cxn ang="0">
                    <a:pos x="646" y="44"/>
                  </a:cxn>
                  <a:cxn ang="0">
                    <a:pos x="592" y="44"/>
                  </a:cxn>
                  <a:cxn ang="0">
                    <a:pos x="538" y="44"/>
                  </a:cxn>
                  <a:cxn ang="0">
                    <a:pos x="484" y="59"/>
                  </a:cxn>
                  <a:cxn ang="0">
                    <a:pos x="430" y="59"/>
                  </a:cxn>
                  <a:cxn ang="0">
                    <a:pos x="377" y="30"/>
                  </a:cxn>
                  <a:cxn ang="0">
                    <a:pos x="323" y="15"/>
                  </a:cxn>
                  <a:cxn ang="0">
                    <a:pos x="269" y="15"/>
                  </a:cxn>
                  <a:cxn ang="0">
                    <a:pos x="215" y="15"/>
                  </a:cxn>
                  <a:cxn ang="0">
                    <a:pos x="161" y="15"/>
                  </a:cxn>
                  <a:cxn ang="0">
                    <a:pos x="108" y="30"/>
                  </a:cxn>
                  <a:cxn ang="0">
                    <a:pos x="54" y="44"/>
                  </a:cxn>
                  <a:cxn ang="0">
                    <a:pos x="0" y="59"/>
                  </a:cxn>
                  <a:cxn ang="0">
                    <a:pos x="54" y="59"/>
                  </a:cxn>
                  <a:cxn ang="0">
                    <a:pos x="108" y="30"/>
                  </a:cxn>
                  <a:cxn ang="0">
                    <a:pos x="161" y="30"/>
                  </a:cxn>
                  <a:cxn ang="0">
                    <a:pos x="188" y="0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6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7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  <p:sp>
            <p:nvSpPr>
              <p:cNvPr id="8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  <a:cs typeface="ＭＳ Ｐゴシック" charset="0"/>
                </a:endParaRPr>
              </a:p>
            </p:txBody>
          </p:sp>
        </p:grpSp>
      </p:grp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1562100" y="812800"/>
            <a:ext cx="6934200" cy="53721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99">
                  <a:gamma/>
                  <a:shade val="2392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341313" y="438150"/>
            <a:ext cx="282575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effectLst/>
                <a:latin typeface="Times" pitchFamily="-110" charset="0"/>
                <a:cs typeface="ＭＳ Ｐゴシック" charset="0"/>
              </a:rPr>
              <a:t> DRESSING</a:t>
            </a:r>
          </a:p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effectLst/>
                <a:latin typeface="Times" pitchFamily="-110" charset="0"/>
                <a:cs typeface="ＭＳ Ｐゴシック" charset="0"/>
              </a:rPr>
              <a:t>        THE                                    </a:t>
            </a:r>
          </a:p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effectLst/>
                <a:latin typeface="Times" pitchFamily="-110" charset="0"/>
                <a:cs typeface="ＭＳ Ｐゴシック" charset="0"/>
              </a:rPr>
              <a:t>   STAGE</a:t>
            </a: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4412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253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67211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4966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6441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3289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10030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2971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54523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56195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8761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661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15352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575685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33473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7613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47946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028737"/>
      </p:ext>
    </p:extLst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50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027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4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64" name="Text Box 40"/>
          <p:cNvSpPr txBox="1">
            <a:spLocks noChangeArrowheads="1"/>
          </p:cNvSpPr>
          <p:nvPr userDrawn="1"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 </a:t>
            </a:r>
            <a:r>
              <a:rPr lang="en-US" sz="1000" b="1">
                <a:solidFill>
                  <a:srgbClr val="FFFFFF"/>
                </a:solidFill>
                <a:effectLst/>
                <a:latin typeface="Arial" charset="0"/>
              </a:rPr>
              <a:t>2004</a:t>
            </a: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 TBBMI</a:t>
            </a:r>
          </a:p>
        </p:txBody>
      </p:sp>
      <p:sp>
        <p:nvSpPr>
          <p:cNvPr id="1065" name="Rectangle 41"/>
          <p:cNvSpPr>
            <a:spLocks noChangeArrowheads="1"/>
          </p:cNvSpPr>
          <p:nvPr userDrawn="1"/>
        </p:nvSpPr>
        <p:spPr bwMode="auto">
          <a:xfrm>
            <a:off x="7546975" y="6515100"/>
            <a:ext cx="73183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effectLst/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effectLst/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effectLst/>
                <a:latin typeface="Times New Roman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308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32888" cy="6845300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790015">
                  <a:gamma/>
                  <a:shade val="8000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sp>
        <p:nvSpPr>
          <p:cNvPr id="1080" name="Rectangle 56"/>
          <p:cNvSpPr>
            <a:spLocks noChangeArrowheads="1"/>
          </p:cNvSpPr>
          <p:nvPr userDrawn="1"/>
        </p:nvSpPr>
        <p:spPr bwMode="auto">
          <a:xfrm>
            <a:off x="506413" y="415925"/>
            <a:ext cx="8361362" cy="617696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6725" y="361950"/>
            <a:ext cx="8281988" cy="6111875"/>
          </a:xfrm>
          <a:prstGeom prst="rect">
            <a:avLst/>
          </a:prstGeom>
          <a:solidFill>
            <a:srgbClr val="53535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4765675" y="600075"/>
            <a:ext cx="2239963" cy="5461000"/>
          </a:xfrm>
          <a:custGeom>
            <a:avLst/>
            <a:gdLst/>
            <a:ahLst/>
            <a:cxnLst>
              <a:cxn ang="0">
                <a:pos x="91" y="33"/>
              </a:cxn>
              <a:cxn ang="0">
                <a:pos x="212" y="76"/>
              </a:cxn>
              <a:cxn ang="0">
                <a:pos x="332" y="174"/>
              </a:cxn>
              <a:cxn ang="0">
                <a:pos x="383" y="305"/>
              </a:cxn>
              <a:cxn ang="0">
                <a:pos x="443" y="446"/>
              </a:cxn>
              <a:cxn ang="0">
                <a:pos x="453" y="620"/>
              </a:cxn>
              <a:cxn ang="0">
                <a:pos x="494" y="751"/>
              </a:cxn>
              <a:cxn ang="0">
                <a:pos x="494" y="882"/>
              </a:cxn>
              <a:cxn ang="0">
                <a:pos x="483" y="1012"/>
              </a:cxn>
              <a:cxn ang="0">
                <a:pos x="473" y="1143"/>
              </a:cxn>
              <a:cxn ang="0">
                <a:pos x="463" y="1284"/>
              </a:cxn>
              <a:cxn ang="0">
                <a:pos x="433" y="1426"/>
              </a:cxn>
              <a:cxn ang="0">
                <a:pos x="383" y="1556"/>
              </a:cxn>
              <a:cxn ang="0">
                <a:pos x="353" y="1687"/>
              </a:cxn>
              <a:cxn ang="0">
                <a:pos x="443" y="1796"/>
              </a:cxn>
              <a:cxn ang="0">
                <a:pos x="494" y="1937"/>
              </a:cxn>
              <a:cxn ang="0">
                <a:pos x="524" y="2068"/>
              </a:cxn>
              <a:cxn ang="0">
                <a:pos x="614" y="2198"/>
              </a:cxn>
              <a:cxn ang="0">
                <a:pos x="705" y="2351"/>
              </a:cxn>
              <a:cxn ang="0">
                <a:pos x="836" y="2470"/>
              </a:cxn>
              <a:cxn ang="0">
                <a:pos x="947" y="2612"/>
              </a:cxn>
              <a:cxn ang="0">
                <a:pos x="1078" y="2721"/>
              </a:cxn>
              <a:cxn ang="0">
                <a:pos x="1158" y="2851"/>
              </a:cxn>
              <a:cxn ang="0">
                <a:pos x="1269" y="3004"/>
              </a:cxn>
              <a:cxn ang="0">
                <a:pos x="1319" y="3156"/>
              </a:cxn>
              <a:cxn ang="0">
                <a:pos x="1370" y="3308"/>
              </a:cxn>
              <a:cxn ang="0">
                <a:pos x="1400" y="3439"/>
              </a:cxn>
              <a:cxn ang="0">
                <a:pos x="1410" y="3145"/>
              </a:cxn>
              <a:cxn ang="0">
                <a:pos x="1340" y="3058"/>
              </a:cxn>
              <a:cxn ang="0">
                <a:pos x="1259" y="2862"/>
              </a:cxn>
              <a:cxn ang="0">
                <a:pos x="1098" y="2721"/>
              </a:cxn>
              <a:cxn ang="0">
                <a:pos x="997" y="2514"/>
              </a:cxn>
              <a:cxn ang="0">
                <a:pos x="806" y="2449"/>
              </a:cxn>
              <a:cxn ang="0">
                <a:pos x="735" y="2307"/>
              </a:cxn>
              <a:cxn ang="0">
                <a:pos x="635" y="2187"/>
              </a:cxn>
              <a:cxn ang="0">
                <a:pos x="534" y="1959"/>
              </a:cxn>
              <a:cxn ang="0">
                <a:pos x="443" y="1785"/>
              </a:cxn>
              <a:cxn ang="0">
                <a:pos x="403" y="1632"/>
              </a:cxn>
              <a:cxn ang="0">
                <a:pos x="433" y="1491"/>
              </a:cxn>
              <a:cxn ang="0">
                <a:pos x="483" y="1349"/>
              </a:cxn>
              <a:cxn ang="0">
                <a:pos x="483" y="1208"/>
              </a:cxn>
              <a:cxn ang="0">
                <a:pos x="524" y="1023"/>
              </a:cxn>
              <a:cxn ang="0">
                <a:pos x="514" y="805"/>
              </a:cxn>
              <a:cxn ang="0">
                <a:pos x="534" y="642"/>
              </a:cxn>
              <a:cxn ang="0">
                <a:pos x="554" y="522"/>
              </a:cxn>
              <a:cxn ang="0">
                <a:pos x="665" y="392"/>
              </a:cxn>
              <a:cxn ang="0">
                <a:pos x="826" y="218"/>
              </a:cxn>
              <a:cxn ang="0">
                <a:pos x="876" y="76"/>
              </a:cxn>
              <a:cxn ang="0">
                <a:pos x="917" y="11"/>
              </a:cxn>
              <a:cxn ang="0">
                <a:pos x="765" y="87"/>
              </a:cxn>
              <a:cxn ang="0">
                <a:pos x="755" y="218"/>
              </a:cxn>
              <a:cxn ang="0">
                <a:pos x="745" y="305"/>
              </a:cxn>
              <a:cxn ang="0">
                <a:pos x="624" y="435"/>
              </a:cxn>
              <a:cxn ang="0">
                <a:pos x="534" y="522"/>
              </a:cxn>
              <a:cxn ang="0">
                <a:pos x="483" y="664"/>
              </a:cxn>
              <a:cxn ang="0">
                <a:pos x="473" y="511"/>
              </a:cxn>
              <a:cxn ang="0">
                <a:pos x="443" y="348"/>
              </a:cxn>
              <a:cxn ang="0">
                <a:pos x="383" y="218"/>
              </a:cxn>
              <a:cxn ang="0">
                <a:pos x="302" y="98"/>
              </a:cxn>
              <a:cxn ang="0">
                <a:pos x="181" y="33"/>
              </a:cxn>
              <a:cxn ang="0">
                <a:pos x="60" y="11"/>
              </a:cxn>
            </a:cxnLst>
            <a:rect l="0" t="0" r="r" b="b"/>
            <a:pathLst>
              <a:path w="1411" h="3440">
                <a:moveTo>
                  <a:pt x="0" y="0"/>
                </a:moveTo>
                <a:lnTo>
                  <a:pt x="50" y="22"/>
                </a:lnTo>
                <a:lnTo>
                  <a:pt x="91" y="33"/>
                </a:lnTo>
                <a:lnTo>
                  <a:pt x="131" y="22"/>
                </a:lnTo>
                <a:lnTo>
                  <a:pt x="171" y="54"/>
                </a:lnTo>
                <a:lnTo>
                  <a:pt x="212" y="76"/>
                </a:lnTo>
                <a:lnTo>
                  <a:pt x="252" y="98"/>
                </a:lnTo>
                <a:lnTo>
                  <a:pt x="292" y="141"/>
                </a:lnTo>
                <a:lnTo>
                  <a:pt x="332" y="174"/>
                </a:lnTo>
                <a:lnTo>
                  <a:pt x="342" y="218"/>
                </a:lnTo>
                <a:lnTo>
                  <a:pt x="342" y="261"/>
                </a:lnTo>
                <a:lnTo>
                  <a:pt x="383" y="305"/>
                </a:lnTo>
                <a:lnTo>
                  <a:pt x="413" y="348"/>
                </a:lnTo>
                <a:lnTo>
                  <a:pt x="413" y="403"/>
                </a:lnTo>
                <a:lnTo>
                  <a:pt x="443" y="446"/>
                </a:lnTo>
                <a:lnTo>
                  <a:pt x="463" y="490"/>
                </a:lnTo>
                <a:lnTo>
                  <a:pt x="453" y="577"/>
                </a:lnTo>
                <a:lnTo>
                  <a:pt x="453" y="620"/>
                </a:lnTo>
                <a:lnTo>
                  <a:pt x="473" y="664"/>
                </a:lnTo>
                <a:lnTo>
                  <a:pt x="483" y="707"/>
                </a:lnTo>
                <a:lnTo>
                  <a:pt x="494" y="751"/>
                </a:lnTo>
                <a:lnTo>
                  <a:pt x="494" y="794"/>
                </a:lnTo>
                <a:lnTo>
                  <a:pt x="494" y="838"/>
                </a:lnTo>
                <a:lnTo>
                  <a:pt x="494" y="882"/>
                </a:lnTo>
                <a:lnTo>
                  <a:pt x="494" y="925"/>
                </a:lnTo>
                <a:lnTo>
                  <a:pt x="504" y="969"/>
                </a:lnTo>
                <a:lnTo>
                  <a:pt x="483" y="1012"/>
                </a:lnTo>
                <a:lnTo>
                  <a:pt x="473" y="1056"/>
                </a:lnTo>
                <a:lnTo>
                  <a:pt x="473" y="1099"/>
                </a:lnTo>
                <a:lnTo>
                  <a:pt x="473" y="1143"/>
                </a:lnTo>
                <a:lnTo>
                  <a:pt x="483" y="1186"/>
                </a:lnTo>
                <a:lnTo>
                  <a:pt x="483" y="1230"/>
                </a:lnTo>
                <a:lnTo>
                  <a:pt x="463" y="1284"/>
                </a:lnTo>
                <a:lnTo>
                  <a:pt x="453" y="1328"/>
                </a:lnTo>
                <a:lnTo>
                  <a:pt x="453" y="1382"/>
                </a:lnTo>
                <a:lnTo>
                  <a:pt x="433" y="1426"/>
                </a:lnTo>
                <a:lnTo>
                  <a:pt x="403" y="1469"/>
                </a:lnTo>
                <a:lnTo>
                  <a:pt x="383" y="1513"/>
                </a:lnTo>
                <a:lnTo>
                  <a:pt x="383" y="1556"/>
                </a:lnTo>
                <a:lnTo>
                  <a:pt x="383" y="1600"/>
                </a:lnTo>
                <a:lnTo>
                  <a:pt x="363" y="1643"/>
                </a:lnTo>
                <a:lnTo>
                  <a:pt x="353" y="1687"/>
                </a:lnTo>
                <a:lnTo>
                  <a:pt x="363" y="1730"/>
                </a:lnTo>
                <a:lnTo>
                  <a:pt x="383" y="1785"/>
                </a:lnTo>
                <a:lnTo>
                  <a:pt x="443" y="1796"/>
                </a:lnTo>
                <a:lnTo>
                  <a:pt x="463" y="1850"/>
                </a:lnTo>
                <a:lnTo>
                  <a:pt x="483" y="1894"/>
                </a:lnTo>
                <a:lnTo>
                  <a:pt x="494" y="1937"/>
                </a:lnTo>
                <a:lnTo>
                  <a:pt x="494" y="1981"/>
                </a:lnTo>
                <a:lnTo>
                  <a:pt x="524" y="2024"/>
                </a:lnTo>
                <a:lnTo>
                  <a:pt x="524" y="2068"/>
                </a:lnTo>
                <a:lnTo>
                  <a:pt x="544" y="2122"/>
                </a:lnTo>
                <a:lnTo>
                  <a:pt x="584" y="2155"/>
                </a:lnTo>
                <a:lnTo>
                  <a:pt x="614" y="2198"/>
                </a:lnTo>
                <a:lnTo>
                  <a:pt x="624" y="2275"/>
                </a:lnTo>
                <a:lnTo>
                  <a:pt x="685" y="2285"/>
                </a:lnTo>
                <a:lnTo>
                  <a:pt x="705" y="2351"/>
                </a:lnTo>
                <a:lnTo>
                  <a:pt x="745" y="2394"/>
                </a:lnTo>
                <a:lnTo>
                  <a:pt x="786" y="2438"/>
                </a:lnTo>
                <a:lnTo>
                  <a:pt x="836" y="2470"/>
                </a:lnTo>
                <a:lnTo>
                  <a:pt x="876" y="2514"/>
                </a:lnTo>
                <a:lnTo>
                  <a:pt x="896" y="2568"/>
                </a:lnTo>
                <a:lnTo>
                  <a:pt x="947" y="2612"/>
                </a:lnTo>
                <a:lnTo>
                  <a:pt x="997" y="2634"/>
                </a:lnTo>
                <a:lnTo>
                  <a:pt x="1027" y="2677"/>
                </a:lnTo>
                <a:lnTo>
                  <a:pt x="1078" y="2721"/>
                </a:lnTo>
                <a:lnTo>
                  <a:pt x="1108" y="2764"/>
                </a:lnTo>
                <a:lnTo>
                  <a:pt x="1128" y="2808"/>
                </a:lnTo>
                <a:lnTo>
                  <a:pt x="1158" y="2851"/>
                </a:lnTo>
                <a:lnTo>
                  <a:pt x="1188" y="2906"/>
                </a:lnTo>
                <a:lnTo>
                  <a:pt x="1229" y="2949"/>
                </a:lnTo>
                <a:lnTo>
                  <a:pt x="1269" y="3004"/>
                </a:lnTo>
                <a:lnTo>
                  <a:pt x="1279" y="3058"/>
                </a:lnTo>
                <a:lnTo>
                  <a:pt x="1289" y="3113"/>
                </a:lnTo>
                <a:lnTo>
                  <a:pt x="1319" y="3156"/>
                </a:lnTo>
                <a:lnTo>
                  <a:pt x="1350" y="3210"/>
                </a:lnTo>
                <a:lnTo>
                  <a:pt x="1360" y="3265"/>
                </a:lnTo>
                <a:lnTo>
                  <a:pt x="1370" y="3308"/>
                </a:lnTo>
                <a:lnTo>
                  <a:pt x="1390" y="3352"/>
                </a:lnTo>
                <a:lnTo>
                  <a:pt x="1400" y="3395"/>
                </a:lnTo>
                <a:lnTo>
                  <a:pt x="1400" y="3439"/>
                </a:lnTo>
                <a:lnTo>
                  <a:pt x="1400" y="3319"/>
                </a:lnTo>
                <a:lnTo>
                  <a:pt x="1410" y="3232"/>
                </a:lnTo>
                <a:lnTo>
                  <a:pt x="1410" y="3145"/>
                </a:lnTo>
                <a:lnTo>
                  <a:pt x="1410" y="3102"/>
                </a:lnTo>
                <a:lnTo>
                  <a:pt x="1380" y="3058"/>
                </a:lnTo>
                <a:lnTo>
                  <a:pt x="1340" y="3058"/>
                </a:lnTo>
                <a:lnTo>
                  <a:pt x="1309" y="2982"/>
                </a:lnTo>
                <a:lnTo>
                  <a:pt x="1299" y="2938"/>
                </a:lnTo>
                <a:lnTo>
                  <a:pt x="1259" y="2862"/>
                </a:lnTo>
                <a:lnTo>
                  <a:pt x="1239" y="2819"/>
                </a:lnTo>
                <a:lnTo>
                  <a:pt x="1178" y="2753"/>
                </a:lnTo>
                <a:lnTo>
                  <a:pt x="1098" y="2721"/>
                </a:lnTo>
                <a:lnTo>
                  <a:pt x="1037" y="2721"/>
                </a:lnTo>
                <a:lnTo>
                  <a:pt x="1007" y="2579"/>
                </a:lnTo>
                <a:lnTo>
                  <a:pt x="997" y="2514"/>
                </a:lnTo>
                <a:lnTo>
                  <a:pt x="967" y="2470"/>
                </a:lnTo>
                <a:lnTo>
                  <a:pt x="886" y="2460"/>
                </a:lnTo>
                <a:lnTo>
                  <a:pt x="806" y="2449"/>
                </a:lnTo>
                <a:lnTo>
                  <a:pt x="765" y="2438"/>
                </a:lnTo>
                <a:lnTo>
                  <a:pt x="755" y="2351"/>
                </a:lnTo>
                <a:lnTo>
                  <a:pt x="735" y="2307"/>
                </a:lnTo>
                <a:lnTo>
                  <a:pt x="715" y="2253"/>
                </a:lnTo>
                <a:lnTo>
                  <a:pt x="675" y="2209"/>
                </a:lnTo>
                <a:lnTo>
                  <a:pt x="635" y="2187"/>
                </a:lnTo>
                <a:lnTo>
                  <a:pt x="554" y="2100"/>
                </a:lnTo>
                <a:lnTo>
                  <a:pt x="534" y="2057"/>
                </a:lnTo>
                <a:lnTo>
                  <a:pt x="534" y="1959"/>
                </a:lnTo>
                <a:lnTo>
                  <a:pt x="524" y="1894"/>
                </a:lnTo>
                <a:lnTo>
                  <a:pt x="494" y="1839"/>
                </a:lnTo>
                <a:lnTo>
                  <a:pt x="443" y="1785"/>
                </a:lnTo>
                <a:lnTo>
                  <a:pt x="413" y="1741"/>
                </a:lnTo>
                <a:lnTo>
                  <a:pt x="393" y="1687"/>
                </a:lnTo>
                <a:lnTo>
                  <a:pt x="403" y="1632"/>
                </a:lnTo>
                <a:lnTo>
                  <a:pt x="403" y="1589"/>
                </a:lnTo>
                <a:lnTo>
                  <a:pt x="413" y="1545"/>
                </a:lnTo>
                <a:lnTo>
                  <a:pt x="433" y="1491"/>
                </a:lnTo>
                <a:lnTo>
                  <a:pt x="433" y="1447"/>
                </a:lnTo>
                <a:lnTo>
                  <a:pt x="463" y="1393"/>
                </a:lnTo>
                <a:lnTo>
                  <a:pt x="483" y="1349"/>
                </a:lnTo>
                <a:lnTo>
                  <a:pt x="494" y="1295"/>
                </a:lnTo>
                <a:lnTo>
                  <a:pt x="494" y="1252"/>
                </a:lnTo>
                <a:lnTo>
                  <a:pt x="483" y="1208"/>
                </a:lnTo>
                <a:lnTo>
                  <a:pt x="494" y="1164"/>
                </a:lnTo>
                <a:lnTo>
                  <a:pt x="524" y="1067"/>
                </a:lnTo>
                <a:lnTo>
                  <a:pt x="524" y="1023"/>
                </a:lnTo>
                <a:lnTo>
                  <a:pt x="524" y="936"/>
                </a:lnTo>
                <a:lnTo>
                  <a:pt x="524" y="871"/>
                </a:lnTo>
                <a:lnTo>
                  <a:pt x="514" y="805"/>
                </a:lnTo>
                <a:lnTo>
                  <a:pt x="524" y="762"/>
                </a:lnTo>
                <a:lnTo>
                  <a:pt x="544" y="707"/>
                </a:lnTo>
                <a:lnTo>
                  <a:pt x="534" y="642"/>
                </a:lnTo>
                <a:lnTo>
                  <a:pt x="524" y="599"/>
                </a:lnTo>
                <a:lnTo>
                  <a:pt x="514" y="555"/>
                </a:lnTo>
                <a:lnTo>
                  <a:pt x="554" y="522"/>
                </a:lnTo>
                <a:lnTo>
                  <a:pt x="584" y="479"/>
                </a:lnTo>
                <a:lnTo>
                  <a:pt x="594" y="435"/>
                </a:lnTo>
                <a:lnTo>
                  <a:pt x="665" y="392"/>
                </a:lnTo>
                <a:lnTo>
                  <a:pt x="725" y="305"/>
                </a:lnTo>
                <a:lnTo>
                  <a:pt x="786" y="239"/>
                </a:lnTo>
                <a:lnTo>
                  <a:pt x="826" y="218"/>
                </a:lnTo>
                <a:lnTo>
                  <a:pt x="856" y="174"/>
                </a:lnTo>
                <a:lnTo>
                  <a:pt x="856" y="131"/>
                </a:lnTo>
                <a:lnTo>
                  <a:pt x="876" y="76"/>
                </a:lnTo>
                <a:lnTo>
                  <a:pt x="917" y="44"/>
                </a:lnTo>
                <a:lnTo>
                  <a:pt x="957" y="0"/>
                </a:lnTo>
                <a:lnTo>
                  <a:pt x="917" y="11"/>
                </a:lnTo>
                <a:lnTo>
                  <a:pt x="856" y="22"/>
                </a:lnTo>
                <a:lnTo>
                  <a:pt x="796" y="44"/>
                </a:lnTo>
                <a:lnTo>
                  <a:pt x="765" y="87"/>
                </a:lnTo>
                <a:lnTo>
                  <a:pt x="776" y="131"/>
                </a:lnTo>
                <a:lnTo>
                  <a:pt x="755" y="174"/>
                </a:lnTo>
                <a:lnTo>
                  <a:pt x="755" y="218"/>
                </a:lnTo>
                <a:lnTo>
                  <a:pt x="826" y="229"/>
                </a:lnTo>
                <a:lnTo>
                  <a:pt x="786" y="272"/>
                </a:lnTo>
                <a:lnTo>
                  <a:pt x="745" y="305"/>
                </a:lnTo>
                <a:lnTo>
                  <a:pt x="705" y="348"/>
                </a:lnTo>
                <a:lnTo>
                  <a:pt x="665" y="424"/>
                </a:lnTo>
                <a:lnTo>
                  <a:pt x="624" y="435"/>
                </a:lnTo>
                <a:lnTo>
                  <a:pt x="584" y="468"/>
                </a:lnTo>
                <a:lnTo>
                  <a:pt x="544" y="479"/>
                </a:lnTo>
                <a:lnTo>
                  <a:pt x="534" y="522"/>
                </a:lnTo>
                <a:lnTo>
                  <a:pt x="534" y="566"/>
                </a:lnTo>
                <a:lnTo>
                  <a:pt x="494" y="620"/>
                </a:lnTo>
                <a:lnTo>
                  <a:pt x="483" y="664"/>
                </a:lnTo>
                <a:lnTo>
                  <a:pt x="483" y="707"/>
                </a:lnTo>
                <a:lnTo>
                  <a:pt x="483" y="620"/>
                </a:lnTo>
                <a:lnTo>
                  <a:pt x="473" y="511"/>
                </a:lnTo>
                <a:lnTo>
                  <a:pt x="463" y="446"/>
                </a:lnTo>
                <a:lnTo>
                  <a:pt x="453" y="403"/>
                </a:lnTo>
                <a:lnTo>
                  <a:pt x="443" y="348"/>
                </a:lnTo>
                <a:lnTo>
                  <a:pt x="413" y="305"/>
                </a:lnTo>
                <a:lnTo>
                  <a:pt x="383" y="261"/>
                </a:lnTo>
                <a:lnTo>
                  <a:pt x="383" y="218"/>
                </a:lnTo>
                <a:lnTo>
                  <a:pt x="353" y="174"/>
                </a:lnTo>
                <a:lnTo>
                  <a:pt x="312" y="141"/>
                </a:lnTo>
                <a:lnTo>
                  <a:pt x="302" y="98"/>
                </a:lnTo>
                <a:lnTo>
                  <a:pt x="262" y="76"/>
                </a:lnTo>
                <a:lnTo>
                  <a:pt x="222" y="76"/>
                </a:lnTo>
                <a:lnTo>
                  <a:pt x="181" y="33"/>
                </a:lnTo>
                <a:lnTo>
                  <a:pt x="141" y="11"/>
                </a:lnTo>
                <a:lnTo>
                  <a:pt x="101" y="0"/>
                </a:lnTo>
                <a:lnTo>
                  <a:pt x="60" y="11"/>
                </a:lnTo>
                <a:lnTo>
                  <a:pt x="20" y="11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796925" y="1946275"/>
            <a:ext cx="7750175" cy="2227263"/>
          </a:xfrm>
          <a:custGeom>
            <a:avLst/>
            <a:gdLst/>
            <a:ahLst/>
            <a:cxnLst>
              <a:cxn ang="0">
                <a:pos x="151" y="54"/>
              </a:cxn>
              <a:cxn ang="0">
                <a:pos x="282" y="250"/>
              </a:cxn>
              <a:cxn ang="0">
                <a:pos x="524" y="261"/>
              </a:cxn>
              <a:cxn ang="0">
                <a:pos x="686" y="467"/>
              </a:cxn>
              <a:cxn ang="0">
                <a:pos x="766" y="706"/>
              </a:cxn>
              <a:cxn ang="0">
                <a:pos x="918" y="739"/>
              </a:cxn>
              <a:cxn ang="0">
                <a:pos x="1008" y="815"/>
              </a:cxn>
              <a:cxn ang="0">
                <a:pos x="1210" y="869"/>
              </a:cxn>
              <a:cxn ang="0">
                <a:pos x="1331" y="772"/>
              </a:cxn>
              <a:cxn ang="0">
                <a:pos x="1412" y="565"/>
              </a:cxn>
              <a:cxn ang="0">
                <a:pos x="1291" y="359"/>
              </a:cxn>
              <a:cxn ang="0">
                <a:pos x="1412" y="163"/>
              </a:cxn>
              <a:cxn ang="0">
                <a:pos x="1603" y="206"/>
              </a:cxn>
              <a:cxn ang="0">
                <a:pos x="1785" y="250"/>
              </a:cxn>
              <a:cxn ang="0">
                <a:pos x="1967" y="250"/>
              </a:cxn>
              <a:cxn ang="0">
                <a:pos x="2088" y="217"/>
              </a:cxn>
              <a:cxn ang="0">
                <a:pos x="2219" y="120"/>
              </a:cxn>
              <a:cxn ang="0">
                <a:pos x="2420" y="261"/>
              </a:cxn>
              <a:cxn ang="0">
                <a:pos x="2612" y="348"/>
              </a:cxn>
              <a:cxn ang="0">
                <a:pos x="2783" y="478"/>
              </a:cxn>
              <a:cxn ang="0">
                <a:pos x="2985" y="576"/>
              </a:cxn>
              <a:cxn ang="0">
                <a:pos x="3177" y="652"/>
              </a:cxn>
              <a:cxn ang="0">
                <a:pos x="3378" y="772"/>
              </a:cxn>
              <a:cxn ang="0">
                <a:pos x="3580" y="706"/>
              </a:cxn>
              <a:cxn ang="0">
                <a:pos x="3782" y="772"/>
              </a:cxn>
              <a:cxn ang="0">
                <a:pos x="3983" y="706"/>
              </a:cxn>
              <a:cxn ang="0">
                <a:pos x="4195" y="696"/>
              </a:cxn>
              <a:cxn ang="0">
                <a:pos x="4397" y="783"/>
              </a:cxn>
              <a:cxn ang="0">
                <a:pos x="4599" y="783"/>
              </a:cxn>
              <a:cxn ang="0">
                <a:pos x="4800" y="761"/>
              </a:cxn>
              <a:cxn ang="0">
                <a:pos x="4760" y="848"/>
              </a:cxn>
              <a:cxn ang="0">
                <a:pos x="4498" y="924"/>
              </a:cxn>
              <a:cxn ang="0">
                <a:pos x="4296" y="978"/>
              </a:cxn>
              <a:cxn ang="0">
                <a:pos x="4276" y="1130"/>
              </a:cxn>
              <a:cxn ang="0">
                <a:pos x="4165" y="1293"/>
              </a:cxn>
              <a:cxn ang="0">
                <a:pos x="3933" y="1337"/>
              </a:cxn>
              <a:cxn ang="0">
                <a:pos x="3620" y="1185"/>
              </a:cxn>
              <a:cxn ang="0">
                <a:pos x="3409" y="1011"/>
              </a:cxn>
              <a:cxn ang="0">
                <a:pos x="3177" y="978"/>
              </a:cxn>
              <a:cxn ang="0">
                <a:pos x="2955" y="859"/>
              </a:cxn>
              <a:cxn ang="0">
                <a:pos x="2703" y="848"/>
              </a:cxn>
              <a:cxn ang="0">
                <a:pos x="2471" y="924"/>
              </a:cxn>
              <a:cxn ang="0">
                <a:pos x="2239" y="859"/>
              </a:cxn>
              <a:cxn ang="0">
                <a:pos x="2027" y="772"/>
              </a:cxn>
              <a:cxn ang="0">
                <a:pos x="1926" y="946"/>
              </a:cxn>
              <a:cxn ang="0">
                <a:pos x="1916" y="1163"/>
              </a:cxn>
              <a:cxn ang="0">
                <a:pos x="1805" y="1359"/>
              </a:cxn>
              <a:cxn ang="0">
                <a:pos x="1593" y="1402"/>
              </a:cxn>
              <a:cxn ang="0">
                <a:pos x="1382" y="1326"/>
              </a:cxn>
              <a:cxn ang="0">
                <a:pos x="1180" y="1239"/>
              </a:cxn>
              <a:cxn ang="0">
                <a:pos x="978" y="1217"/>
              </a:cxn>
              <a:cxn ang="0">
                <a:pos x="777" y="1337"/>
              </a:cxn>
              <a:cxn ang="0">
                <a:pos x="625" y="1250"/>
              </a:cxn>
              <a:cxn ang="0">
                <a:pos x="504" y="1087"/>
              </a:cxn>
              <a:cxn ang="0">
                <a:pos x="373" y="902"/>
              </a:cxn>
              <a:cxn ang="0">
                <a:pos x="182" y="783"/>
              </a:cxn>
              <a:cxn ang="0">
                <a:pos x="121" y="598"/>
              </a:cxn>
              <a:cxn ang="0">
                <a:pos x="61" y="413"/>
              </a:cxn>
              <a:cxn ang="0">
                <a:pos x="61" y="196"/>
              </a:cxn>
              <a:cxn ang="0">
                <a:pos x="0" y="0"/>
              </a:cxn>
            </a:cxnLst>
            <a:rect l="0" t="0" r="r" b="b"/>
            <a:pathLst>
              <a:path w="4882" h="1403">
                <a:moveTo>
                  <a:pt x="0" y="0"/>
                </a:moveTo>
                <a:lnTo>
                  <a:pt x="40" y="22"/>
                </a:lnTo>
                <a:lnTo>
                  <a:pt x="81" y="33"/>
                </a:lnTo>
                <a:lnTo>
                  <a:pt x="121" y="11"/>
                </a:lnTo>
                <a:lnTo>
                  <a:pt x="151" y="54"/>
                </a:lnTo>
                <a:lnTo>
                  <a:pt x="192" y="76"/>
                </a:lnTo>
                <a:lnTo>
                  <a:pt x="222" y="120"/>
                </a:lnTo>
                <a:lnTo>
                  <a:pt x="242" y="163"/>
                </a:lnTo>
                <a:lnTo>
                  <a:pt x="252" y="206"/>
                </a:lnTo>
                <a:lnTo>
                  <a:pt x="282" y="250"/>
                </a:lnTo>
                <a:lnTo>
                  <a:pt x="323" y="272"/>
                </a:lnTo>
                <a:lnTo>
                  <a:pt x="363" y="272"/>
                </a:lnTo>
                <a:lnTo>
                  <a:pt x="403" y="250"/>
                </a:lnTo>
                <a:lnTo>
                  <a:pt x="484" y="250"/>
                </a:lnTo>
                <a:lnTo>
                  <a:pt x="524" y="261"/>
                </a:lnTo>
                <a:lnTo>
                  <a:pt x="565" y="304"/>
                </a:lnTo>
                <a:lnTo>
                  <a:pt x="595" y="348"/>
                </a:lnTo>
                <a:lnTo>
                  <a:pt x="635" y="380"/>
                </a:lnTo>
                <a:lnTo>
                  <a:pt x="666" y="424"/>
                </a:lnTo>
                <a:lnTo>
                  <a:pt x="686" y="467"/>
                </a:lnTo>
                <a:lnTo>
                  <a:pt x="686" y="511"/>
                </a:lnTo>
                <a:lnTo>
                  <a:pt x="686" y="554"/>
                </a:lnTo>
                <a:lnTo>
                  <a:pt x="706" y="609"/>
                </a:lnTo>
                <a:lnTo>
                  <a:pt x="726" y="663"/>
                </a:lnTo>
                <a:lnTo>
                  <a:pt x="766" y="706"/>
                </a:lnTo>
                <a:lnTo>
                  <a:pt x="807" y="717"/>
                </a:lnTo>
                <a:lnTo>
                  <a:pt x="847" y="674"/>
                </a:lnTo>
                <a:lnTo>
                  <a:pt x="887" y="652"/>
                </a:lnTo>
                <a:lnTo>
                  <a:pt x="908" y="696"/>
                </a:lnTo>
                <a:lnTo>
                  <a:pt x="918" y="739"/>
                </a:lnTo>
                <a:lnTo>
                  <a:pt x="898" y="783"/>
                </a:lnTo>
                <a:lnTo>
                  <a:pt x="887" y="826"/>
                </a:lnTo>
                <a:lnTo>
                  <a:pt x="928" y="869"/>
                </a:lnTo>
                <a:lnTo>
                  <a:pt x="968" y="848"/>
                </a:lnTo>
                <a:lnTo>
                  <a:pt x="1008" y="815"/>
                </a:lnTo>
                <a:lnTo>
                  <a:pt x="1049" y="826"/>
                </a:lnTo>
                <a:lnTo>
                  <a:pt x="1089" y="848"/>
                </a:lnTo>
                <a:lnTo>
                  <a:pt x="1129" y="848"/>
                </a:lnTo>
                <a:lnTo>
                  <a:pt x="1170" y="859"/>
                </a:lnTo>
                <a:lnTo>
                  <a:pt x="1210" y="869"/>
                </a:lnTo>
                <a:lnTo>
                  <a:pt x="1220" y="826"/>
                </a:lnTo>
                <a:lnTo>
                  <a:pt x="1261" y="815"/>
                </a:lnTo>
                <a:lnTo>
                  <a:pt x="1301" y="826"/>
                </a:lnTo>
                <a:lnTo>
                  <a:pt x="1341" y="815"/>
                </a:lnTo>
                <a:lnTo>
                  <a:pt x="1331" y="772"/>
                </a:lnTo>
                <a:lnTo>
                  <a:pt x="1331" y="728"/>
                </a:lnTo>
                <a:lnTo>
                  <a:pt x="1372" y="696"/>
                </a:lnTo>
                <a:lnTo>
                  <a:pt x="1392" y="652"/>
                </a:lnTo>
                <a:lnTo>
                  <a:pt x="1382" y="609"/>
                </a:lnTo>
                <a:lnTo>
                  <a:pt x="1412" y="565"/>
                </a:lnTo>
                <a:lnTo>
                  <a:pt x="1412" y="522"/>
                </a:lnTo>
                <a:lnTo>
                  <a:pt x="1372" y="500"/>
                </a:lnTo>
                <a:lnTo>
                  <a:pt x="1331" y="446"/>
                </a:lnTo>
                <a:lnTo>
                  <a:pt x="1301" y="402"/>
                </a:lnTo>
                <a:lnTo>
                  <a:pt x="1291" y="359"/>
                </a:lnTo>
                <a:lnTo>
                  <a:pt x="1291" y="315"/>
                </a:lnTo>
                <a:lnTo>
                  <a:pt x="1301" y="272"/>
                </a:lnTo>
                <a:lnTo>
                  <a:pt x="1341" y="228"/>
                </a:lnTo>
                <a:lnTo>
                  <a:pt x="1372" y="185"/>
                </a:lnTo>
                <a:lnTo>
                  <a:pt x="1412" y="163"/>
                </a:lnTo>
                <a:lnTo>
                  <a:pt x="1442" y="206"/>
                </a:lnTo>
                <a:lnTo>
                  <a:pt x="1482" y="217"/>
                </a:lnTo>
                <a:lnTo>
                  <a:pt x="1523" y="206"/>
                </a:lnTo>
                <a:lnTo>
                  <a:pt x="1563" y="206"/>
                </a:lnTo>
                <a:lnTo>
                  <a:pt x="1603" y="206"/>
                </a:lnTo>
                <a:lnTo>
                  <a:pt x="1654" y="196"/>
                </a:lnTo>
                <a:lnTo>
                  <a:pt x="1694" y="185"/>
                </a:lnTo>
                <a:lnTo>
                  <a:pt x="1735" y="185"/>
                </a:lnTo>
                <a:lnTo>
                  <a:pt x="1775" y="206"/>
                </a:lnTo>
                <a:lnTo>
                  <a:pt x="1785" y="250"/>
                </a:lnTo>
                <a:lnTo>
                  <a:pt x="1825" y="250"/>
                </a:lnTo>
                <a:lnTo>
                  <a:pt x="1866" y="283"/>
                </a:lnTo>
                <a:lnTo>
                  <a:pt x="1906" y="315"/>
                </a:lnTo>
                <a:lnTo>
                  <a:pt x="1946" y="293"/>
                </a:lnTo>
                <a:lnTo>
                  <a:pt x="1967" y="250"/>
                </a:lnTo>
                <a:lnTo>
                  <a:pt x="1977" y="206"/>
                </a:lnTo>
                <a:lnTo>
                  <a:pt x="1997" y="163"/>
                </a:lnTo>
                <a:lnTo>
                  <a:pt x="2037" y="152"/>
                </a:lnTo>
                <a:lnTo>
                  <a:pt x="2047" y="196"/>
                </a:lnTo>
                <a:lnTo>
                  <a:pt x="2088" y="217"/>
                </a:lnTo>
                <a:lnTo>
                  <a:pt x="2128" y="217"/>
                </a:lnTo>
                <a:lnTo>
                  <a:pt x="2138" y="174"/>
                </a:lnTo>
                <a:lnTo>
                  <a:pt x="2138" y="130"/>
                </a:lnTo>
                <a:lnTo>
                  <a:pt x="2178" y="120"/>
                </a:lnTo>
                <a:lnTo>
                  <a:pt x="2219" y="120"/>
                </a:lnTo>
                <a:lnTo>
                  <a:pt x="2259" y="163"/>
                </a:lnTo>
                <a:lnTo>
                  <a:pt x="2299" y="196"/>
                </a:lnTo>
                <a:lnTo>
                  <a:pt x="2340" y="196"/>
                </a:lnTo>
                <a:lnTo>
                  <a:pt x="2380" y="217"/>
                </a:lnTo>
                <a:lnTo>
                  <a:pt x="2420" y="261"/>
                </a:lnTo>
                <a:lnTo>
                  <a:pt x="2451" y="304"/>
                </a:lnTo>
                <a:lnTo>
                  <a:pt x="2491" y="337"/>
                </a:lnTo>
                <a:lnTo>
                  <a:pt x="2531" y="348"/>
                </a:lnTo>
                <a:lnTo>
                  <a:pt x="2572" y="348"/>
                </a:lnTo>
                <a:lnTo>
                  <a:pt x="2612" y="348"/>
                </a:lnTo>
                <a:lnTo>
                  <a:pt x="2652" y="359"/>
                </a:lnTo>
                <a:lnTo>
                  <a:pt x="2693" y="370"/>
                </a:lnTo>
                <a:lnTo>
                  <a:pt x="2733" y="391"/>
                </a:lnTo>
                <a:lnTo>
                  <a:pt x="2773" y="435"/>
                </a:lnTo>
                <a:lnTo>
                  <a:pt x="2783" y="478"/>
                </a:lnTo>
                <a:lnTo>
                  <a:pt x="2804" y="522"/>
                </a:lnTo>
                <a:lnTo>
                  <a:pt x="2854" y="565"/>
                </a:lnTo>
                <a:lnTo>
                  <a:pt x="2894" y="576"/>
                </a:lnTo>
                <a:lnTo>
                  <a:pt x="2945" y="576"/>
                </a:lnTo>
                <a:lnTo>
                  <a:pt x="2985" y="576"/>
                </a:lnTo>
                <a:lnTo>
                  <a:pt x="3025" y="576"/>
                </a:lnTo>
                <a:lnTo>
                  <a:pt x="3066" y="576"/>
                </a:lnTo>
                <a:lnTo>
                  <a:pt x="3106" y="587"/>
                </a:lnTo>
                <a:lnTo>
                  <a:pt x="3146" y="609"/>
                </a:lnTo>
                <a:lnTo>
                  <a:pt x="3177" y="652"/>
                </a:lnTo>
                <a:lnTo>
                  <a:pt x="3217" y="685"/>
                </a:lnTo>
                <a:lnTo>
                  <a:pt x="3257" y="696"/>
                </a:lnTo>
                <a:lnTo>
                  <a:pt x="3298" y="728"/>
                </a:lnTo>
                <a:lnTo>
                  <a:pt x="3338" y="772"/>
                </a:lnTo>
                <a:lnTo>
                  <a:pt x="3378" y="772"/>
                </a:lnTo>
                <a:lnTo>
                  <a:pt x="3419" y="772"/>
                </a:lnTo>
                <a:lnTo>
                  <a:pt x="3469" y="761"/>
                </a:lnTo>
                <a:lnTo>
                  <a:pt x="3509" y="761"/>
                </a:lnTo>
                <a:lnTo>
                  <a:pt x="3540" y="717"/>
                </a:lnTo>
                <a:lnTo>
                  <a:pt x="3580" y="706"/>
                </a:lnTo>
                <a:lnTo>
                  <a:pt x="3620" y="706"/>
                </a:lnTo>
                <a:lnTo>
                  <a:pt x="3661" y="706"/>
                </a:lnTo>
                <a:lnTo>
                  <a:pt x="3701" y="750"/>
                </a:lnTo>
                <a:lnTo>
                  <a:pt x="3741" y="772"/>
                </a:lnTo>
                <a:lnTo>
                  <a:pt x="3782" y="772"/>
                </a:lnTo>
                <a:lnTo>
                  <a:pt x="3822" y="761"/>
                </a:lnTo>
                <a:lnTo>
                  <a:pt x="3862" y="739"/>
                </a:lnTo>
                <a:lnTo>
                  <a:pt x="3903" y="717"/>
                </a:lnTo>
                <a:lnTo>
                  <a:pt x="3943" y="706"/>
                </a:lnTo>
                <a:lnTo>
                  <a:pt x="3983" y="706"/>
                </a:lnTo>
                <a:lnTo>
                  <a:pt x="4034" y="706"/>
                </a:lnTo>
                <a:lnTo>
                  <a:pt x="4074" y="696"/>
                </a:lnTo>
                <a:lnTo>
                  <a:pt x="4115" y="696"/>
                </a:lnTo>
                <a:lnTo>
                  <a:pt x="4155" y="696"/>
                </a:lnTo>
                <a:lnTo>
                  <a:pt x="4195" y="696"/>
                </a:lnTo>
                <a:lnTo>
                  <a:pt x="4236" y="717"/>
                </a:lnTo>
                <a:lnTo>
                  <a:pt x="4276" y="750"/>
                </a:lnTo>
                <a:lnTo>
                  <a:pt x="4316" y="772"/>
                </a:lnTo>
                <a:lnTo>
                  <a:pt x="4357" y="783"/>
                </a:lnTo>
                <a:lnTo>
                  <a:pt x="4397" y="783"/>
                </a:lnTo>
                <a:lnTo>
                  <a:pt x="4437" y="783"/>
                </a:lnTo>
                <a:lnTo>
                  <a:pt x="4478" y="783"/>
                </a:lnTo>
                <a:lnTo>
                  <a:pt x="4518" y="783"/>
                </a:lnTo>
                <a:lnTo>
                  <a:pt x="4558" y="783"/>
                </a:lnTo>
                <a:lnTo>
                  <a:pt x="4599" y="783"/>
                </a:lnTo>
                <a:lnTo>
                  <a:pt x="4639" y="783"/>
                </a:lnTo>
                <a:lnTo>
                  <a:pt x="4679" y="772"/>
                </a:lnTo>
                <a:lnTo>
                  <a:pt x="4720" y="761"/>
                </a:lnTo>
                <a:lnTo>
                  <a:pt x="4760" y="761"/>
                </a:lnTo>
                <a:lnTo>
                  <a:pt x="4800" y="761"/>
                </a:lnTo>
                <a:lnTo>
                  <a:pt x="4841" y="772"/>
                </a:lnTo>
                <a:lnTo>
                  <a:pt x="4881" y="772"/>
                </a:lnTo>
                <a:lnTo>
                  <a:pt x="4841" y="815"/>
                </a:lnTo>
                <a:lnTo>
                  <a:pt x="4800" y="826"/>
                </a:lnTo>
                <a:lnTo>
                  <a:pt x="4760" y="848"/>
                </a:lnTo>
                <a:lnTo>
                  <a:pt x="4720" y="880"/>
                </a:lnTo>
                <a:lnTo>
                  <a:pt x="4679" y="891"/>
                </a:lnTo>
                <a:lnTo>
                  <a:pt x="4629" y="913"/>
                </a:lnTo>
                <a:lnTo>
                  <a:pt x="4548" y="924"/>
                </a:lnTo>
                <a:lnTo>
                  <a:pt x="4498" y="924"/>
                </a:lnTo>
                <a:lnTo>
                  <a:pt x="4457" y="935"/>
                </a:lnTo>
                <a:lnTo>
                  <a:pt x="4417" y="967"/>
                </a:lnTo>
                <a:lnTo>
                  <a:pt x="4377" y="978"/>
                </a:lnTo>
                <a:lnTo>
                  <a:pt x="4336" y="978"/>
                </a:lnTo>
                <a:lnTo>
                  <a:pt x="4296" y="978"/>
                </a:lnTo>
                <a:lnTo>
                  <a:pt x="4246" y="978"/>
                </a:lnTo>
                <a:lnTo>
                  <a:pt x="4205" y="1000"/>
                </a:lnTo>
                <a:lnTo>
                  <a:pt x="4205" y="1076"/>
                </a:lnTo>
                <a:lnTo>
                  <a:pt x="4215" y="1119"/>
                </a:lnTo>
                <a:lnTo>
                  <a:pt x="4276" y="1130"/>
                </a:lnTo>
                <a:lnTo>
                  <a:pt x="4316" y="1152"/>
                </a:lnTo>
                <a:lnTo>
                  <a:pt x="4276" y="1206"/>
                </a:lnTo>
                <a:lnTo>
                  <a:pt x="4236" y="1228"/>
                </a:lnTo>
                <a:lnTo>
                  <a:pt x="4195" y="1250"/>
                </a:lnTo>
                <a:lnTo>
                  <a:pt x="4165" y="1293"/>
                </a:lnTo>
                <a:lnTo>
                  <a:pt x="4125" y="1337"/>
                </a:lnTo>
                <a:lnTo>
                  <a:pt x="4074" y="1337"/>
                </a:lnTo>
                <a:lnTo>
                  <a:pt x="4024" y="1337"/>
                </a:lnTo>
                <a:lnTo>
                  <a:pt x="3973" y="1337"/>
                </a:lnTo>
                <a:lnTo>
                  <a:pt x="3933" y="1337"/>
                </a:lnTo>
                <a:lnTo>
                  <a:pt x="3842" y="1337"/>
                </a:lnTo>
                <a:lnTo>
                  <a:pt x="3731" y="1315"/>
                </a:lnTo>
                <a:lnTo>
                  <a:pt x="3691" y="1293"/>
                </a:lnTo>
                <a:lnTo>
                  <a:pt x="3651" y="1239"/>
                </a:lnTo>
                <a:lnTo>
                  <a:pt x="3620" y="1185"/>
                </a:lnTo>
                <a:lnTo>
                  <a:pt x="3600" y="1141"/>
                </a:lnTo>
                <a:lnTo>
                  <a:pt x="3550" y="1109"/>
                </a:lnTo>
                <a:lnTo>
                  <a:pt x="3489" y="1087"/>
                </a:lnTo>
                <a:lnTo>
                  <a:pt x="3449" y="1043"/>
                </a:lnTo>
                <a:lnTo>
                  <a:pt x="3409" y="1011"/>
                </a:lnTo>
                <a:lnTo>
                  <a:pt x="3368" y="989"/>
                </a:lnTo>
                <a:lnTo>
                  <a:pt x="3328" y="978"/>
                </a:lnTo>
                <a:lnTo>
                  <a:pt x="3257" y="967"/>
                </a:lnTo>
                <a:lnTo>
                  <a:pt x="3217" y="967"/>
                </a:lnTo>
                <a:lnTo>
                  <a:pt x="3177" y="978"/>
                </a:lnTo>
                <a:lnTo>
                  <a:pt x="3136" y="978"/>
                </a:lnTo>
                <a:lnTo>
                  <a:pt x="3106" y="935"/>
                </a:lnTo>
                <a:lnTo>
                  <a:pt x="3076" y="891"/>
                </a:lnTo>
                <a:lnTo>
                  <a:pt x="2995" y="869"/>
                </a:lnTo>
                <a:lnTo>
                  <a:pt x="2955" y="859"/>
                </a:lnTo>
                <a:lnTo>
                  <a:pt x="2904" y="837"/>
                </a:lnTo>
                <a:lnTo>
                  <a:pt x="2824" y="826"/>
                </a:lnTo>
                <a:lnTo>
                  <a:pt x="2783" y="815"/>
                </a:lnTo>
                <a:lnTo>
                  <a:pt x="2743" y="826"/>
                </a:lnTo>
                <a:lnTo>
                  <a:pt x="2703" y="848"/>
                </a:lnTo>
                <a:lnTo>
                  <a:pt x="2662" y="869"/>
                </a:lnTo>
                <a:lnTo>
                  <a:pt x="2612" y="880"/>
                </a:lnTo>
                <a:lnTo>
                  <a:pt x="2562" y="891"/>
                </a:lnTo>
                <a:lnTo>
                  <a:pt x="2511" y="902"/>
                </a:lnTo>
                <a:lnTo>
                  <a:pt x="2471" y="924"/>
                </a:lnTo>
                <a:lnTo>
                  <a:pt x="2430" y="924"/>
                </a:lnTo>
                <a:lnTo>
                  <a:pt x="2390" y="913"/>
                </a:lnTo>
                <a:lnTo>
                  <a:pt x="2350" y="902"/>
                </a:lnTo>
                <a:lnTo>
                  <a:pt x="2279" y="869"/>
                </a:lnTo>
                <a:lnTo>
                  <a:pt x="2239" y="859"/>
                </a:lnTo>
                <a:lnTo>
                  <a:pt x="2198" y="837"/>
                </a:lnTo>
                <a:lnTo>
                  <a:pt x="2158" y="815"/>
                </a:lnTo>
                <a:lnTo>
                  <a:pt x="2118" y="783"/>
                </a:lnTo>
                <a:lnTo>
                  <a:pt x="2067" y="772"/>
                </a:lnTo>
                <a:lnTo>
                  <a:pt x="2027" y="772"/>
                </a:lnTo>
                <a:lnTo>
                  <a:pt x="1987" y="793"/>
                </a:lnTo>
                <a:lnTo>
                  <a:pt x="1946" y="815"/>
                </a:lnTo>
                <a:lnTo>
                  <a:pt x="1926" y="859"/>
                </a:lnTo>
                <a:lnTo>
                  <a:pt x="1926" y="902"/>
                </a:lnTo>
                <a:lnTo>
                  <a:pt x="1926" y="946"/>
                </a:lnTo>
                <a:lnTo>
                  <a:pt x="1896" y="989"/>
                </a:lnTo>
                <a:lnTo>
                  <a:pt x="1876" y="1032"/>
                </a:lnTo>
                <a:lnTo>
                  <a:pt x="1876" y="1076"/>
                </a:lnTo>
                <a:lnTo>
                  <a:pt x="1896" y="1119"/>
                </a:lnTo>
                <a:lnTo>
                  <a:pt x="1916" y="1163"/>
                </a:lnTo>
                <a:lnTo>
                  <a:pt x="1916" y="1206"/>
                </a:lnTo>
                <a:lnTo>
                  <a:pt x="1916" y="1293"/>
                </a:lnTo>
                <a:lnTo>
                  <a:pt x="1906" y="1337"/>
                </a:lnTo>
                <a:lnTo>
                  <a:pt x="1866" y="1359"/>
                </a:lnTo>
                <a:lnTo>
                  <a:pt x="1805" y="1359"/>
                </a:lnTo>
                <a:lnTo>
                  <a:pt x="1755" y="1380"/>
                </a:lnTo>
                <a:lnTo>
                  <a:pt x="1714" y="1380"/>
                </a:lnTo>
                <a:lnTo>
                  <a:pt x="1674" y="1391"/>
                </a:lnTo>
                <a:lnTo>
                  <a:pt x="1634" y="1391"/>
                </a:lnTo>
                <a:lnTo>
                  <a:pt x="1593" y="1402"/>
                </a:lnTo>
                <a:lnTo>
                  <a:pt x="1553" y="1369"/>
                </a:lnTo>
                <a:lnTo>
                  <a:pt x="1513" y="1348"/>
                </a:lnTo>
                <a:lnTo>
                  <a:pt x="1472" y="1348"/>
                </a:lnTo>
                <a:lnTo>
                  <a:pt x="1432" y="1348"/>
                </a:lnTo>
                <a:lnTo>
                  <a:pt x="1382" y="1326"/>
                </a:lnTo>
                <a:lnTo>
                  <a:pt x="1341" y="1304"/>
                </a:lnTo>
                <a:lnTo>
                  <a:pt x="1301" y="1272"/>
                </a:lnTo>
                <a:lnTo>
                  <a:pt x="1261" y="1250"/>
                </a:lnTo>
                <a:lnTo>
                  <a:pt x="1220" y="1239"/>
                </a:lnTo>
                <a:lnTo>
                  <a:pt x="1180" y="1239"/>
                </a:lnTo>
                <a:lnTo>
                  <a:pt x="1140" y="1239"/>
                </a:lnTo>
                <a:lnTo>
                  <a:pt x="1099" y="1228"/>
                </a:lnTo>
                <a:lnTo>
                  <a:pt x="1059" y="1228"/>
                </a:lnTo>
                <a:lnTo>
                  <a:pt x="1019" y="1217"/>
                </a:lnTo>
                <a:lnTo>
                  <a:pt x="978" y="1217"/>
                </a:lnTo>
                <a:lnTo>
                  <a:pt x="938" y="1228"/>
                </a:lnTo>
                <a:lnTo>
                  <a:pt x="898" y="1250"/>
                </a:lnTo>
                <a:lnTo>
                  <a:pt x="857" y="1282"/>
                </a:lnTo>
                <a:lnTo>
                  <a:pt x="817" y="1315"/>
                </a:lnTo>
                <a:lnTo>
                  <a:pt x="777" y="1337"/>
                </a:lnTo>
                <a:lnTo>
                  <a:pt x="736" y="1369"/>
                </a:lnTo>
                <a:lnTo>
                  <a:pt x="696" y="1380"/>
                </a:lnTo>
                <a:lnTo>
                  <a:pt x="656" y="1337"/>
                </a:lnTo>
                <a:lnTo>
                  <a:pt x="645" y="1293"/>
                </a:lnTo>
                <a:lnTo>
                  <a:pt x="625" y="1250"/>
                </a:lnTo>
                <a:lnTo>
                  <a:pt x="625" y="1206"/>
                </a:lnTo>
                <a:lnTo>
                  <a:pt x="615" y="1163"/>
                </a:lnTo>
                <a:lnTo>
                  <a:pt x="595" y="1119"/>
                </a:lnTo>
                <a:lnTo>
                  <a:pt x="555" y="1098"/>
                </a:lnTo>
                <a:lnTo>
                  <a:pt x="504" y="1087"/>
                </a:lnTo>
                <a:lnTo>
                  <a:pt x="464" y="1076"/>
                </a:lnTo>
                <a:lnTo>
                  <a:pt x="424" y="1043"/>
                </a:lnTo>
                <a:lnTo>
                  <a:pt x="393" y="1000"/>
                </a:lnTo>
                <a:lnTo>
                  <a:pt x="383" y="956"/>
                </a:lnTo>
                <a:lnTo>
                  <a:pt x="373" y="902"/>
                </a:lnTo>
                <a:lnTo>
                  <a:pt x="353" y="859"/>
                </a:lnTo>
                <a:lnTo>
                  <a:pt x="313" y="837"/>
                </a:lnTo>
                <a:lnTo>
                  <a:pt x="272" y="804"/>
                </a:lnTo>
                <a:lnTo>
                  <a:pt x="232" y="783"/>
                </a:lnTo>
                <a:lnTo>
                  <a:pt x="182" y="783"/>
                </a:lnTo>
                <a:lnTo>
                  <a:pt x="141" y="783"/>
                </a:lnTo>
                <a:lnTo>
                  <a:pt x="131" y="739"/>
                </a:lnTo>
                <a:lnTo>
                  <a:pt x="121" y="696"/>
                </a:lnTo>
                <a:lnTo>
                  <a:pt x="121" y="641"/>
                </a:lnTo>
                <a:lnTo>
                  <a:pt x="121" y="598"/>
                </a:lnTo>
                <a:lnTo>
                  <a:pt x="121" y="554"/>
                </a:lnTo>
                <a:lnTo>
                  <a:pt x="121" y="511"/>
                </a:lnTo>
                <a:lnTo>
                  <a:pt x="121" y="467"/>
                </a:lnTo>
                <a:lnTo>
                  <a:pt x="81" y="456"/>
                </a:lnTo>
                <a:lnTo>
                  <a:pt x="61" y="413"/>
                </a:lnTo>
                <a:lnTo>
                  <a:pt x="61" y="370"/>
                </a:lnTo>
                <a:lnTo>
                  <a:pt x="61" y="326"/>
                </a:lnTo>
                <a:lnTo>
                  <a:pt x="61" y="283"/>
                </a:lnTo>
                <a:lnTo>
                  <a:pt x="50" y="239"/>
                </a:lnTo>
                <a:lnTo>
                  <a:pt x="61" y="196"/>
                </a:lnTo>
                <a:lnTo>
                  <a:pt x="91" y="152"/>
                </a:lnTo>
                <a:lnTo>
                  <a:pt x="91" y="109"/>
                </a:lnTo>
                <a:lnTo>
                  <a:pt x="61" y="65"/>
                </a:lnTo>
                <a:lnTo>
                  <a:pt x="20" y="43"/>
                </a:lnTo>
                <a:lnTo>
                  <a:pt x="0" y="0"/>
                </a:ln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656565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663575" y="871538"/>
            <a:ext cx="7926388" cy="5164137"/>
          </a:xfrm>
          <a:custGeom>
            <a:avLst/>
            <a:gdLst/>
            <a:ahLst/>
            <a:cxnLst>
              <a:cxn ang="0">
                <a:pos x="968" y="2686"/>
              </a:cxn>
              <a:cxn ang="0">
                <a:pos x="766" y="3045"/>
              </a:cxn>
              <a:cxn ang="0">
                <a:pos x="474" y="3121"/>
              </a:cxn>
              <a:cxn ang="0">
                <a:pos x="161" y="3067"/>
              </a:cxn>
              <a:cxn ang="0">
                <a:pos x="182" y="2893"/>
              </a:cxn>
              <a:cxn ang="0">
                <a:pos x="504" y="2828"/>
              </a:cxn>
              <a:cxn ang="0">
                <a:pos x="807" y="2708"/>
              </a:cxn>
              <a:cxn ang="0">
                <a:pos x="958" y="2447"/>
              </a:cxn>
              <a:cxn ang="0">
                <a:pos x="645" y="2186"/>
              </a:cxn>
              <a:cxn ang="0">
                <a:pos x="303" y="2001"/>
              </a:cxn>
              <a:cxn ang="0">
                <a:pos x="444" y="2012"/>
              </a:cxn>
              <a:cxn ang="0">
                <a:pos x="837" y="2077"/>
              </a:cxn>
              <a:cxn ang="0">
                <a:pos x="1190" y="2186"/>
              </a:cxn>
              <a:cxn ang="0">
                <a:pos x="1291" y="2230"/>
              </a:cxn>
              <a:cxn ang="0">
                <a:pos x="1553" y="1990"/>
              </a:cxn>
              <a:cxn ang="0">
                <a:pos x="1896" y="1795"/>
              </a:cxn>
              <a:cxn ang="0">
                <a:pos x="2047" y="1468"/>
              </a:cxn>
              <a:cxn ang="0">
                <a:pos x="2148" y="1523"/>
              </a:cxn>
              <a:cxn ang="0">
                <a:pos x="2350" y="1370"/>
              </a:cxn>
              <a:cxn ang="0">
                <a:pos x="2158" y="1088"/>
              </a:cxn>
              <a:cxn ang="0">
                <a:pos x="2077" y="653"/>
              </a:cxn>
              <a:cxn ang="0">
                <a:pos x="1876" y="359"/>
              </a:cxn>
              <a:cxn ang="0">
                <a:pos x="1674" y="65"/>
              </a:cxn>
              <a:cxn ang="0">
                <a:pos x="1967" y="131"/>
              </a:cxn>
              <a:cxn ang="0">
                <a:pos x="2198" y="348"/>
              </a:cxn>
              <a:cxn ang="0">
                <a:pos x="2188" y="674"/>
              </a:cxn>
              <a:cxn ang="0">
                <a:pos x="2309" y="914"/>
              </a:cxn>
              <a:cxn ang="0">
                <a:pos x="2562" y="707"/>
              </a:cxn>
              <a:cxn ang="0">
                <a:pos x="2400" y="326"/>
              </a:cxn>
              <a:cxn ang="0">
                <a:pos x="2794" y="163"/>
              </a:cxn>
              <a:cxn ang="0">
                <a:pos x="3207" y="196"/>
              </a:cxn>
              <a:cxn ang="0">
                <a:pos x="3247" y="555"/>
              </a:cxn>
              <a:cxn ang="0">
                <a:pos x="3086" y="783"/>
              </a:cxn>
              <a:cxn ang="0">
                <a:pos x="2783" y="881"/>
              </a:cxn>
              <a:cxn ang="0">
                <a:pos x="3096" y="1055"/>
              </a:cxn>
              <a:cxn ang="0">
                <a:pos x="3499" y="1033"/>
              </a:cxn>
              <a:cxn ang="0">
                <a:pos x="3741" y="1283"/>
              </a:cxn>
              <a:cxn ang="0">
                <a:pos x="3661" y="1664"/>
              </a:cxn>
              <a:cxn ang="0">
                <a:pos x="3873" y="1903"/>
              </a:cxn>
              <a:cxn ang="0">
                <a:pos x="4175" y="1784"/>
              </a:cxn>
              <a:cxn ang="0">
                <a:pos x="4468" y="1631"/>
              </a:cxn>
              <a:cxn ang="0">
                <a:pos x="4720" y="1392"/>
              </a:cxn>
              <a:cxn ang="0">
                <a:pos x="4992" y="1490"/>
              </a:cxn>
              <a:cxn ang="0">
                <a:pos x="4730" y="1762"/>
              </a:cxn>
              <a:cxn ang="0">
                <a:pos x="4518" y="2132"/>
              </a:cxn>
              <a:cxn ang="0">
                <a:pos x="4266" y="2491"/>
              </a:cxn>
              <a:cxn ang="0">
                <a:pos x="3812" y="2469"/>
              </a:cxn>
              <a:cxn ang="0">
                <a:pos x="3560" y="2317"/>
              </a:cxn>
              <a:cxn ang="0">
                <a:pos x="3550" y="1849"/>
              </a:cxn>
              <a:cxn ang="0">
                <a:pos x="3348" y="1566"/>
              </a:cxn>
              <a:cxn ang="0">
                <a:pos x="3005" y="1773"/>
              </a:cxn>
              <a:cxn ang="0">
                <a:pos x="2824" y="1566"/>
              </a:cxn>
              <a:cxn ang="0">
                <a:pos x="2582" y="1294"/>
              </a:cxn>
              <a:cxn ang="0">
                <a:pos x="2279" y="1577"/>
              </a:cxn>
              <a:cxn ang="0">
                <a:pos x="2158" y="2001"/>
              </a:cxn>
              <a:cxn ang="0">
                <a:pos x="1896" y="2328"/>
              </a:cxn>
              <a:cxn ang="0">
                <a:pos x="1755" y="2643"/>
              </a:cxn>
              <a:cxn ang="0">
                <a:pos x="1392" y="2436"/>
              </a:cxn>
            </a:cxnLst>
            <a:rect l="0" t="0" r="r" b="b"/>
            <a:pathLst>
              <a:path w="4993" h="3253">
                <a:moveTo>
                  <a:pt x="1240" y="2415"/>
                </a:moveTo>
                <a:lnTo>
                  <a:pt x="1190" y="2436"/>
                </a:lnTo>
                <a:lnTo>
                  <a:pt x="1150" y="2458"/>
                </a:lnTo>
                <a:lnTo>
                  <a:pt x="1140" y="2502"/>
                </a:lnTo>
                <a:lnTo>
                  <a:pt x="1140" y="2545"/>
                </a:lnTo>
                <a:lnTo>
                  <a:pt x="1119" y="2589"/>
                </a:lnTo>
                <a:lnTo>
                  <a:pt x="1079" y="2610"/>
                </a:lnTo>
                <a:lnTo>
                  <a:pt x="1039" y="2621"/>
                </a:lnTo>
                <a:lnTo>
                  <a:pt x="998" y="2643"/>
                </a:lnTo>
                <a:lnTo>
                  <a:pt x="968" y="2686"/>
                </a:lnTo>
                <a:lnTo>
                  <a:pt x="968" y="2730"/>
                </a:lnTo>
                <a:lnTo>
                  <a:pt x="958" y="2784"/>
                </a:lnTo>
                <a:lnTo>
                  <a:pt x="958" y="2828"/>
                </a:lnTo>
                <a:lnTo>
                  <a:pt x="968" y="2871"/>
                </a:lnTo>
                <a:lnTo>
                  <a:pt x="968" y="2915"/>
                </a:lnTo>
                <a:lnTo>
                  <a:pt x="938" y="2958"/>
                </a:lnTo>
                <a:lnTo>
                  <a:pt x="887" y="2980"/>
                </a:lnTo>
                <a:lnTo>
                  <a:pt x="847" y="3013"/>
                </a:lnTo>
                <a:lnTo>
                  <a:pt x="807" y="3045"/>
                </a:lnTo>
                <a:lnTo>
                  <a:pt x="766" y="3045"/>
                </a:lnTo>
                <a:lnTo>
                  <a:pt x="716" y="3045"/>
                </a:lnTo>
                <a:lnTo>
                  <a:pt x="676" y="3056"/>
                </a:lnTo>
                <a:lnTo>
                  <a:pt x="666" y="3100"/>
                </a:lnTo>
                <a:lnTo>
                  <a:pt x="666" y="3154"/>
                </a:lnTo>
                <a:lnTo>
                  <a:pt x="645" y="3198"/>
                </a:lnTo>
                <a:lnTo>
                  <a:pt x="595" y="3241"/>
                </a:lnTo>
                <a:lnTo>
                  <a:pt x="555" y="3252"/>
                </a:lnTo>
                <a:lnTo>
                  <a:pt x="524" y="3208"/>
                </a:lnTo>
                <a:lnTo>
                  <a:pt x="504" y="3165"/>
                </a:lnTo>
                <a:lnTo>
                  <a:pt x="474" y="3121"/>
                </a:lnTo>
                <a:lnTo>
                  <a:pt x="484" y="3078"/>
                </a:lnTo>
                <a:lnTo>
                  <a:pt x="484" y="3034"/>
                </a:lnTo>
                <a:lnTo>
                  <a:pt x="444" y="3013"/>
                </a:lnTo>
                <a:lnTo>
                  <a:pt x="403" y="3013"/>
                </a:lnTo>
                <a:lnTo>
                  <a:pt x="363" y="3024"/>
                </a:lnTo>
                <a:lnTo>
                  <a:pt x="323" y="3045"/>
                </a:lnTo>
                <a:lnTo>
                  <a:pt x="282" y="3067"/>
                </a:lnTo>
                <a:lnTo>
                  <a:pt x="242" y="3078"/>
                </a:lnTo>
                <a:lnTo>
                  <a:pt x="202" y="3067"/>
                </a:lnTo>
                <a:lnTo>
                  <a:pt x="161" y="3067"/>
                </a:lnTo>
                <a:lnTo>
                  <a:pt x="121" y="3024"/>
                </a:lnTo>
                <a:lnTo>
                  <a:pt x="121" y="2980"/>
                </a:lnTo>
                <a:lnTo>
                  <a:pt x="91" y="2937"/>
                </a:lnTo>
                <a:lnTo>
                  <a:pt x="40" y="2915"/>
                </a:lnTo>
                <a:lnTo>
                  <a:pt x="0" y="2860"/>
                </a:lnTo>
                <a:lnTo>
                  <a:pt x="30" y="2817"/>
                </a:lnTo>
                <a:lnTo>
                  <a:pt x="71" y="2828"/>
                </a:lnTo>
                <a:lnTo>
                  <a:pt x="91" y="2871"/>
                </a:lnTo>
                <a:lnTo>
                  <a:pt x="141" y="2893"/>
                </a:lnTo>
                <a:lnTo>
                  <a:pt x="182" y="2893"/>
                </a:lnTo>
                <a:lnTo>
                  <a:pt x="202" y="2937"/>
                </a:lnTo>
                <a:lnTo>
                  <a:pt x="252" y="2969"/>
                </a:lnTo>
                <a:lnTo>
                  <a:pt x="292" y="2937"/>
                </a:lnTo>
                <a:lnTo>
                  <a:pt x="303" y="2893"/>
                </a:lnTo>
                <a:lnTo>
                  <a:pt x="303" y="2850"/>
                </a:lnTo>
                <a:lnTo>
                  <a:pt x="343" y="2839"/>
                </a:lnTo>
                <a:lnTo>
                  <a:pt x="383" y="2860"/>
                </a:lnTo>
                <a:lnTo>
                  <a:pt x="424" y="2828"/>
                </a:lnTo>
                <a:lnTo>
                  <a:pt x="464" y="2795"/>
                </a:lnTo>
                <a:lnTo>
                  <a:pt x="504" y="2828"/>
                </a:lnTo>
                <a:lnTo>
                  <a:pt x="555" y="2860"/>
                </a:lnTo>
                <a:lnTo>
                  <a:pt x="595" y="2871"/>
                </a:lnTo>
                <a:lnTo>
                  <a:pt x="645" y="2882"/>
                </a:lnTo>
                <a:lnTo>
                  <a:pt x="656" y="2839"/>
                </a:lnTo>
                <a:lnTo>
                  <a:pt x="645" y="2795"/>
                </a:lnTo>
                <a:lnTo>
                  <a:pt x="686" y="2773"/>
                </a:lnTo>
                <a:lnTo>
                  <a:pt x="686" y="2730"/>
                </a:lnTo>
                <a:lnTo>
                  <a:pt x="726" y="2708"/>
                </a:lnTo>
                <a:lnTo>
                  <a:pt x="766" y="2708"/>
                </a:lnTo>
                <a:lnTo>
                  <a:pt x="807" y="2708"/>
                </a:lnTo>
                <a:lnTo>
                  <a:pt x="847" y="2686"/>
                </a:lnTo>
                <a:lnTo>
                  <a:pt x="887" y="2665"/>
                </a:lnTo>
                <a:lnTo>
                  <a:pt x="918" y="2621"/>
                </a:lnTo>
                <a:lnTo>
                  <a:pt x="958" y="2599"/>
                </a:lnTo>
                <a:lnTo>
                  <a:pt x="998" y="2599"/>
                </a:lnTo>
                <a:lnTo>
                  <a:pt x="1019" y="2556"/>
                </a:lnTo>
                <a:lnTo>
                  <a:pt x="1049" y="2512"/>
                </a:lnTo>
                <a:lnTo>
                  <a:pt x="1039" y="2469"/>
                </a:lnTo>
                <a:lnTo>
                  <a:pt x="998" y="2447"/>
                </a:lnTo>
                <a:lnTo>
                  <a:pt x="958" y="2447"/>
                </a:lnTo>
                <a:lnTo>
                  <a:pt x="918" y="2425"/>
                </a:lnTo>
                <a:lnTo>
                  <a:pt x="877" y="2404"/>
                </a:lnTo>
                <a:lnTo>
                  <a:pt x="837" y="2415"/>
                </a:lnTo>
                <a:lnTo>
                  <a:pt x="797" y="2404"/>
                </a:lnTo>
                <a:lnTo>
                  <a:pt x="777" y="2360"/>
                </a:lnTo>
                <a:lnTo>
                  <a:pt x="797" y="2317"/>
                </a:lnTo>
                <a:lnTo>
                  <a:pt x="807" y="2273"/>
                </a:lnTo>
                <a:lnTo>
                  <a:pt x="716" y="2241"/>
                </a:lnTo>
                <a:lnTo>
                  <a:pt x="676" y="2230"/>
                </a:lnTo>
                <a:lnTo>
                  <a:pt x="645" y="2186"/>
                </a:lnTo>
                <a:lnTo>
                  <a:pt x="605" y="2164"/>
                </a:lnTo>
                <a:lnTo>
                  <a:pt x="565" y="2153"/>
                </a:lnTo>
                <a:lnTo>
                  <a:pt x="524" y="2132"/>
                </a:lnTo>
                <a:lnTo>
                  <a:pt x="484" y="2110"/>
                </a:lnTo>
                <a:lnTo>
                  <a:pt x="444" y="2110"/>
                </a:lnTo>
                <a:lnTo>
                  <a:pt x="403" y="2099"/>
                </a:lnTo>
                <a:lnTo>
                  <a:pt x="363" y="2099"/>
                </a:lnTo>
                <a:lnTo>
                  <a:pt x="343" y="2056"/>
                </a:lnTo>
                <a:lnTo>
                  <a:pt x="343" y="2012"/>
                </a:lnTo>
                <a:lnTo>
                  <a:pt x="303" y="2001"/>
                </a:lnTo>
                <a:lnTo>
                  <a:pt x="282" y="1958"/>
                </a:lnTo>
                <a:lnTo>
                  <a:pt x="242" y="1914"/>
                </a:lnTo>
                <a:lnTo>
                  <a:pt x="222" y="1871"/>
                </a:lnTo>
                <a:lnTo>
                  <a:pt x="242" y="1827"/>
                </a:lnTo>
                <a:lnTo>
                  <a:pt x="282" y="1827"/>
                </a:lnTo>
                <a:lnTo>
                  <a:pt x="313" y="1871"/>
                </a:lnTo>
                <a:lnTo>
                  <a:pt x="353" y="1903"/>
                </a:lnTo>
                <a:lnTo>
                  <a:pt x="393" y="1925"/>
                </a:lnTo>
                <a:lnTo>
                  <a:pt x="403" y="1969"/>
                </a:lnTo>
                <a:lnTo>
                  <a:pt x="444" y="2012"/>
                </a:lnTo>
                <a:lnTo>
                  <a:pt x="484" y="2023"/>
                </a:lnTo>
                <a:lnTo>
                  <a:pt x="524" y="2066"/>
                </a:lnTo>
                <a:lnTo>
                  <a:pt x="555" y="2110"/>
                </a:lnTo>
                <a:lnTo>
                  <a:pt x="595" y="2121"/>
                </a:lnTo>
                <a:lnTo>
                  <a:pt x="635" y="2121"/>
                </a:lnTo>
                <a:lnTo>
                  <a:pt x="676" y="2121"/>
                </a:lnTo>
                <a:lnTo>
                  <a:pt x="716" y="2099"/>
                </a:lnTo>
                <a:lnTo>
                  <a:pt x="756" y="2066"/>
                </a:lnTo>
                <a:lnTo>
                  <a:pt x="797" y="2056"/>
                </a:lnTo>
                <a:lnTo>
                  <a:pt x="837" y="2077"/>
                </a:lnTo>
                <a:lnTo>
                  <a:pt x="877" y="2110"/>
                </a:lnTo>
                <a:lnTo>
                  <a:pt x="918" y="2110"/>
                </a:lnTo>
                <a:lnTo>
                  <a:pt x="958" y="2110"/>
                </a:lnTo>
                <a:lnTo>
                  <a:pt x="998" y="2121"/>
                </a:lnTo>
                <a:lnTo>
                  <a:pt x="1029" y="2164"/>
                </a:lnTo>
                <a:lnTo>
                  <a:pt x="1069" y="2164"/>
                </a:lnTo>
                <a:lnTo>
                  <a:pt x="1109" y="2153"/>
                </a:lnTo>
                <a:lnTo>
                  <a:pt x="1150" y="2143"/>
                </a:lnTo>
                <a:lnTo>
                  <a:pt x="1190" y="2143"/>
                </a:lnTo>
                <a:lnTo>
                  <a:pt x="1190" y="2186"/>
                </a:lnTo>
                <a:lnTo>
                  <a:pt x="1180" y="2230"/>
                </a:lnTo>
                <a:lnTo>
                  <a:pt x="1170" y="2273"/>
                </a:lnTo>
                <a:lnTo>
                  <a:pt x="1180" y="2317"/>
                </a:lnTo>
                <a:lnTo>
                  <a:pt x="1220" y="2349"/>
                </a:lnTo>
                <a:lnTo>
                  <a:pt x="1261" y="2393"/>
                </a:lnTo>
                <a:lnTo>
                  <a:pt x="1301" y="2404"/>
                </a:lnTo>
                <a:lnTo>
                  <a:pt x="1321" y="2360"/>
                </a:lnTo>
                <a:lnTo>
                  <a:pt x="1321" y="2317"/>
                </a:lnTo>
                <a:lnTo>
                  <a:pt x="1301" y="2273"/>
                </a:lnTo>
                <a:lnTo>
                  <a:pt x="1291" y="2230"/>
                </a:lnTo>
                <a:lnTo>
                  <a:pt x="1321" y="2186"/>
                </a:lnTo>
                <a:lnTo>
                  <a:pt x="1361" y="2164"/>
                </a:lnTo>
                <a:lnTo>
                  <a:pt x="1402" y="2164"/>
                </a:lnTo>
                <a:lnTo>
                  <a:pt x="1402" y="2121"/>
                </a:lnTo>
                <a:lnTo>
                  <a:pt x="1392" y="2077"/>
                </a:lnTo>
                <a:lnTo>
                  <a:pt x="1442" y="2066"/>
                </a:lnTo>
                <a:lnTo>
                  <a:pt x="1482" y="2066"/>
                </a:lnTo>
                <a:lnTo>
                  <a:pt x="1523" y="2077"/>
                </a:lnTo>
                <a:lnTo>
                  <a:pt x="1553" y="2034"/>
                </a:lnTo>
                <a:lnTo>
                  <a:pt x="1553" y="1990"/>
                </a:lnTo>
                <a:lnTo>
                  <a:pt x="1553" y="1947"/>
                </a:lnTo>
                <a:lnTo>
                  <a:pt x="1593" y="1914"/>
                </a:lnTo>
                <a:lnTo>
                  <a:pt x="1644" y="1914"/>
                </a:lnTo>
                <a:lnTo>
                  <a:pt x="1694" y="1903"/>
                </a:lnTo>
                <a:lnTo>
                  <a:pt x="1745" y="1903"/>
                </a:lnTo>
                <a:lnTo>
                  <a:pt x="1785" y="1903"/>
                </a:lnTo>
                <a:lnTo>
                  <a:pt x="1825" y="1882"/>
                </a:lnTo>
                <a:lnTo>
                  <a:pt x="1866" y="1882"/>
                </a:lnTo>
                <a:lnTo>
                  <a:pt x="1896" y="1838"/>
                </a:lnTo>
                <a:lnTo>
                  <a:pt x="1896" y="1795"/>
                </a:lnTo>
                <a:lnTo>
                  <a:pt x="1886" y="1751"/>
                </a:lnTo>
                <a:lnTo>
                  <a:pt x="1886" y="1708"/>
                </a:lnTo>
                <a:lnTo>
                  <a:pt x="1896" y="1664"/>
                </a:lnTo>
                <a:lnTo>
                  <a:pt x="1886" y="1621"/>
                </a:lnTo>
                <a:lnTo>
                  <a:pt x="1886" y="1577"/>
                </a:lnTo>
                <a:lnTo>
                  <a:pt x="1926" y="1555"/>
                </a:lnTo>
                <a:lnTo>
                  <a:pt x="1977" y="1555"/>
                </a:lnTo>
                <a:lnTo>
                  <a:pt x="2017" y="1555"/>
                </a:lnTo>
                <a:lnTo>
                  <a:pt x="2017" y="1512"/>
                </a:lnTo>
                <a:lnTo>
                  <a:pt x="2047" y="1468"/>
                </a:lnTo>
                <a:lnTo>
                  <a:pt x="2098" y="1436"/>
                </a:lnTo>
                <a:lnTo>
                  <a:pt x="2108" y="1392"/>
                </a:lnTo>
                <a:lnTo>
                  <a:pt x="2108" y="1349"/>
                </a:lnTo>
                <a:lnTo>
                  <a:pt x="2148" y="1316"/>
                </a:lnTo>
                <a:lnTo>
                  <a:pt x="2188" y="1305"/>
                </a:lnTo>
                <a:lnTo>
                  <a:pt x="2178" y="1349"/>
                </a:lnTo>
                <a:lnTo>
                  <a:pt x="2168" y="1392"/>
                </a:lnTo>
                <a:lnTo>
                  <a:pt x="2148" y="1436"/>
                </a:lnTo>
                <a:lnTo>
                  <a:pt x="2148" y="1479"/>
                </a:lnTo>
                <a:lnTo>
                  <a:pt x="2148" y="1523"/>
                </a:lnTo>
                <a:lnTo>
                  <a:pt x="2138" y="1566"/>
                </a:lnTo>
                <a:lnTo>
                  <a:pt x="2178" y="1555"/>
                </a:lnTo>
                <a:lnTo>
                  <a:pt x="2209" y="1512"/>
                </a:lnTo>
                <a:lnTo>
                  <a:pt x="2249" y="1544"/>
                </a:lnTo>
                <a:lnTo>
                  <a:pt x="2289" y="1566"/>
                </a:lnTo>
                <a:lnTo>
                  <a:pt x="2299" y="1523"/>
                </a:lnTo>
                <a:lnTo>
                  <a:pt x="2340" y="1501"/>
                </a:lnTo>
                <a:lnTo>
                  <a:pt x="2360" y="1457"/>
                </a:lnTo>
                <a:lnTo>
                  <a:pt x="2350" y="1414"/>
                </a:lnTo>
                <a:lnTo>
                  <a:pt x="2350" y="1370"/>
                </a:lnTo>
                <a:lnTo>
                  <a:pt x="2309" y="1360"/>
                </a:lnTo>
                <a:lnTo>
                  <a:pt x="2279" y="1316"/>
                </a:lnTo>
                <a:lnTo>
                  <a:pt x="2279" y="1262"/>
                </a:lnTo>
                <a:lnTo>
                  <a:pt x="2279" y="1218"/>
                </a:lnTo>
                <a:lnTo>
                  <a:pt x="2289" y="1175"/>
                </a:lnTo>
                <a:lnTo>
                  <a:pt x="2289" y="1131"/>
                </a:lnTo>
                <a:lnTo>
                  <a:pt x="2279" y="1088"/>
                </a:lnTo>
                <a:lnTo>
                  <a:pt x="2239" y="1077"/>
                </a:lnTo>
                <a:lnTo>
                  <a:pt x="2198" y="1099"/>
                </a:lnTo>
                <a:lnTo>
                  <a:pt x="2158" y="1088"/>
                </a:lnTo>
                <a:lnTo>
                  <a:pt x="2118" y="1044"/>
                </a:lnTo>
                <a:lnTo>
                  <a:pt x="2098" y="1001"/>
                </a:lnTo>
                <a:lnTo>
                  <a:pt x="2108" y="957"/>
                </a:lnTo>
                <a:lnTo>
                  <a:pt x="2098" y="914"/>
                </a:lnTo>
                <a:lnTo>
                  <a:pt x="2077" y="870"/>
                </a:lnTo>
                <a:lnTo>
                  <a:pt x="2067" y="827"/>
                </a:lnTo>
                <a:lnTo>
                  <a:pt x="2077" y="783"/>
                </a:lnTo>
                <a:lnTo>
                  <a:pt x="2077" y="740"/>
                </a:lnTo>
                <a:lnTo>
                  <a:pt x="2077" y="696"/>
                </a:lnTo>
                <a:lnTo>
                  <a:pt x="2077" y="653"/>
                </a:lnTo>
                <a:lnTo>
                  <a:pt x="2108" y="609"/>
                </a:lnTo>
                <a:lnTo>
                  <a:pt x="2128" y="566"/>
                </a:lnTo>
                <a:lnTo>
                  <a:pt x="2128" y="522"/>
                </a:lnTo>
                <a:lnTo>
                  <a:pt x="2108" y="479"/>
                </a:lnTo>
                <a:lnTo>
                  <a:pt x="2067" y="457"/>
                </a:lnTo>
                <a:lnTo>
                  <a:pt x="2027" y="424"/>
                </a:lnTo>
                <a:lnTo>
                  <a:pt x="1987" y="402"/>
                </a:lnTo>
                <a:lnTo>
                  <a:pt x="1946" y="402"/>
                </a:lnTo>
                <a:lnTo>
                  <a:pt x="1906" y="402"/>
                </a:lnTo>
                <a:lnTo>
                  <a:pt x="1876" y="359"/>
                </a:lnTo>
                <a:lnTo>
                  <a:pt x="1906" y="315"/>
                </a:lnTo>
                <a:lnTo>
                  <a:pt x="1896" y="272"/>
                </a:lnTo>
                <a:lnTo>
                  <a:pt x="1906" y="228"/>
                </a:lnTo>
                <a:lnTo>
                  <a:pt x="1926" y="185"/>
                </a:lnTo>
                <a:lnTo>
                  <a:pt x="1876" y="174"/>
                </a:lnTo>
                <a:lnTo>
                  <a:pt x="1835" y="174"/>
                </a:lnTo>
                <a:lnTo>
                  <a:pt x="1785" y="163"/>
                </a:lnTo>
                <a:lnTo>
                  <a:pt x="1755" y="120"/>
                </a:lnTo>
                <a:lnTo>
                  <a:pt x="1714" y="76"/>
                </a:lnTo>
                <a:lnTo>
                  <a:pt x="1674" y="65"/>
                </a:lnTo>
                <a:lnTo>
                  <a:pt x="1634" y="54"/>
                </a:lnTo>
                <a:lnTo>
                  <a:pt x="1644" y="11"/>
                </a:lnTo>
                <a:lnTo>
                  <a:pt x="1684" y="0"/>
                </a:lnTo>
                <a:lnTo>
                  <a:pt x="1735" y="0"/>
                </a:lnTo>
                <a:lnTo>
                  <a:pt x="1755" y="44"/>
                </a:lnTo>
                <a:lnTo>
                  <a:pt x="1805" y="65"/>
                </a:lnTo>
                <a:lnTo>
                  <a:pt x="1846" y="65"/>
                </a:lnTo>
                <a:lnTo>
                  <a:pt x="1886" y="76"/>
                </a:lnTo>
                <a:lnTo>
                  <a:pt x="1936" y="87"/>
                </a:lnTo>
                <a:lnTo>
                  <a:pt x="1967" y="131"/>
                </a:lnTo>
                <a:lnTo>
                  <a:pt x="1967" y="174"/>
                </a:lnTo>
                <a:lnTo>
                  <a:pt x="2007" y="185"/>
                </a:lnTo>
                <a:lnTo>
                  <a:pt x="2037" y="228"/>
                </a:lnTo>
                <a:lnTo>
                  <a:pt x="2077" y="228"/>
                </a:lnTo>
                <a:lnTo>
                  <a:pt x="2128" y="207"/>
                </a:lnTo>
                <a:lnTo>
                  <a:pt x="2178" y="196"/>
                </a:lnTo>
                <a:lnTo>
                  <a:pt x="2219" y="218"/>
                </a:lnTo>
                <a:lnTo>
                  <a:pt x="2219" y="261"/>
                </a:lnTo>
                <a:lnTo>
                  <a:pt x="2198" y="305"/>
                </a:lnTo>
                <a:lnTo>
                  <a:pt x="2198" y="348"/>
                </a:lnTo>
                <a:lnTo>
                  <a:pt x="2229" y="392"/>
                </a:lnTo>
                <a:lnTo>
                  <a:pt x="2269" y="392"/>
                </a:lnTo>
                <a:lnTo>
                  <a:pt x="2309" y="402"/>
                </a:lnTo>
                <a:lnTo>
                  <a:pt x="2350" y="446"/>
                </a:lnTo>
                <a:lnTo>
                  <a:pt x="2299" y="489"/>
                </a:lnTo>
                <a:lnTo>
                  <a:pt x="2259" y="500"/>
                </a:lnTo>
                <a:lnTo>
                  <a:pt x="2239" y="544"/>
                </a:lnTo>
                <a:lnTo>
                  <a:pt x="2239" y="587"/>
                </a:lnTo>
                <a:lnTo>
                  <a:pt x="2219" y="631"/>
                </a:lnTo>
                <a:lnTo>
                  <a:pt x="2188" y="674"/>
                </a:lnTo>
                <a:lnTo>
                  <a:pt x="2148" y="696"/>
                </a:lnTo>
                <a:lnTo>
                  <a:pt x="2108" y="718"/>
                </a:lnTo>
                <a:lnTo>
                  <a:pt x="2098" y="761"/>
                </a:lnTo>
                <a:lnTo>
                  <a:pt x="2098" y="805"/>
                </a:lnTo>
                <a:lnTo>
                  <a:pt x="2108" y="848"/>
                </a:lnTo>
                <a:lnTo>
                  <a:pt x="2148" y="859"/>
                </a:lnTo>
                <a:lnTo>
                  <a:pt x="2188" y="859"/>
                </a:lnTo>
                <a:lnTo>
                  <a:pt x="2229" y="848"/>
                </a:lnTo>
                <a:lnTo>
                  <a:pt x="2269" y="881"/>
                </a:lnTo>
                <a:lnTo>
                  <a:pt x="2309" y="914"/>
                </a:lnTo>
                <a:lnTo>
                  <a:pt x="2350" y="892"/>
                </a:lnTo>
                <a:lnTo>
                  <a:pt x="2360" y="848"/>
                </a:lnTo>
                <a:lnTo>
                  <a:pt x="2360" y="805"/>
                </a:lnTo>
                <a:lnTo>
                  <a:pt x="2360" y="761"/>
                </a:lnTo>
                <a:lnTo>
                  <a:pt x="2360" y="718"/>
                </a:lnTo>
                <a:lnTo>
                  <a:pt x="2400" y="707"/>
                </a:lnTo>
                <a:lnTo>
                  <a:pt x="2441" y="718"/>
                </a:lnTo>
                <a:lnTo>
                  <a:pt x="2481" y="740"/>
                </a:lnTo>
                <a:lnTo>
                  <a:pt x="2521" y="750"/>
                </a:lnTo>
                <a:lnTo>
                  <a:pt x="2562" y="707"/>
                </a:lnTo>
                <a:lnTo>
                  <a:pt x="2572" y="663"/>
                </a:lnTo>
                <a:lnTo>
                  <a:pt x="2572" y="620"/>
                </a:lnTo>
                <a:lnTo>
                  <a:pt x="2531" y="587"/>
                </a:lnTo>
                <a:lnTo>
                  <a:pt x="2491" y="587"/>
                </a:lnTo>
                <a:lnTo>
                  <a:pt x="2451" y="566"/>
                </a:lnTo>
                <a:lnTo>
                  <a:pt x="2430" y="522"/>
                </a:lnTo>
                <a:lnTo>
                  <a:pt x="2430" y="479"/>
                </a:lnTo>
                <a:lnTo>
                  <a:pt x="2430" y="424"/>
                </a:lnTo>
                <a:lnTo>
                  <a:pt x="2410" y="370"/>
                </a:lnTo>
                <a:lnTo>
                  <a:pt x="2400" y="326"/>
                </a:lnTo>
                <a:lnTo>
                  <a:pt x="2441" y="305"/>
                </a:lnTo>
                <a:lnTo>
                  <a:pt x="2481" y="305"/>
                </a:lnTo>
                <a:lnTo>
                  <a:pt x="2521" y="305"/>
                </a:lnTo>
                <a:lnTo>
                  <a:pt x="2562" y="305"/>
                </a:lnTo>
                <a:lnTo>
                  <a:pt x="2602" y="315"/>
                </a:lnTo>
                <a:lnTo>
                  <a:pt x="2642" y="272"/>
                </a:lnTo>
                <a:lnTo>
                  <a:pt x="2672" y="228"/>
                </a:lnTo>
                <a:lnTo>
                  <a:pt x="2713" y="207"/>
                </a:lnTo>
                <a:lnTo>
                  <a:pt x="2753" y="196"/>
                </a:lnTo>
                <a:lnTo>
                  <a:pt x="2794" y="163"/>
                </a:lnTo>
                <a:lnTo>
                  <a:pt x="2834" y="141"/>
                </a:lnTo>
                <a:lnTo>
                  <a:pt x="2874" y="163"/>
                </a:lnTo>
                <a:lnTo>
                  <a:pt x="2915" y="196"/>
                </a:lnTo>
                <a:lnTo>
                  <a:pt x="2955" y="185"/>
                </a:lnTo>
                <a:lnTo>
                  <a:pt x="2995" y="174"/>
                </a:lnTo>
                <a:lnTo>
                  <a:pt x="3036" y="163"/>
                </a:lnTo>
                <a:lnTo>
                  <a:pt x="3076" y="196"/>
                </a:lnTo>
                <a:lnTo>
                  <a:pt x="3116" y="218"/>
                </a:lnTo>
                <a:lnTo>
                  <a:pt x="3167" y="207"/>
                </a:lnTo>
                <a:lnTo>
                  <a:pt x="3207" y="196"/>
                </a:lnTo>
                <a:lnTo>
                  <a:pt x="3247" y="218"/>
                </a:lnTo>
                <a:lnTo>
                  <a:pt x="3267" y="261"/>
                </a:lnTo>
                <a:lnTo>
                  <a:pt x="3267" y="305"/>
                </a:lnTo>
                <a:lnTo>
                  <a:pt x="3257" y="348"/>
                </a:lnTo>
                <a:lnTo>
                  <a:pt x="3227" y="392"/>
                </a:lnTo>
                <a:lnTo>
                  <a:pt x="3207" y="435"/>
                </a:lnTo>
                <a:lnTo>
                  <a:pt x="3197" y="479"/>
                </a:lnTo>
                <a:lnTo>
                  <a:pt x="3157" y="511"/>
                </a:lnTo>
                <a:lnTo>
                  <a:pt x="3207" y="544"/>
                </a:lnTo>
                <a:lnTo>
                  <a:pt x="3247" y="555"/>
                </a:lnTo>
                <a:lnTo>
                  <a:pt x="3288" y="566"/>
                </a:lnTo>
                <a:lnTo>
                  <a:pt x="3318" y="609"/>
                </a:lnTo>
                <a:lnTo>
                  <a:pt x="3348" y="653"/>
                </a:lnTo>
                <a:lnTo>
                  <a:pt x="3308" y="674"/>
                </a:lnTo>
                <a:lnTo>
                  <a:pt x="3267" y="674"/>
                </a:lnTo>
                <a:lnTo>
                  <a:pt x="3227" y="674"/>
                </a:lnTo>
                <a:lnTo>
                  <a:pt x="3187" y="707"/>
                </a:lnTo>
                <a:lnTo>
                  <a:pt x="3177" y="750"/>
                </a:lnTo>
                <a:lnTo>
                  <a:pt x="3136" y="783"/>
                </a:lnTo>
                <a:lnTo>
                  <a:pt x="3086" y="783"/>
                </a:lnTo>
                <a:lnTo>
                  <a:pt x="3046" y="783"/>
                </a:lnTo>
                <a:lnTo>
                  <a:pt x="2995" y="783"/>
                </a:lnTo>
                <a:lnTo>
                  <a:pt x="2955" y="783"/>
                </a:lnTo>
                <a:lnTo>
                  <a:pt x="2915" y="783"/>
                </a:lnTo>
                <a:lnTo>
                  <a:pt x="2864" y="783"/>
                </a:lnTo>
                <a:lnTo>
                  <a:pt x="2824" y="783"/>
                </a:lnTo>
                <a:lnTo>
                  <a:pt x="2783" y="783"/>
                </a:lnTo>
                <a:lnTo>
                  <a:pt x="2743" y="805"/>
                </a:lnTo>
                <a:lnTo>
                  <a:pt x="2733" y="848"/>
                </a:lnTo>
                <a:lnTo>
                  <a:pt x="2783" y="881"/>
                </a:lnTo>
                <a:lnTo>
                  <a:pt x="2824" y="881"/>
                </a:lnTo>
                <a:lnTo>
                  <a:pt x="2864" y="870"/>
                </a:lnTo>
                <a:lnTo>
                  <a:pt x="2884" y="914"/>
                </a:lnTo>
                <a:lnTo>
                  <a:pt x="2894" y="957"/>
                </a:lnTo>
                <a:lnTo>
                  <a:pt x="2894" y="1011"/>
                </a:lnTo>
                <a:lnTo>
                  <a:pt x="2904" y="1055"/>
                </a:lnTo>
                <a:lnTo>
                  <a:pt x="2975" y="1055"/>
                </a:lnTo>
                <a:lnTo>
                  <a:pt x="3015" y="1044"/>
                </a:lnTo>
                <a:lnTo>
                  <a:pt x="3056" y="1033"/>
                </a:lnTo>
                <a:lnTo>
                  <a:pt x="3096" y="1055"/>
                </a:lnTo>
                <a:lnTo>
                  <a:pt x="3136" y="1055"/>
                </a:lnTo>
                <a:lnTo>
                  <a:pt x="3167" y="1011"/>
                </a:lnTo>
                <a:lnTo>
                  <a:pt x="3207" y="990"/>
                </a:lnTo>
                <a:lnTo>
                  <a:pt x="3247" y="968"/>
                </a:lnTo>
                <a:lnTo>
                  <a:pt x="3288" y="946"/>
                </a:lnTo>
                <a:lnTo>
                  <a:pt x="3338" y="957"/>
                </a:lnTo>
                <a:lnTo>
                  <a:pt x="3378" y="1001"/>
                </a:lnTo>
                <a:lnTo>
                  <a:pt x="3419" y="1033"/>
                </a:lnTo>
                <a:lnTo>
                  <a:pt x="3459" y="1033"/>
                </a:lnTo>
                <a:lnTo>
                  <a:pt x="3499" y="1033"/>
                </a:lnTo>
                <a:lnTo>
                  <a:pt x="3540" y="1011"/>
                </a:lnTo>
                <a:lnTo>
                  <a:pt x="3580" y="1001"/>
                </a:lnTo>
                <a:lnTo>
                  <a:pt x="3620" y="1001"/>
                </a:lnTo>
                <a:lnTo>
                  <a:pt x="3661" y="1011"/>
                </a:lnTo>
                <a:lnTo>
                  <a:pt x="3681" y="1066"/>
                </a:lnTo>
                <a:lnTo>
                  <a:pt x="3691" y="1109"/>
                </a:lnTo>
                <a:lnTo>
                  <a:pt x="3691" y="1153"/>
                </a:lnTo>
                <a:lnTo>
                  <a:pt x="3681" y="1196"/>
                </a:lnTo>
                <a:lnTo>
                  <a:pt x="3711" y="1240"/>
                </a:lnTo>
                <a:lnTo>
                  <a:pt x="3741" y="1283"/>
                </a:lnTo>
                <a:lnTo>
                  <a:pt x="3741" y="1327"/>
                </a:lnTo>
                <a:lnTo>
                  <a:pt x="3741" y="1381"/>
                </a:lnTo>
                <a:lnTo>
                  <a:pt x="3752" y="1425"/>
                </a:lnTo>
                <a:lnTo>
                  <a:pt x="3752" y="1468"/>
                </a:lnTo>
                <a:lnTo>
                  <a:pt x="3701" y="1490"/>
                </a:lnTo>
                <a:lnTo>
                  <a:pt x="3641" y="1501"/>
                </a:lnTo>
                <a:lnTo>
                  <a:pt x="3610" y="1544"/>
                </a:lnTo>
                <a:lnTo>
                  <a:pt x="3610" y="1588"/>
                </a:lnTo>
                <a:lnTo>
                  <a:pt x="3620" y="1631"/>
                </a:lnTo>
                <a:lnTo>
                  <a:pt x="3661" y="1664"/>
                </a:lnTo>
                <a:lnTo>
                  <a:pt x="3701" y="1686"/>
                </a:lnTo>
                <a:lnTo>
                  <a:pt x="3741" y="1675"/>
                </a:lnTo>
                <a:lnTo>
                  <a:pt x="3782" y="1653"/>
                </a:lnTo>
                <a:lnTo>
                  <a:pt x="3822" y="1664"/>
                </a:lnTo>
                <a:lnTo>
                  <a:pt x="3842" y="1708"/>
                </a:lnTo>
                <a:lnTo>
                  <a:pt x="3852" y="1751"/>
                </a:lnTo>
                <a:lnTo>
                  <a:pt x="3822" y="1795"/>
                </a:lnTo>
                <a:lnTo>
                  <a:pt x="3822" y="1838"/>
                </a:lnTo>
                <a:lnTo>
                  <a:pt x="3832" y="1892"/>
                </a:lnTo>
                <a:lnTo>
                  <a:pt x="3873" y="1903"/>
                </a:lnTo>
                <a:lnTo>
                  <a:pt x="3893" y="1947"/>
                </a:lnTo>
                <a:lnTo>
                  <a:pt x="3943" y="1969"/>
                </a:lnTo>
                <a:lnTo>
                  <a:pt x="3994" y="1969"/>
                </a:lnTo>
                <a:lnTo>
                  <a:pt x="4044" y="1958"/>
                </a:lnTo>
                <a:lnTo>
                  <a:pt x="4084" y="1958"/>
                </a:lnTo>
                <a:lnTo>
                  <a:pt x="4125" y="1958"/>
                </a:lnTo>
                <a:lnTo>
                  <a:pt x="4135" y="1914"/>
                </a:lnTo>
                <a:lnTo>
                  <a:pt x="4135" y="1871"/>
                </a:lnTo>
                <a:lnTo>
                  <a:pt x="4175" y="1827"/>
                </a:lnTo>
                <a:lnTo>
                  <a:pt x="4175" y="1784"/>
                </a:lnTo>
                <a:lnTo>
                  <a:pt x="4215" y="1751"/>
                </a:lnTo>
                <a:lnTo>
                  <a:pt x="4256" y="1718"/>
                </a:lnTo>
                <a:lnTo>
                  <a:pt x="4256" y="1675"/>
                </a:lnTo>
                <a:lnTo>
                  <a:pt x="4256" y="1631"/>
                </a:lnTo>
                <a:lnTo>
                  <a:pt x="4276" y="1588"/>
                </a:lnTo>
                <a:lnTo>
                  <a:pt x="4316" y="1566"/>
                </a:lnTo>
                <a:lnTo>
                  <a:pt x="4347" y="1621"/>
                </a:lnTo>
                <a:lnTo>
                  <a:pt x="4387" y="1653"/>
                </a:lnTo>
                <a:lnTo>
                  <a:pt x="4427" y="1642"/>
                </a:lnTo>
                <a:lnTo>
                  <a:pt x="4468" y="1631"/>
                </a:lnTo>
                <a:lnTo>
                  <a:pt x="4508" y="1642"/>
                </a:lnTo>
                <a:lnTo>
                  <a:pt x="4548" y="1664"/>
                </a:lnTo>
                <a:lnTo>
                  <a:pt x="4589" y="1631"/>
                </a:lnTo>
                <a:lnTo>
                  <a:pt x="4589" y="1588"/>
                </a:lnTo>
                <a:lnTo>
                  <a:pt x="4599" y="1544"/>
                </a:lnTo>
                <a:lnTo>
                  <a:pt x="4639" y="1523"/>
                </a:lnTo>
                <a:lnTo>
                  <a:pt x="4679" y="1523"/>
                </a:lnTo>
                <a:lnTo>
                  <a:pt x="4700" y="1479"/>
                </a:lnTo>
                <a:lnTo>
                  <a:pt x="4700" y="1436"/>
                </a:lnTo>
                <a:lnTo>
                  <a:pt x="4720" y="1392"/>
                </a:lnTo>
                <a:lnTo>
                  <a:pt x="4760" y="1360"/>
                </a:lnTo>
                <a:lnTo>
                  <a:pt x="4800" y="1349"/>
                </a:lnTo>
                <a:lnTo>
                  <a:pt x="4841" y="1349"/>
                </a:lnTo>
                <a:lnTo>
                  <a:pt x="4881" y="1316"/>
                </a:lnTo>
                <a:lnTo>
                  <a:pt x="4921" y="1305"/>
                </a:lnTo>
                <a:lnTo>
                  <a:pt x="4962" y="1305"/>
                </a:lnTo>
                <a:lnTo>
                  <a:pt x="4992" y="1360"/>
                </a:lnTo>
                <a:lnTo>
                  <a:pt x="4992" y="1403"/>
                </a:lnTo>
                <a:lnTo>
                  <a:pt x="4992" y="1447"/>
                </a:lnTo>
                <a:lnTo>
                  <a:pt x="4992" y="1490"/>
                </a:lnTo>
                <a:lnTo>
                  <a:pt x="4992" y="1534"/>
                </a:lnTo>
                <a:lnTo>
                  <a:pt x="4962" y="1577"/>
                </a:lnTo>
                <a:lnTo>
                  <a:pt x="4921" y="1566"/>
                </a:lnTo>
                <a:lnTo>
                  <a:pt x="4881" y="1544"/>
                </a:lnTo>
                <a:lnTo>
                  <a:pt x="4841" y="1555"/>
                </a:lnTo>
                <a:lnTo>
                  <a:pt x="4810" y="1599"/>
                </a:lnTo>
                <a:lnTo>
                  <a:pt x="4770" y="1631"/>
                </a:lnTo>
                <a:lnTo>
                  <a:pt x="4750" y="1675"/>
                </a:lnTo>
                <a:lnTo>
                  <a:pt x="4750" y="1718"/>
                </a:lnTo>
                <a:lnTo>
                  <a:pt x="4730" y="1762"/>
                </a:lnTo>
                <a:lnTo>
                  <a:pt x="4700" y="1805"/>
                </a:lnTo>
                <a:lnTo>
                  <a:pt x="4659" y="1849"/>
                </a:lnTo>
                <a:lnTo>
                  <a:pt x="4639" y="1892"/>
                </a:lnTo>
                <a:lnTo>
                  <a:pt x="4639" y="1936"/>
                </a:lnTo>
                <a:lnTo>
                  <a:pt x="4599" y="1936"/>
                </a:lnTo>
                <a:lnTo>
                  <a:pt x="4579" y="1990"/>
                </a:lnTo>
                <a:lnTo>
                  <a:pt x="4579" y="2034"/>
                </a:lnTo>
                <a:lnTo>
                  <a:pt x="4579" y="2077"/>
                </a:lnTo>
                <a:lnTo>
                  <a:pt x="4558" y="2121"/>
                </a:lnTo>
                <a:lnTo>
                  <a:pt x="4518" y="2132"/>
                </a:lnTo>
                <a:lnTo>
                  <a:pt x="4478" y="2132"/>
                </a:lnTo>
                <a:lnTo>
                  <a:pt x="4437" y="2143"/>
                </a:lnTo>
                <a:lnTo>
                  <a:pt x="4417" y="2186"/>
                </a:lnTo>
                <a:lnTo>
                  <a:pt x="4377" y="2219"/>
                </a:lnTo>
                <a:lnTo>
                  <a:pt x="4377" y="2262"/>
                </a:lnTo>
                <a:lnTo>
                  <a:pt x="4377" y="2317"/>
                </a:lnTo>
                <a:lnTo>
                  <a:pt x="4347" y="2360"/>
                </a:lnTo>
                <a:lnTo>
                  <a:pt x="4306" y="2415"/>
                </a:lnTo>
                <a:lnTo>
                  <a:pt x="4306" y="2469"/>
                </a:lnTo>
                <a:lnTo>
                  <a:pt x="4266" y="2491"/>
                </a:lnTo>
                <a:lnTo>
                  <a:pt x="4185" y="2491"/>
                </a:lnTo>
                <a:lnTo>
                  <a:pt x="4145" y="2491"/>
                </a:lnTo>
                <a:lnTo>
                  <a:pt x="4105" y="2502"/>
                </a:lnTo>
                <a:lnTo>
                  <a:pt x="4064" y="2512"/>
                </a:lnTo>
                <a:lnTo>
                  <a:pt x="4024" y="2491"/>
                </a:lnTo>
                <a:lnTo>
                  <a:pt x="3984" y="2458"/>
                </a:lnTo>
                <a:lnTo>
                  <a:pt x="3943" y="2458"/>
                </a:lnTo>
                <a:lnTo>
                  <a:pt x="3903" y="2458"/>
                </a:lnTo>
                <a:lnTo>
                  <a:pt x="3852" y="2480"/>
                </a:lnTo>
                <a:lnTo>
                  <a:pt x="3812" y="2469"/>
                </a:lnTo>
                <a:lnTo>
                  <a:pt x="3772" y="2458"/>
                </a:lnTo>
                <a:lnTo>
                  <a:pt x="3741" y="2545"/>
                </a:lnTo>
                <a:lnTo>
                  <a:pt x="3701" y="2578"/>
                </a:lnTo>
                <a:lnTo>
                  <a:pt x="3661" y="2578"/>
                </a:lnTo>
                <a:lnTo>
                  <a:pt x="3651" y="2534"/>
                </a:lnTo>
                <a:lnTo>
                  <a:pt x="3661" y="2491"/>
                </a:lnTo>
                <a:lnTo>
                  <a:pt x="3661" y="2447"/>
                </a:lnTo>
                <a:lnTo>
                  <a:pt x="3661" y="2404"/>
                </a:lnTo>
                <a:lnTo>
                  <a:pt x="3570" y="2360"/>
                </a:lnTo>
                <a:lnTo>
                  <a:pt x="3560" y="2317"/>
                </a:lnTo>
                <a:lnTo>
                  <a:pt x="3570" y="2273"/>
                </a:lnTo>
                <a:lnTo>
                  <a:pt x="3590" y="2230"/>
                </a:lnTo>
                <a:lnTo>
                  <a:pt x="3600" y="2175"/>
                </a:lnTo>
                <a:lnTo>
                  <a:pt x="3600" y="2121"/>
                </a:lnTo>
                <a:lnTo>
                  <a:pt x="3590" y="2077"/>
                </a:lnTo>
                <a:lnTo>
                  <a:pt x="3580" y="2023"/>
                </a:lnTo>
                <a:lnTo>
                  <a:pt x="3580" y="1979"/>
                </a:lnTo>
                <a:lnTo>
                  <a:pt x="3550" y="1936"/>
                </a:lnTo>
                <a:lnTo>
                  <a:pt x="3530" y="1892"/>
                </a:lnTo>
                <a:lnTo>
                  <a:pt x="3550" y="1849"/>
                </a:lnTo>
                <a:lnTo>
                  <a:pt x="3570" y="1805"/>
                </a:lnTo>
                <a:lnTo>
                  <a:pt x="3580" y="1762"/>
                </a:lnTo>
                <a:lnTo>
                  <a:pt x="3570" y="1675"/>
                </a:lnTo>
                <a:lnTo>
                  <a:pt x="3570" y="1631"/>
                </a:lnTo>
                <a:lnTo>
                  <a:pt x="3560" y="1577"/>
                </a:lnTo>
                <a:lnTo>
                  <a:pt x="3520" y="1544"/>
                </a:lnTo>
                <a:lnTo>
                  <a:pt x="3469" y="1566"/>
                </a:lnTo>
                <a:lnTo>
                  <a:pt x="3429" y="1588"/>
                </a:lnTo>
                <a:lnTo>
                  <a:pt x="3389" y="1588"/>
                </a:lnTo>
                <a:lnTo>
                  <a:pt x="3348" y="1566"/>
                </a:lnTo>
                <a:lnTo>
                  <a:pt x="3308" y="1544"/>
                </a:lnTo>
                <a:lnTo>
                  <a:pt x="3267" y="1577"/>
                </a:lnTo>
                <a:lnTo>
                  <a:pt x="3237" y="1621"/>
                </a:lnTo>
                <a:lnTo>
                  <a:pt x="3197" y="1631"/>
                </a:lnTo>
                <a:lnTo>
                  <a:pt x="3146" y="1610"/>
                </a:lnTo>
                <a:lnTo>
                  <a:pt x="3106" y="1599"/>
                </a:lnTo>
                <a:lnTo>
                  <a:pt x="3066" y="1642"/>
                </a:lnTo>
                <a:lnTo>
                  <a:pt x="3046" y="1686"/>
                </a:lnTo>
                <a:lnTo>
                  <a:pt x="3025" y="1729"/>
                </a:lnTo>
                <a:lnTo>
                  <a:pt x="3005" y="1773"/>
                </a:lnTo>
                <a:lnTo>
                  <a:pt x="2995" y="1816"/>
                </a:lnTo>
                <a:lnTo>
                  <a:pt x="2945" y="1816"/>
                </a:lnTo>
                <a:lnTo>
                  <a:pt x="2904" y="1816"/>
                </a:lnTo>
                <a:lnTo>
                  <a:pt x="2894" y="1773"/>
                </a:lnTo>
                <a:lnTo>
                  <a:pt x="2904" y="1729"/>
                </a:lnTo>
                <a:lnTo>
                  <a:pt x="2904" y="1686"/>
                </a:lnTo>
                <a:lnTo>
                  <a:pt x="2864" y="1675"/>
                </a:lnTo>
                <a:lnTo>
                  <a:pt x="2824" y="1664"/>
                </a:lnTo>
                <a:lnTo>
                  <a:pt x="2814" y="1610"/>
                </a:lnTo>
                <a:lnTo>
                  <a:pt x="2824" y="1566"/>
                </a:lnTo>
                <a:lnTo>
                  <a:pt x="2824" y="1512"/>
                </a:lnTo>
                <a:lnTo>
                  <a:pt x="2824" y="1468"/>
                </a:lnTo>
                <a:lnTo>
                  <a:pt x="2834" y="1425"/>
                </a:lnTo>
                <a:lnTo>
                  <a:pt x="2834" y="1381"/>
                </a:lnTo>
                <a:lnTo>
                  <a:pt x="2794" y="1360"/>
                </a:lnTo>
                <a:lnTo>
                  <a:pt x="2753" y="1338"/>
                </a:lnTo>
                <a:lnTo>
                  <a:pt x="2703" y="1338"/>
                </a:lnTo>
                <a:lnTo>
                  <a:pt x="2662" y="1338"/>
                </a:lnTo>
                <a:lnTo>
                  <a:pt x="2622" y="1305"/>
                </a:lnTo>
                <a:lnTo>
                  <a:pt x="2582" y="1294"/>
                </a:lnTo>
                <a:lnTo>
                  <a:pt x="2521" y="1294"/>
                </a:lnTo>
                <a:lnTo>
                  <a:pt x="2491" y="1338"/>
                </a:lnTo>
                <a:lnTo>
                  <a:pt x="2451" y="1381"/>
                </a:lnTo>
                <a:lnTo>
                  <a:pt x="2451" y="1425"/>
                </a:lnTo>
                <a:lnTo>
                  <a:pt x="2451" y="1468"/>
                </a:lnTo>
                <a:lnTo>
                  <a:pt x="2410" y="1512"/>
                </a:lnTo>
                <a:lnTo>
                  <a:pt x="2400" y="1555"/>
                </a:lnTo>
                <a:lnTo>
                  <a:pt x="2360" y="1566"/>
                </a:lnTo>
                <a:lnTo>
                  <a:pt x="2320" y="1555"/>
                </a:lnTo>
                <a:lnTo>
                  <a:pt x="2279" y="1577"/>
                </a:lnTo>
                <a:lnTo>
                  <a:pt x="2239" y="1599"/>
                </a:lnTo>
                <a:lnTo>
                  <a:pt x="2229" y="1653"/>
                </a:lnTo>
                <a:lnTo>
                  <a:pt x="2239" y="1697"/>
                </a:lnTo>
                <a:lnTo>
                  <a:pt x="2239" y="1740"/>
                </a:lnTo>
                <a:lnTo>
                  <a:pt x="2219" y="1784"/>
                </a:lnTo>
                <a:lnTo>
                  <a:pt x="2188" y="1827"/>
                </a:lnTo>
                <a:lnTo>
                  <a:pt x="2178" y="1871"/>
                </a:lnTo>
                <a:lnTo>
                  <a:pt x="2168" y="1914"/>
                </a:lnTo>
                <a:lnTo>
                  <a:pt x="2168" y="1958"/>
                </a:lnTo>
                <a:lnTo>
                  <a:pt x="2158" y="2001"/>
                </a:lnTo>
                <a:lnTo>
                  <a:pt x="2128" y="2045"/>
                </a:lnTo>
                <a:lnTo>
                  <a:pt x="2088" y="2088"/>
                </a:lnTo>
                <a:lnTo>
                  <a:pt x="2047" y="2088"/>
                </a:lnTo>
                <a:lnTo>
                  <a:pt x="2007" y="2077"/>
                </a:lnTo>
                <a:lnTo>
                  <a:pt x="1967" y="2099"/>
                </a:lnTo>
                <a:lnTo>
                  <a:pt x="1926" y="2143"/>
                </a:lnTo>
                <a:lnTo>
                  <a:pt x="1896" y="2197"/>
                </a:lnTo>
                <a:lnTo>
                  <a:pt x="1896" y="2241"/>
                </a:lnTo>
                <a:lnTo>
                  <a:pt x="1896" y="2284"/>
                </a:lnTo>
                <a:lnTo>
                  <a:pt x="1896" y="2328"/>
                </a:lnTo>
                <a:lnTo>
                  <a:pt x="1886" y="2371"/>
                </a:lnTo>
                <a:lnTo>
                  <a:pt x="1916" y="2415"/>
                </a:lnTo>
                <a:lnTo>
                  <a:pt x="1956" y="2447"/>
                </a:lnTo>
                <a:lnTo>
                  <a:pt x="1967" y="2491"/>
                </a:lnTo>
                <a:lnTo>
                  <a:pt x="1946" y="2534"/>
                </a:lnTo>
                <a:lnTo>
                  <a:pt x="1926" y="2589"/>
                </a:lnTo>
                <a:lnTo>
                  <a:pt x="1876" y="2610"/>
                </a:lnTo>
                <a:lnTo>
                  <a:pt x="1835" y="2610"/>
                </a:lnTo>
                <a:lnTo>
                  <a:pt x="1795" y="2643"/>
                </a:lnTo>
                <a:lnTo>
                  <a:pt x="1755" y="2643"/>
                </a:lnTo>
                <a:lnTo>
                  <a:pt x="1714" y="2643"/>
                </a:lnTo>
                <a:lnTo>
                  <a:pt x="1674" y="2621"/>
                </a:lnTo>
                <a:lnTo>
                  <a:pt x="1634" y="2621"/>
                </a:lnTo>
                <a:lnTo>
                  <a:pt x="1593" y="2643"/>
                </a:lnTo>
                <a:lnTo>
                  <a:pt x="1553" y="2589"/>
                </a:lnTo>
                <a:lnTo>
                  <a:pt x="1543" y="2545"/>
                </a:lnTo>
                <a:lnTo>
                  <a:pt x="1493" y="2545"/>
                </a:lnTo>
                <a:lnTo>
                  <a:pt x="1472" y="2502"/>
                </a:lnTo>
                <a:lnTo>
                  <a:pt x="1432" y="2469"/>
                </a:lnTo>
                <a:lnTo>
                  <a:pt x="1392" y="2436"/>
                </a:lnTo>
                <a:lnTo>
                  <a:pt x="1351" y="2436"/>
                </a:lnTo>
                <a:lnTo>
                  <a:pt x="1311" y="2425"/>
                </a:lnTo>
                <a:lnTo>
                  <a:pt x="1271" y="2415"/>
                </a:lnTo>
                <a:lnTo>
                  <a:pt x="1220" y="2458"/>
                </a:lnTo>
                <a:lnTo>
                  <a:pt x="1240" y="2415"/>
                </a:lnTo>
              </a:path>
            </a:pathLst>
          </a:custGeom>
          <a:solidFill>
            <a:srgbClr val="585858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839788" y="817563"/>
            <a:ext cx="1066800" cy="960437"/>
          </a:xfrm>
          <a:custGeom>
            <a:avLst/>
            <a:gdLst/>
            <a:ahLst/>
            <a:cxnLst>
              <a:cxn ang="0">
                <a:pos x="154" y="44"/>
              </a:cxn>
              <a:cxn ang="0">
                <a:pos x="168" y="102"/>
              </a:cxn>
              <a:cxn ang="0">
                <a:pos x="174" y="160"/>
              </a:cxn>
              <a:cxn ang="0">
                <a:pos x="201" y="226"/>
              </a:cxn>
              <a:cxn ang="0">
                <a:pos x="208" y="291"/>
              </a:cxn>
              <a:cxn ang="0">
                <a:pos x="221" y="349"/>
              </a:cxn>
              <a:cxn ang="0">
                <a:pos x="228" y="415"/>
              </a:cxn>
              <a:cxn ang="0">
                <a:pos x="221" y="473"/>
              </a:cxn>
              <a:cxn ang="0">
                <a:pos x="201" y="524"/>
              </a:cxn>
              <a:cxn ang="0">
                <a:pos x="161" y="466"/>
              </a:cxn>
              <a:cxn ang="0">
                <a:pos x="107" y="437"/>
              </a:cxn>
              <a:cxn ang="0">
                <a:pos x="54" y="422"/>
              </a:cxn>
              <a:cxn ang="0">
                <a:pos x="0" y="408"/>
              </a:cxn>
              <a:cxn ang="0">
                <a:pos x="54" y="451"/>
              </a:cxn>
              <a:cxn ang="0">
                <a:pos x="107" y="458"/>
              </a:cxn>
              <a:cxn ang="0">
                <a:pos x="148" y="488"/>
              </a:cxn>
              <a:cxn ang="0">
                <a:pos x="181" y="546"/>
              </a:cxn>
              <a:cxn ang="0">
                <a:pos x="235" y="531"/>
              </a:cxn>
              <a:cxn ang="0">
                <a:pos x="289" y="546"/>
              </a:cxn>
              <a:cxn ang="0">
                <a:pos x="342" y="582"/>
              </a:cxn>
              <a:cxn ang="0">
                <a:pos x="396" y="597"/>
              </a:cxn>
              <a:cxn ang="0">
                <a:pos x="483" y="604"/>
              </a:cxn>
              <a:cxn ang="0">
                <a:pos x="544" y="589"/>
              </a:cxn>
              <a:cxn ang="0">
                <a:pos x="604" y="582"/>
              </a:cxn>
              <a:cxn ang="0">
                <a:pos x="671" y="568"/>
              </a:cxn>
              <a:cxn ang="0">
                <a:pos x="604" y="568"/>
              </a:cxn>
              <a:cxn ang="0">
                <a:pos x="537" y="575"/>
              </a:cxn>
              <a:cxn ang="0">
                <a:pos x="483" y="575"/>
              </a:cxn>
              <a:cxn ang="0">
                <a:pos x="429" y="575"/>
              </a:cxn>
              <a:cxn ang="0">
                <a:pos x="376" y="568"/>
              </a:cxn>
              <a:cxn ang="0">
                <a:pos x="322" y="524"/>
              </a:cxn>
              <a:cxn ang="0">
                <a:pos x="268" y="509"/>
              </a:cxn>
              <a:cxn ang="0">
                <a:pos x="255" y="451"/>
              </a:cxn>
              <a:cxn ang="0">
                <a:pos x="255" y="393"/>
              </a:cxn>
              <a:cxn ang="0">
                <a:pos x="248" y="327"/>
              </a:cxn>
              <a:cxn ang="0">
                <a:pos x="242" y="269"/>
              </a:cxn>
              <a:cxn ang="0">
                <a:pos x="228" y="211"/>
              </a:cxn>
              <a:cxn ang="0">
                <a:pos x="201" y="146"/>
              </a:cxn>
              <a:cxn ang="0">
                <a:pos x="141" y="109"/>
              </a:cxn>
              <a:cxn ang="0">
                <a:pos x="161" y="51"/>
              </a:cxn>
              <a:cxn ang="0">
                <a:pos x="134" y="0"/>
              </a:cxn>
            </a:cxnLst>
            <a:rect l="0" t="0" r="r" b="b"/>
            <a:pathLst>
              <a:path w="672" h="605">
                <a:moveTo>
                  <a:pt x="134" y="0"/>
                </a:moveTo>
                <a:lnTo>
                  <a:pt x="154" y="44"/>
                </a:lnTo>
                <a:lnTo>
                  <a:pt x="168" y="73"/>
                </a:lnTo>
                <a:lnTo>
                  <a:pt x="168" y="102"/>
                </a:lnTo>
                <a:lnTo>
                  <a:pt x="168" y="131"/>
                </a:lnTo>
                <a:lnTo>
                  <a:pt x="174" y="160"/>
                </a:lnTo>
                <a:lnTo>
                  <a:pt x="181" y="189"/>
                </a:lnTo>
                <a:lnTo>
                  <a:pt x="201" y="226"/>
                </a:lnTo>
                <a:lnTo>
                  <a:pt x="201" y="262"/>
                </a:lnTo>
                <a:lnTo>
                  <a:pt x="208" y="291"/>
                </a:lnTo>
                <a:lnTo>
                  <a:pt x="215" y="320"/>
                </a:lnTo>
                <a:lnTo>
                  <a:pt x="221" y="349"/>
                </a:lnTo>
                <a:lnTo>
                  <a:pt x="221" y="386"/>
                </a:lnTo>
                <a:lnTo>
                  <a:pt x="228" y="415"/>
                </a:lnTo>
                <a:lnTo>
                  <a:pt x="228" y="444"/>
                </a:lnTo>
                <a:lnTo>
                  <a:pt x="221" y="473"/>
                </a:lnTo>
                <a:lnTo>
                  <a:pt x="228" y="502"/>
                </a:lnTo>
                <a:lnTo>
                  <a:pt x="201" y="524"/>
                </a:lnTo>
                <a:lnTo>
                  <a:pt x="174" y="495"/>
                </a:lnTo>
                <a:lnTo>
                  <a:pt x="161" y="466"/>
                </a:lnTo>
                <a:lnTo>
                  <a:pt x="134" y="437"/>
                </a:lnTo>
                <a:lnTo>
                  <a:pt x="107" y="437"/>
                </a:lnTo>
                <a:lnTo>
                  <a:pt x="81" y="437"/>
                </a:lnTo>
                <a:lnTo>
                  <a:pt x="54" y="422"/>
                </a:lnTo>
                <a:lnTo>
                  <a:pt x="27" y="408"/>
                </a:lnTo>
                <a:lnTo>
                  <a:pt x="0" y="408"/>
                </a:lnTo>
                <a:lnTo>
                  <a:pt x="27" y="422"/>
                </a:lnTo>
                <a:lnTo>
                  <a:pt x="54" y="451"/>
                </a:lnTo>
                <a:lnTo>
                  <a:pt x="81" y="451"/>
                </a:lnTo>
                <a:lnTo>
                  <a:pt x="107" y="458"/>
                </a:lnTo>
                <a:lnTo>
                  <a:pt x="134" y="458"/>
                </a:lnTo>
                <a:lnTo>
                  <a:pt x="148" y="488"/>
                </a:lnTo>
                <a:lnTo>
                  <a:pt x="168" y="517"/>
                </a:lnTo>
                <a:lnTo>
                  <a:pt x="181" y="546"/>
                </a:lnTo>
                <a:lnTo>
                  <a:pt x="208" y="546"/>
                </a:lnTo>
                <a:lnTo>
                  <a:pt x="235" y="531"/>
                </a:lnTo>
                <a:lnTo>
                  <a:pt x="262" y="524"/>
                </a:lnTo>
                <a:lnTo>
                  <a:pt x="289" y="546"/>
                </a:lnTo>
                <a:lnTo>
                  <a:pt x="315" y="560"/>
                </a:lnTo>
                <a:lnTo>
                  <a:pt x="342" y="582"/>
                </a:lnTo>
                <a:lnTo>
                  <a:pt x="369" y="597"/>
                </a:lnTo>
                <a:lnTo>
                  <a:pt x="396" y="597"/>
                </a:lnTo>
                <a:lnTo>
                  <a:pt x="429" y="597"/>
                </a:lnTo>
                <a:lnTo>
                  <a:pt x="483" y="604"/>
                </a:lnTo>
                <a:lnTo>
                  <a:pt x="510" y="604"/>
                </a:lnTo>
                <a:lnTo>
                  <a:pt x="544" y="589"/>
                </a:lnTo>
                <a:lnTo>
                  <a:pt x="570" y="589"/>
                </a:lnTo>
                <a:lnTo>
                  <a:pt x="604" y="582"/>
                </a:lnTo>
                <a:lnTo>
                  <a:pt x="637" y="575"/>
                </a:lnTo>
                <a:lnTo>
                  <a:pt x="671" y="568"/>
                </a:lnTo>
                <a:lnTo>
                  <a:pt x="631" y="568"/>
                </a:lnTo>
                <a:lnTo>
                  <a:pt x="604" y="568"/>
                </a:lnTo>
                <a:lnTo>
                  <a:pt x="564" y="575"/>
                </a:lnTo>
                <a:lnTo>
                  <a:pt x="537" y="575"/>
                </a:lnTo>
                <a:lnTo>
                  <a:pt x="510" y="575"/>
                </a:lnTo>
                <a:lnTo>
                  <a:pt x="483" y="575"/>
                </a:lnTo>
                <a:lnTo>
                  <a:pt x="456" y="575"/>
                </a:lnTo>
                <a:lnTo>
                  <a:pt x="429" y="575"/>
                </a:lnTo>
                <a:lnTo>
                  <a:pt x="403" y="575"/>
                </a:lnTo>
                <a:lnTo>
                  <a:pt x="376" y="568"/>
                </a:lnTo>
                <a:lnTo>
                  <a:pt x="349" y="546"/>
                </a:lnTo>
                <a:lnTo>
                  <a:pt x="322" y="524"/>
                </a:lnTo>
                <a:lnTo>
                  <a:pt x="295" y="524"/>
                </a:lnTo>
                <a:lnTo>
                  <a:pt x="268" y="509"/>
                </a:lnTo>
                <a:lnTo>
                  <a:pt x="248" y="480"/>
                </a:lnTo>
                <a:lnTo>
                  <a:pt x="255" y="451"/>
                </a:lnTo>
                <a:lnTo>
                  <a:pt x="255" y="422"/>
                </a:lnTo>
                <a:lnTo>
                  <a:pt x="255" y="393"/>
                </a:lnTo>
                <a:lnTo>
                  <a:pt x="255" y="364"/>
                </a:lnTo>
                <a:lnTo>
                  <a:pt x="248" y="327"/>
                </a:lnTo>
                <a:lnTo>
                  <a:pt x="248" y="298"/>
                </a:lnTo>
                <a:lnTo>
                  <a:pt x="242" y="269"/>
                </a:lnTo>
                <a:lnTo>
                  <a:pt x="228" y="240"/>
                </a:lnTo>
                <a:lnTo>
                  <a:pt x="228" y="211"/>
                </a:lnTo>
                <a:lnTo>
                  <a:pt x="221" y="175"/>
                </a:lnTo>
                <a:lnTo>
                  <a:pt x="201" y="146"/>
                </a:lnTo>
                <a:lnTo>
                  <a:pt x="161" y="138"/>
                </a:lnTo>
                <a:lnTo>
                  <a:pt x="141" y="109"/>
                </a:lnTo>
                <a:lnTo>
                  <a:pt x="161" y="80"/>
                </a:lnTo>
                <a:lnTo>
                  <a:pt x="161" y="51"/>
                </a:lnTo>
                <a:lnTo>
                  <a:pt x="141" y="22"/>
                </a:lnTo>
                <a:lnTo>
                  <a:pt x="134" y="0"/>
                </a:lnTo>
              </a:path>
            </a:pathLst>
          </a:custGeom>
          <a:solidFill>
            <a:srgbClr val="49494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796925" y="600075"/>
            <a:ext cx="1803400" cy="4032250"/>
          </a:xfrm>
          <a:custGeom>
            <a:avLst/>
            <a:gdLst/>
            <a:ahLst/>
            <a:cxnLst>
              <a:cxn ang="0">
                <a:pos x="1122" y="87"/>
              </a:cxn>
              <a:cxn ang="0">
                <a:pos x="1095" y="210"/>
              </a:cxn>
              <a:cxn ang="0">
                <a:pos x="1054" y="319"/>
              </a:cxn>
              <a:cxn ang="0">
                <a:pos x="1034" y="406"/>
              </a:cxn>
              <a:cxn ang="0">
                <a:pos x="1075" y="522"/>
              </a:cxn>
              <a:cxn ang="0">
                <a:pos x="1054" y="638"/>
              </a:cxn>
              <a:cxn ang="0">
                <a:pos x="1028" y="754"/>
              </a:cxn>
              <a:cxn ang="0">
                <a:pos x="947" y="863"/>
              </a:cxn>
              <a:cxn ang="0">
                <a:pos x="913" y="979"/>
              </a:cxn>
              <a:cxn ang="0">
                <a:pos x="860" y="1103"/>
              </a:cxn>
              <a:cxn ang="0">
                <a:pos x="813" y="1219"/>
              </a:cxn>
              <a:cxn ang="0">
                <a:pos x="719" y="1313"/>
              </a:cxn>
              <a:cxn ang="0">
                <a:pos x="611" y="1320"/>
              </a:cxn>
              <a:cxn ang="0">
                <a:pos x="504" y="1320"/>
              </a:cxn>
              <a:cxn ang="0">
                <a:pos x="396" y="1364"/>
              </a:cxn>
              <a:cxn ang="0">
                <a:pos x="316" y="1248"/>
              </a:cxn>
              <a:cxn ang="0">
                <a:pos x="208" y="1175"/>
              </a:cxn>
              <a:cxn ang="0">
                <a:pos x="101" y="1175"/>
              </a:cxn>
              <a:cxn ang="0">
                <a:pos x="40" y="1182"/>
              </a:cxn>
              <a:cxn ang="0">
                <a:pos x="141" y="1240"/>
              </a:cxn>
              <a:cxn ang="0">
                <a:pos x="235" y="1328"/>
              </a:cxn>
              <a:cxn ang="0">
                <a:pos x="349" y="1386"/>
              </a:cxn>
              <a:cxn ang="0">
                <a:pos x="356" y="1531"/>
              </a:cxn>
              <a:cxn ang="0">
                <a:pos x="349" y="1690"/>
              </a:cxn>
              <a:cxn ang="0">
                <a:pos x="296" y="1821"/>
              </a:cxn>
              <a:cxn ang="0">
                <a:pos x="235" y="1951"/>
              </a:cxn>
              <a:cxn ang="0">
                <a:pos x="168" y="2082"/>
              </a:cxn>
              <a:cxn ang="0">
                <a:pos x="134" y="2213"/>
              </a:cxn>
              <a:cxn ang="0">
                <a:pos x="67" y="2329"/>
              </a:cxn>
              <a:cxn ang="0">
                <a:pos x="27" y="2452"/>
              </a:cxn>
              <a:cxn ang="0">
                <a:pos x="20" y="2510"/>
              </a:cxn>
              <a:cxn ang="0">
                <a:pos x="81" y="2387"/>
              </a:cxn>
              <a:cxn ang="0">
                <a:pos x="148" y="2271"/>
              </a:cxn>
              <a:cxn ang="0">
                <a:pos x="201" y="2147"/>
              </a:cxn>
              <a:cxn ang="0">
                <a:pos x="242" y="2002"/>
              </a:cxn>
              <a:cxn ang="0">
                <a:pos x="316" y="1886"/>
              </a:cxn>
              <a:cxn ang="0">
                <a:pos x="403" y="1763"/>
              </a:cxn>
              <a:cxn ang="0">
                <a:pos x="430" y="1639"/>
              </a:cxn>
              <a:cxn ang="0">
                <a:pos x="423" y="1523"/>
              </a:cxn>
              <a:cxn ang="0">
                <a:pos x="497" y="1444"/>
              </a:cxn>
              <a:cxn ang="0">
                <a:pos x="651" y="1407"/>
              </a:cxn>
              <a:cxn ang="0">
                <a:pos x="792" y="1364"/>
              </a:cxn>
              <a:cxn ang="0">
                <a:pos x="866" y="1255"/>
              </a:cxn>
              <a:cxn ang="0">
                <a:pos x="907" y="1074"/>
              </a:cxn>
              <a:cxn ang="0">
                <a:pos x="1014" y="979"/>
              </a:cxn>
              <a:cxn ang="0">
                <a:pos x="1048" y="856"/>
              </a:cxn>
              <a:cxn ang="0">
                <a:pos x="1088" y="733"/>
              </a:cxn>
              <a:cxn ang="0">
                <a:pos x="1115" y="617"/>
              </a:cxn>
              <a:cxn ang="0">
                <a:pos x="1108" y="493"/>
              </a:cxn>
              <a:cxn ang="0">
                <a:pos x="1081" y="377"/>
              </a:cxn>
              <a:cxn ang="0">
                <a:pos x="1088" y="261"/>
              </a:cxn>
              <a:cxn ang="0">
                <a:pos x="1135" y="138"/>
              </a:cxn>
            </a:cxnLst>
            <a:rect l="0" t="0" r="r" b="b"/>
            <a:pathLst>
              <a:path w="1136" h="2540">
                <a:moveTo>
                  <a:pt x="1088" y="0"/>
                </a:moveTo>
                <a:lnTo>
                  <a:pt x="1115" y="29"/>
                </a:lnTo>
                <a:lnTo>
                  <a:pt x="1128" y="58"/>
                </a:lnTo>
                <a:lnTo>
                  <a:pt x="1122" y="87"/>
                </a:lnTo>
                <a:lnTo>
                  <a:pt x="1108" y="116"/>
                </a:lnTo>
                <a:lnTo>
                  <a:pt x="1095" y="145"/>
                </a:lnTo>
                <a:lnTo>
                  <a:pt x="1088" y="181"/>
                </a:lnTo>
                <a:lnTo>
                  <a:pt x="1095" y="210"/>
                </a:lnTo>
                <a:lnTo>
                  <a:pt x="1081" y="239"/>
                </a:lnTo>
                <a:lnTo>
                  <a:pt x="1054" y="261"/>
                </a:lnTo>
                <a:lnTo>
                  <a:pt x="1054" y="290"/>
                </a:lnTo>
                <a:lnTo>
                  <a:pt x="1054" y="319"/>
                </a:lnTo>
                <a:lnTo>
                  <a:pt x="1014" y="319"/>
                </a:lnTo>
                <a:lnTo>
                  <a:pt x="1021" y="348"/>
                </a:lnTo>
                <a:lnTo>
                  <a:pt x="1021" y="377"/>
                </a:lnTo>
                <a:lnTo>
                  <a:pt x="1034" y="406"/>
                </a:lnTo>
                <a:lnTo>
                  <a:pt x="1048" y="435"/>
                </a:lnTo>
                <a:lnTo>
                  <a:pt x="1068" y="464"/>
                </a:lnTo>
                <a:lnTo>
                  <a:pt x="1075" y="493"/>
                </a:lnTo>
                <a:lnTo>
                  <a:pt x="1075" y="522"/>
                </a:lnTo>
                <a:lnTo>
                  <a:pt x="1075" y="551"/>
                </a:lnTo>
                <a:lnTo>
                  <a:pt x="1054" y="580"/>
                </a:lnTo>
                <a:lnTo>
                  <a:pt x="1054" y="609"/>
                </a:lnTo>
                <a:lnTo>
                  <a:pt x="1054" y="638"/>
                </a:lnTo>
                <a:lnTo>
                  <a:pt x="1048" y="667"/>
                </a:lnTo>
                <a:lnTo>
                  <a:pt x="1048" y="696"/>
                </a:lnTo>
                <a:lnTo>
                  <a:pt x="1041" y="725"/>
                </a:lnTo>
                <a:lnTo>
                  <a:pt x="1028" y="754"/>
                </a:lnTo>
                <a:lnTo>
                  <a:pt x="1021" y="783"/>
                </a:lnTo>
                <a:lnTo>
                  <a:pt x="981" y="805"/>
                </a:lnTo>
                <a:lnTo>
                  <a:pt x="954" y="834"/>
                </a:lnTo>
                <a:lnTo>
                  <a:pt x="947" y="863"/>
                </a:lnTo>
                <a:lnTo>
                  <a:pt x="940" y="892"/>
                </a:lnTo>
                <a:lnTo>
                  <a:pt x="927" y="921"/>
                </a:lnTo>
                <a:lnTo>
                  <a:pt x="920" y="950"/>
                </a:lnTo>
                <a:lnTo>
                  <a:pt x="913" y="979"/>
                </a:lnTo>
                <a:lnTo>
                  <a:pt x="907" y="1008"/>
                </a:lnTo>
                <a:lnTo>
                  <a:pt x="880" y="1037"/>
                </a:lnTo>
                <a:lnTo>
                  <a:pt x="873" y="1066"/>
                </a:lnTo>
                <a:lnTo>
                  <a:pt x="860" y="1103"/>
                </a:lnTo>
                <a:lnTo>
                  <a:pt x="853" y="1132"/>
                </a:lnTo>
                <a:lnTo>
                  <a:pt x="839" y="1161"/>
                </a:lnTo>
                <a:lnTo>
                  <a:pt x="826" y="1190"/>
                </a:lnTo>
                <a:lnTo>
                  <a:pt x="813" y="1219"/>
                </a:lnTo>
                <a:lnTo>
                  <a:pt x="792" y="1248"/>
                </a:lnTo>
                <a:lnTo>
                  <a:pt x="772" y="1277"/>
                </a:lnTo>
                <a:lnTo>
                  <a:pt x="745" y="1299"/>
                </a:lnTo>
                <a:lnTo>
                  <a:pt x="719" y="1313"/>
                </a:lnTo>
                <a:lnTo>
                  <a:pt x="692" y="1320"/>
                </a:lnTo>
                <a:lnTo>
                  <a:pt x="665" y="1328"/>
                </a:lnTo>
                <a:lnTo>
                  <a:pt x="638" y="1328"/>
                </a:lnTo>
                <a:lnTo>
                  <a:pt x="611" y="1320"/>
                </a:lnTo>
                <a:lnTo>
                  <a:pt x="584" y="1320"/>
                </a:lnTo>
                <a:lnTo>
                  <a:pt x="557" y="1320"/>
                </a:lnTo>
                <a:lnTo>
                  <a:pt x="531" y="1320"/>
                </a:lnTo>
                <a:lnTo>
                  <a:pt x="504" y="1320"/>
                </a:lnTo>
                <a:lnTo>
                  <a:pt x="477" y="1320"/>
                </a:lnTo>
                <a:lnTo>
                  <a:pt x="450" y="1320"/>
                </a:lnTo>
                <a:lnTo>
                  <a:pt x="423" y="1349"/>
                </a:lnTo>
                <a:lnTo>
                  <a:pt x="396" y="1364"/>
                </a:lnTo>
                <a:lnTo>
                  <a:pt x="376" y="1335"/>
                </a:lnTo>
                <a:lnTo>
                  <a:pt x="356" y="1306"/>
                </a:lnTo>
                <a:lnTo>
                  <a:pt x="336" y="1277"/>
                </a:lnTo>
                <a:lnTo>
                  <a:pt x="316" y="1248"/>
                </a:lnTo>
                <a:lnTo>
                  <a:pt x="289" y="1233"/>
                </a:lnTo>
                <a:lnTo>
                  <a:pt x="262" y="1219"/>
                </a:lnTo>
                <a:lnTo>
                  <a:pt x="235" y="1190"/>
                </a:lnTo>
                <a:lnTo>
                  <a:pt x="208" y="1175"/>
                </a:lnTo>
                <a:lnTo>
                  <a:pt x="181" y="1168"/>
                </a:lnTo>
                <a:lnTo>
                  <a:pt x="154" y="1168"/>
                </a:lnTo>
                <a:lnTo>
                  <a:pt x="128" y="1175"/>
                </a:lnTo>
                <a:lnTo>
                  <a:pt x="101" y="1175"/>
                </a:lnTo>
                <a:lnTo>
                  <a:pt x="74" y="1175"/>
                </a:lnTo>
                <a:lnTo>
                  <a:pt x="40" y="1168"/>
                </a:lnTo>
                <a:lnTo>
                  <a:pt x="13" y="1161"/>
                </a:lnTo>
                <a:lnTo>
                  <a:pt x="40" y="1182"/>
                </a:lnTo>
                <a:lnTo>
                  <a:pt x="74" y="1197"/>
                </a:lnTo>
                <a:lnTo>
                  <a:pt x="101" y="1197"/>
                </a:lnTo>
                <a:lnTo>
                  <a:pt x="107" y="1226"/>
                </a:lnTo>
                <a:lnTo>
                  <a:pt x="141" y="1240"/>
                </a:lnTo>
                <a:lnTo>
                  <a:pt x="168" y="1255"/>
                </a:lnTo>
                <a:lnTo>
                  <a:pt x="195" y="1270"/>
                </a:lnTo>
                <a:lnTo>
                  <a:pt x="222" y="1299"/>
                </a:lnTo>
                <a:lnTo>
                  <a:pt x="235" y="1328"/>
                </a:lnTo>
                <a:lnTo>
                  <a:pt x="269" y="1349"/>
                </a:lnTo>
                <a:lnTo>
                  <a:pt x="296" y="1349"/>
                </a:lnTo>
                <a:lnTo>
                  <a:pt x="322" y="1364"/>
                </a:lnTo>
                <a:lnTo>
                  <a:pt x="349" y="1386"/>
                </a:lnTo>
                <a:lnTo>
                  <a:pt x="369" y="1415"/>
                </a:lnTo>
                <a:lnTo>
                  <a:pt x="376" y="1444"/>
                </a:lnTo>
                <a:lnTo>
                  <a:pt x="369" y="1473"/>
                </a:lnTo>
                <a:lnTo>
                  <a:pt x="356" y="1531"/>
                </a:lnTo>
                <a:lnTo>
                  <a:pt x="356" y="1560"/>
                </a:lnTo>
                <a:lnTo>
                  <a:pt x="356" y="1632"/>
                </a:lnTo>
                <a:lnTo>
                  <a:pt x="356" y="1661"/>
                </a:lnTo>
                <a:lnTo>
                  <a:pt x="349" y="1690"/>
                </a:lnTo>
                <a:lnTo>
                  <a:pt x="322" y="1719"/>
                </a:lnTo>
                <a:lnTo>
                  <a:pt x="309" y="1748"/>
                </a:lnTo>
                <a:lnTo>
                  <a:pt x="309" y="1785"/>
                </a:lnTo>
                <a:lnTo>
                  <a:pt x="296" y="1821"/>
                </a:lnTo>
                <a:lnTo>
                  <a:pt x="275" y="1857"/>
                </a:lnTo>
                <a:lnTo>
                  <a:pt x="262" y="1886"/>
                </a:lnTo>
                <a:lnTo>
                  <a:pt x="255" y="1915"/>
                </a:lnTo>
                <a:lnTo>
                  <a:pt x="235" y="1951"/>
                </a:lnTo>
                <a:lnTo>
                  <a:pt x="215" y="1988"/>
                </a:lnTo>
                <a:lnTo>
                  <a:pt x="195" y="2024"/>
                </a:lnTo>
                <a:lnTo>
                  <a:pt x="175" y="2053"/>
                </a:lnTo>
                <a:lnTo>
                  <a:pt x="168" y="2082"/>
                </a:lnTo>
                <a:lnTo>
                  <a:pt x="161" y="2111"/>
                </a:lnTo>
                <a:lnTo>
                  <a:pt x="154" y="2147"/>
                </a:lnTo>
                <a:lnTo>
                  <a:pt x="148" y="2184"/>
                </a:lnTo>
                <a:lnTo>
                  <a:pt x="134" y="2213"/>
                </a:lnTo>
                <a:lnTo>
                  <a:pt x="121" y="2242"/>
                </a:lnTo>
                <a:lnTo>
                  <a:pt x="107" y="2271"/>
                </a:lnTo>
                <a:lnTo>
                  <a:pt x="87" y="2300"/>
                </a:lnTo>
                <a:lnTo>
                  <a:pt x="67" y="2329"/>
                </a:lnTo>
                <a:lnTo>
                  <a:pt x="60" y="2358"/>
                </a:lnTo>
                <a:lnTo>
                  <a:pt x="47" y="2387"/>
                </a:lnTo>
                <a:lnTo>
                  <a:pt x="40" y="2416"/>
                </a:lnTo>
                <a:lnTo>
                  <a:pt x="27" y="2452"/>
                </a:lnTo>
                <a:lnTo>
                  <a:pt x="20" y="2481"/>
                </a:lnTo>
                <a:lnTo>
                  <a:pt x="13" y="2510"/>
                </a:lnTo>
                <a:lnTo>
                  <a:pt x="0" y="2539"/>
                </a:lnTo>
                <a:lnTo>
                  <a:pt x="20" y="2510"/>
                </a:lnTo>
                <a:lnTo>
                  <a:pt x="34" y="2481"/>
                </a:lnTo>
                <a:lnTo>
                  <a:pt x="54" y="2445"/>
                </a:lnTo>
                <a:lnTo>
                  <a:pt x="67" y="2416"/>
                </a:lnTo>
                <a:lnTo>
                  <a:pt x="81" y="2387"/>
                </a:lnTo>
                <a:lnTo>
                  <a:pt x="94" y="2358"/>
                </a:lnTo>
                <a:lnTo>
                  <a:pt x="107" y="2329"/>
                </a:lnTo>
                <a:lnTo>
                  <a:pt x="128" y="2300"/>
                </a:lnTo>
                <a:lnTo>
                  <a:pt x="148" y="2271"/>
                </a:lnTo>
                <a:lnTo>
                  <a:pt x="168" y="2242"/>
                </a:lnTo>
                <a:lnTo>
                  <a:pt x="175" y="2213"/>
                </a:lnTo>
                <a:lnTo>
                  <a:pt x="188" y="2176"/>
                </a:lnTo>
                <a:lnTo>
                  <a:pt x="201" y="2147"/>
                </a:lnTo>
                <a:lnTo>
                  <a:pt x="215" y="2118"/>
                </a:lnTo>
                <a:lnTo>
                  <a:pt x="222" y="2060"/>
                </a:lnTo>
                <a:lnTo>
                  <a:pt x="235" y="2031"/>
                </a:lnTo>
                <a:lnTo>
                  <a:pt x="242" y="2002"/>
                </a:lnTo>
                <a:lnTo>
                  <a:pt x="269" y="1973"/>
                </a:lnTo>
                <a:lnTo>
                  <a:pt x="296" y="1951"/>
                </a:lnTo>
                <a:lnTo>
                  <a:pt x="309" y="1922"/>
                </a:lnTo>
                <a:lnTo>
                  <a:pt x="316" y="1886"/>
                </a:lnTo>
                <a:lnTo>
                  <a:pt x="329" y="1857"/>
                </a:lnTo>
                <a:lnTo>
                  <a:pt x="356" y="1828"/>
                </a:lnTo>
                <a:lnTo>
                  <a:pt x="383" y="1792"/>
                </a:lnTo>
                <a:lnTo>
                  <a:pt x="403" y="1763"/>
                </a:lnTo>
                <a:lnTo>
                  <a:pt x="416" y="1734"/>
                </a:lnTo>
                <a:lnTo>
                  <a:pt x="423" y="1705"/>
                </a:lnTo>
                <a:lnTo>
                  <a:pt x="430" y="1668"/>
                </a:lnTo>
                <a:lnTo>
                  <a:pt x="430" y="1639"/>
                </a:lnTo>
                <a:lnTo>
                  <a:pt x="430" y="1610"/>
                </a:lnTo>
                <a:lnTo>
                  <a:pt x="423" y="1581"/>
                </a:lnTo>
                <a:lnTo>
                  <a:pt x="423" y="1552"/>
                </a:lnTo>
                <a:lnTo>
                  <a:pt x="423" y="1523"/>
                </a:lnTo>
                <a:lnTo>
                  <a:pt x="423" y="1494"/>
                </a:lnTo>
                <a:lnTo>
                  <a:pt x="443" y="1465"/>
                </a:lnTo>
                <a:lnTo>
                  <a:pt x="470" y="1458"/>
                </a:lnTo>
                <a:lnTo>
                  <a:pt x="497" y="1444"/>
                </a:lnTo>
                <a:lnTo>
                  <a:pt x="524" y="1436"/>
                </a:lnTo>
                <a:lnTo>
                  <a:pt x="584" y="1429"/>
                </a:lnTo>
                <a:lnTo>
                  <a:pt x="618" y="1415"/>
                </a:lnTo>
                <a:lnTo>
                  <a:pt x="651" y="1407"/>
                </a:lnTo>
                <a:lnTo>
                  <a:pt x="678" y="1393"/>
                </a:lnTo>
                <a:lnTo>
                  <a:pt x="719" y="1393"/>
                </a:lnTo>
                <a:lnTo>
                  <a:pt x="766" y="1378"/>
                </a:lnTo>
                <a:lnTo>
                  <a:pt x="792" y="1364"/>
                </a:lnTo>
                <a:lnTo>
                  <a:pt x="819" y="1349"/>
                </a:lnTo>
                <a:lnTo>
                  <a:pt x="846" y="1320"/>
                </a:lnTo>
                <a:lnTo>
                  <a:pt x="853" y="1284"/>
                </a:lnTo>
                <a:lnTo>
                  <a:pt x="866" y="1255"/>
                </a:lnTo>
                <a:lnTo>
                  <a:pt x="866" y="1211"/>
                </a:lnTo>
                <a:lnTo>
                  <a:pt x="880" y="1161"/>
                </a:lnTo>
                <a:lnTo>
                  <a:pt x="893" y="1103"/>
                </a:lnTo>
                <a:lnTo>
                  <a:pt x="907" y="1074"/>
                </a:lnTo>
                <a:lnTo>
                  <a:pt x="947" y="1059"/>
                </a:lnTo>
                <a:lnTo>
                  <a:pt x="974" y="1037"/>
                </a:lnTo>
                <a:lnTo>
                  <a:pt x="1001" y="1008"/>
                </a:lnTo>
                <a:lnTo>
                  <a:pt x="1014" y="979"/>
                </a:lnTo>
                <a:lnTo>
                  <a:pt x="1021" y="950"/>
                </a:lnTo>
                <a:lnTo>
                  <a:pt x="1034" y="914"/>
                </a:lnTo>
                <a:lnTo>
                  <a:pt x="1041" y="885"/>
                </a:lnTo>
                <a:lnTo>
                  <a:pt x="1048" y="856"/>
                </a:lnTo>
                <a:lnTo>
                  <a:pt x="1054" y="820"/>
                </a:lnTo>
                <a:lnTo>
                  <a:pt x="1061" y="791"/>
                </a:lnTo>
                <a:lnTo>
                  <a:pt x="1075" y="762"/>
                </a:lnTo>
                <a:lnTo>
                  <a:pt x="1088" y="733"/>
                </a:lnTo>
                <a:lnTo>
                  <a:pt x="1095" y="704"/>
                </a:lnTo>
                <a:lnTo>
                  <a:pt x="1108" y="675"/>
                </a:lnTo>
                <a:lnTo>
                  <a:pt x="1108" y="646"/>
                </a:lnTo>
                <a:lnTo>
                  <a:pt x="1115" y="617"/>
                </a:lnTo>
                <a:lnTo>
                  <a:pt x="1115" y="588"/>
                </a:lnTo>
                <a:lnTo>
                  <a:pt x="1115" y="551"/>
                </a:lnTo>
                <a:lnTo>
                  <a:pt x="1108" y="522"/>
                </a:lnTo>
                <a:lnTo>
                  <a:pt x="1108" y="493"/>
                </a:lnTo>
                <a:lnTo>
                  <a:pt x="1101" y="464"/>
                </a:lnTo>
                <a:lnTo>
                  <a:pt x="1088" y="435"/>
                </a:lnTo>
                <a:lnTo>
                  <a:pt x="1081" y="406"/>
                </a:lnTo>
                <a:lnTo>
                  <a:pt x="1081" y="377"/>
                </a:lnTo>
                <a:lnTo>
                  <a:pt x="1081" y="348"/>
                </a:lnTo>
                <a:lnTo>
                  <a:pt x="1081" y="319"/>
                </a:lnTo>
                <a:lnTo>
                  <a:pt x="1081" y="290"/>
                </a:lnTo>
                <a:lnTo>
                  <a:pt x="1088" y="261"/>
                </a:lnTo>
                <a:lnTo>
                  <a:pt x="1095" y="232"/>
                </a:lnTo>
                <a:lnTo>
                  <a:pt x="1108" y="203"/>
                </a:lnTo>
                <a:lnTo>
                  <a:pt x="1128" y="167"/>
                </a:lnTo>
                <a:lnTo>
                  <a:pt x="1135" y="138"/>
                </a:lnTo>
                <a:lnTo>
                  <a:pt x="1135" y="109"/>
                </a:lnTo>
                <a:lnTo>
                  <a:pt x="1128" y="80"/>
                </a:lnTo>
                <a:lnTo>
                  <a:pt x="1122" y="51"/>
                </a:lnTo>
              </a:path>
            </a:pathLst>
          </a:custGeom>
          <a:solidFill>
            <a:srgbClr val="6D6D6D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842963" y="565150"/>
            <a:ext cx="7639050" cy="5495925"/>
          </a:xfrm>
          <a:custGeom>
            <a:avLst/>
            <a:gdLst/>
            <a:ahLst/>
            <a:cxnLst>
              <a:cxn ang="0">
                <a:pos x="444" y="348"/>
              </a:cxn>
              <a:cxn ang="0">
                <a:pos x="817" y="664"/>
              </a:cxn>
              <a:cxn ang="0">
                <a:pos x="1190" y="925"/>
              </a:cxn>
              <a:cxn ang="0">
                <a:pos x="1614" y="1252"/>
              </a:cxn>
              <a:cxn ang="0">
                <a:pos x="2058" y="1611"/>
              </a:cxn>
              <a:cxn ang="0">
                <a:pos x="2421" y="1926"/>
              </a:cxn>
              <a:cxn ang="0">
                <a:pos x="2673" y="2362"/>
              </a:cxn>
              <a:cxn ang="0">
                <a:pos x="2249" y="2318"/>
              </a:cxn>
              <a:cxn ang="0">
                <a:pos x="1815" y="2307"/>
              </a:cxn>
              <a:cxn ang="0">
                <a:pos x="1311" y="2373"/>
              </a:cxn>
              <a:cxn ang="0">
                <a:pos x="918" y="2318"/>
              </a:cxn>
              <a:cxn ang="0">
                <a:pos x="474" y="2122"/>
              </a:cxn>
              <a:cxn ang="0">
                <a:pos x="30" y="1752"/>
              </a:cxn>
              <a:cxn ang="0">
                <a:pos x="403" y="2090"/>
              </a:cxn>
              <a:cxn ang="0">
                <a:pos x="827" y="2296"/>
              </a:cxn>
              <a:cxn ang="0">
                <a:pos x="635" y="2416"/>
              </a:cxn>
              <a:cxn ang="0">
                <a:pos x="212" y="2569"/>
              </a:cxn>
              <a:cxn ang="0">
                <a:pos x="252" y="2612"/>
              </a:cxn>
              <a:cxn ang="0">
                <a:pos x="676" y="2438"/>
              </a:cxn>
              <a:cxn ang="0">
                <a:pos x="1089" y="2405"/>
              </a:cxn>
              <a:cxn ang="0">
                <a:pos x="1553" y="2569"/>
              </a:cxn>
              <a:cxn ang="0">
                <a:pos x="1624" y="3004"/>
              </a:cxn>
              <a:cxn ang="0">
                <a:pos x="1069" y="3189"/>
              </a:cxn>
              <a:cxn ang="0">
                <a:pos x="595" y="3298"/>
              </a:cxn>
              <a:cxn ang="0">
                <a:pos x="161" y="3341"/>
              </a:cxn>
              <a:cxn ang="0">
                <a:pos x="292" y="3320"/>
              </a:cxn>
              <a:cxn ang="0">
                <a:pos x="767" y="3298"/>
              </a:cxn>
              <a:cxn ang="0">
                <a:pos x="1241" y="3189"/>
              </a:cxn>
              <a:cxn ang="0">
                <a:pos x="1654" y="2982"/>
              </a:cxn>
              <a:cxn ang="0">
                <a:pos x="2088" y="2917"/>
              </a:cxn>
              <a:cxn ang="0">
                <a:pos x="2521" y="3058"/>
              </a:cxn>
              <a:cxn ang="0">
                <a:pos x="2975" y="3200"/>
              </a:cxn>
              <a:cxn ang="0">
                <a:pos x="3490" y="3309"/>
              </a:cxn>
              <a:cxn ang="0">
                <a:pos x="3944" y="3385"/>
              </a:cxn>
              <a:cxn ang="0">
                <a:pos x="4408" y="3450"/>
              </a:cxn>
              <a:cxn ang="0">
                <a:pos x="4297" y="3439"/>
              </a:cxn>
              <a:cxn ang="0">
                <a:pos x="3782" y="3330"/>
              </a:cxn>
              <a:cxn ang="0">
                <a:pos x="3197" y="3200"/>
              </a:cxn>
              <a:cxn ang="0">
                <a:pos x="2733" y="3124"/>
              </a:cxn>
              <a:cxn ang="0">
                <a:pos x="2199" y="2884"/>
              </a:cxn>
              <a:cxn ang="0">
                <a:pos x="1684" y="2677"/>
              </a:cxn>
              <a:cxn ang="0">
                <a:pos x="1220" y="2471"/>
              </a:cxn>
              <a:cxn ang="0">
                <a:pos x="1493" y="2394"/>
              </a:cxn>
              <a:cxn ang="0">
                <a:pos x="2078" y="2318"/>
              </a:cxn>
              <a:cxn ang="0">
                <a:pos x="2582" y="2362"/>
              </a:cxn>
              <a:cxn ang="0">
                <a:pos x="3056" y="2569"/>
              </a:cxn>
              <a:cxn ang="0">
                <a:pos x="3500" y="2743"/>
              </a:cxn>
              <a:cxn ang="0">
                <a:pos x="4075" y="3004"/>
              </a:cxn>
              <a:cxn ang="0">
                <a:pos x="4569" y="3243"/>
              </a:cxn>
              <a:cxn ang="0">
                <a:pos x="4650" y="3265"/>
              </a:cxn>
              <a:cxn ang="0">
                <a:pos x="4196" y="3015"/>
              </a:cxn>
              <a:cxn ang="0">
                <a:pos x="3742" y="2764"/>
              </a:cxn>
              <a:cxn ang="0">
                <a:pos x="3278" y="2634"/>
              </a:cxn>
              <a:cxn ang="0">
                <a:pos x="2733" y="2362"/>
              </a:cxn>
              <a:cxn ang="0">
                <a:pos x="2461" y="1959"/>
              </a:cxn>
              <a:cxn ang="0">
                <a:pos x="2168" y="1600"/>
              </a:cxn>
              <a:cxn ang="0">
                <a:pos x="1765" y="1317"/>
              </a:cxn>
              <a:cxn ang="0">
                <a:pos x="1362" y="969"/>
              </a:cxn>
              <a:cxn ang="0">
                <a:pos x="938" y="740"/>
              </a:cxn>
              <a:cxn ang="0">
                <a:pos x="595" y="392"/>
              </a:cxn>
              <a:cxn ang="0">
                <a:pos x="242" y="87"/>
              </a:cxn>
            </a:cxnLst>
            <a:rect l="0" t="0" r="r" b="b"/>
            <a:pathLst>
              <a:path w="4812" h="3462">
                <a:moveTo>
                  <a:pt x="101" y="0"/>
                </a:moveTo>
                <a:lnTo>
                  <a:pt x="141" y="44"/>
                </a:lnTo>
                <a:lnTo>
                  <a:pt x="182" y="76"/>
                </a:lnTo>
                <a:lnTo>
                  <a:pt x="222" y="109"/>
                </a:lnTo>
                <a:lnTo>
                  <a:pt x="262" y="141"/>
                </a:lnTo>
                <a:lnTo>
                  <a:pt x="282" y="185"/>
                </a:lnTo>
                <a:lnTo>
                  <a:pt x="323" y="218"/>
                </a:lnTo>
                <a:lnTo>
                  <a:pt x="363" y="261"/>
                </a:lnTo>
                <a:lnTo>
                  <a:pt x="403" y="305"/>
                </a:lnTo>
                <a:lnTo>
                  <a:pt x="444" y="348"/>
                </a:lnTo>
                <a:lnTo>
                  <a:pt x="484" y="370"/>
                </a:lnTo>
                <a:lnTo>
                  <a:pt x="524" y="414"/>
                </a:lnTo>
                <a:lnTo>
                  <a:pt x="565" y="435"/>
                </a:lnTo>
                <a:lnTo>
                  <a:pt x="605" y="446"/>
                </a:lnTo>
                <a:lnTo>
                  <a:pt x="646" y="479"/>
                </a:lnTo>
                <a:lnTo>
                  <a:pt x="686" y="501"/>
                </a:lnTo>
                <a:lnTo>
                  <a:pt x="716" y="544"/>
                </a:lnTo>
                <a:lnTo>
                  <a:pt x="756" y="566"/>
                </a:lnTo>
                <a:lnTo>
                  <a:pt x="797" y="588"/>
                </a:lnTo>
                <a:lnTo>
                  <a:pt x="817" y="664"/>
                </a:lnTo>
                <a:lnTo>
                  <a:pt x="847" y="707"/>
                </a:lnTo>
                <a:lnTo>
                  <a:pt x="888" y="729"/>
                </a:lnTo>
                <a:lnTo>
                  <a:pt x="928" y="762"/>
                </a:lnTo>
                <a:lnTo>
                  <a:pt x="958" y="805"/>
                </a:lnTo>
                <a:lnTo>
                  <a:pt x="999" y="805"/>
                </a:lnTo>
                <a:lnTo>
                  <a:pt x="1029" y="849"/>
                </a:lnTo>
                <a:lnTo>
                  <a:pt x="1069" y="871"/>
                </a:lnTo>
                <a:lnTo>
                  <a:pt x="1109" y="892"/>
                </a:lnTo>
                <a:lnTo>
                  <a:pt x="1150" y="925"/>
                </a:lnTo>
                <a:lnTo>
                  <a:pt x="1190" y="925"/>
                </a:lnTo>
                <a:lnTo>
                  <a:pt x="1230" y="947"/>
                </a:lnTo>
                <a:lnTo>
                  <a:pt x="1281" y="969"/>
                </a:lnTo>
                <a:lnTo>
                  <a:pt x="1321" y="1012"/>
                </a:lnTo>
                <a:lnTo>
                  <a:pt x="1362" y="1023"/>
                </a:lnTo>
                <a:lnTo>
                  <a:pt x="1402" y="1067"/>
                </a:lnTo>
                <a:lnTo>
                  <a:pt x="1422" y="1121"/>
                </a:lnTo>
                <a:lnTo>
                  <a:pt x="1473" y="1165"/>
                </a:lnTo>
                <a:lnTo>
                  <a:pt x="1523" y="1197"/>
                </a:lnTo>
                <a:lnTo>
                  <a:pt x="1573" y="1241"/>
                </a:lnTo>
                <a:lnTo>
                  <a:pt x="1614" y="1252"/>
                </a:lnTo>
                <a:lnTo>
                  <a:pt x="1664" y="1284"/>
                </a:lnTo>
                <a:lnTo>
                  <a:pt x="1705" y="1328"/>
                </a:lnTo>
                <a:lnTo>
                  <a:pt x="1795" y="1350"/>
                </a:lnTo>
                <a:lnTo>
                  <a:pt x="1836" y="1382"/>
                </a:lnTo>
                <a:lnTo>
                  <a:pt x="1856" y="1437"/>
                </a:lnTo>
                <a:lnTo>
                  <a:pt x="1866" y="1513"/>
                </a:lnTo>
                <a:lnTo>
                  <a:pt x="1916" y="1556"/>
                </a:lnTo>
                <a:lnTo>
                  <a:pt x="1967" y="1567"/>
                </a:lnTo>
                <a:lnTo>
                  <a:pt x="2017" y="1578"/>
                </a:lnTo>
                <a:lnTo>
                  <a:pt x="2058" y="1611"/>
                </a:lnTo>
                <a:lnTo>
                  <a:pt x="2098" y="1643"/>
                </a:lnTo>
                <a:lnTo>
                  <a:pt x="2138" y="1665"/>
                </a:lnTo>
                <a:lnTo>
                  <a:pt x="2199" y="1665"/>
                </a:lnTo>
                <a:lnTo>
                  <a:pt x="2239" y="1676"/>
                </a:lnTo>
                <a:lnTo>
                  <a:pt x="2279" y="1687"/>
                </a:lnTo>
                <a:lnTo>
                  <a:pt x="2300" y="1774"/>
                </a:lnTo>
                <a:lnTo>
                  <a:pt x="2320" y="1818"/>
                </a:lnTo>
                <a:lnTo>
                  <a:pt x="2370" y="1861"/>
                </a:lnTo>
                <a:lnTo>
                  <a:pt x="2411" y="1883"/>
                </a:lnTo>
                <a:lnTo>
                  <a:pt x="2421" y="1926"/>
                </a:lnTo>
                <a:lnTo>
                  <a:pt x="2431" y="1970"/>
                </a:lnTo>
                <a:lnTo>
                  <a:pt x="2451" y="2013"/>
                </a:lnTo>
                <a:lnTo>
                  <a:pt x="2481" y="2068"/>
                </a:lnTo>
                <a:lnTo>
                  <a:pt x="2511" y="2122"/>
                </a:lnTo>
                <a:lnTo>
                  <a:pt x="2521" y="2166"/>
                </a:lnTo>
                <a:lnTo>
                  <a:pt x="2532" y="2209"/>
                </a:lnTo>
                <a:lnTo>
                  <a:pt x="2552" y="2253"/>
                </a:lnTo>
                <a:lnTo>
                  <a:pt x="2602" y="2296"/>
                </a:lnTo>
                <a:lnTo>
                  <a:pt x="2643" y="2318"/>
                </a:lnTo>
                <a:lnTo>
                  <a:pt x="2673" y="2362"/>
                </a:lnTo>
                <a:lnTo>
                  <a:pt x="2632" y="2362"/>
                </a:lnTo>
                <a:lnTo>
                  <a:pt x="2592" y="2362"/>
                </a:lnTo>
                <a:lnTo>
                  <a:pt x="2542" y="2351"/>
                </a:lnTo>
                <a:lnTo>
                  <a:pt x="2501" y="2340"/>
                </a:lnTo>
                <a:lnTo>
                  <a:pt x="2461" y="2340"/>
                </a:lnTo>
                <a:lnTo>
                  <a:pt x="2421" y="2340"/>
                </a:lnTo>
                <a:lnTo>
                  <a:pt x="2380" y="2307"/>
                </a:lnTo>
                <a:lnTo>
                  <a:pt x="2330" y="2296"/>
                </a:lnTo>
                <a:lnTo>
                  <a:pt x="2290" y="2296"/>
                </a:lnTo>
                <a:lnTo>
                  <a:pt x="2249" y="2318"/>
                </a:lnTo>
                <a:lnTo>
                  <a:pt x="2209" y="2329"/>
                </a:lnTo>
                <a:lnTo>
                  <a:pt x="2168" y="2329"/>
                </a:lnTo>
                <a:lnTo>
                  <a:pt x="2128" y="2329"/>
                </a:lnTo>
                <a:lnTo>
                  <a:pt x="2088" y="2329"/>
                </a:lnTo>
                <a:lnTo>
                  <a:pt x="2047" y="2329"/>
                </a:lnTo>
                <a:lnTo>
                  <a:pt x="2007" y="2329"/>
                </a:lnTo>
                <a:lnTo>
                  <a:pt x="1957" y="2340"/>
                </a:lnTo>
                <a:lnTo>
                  <a:pt x="1906" y="2340"/>
                </a:lnTo>
                <a:lnTo>
                  <a:pt x="1866" y="2318"/>
                </a:lnTo>
                <a:lnTo>
                  <a:pt x="1815" y="2307"/>
                </a:lnTo>
                <a:lnTo>
                  <a:pt x="1745" y="2318"/>
                </a:lnTo>
                <a:lnTo>
                  <a:pt x="1705" y="2340"/>
                </a:lnTo>
                <a:lnTo>
                  <a:pt x="1664" y="2362"/>
                </a:lnTo>
                <a:lnTo>
                  <a:pt x="1624" y="2373"/>
                </a:lnTo>
                <a:lnTo>
                  <a:pt x="1583" y="2373"/>
                </a:lnTo>
                <a:lnTo>
                  <a:pt x="1543" y="2373"/>
                </a:lnTo>
                <a:lnTo>
                  <a:pt x="1473" y="2373"/>
                </a:lnTo>
                <a:lnTo>
                  <a:pt x="1432" y="2373"/>
                </a:lnTo>
                <a:lnTo>
                  <a:pt x="1352" y="2373"/>
                </a:lnTo>
                <a:lnTo>
                  <a:pt x="1311" y="2373"/>
                </a:lnTo>
                <a:lnTo>
                  <a:pt x="1271" y="2384"/>
                </a:lnTo>
                <a:lnTo>
                  <a:pt x="1230" y="2405"/>
                </a:lnTo>
                <a:lnTo>
                  <a:pt x="1190" y="2405"/>
                </a:lnTo>
                <a:lnTo>
                  <a:pt x="1150" y="2405"/>
                </a:lnTo>
                <a:lnTo>
                  <a:pt x="1109" y="2405"/>
                </a:lnTo>
                <a:lnTo>
                  <a:pt x="1069" y="2405"/>
                </a:lnTo>
                <a:lnTo>
                  <a:pt x="1029" y="2405"/>
                </a:lnTo>
                <a:lnTo>
                  <a:pt x="988" y="2394"/>
                </a:lnTo>
                <a:lnTo>
                  <a:pt x="948" y="2362"/>
                </a:lnTo>
                <a:lnTo>
                  <a:pt x="918" y="2318"/>
                </a:lnTo>
                <a:lnTo>
                  <a:pt x="877" y="2286"/>
                </a:lnTo>
                <a:lnTo>
                  <a:pt x="837" y="2275"/>
                </a:lnTo>
                <a:lnTo>
                  <a:pt x="797" y="2253"/>
                </a:lnTo>
                <a:lnTo>
                  <a:pt x="736" y="2242"/>
                </a:lnTo>
                <a:lnTo>
                  <a:pt x="696" y="2220"/>
                </a:lnTo>
                <a:lnTo>
                  <a:pt x="656" y="2220"/>
                </a:lnTo>
                <a:lnTo>
                  <a:pt x="615" y="2198"/>
                </a:lnTo>
                <a:lnTo>
                  <a:pt x="565" y="2144"/>
                </a:lnTo>
                <a:lnTo>
                  <a:pt x="524" y="2122"/>
                </a:lnTo>
                <a:lnTo>
                  <a:pt x="474" y="2122"/>
                </a:lnTo>
                <a:lnTo>
                  <a:pt x="434" y="2101"/>
                </a:lnTo>
                <a:lnTo>
                  <a:pt x="383" y="2057"/>
                </a:lnTo>
                <a:lnTo>
                  <a:pt x="313" y="2013"/>
                </a:lnTo>
                <a:lnTo>
                  <a:pt x="272" y="1981"/>
                </a:lnTo>
                <a:lnTo>
                  <a:pt x="232" y="1970"/>
                </a:lnTo>
                <a:lnTo>
                  <a:pt x="192" y="1937"/>
                </a:lnTo>
                <a:lnTo>
                  <a:pt x="161" y="1894"/>
                </a:lnTo>
                <a:lnTo>
                  <a:pt x="121" y="1839"/>
                </a:lnTo>
                <a:lnTo>
                  <a:pt x="71" y="1785"/>
                </a:lnTo>
                <a:lnTo>
                  <a:pt x="30" y="1752"/>
                </a:lnTo>
                <a:lnTo>
                  <a:pt x="50" y="1796"/>
                </a:lnTo>
                <a:lnTo>
                  <a:pt x="91" y="1828"/>
                </a:lnTo>
                <a:lnTo>
                  <a:pt x="121" y="1872"/>
                </a:lnTo>
                <a:lnTo>
                  <a:pt x="151" y="1916"/>
                </a:lnTo>
                <a:lnTo>
                  <a:pt x="192" y="1959"/>
                </a:lnTo>
                <a:lnTo>
                  <a:pt x="232" y="1981"/>
                </a:lnTo>
                <a:lnTo>
                  <a:pt x="282" y="2013"/>
                </a:lnTo>
                <a:lnTo>
                  <a:pt x="323" y="2035"/>
                </a:lnTo>
                <a:lnTo>
                  <a:pt x="363" y="2068"/>
                </a:lnTo>
                <a:lnTo>
                  <a:pt x="403" y="2090"/>
                </a:lnTo>
                <a:lnTo>
                  <a:pt x="444" y="2111"/>
                </a:lnTo>
                <a:lnTo>
                  <a:pt x="484" y="2122"/>
                </a:lnTo>
                <a:lnTo>
                  <a:pt x="524" y="2155"/>
                </a:lnTo>
                <a:lnTo>
                  <a:pt x="565" y="2188"/>
                </a:lnTo>
                <a:lnTo>
                  <a:pt x="615" y="2231"/>
                </a:lnTo>
                <a:lnTo>
                  <a:pt x="656" y="2231"/>
                </a:lnTo>
                <a:lnTo>
                  <a:pt x="696" y="2231"/>
                </a:lnTo>
                <a:lnTo>
                  <a:pt x="736" y="2275"/>
                </a:lnTo>
                <a:lnTo>
                  <a:pt x="787" y="2286"/>
                </a:lnTo>
                <a:lnTo>
                  <a:pt x="827" y="2296"/>
                </a:lnTo>
                <a:lnTo>
                  <a:pt x="908" y="2329"/>
                </a:lnTo>
                <a:lnTo>
                  <a:pt x="948" y="2373"/>
                </a:lnTo>
                <a:lnTo>
                  <a:pt x="999" y="2427"/>
                </a:lnTo>
                <a:lnTo>
                  <a:pt x="938" y="2438"/>
                </a:lnTo>
                <a:lnTo>
                  <a:pt x="888" y="2405"/>
                </a:lnTo>
                <a:lnTo>
                  <a:pt x="847" y="2394"/>
                </a:lnTo>
                <a:lnTo>
                  <a:pt x="807" y="2405"/>
                </a:lnTo>
                <a:lnTo>
                  <a:pt x="767" y="2427"/>
                </a:lnTo>
                <a:lnTo>
                  <a:pt x="716" y="2427"/>
                </a:lnTo>
                <a:lnTo>
                  <a:pt x="635" y="2416"/>
                </a:lnTo>
                <a:lnTo>
                  <a:pt x="595" y="2394"/>
                </a:lnTo>
                <a:lnTo>
                  <a:pt x="555" y="2405"/>
                </a:lnTo>
                <a:lnTo>
                  <a:pt x="514" y="2427"/>
                </a:lnTo>
                <a:lnTo>
                  <a:pt x="474" y="2438"/>
                </a:lnTo>
                <a:lnTo>
                  <a:pt x="403" y="2471"/>
                </a:lnTo>
                <a:lnTo>
                  <a:pt x="373" y="2547"/>
                </a:lnTo>
                <a:lnTo>
                  <a:pt x="333" y="2569"/>
                </a:lnTo>
                <a:lnTo>
                  <a:pt x="292" y="2579"/>
                </a:lnTo>
                <a:lnTo>
                  <a:pt x="252" y="2569"/>
                </a:lnTo>
                <a:lnTo>
                  <a:pt x="212" y="2569"/>
                </a:lnTo>
                <a:lnTo>
                  <a:pt x="171" y="2569"/>
                </a:lnTo>
                <a:lnTo>
                  <a:pt x="121" y="2569"/>
                </a:lnTo>
                <a:lnTo>
                  <a:pt x="81" y="2569"/>
                </a:lnTo>
                <a:lnTo>
                  <a:pt x="40" y="2569"/>
                </a:lnTo>
                <a:lnTo>
                  <a:pt x="0" y="2569"/>
                </a:lnTo>
                <a:lnTo>
                  <a:pt x="71" y="2569"/>
                </a:lnTo>
                <a:lnTo>
                  <a:pt x="131" y="2569"/>
                </a:lnTo>
                <a:lnTo>
                  <a:pt x="171" y="2590"/>
                </a:lnTo>
                <a:lnTo>
                  <a:pt x="212" y="2612"/>
                </a:lnTo>
                <a:lnTo>
                  <a:pt x="252" y="2612"/>
                </a:lnTo>
                <a:lnTo>
                  <a:pt x="292" y="2612"/>
                </a:lnTo>
                <a:lnTo>
                  <a:pt x="333" y="2590"/>
                </a:lnTo>
                <a:lnTo>
                  <a:pt x="373" y="2547"/>
                </a:lnTo>
                <a:lnTo>
                  <a:pt x="424" y="2503"/>
                </a:lnTo>
                <a:lnTo>
                  <a:pt x="464" y="2481"/>
                </a:lnTo>
                <a:lnTo>
                  <a:pt x="504" y="2449"/>
                </a:lnTo>
                <a:lnTo>
                  <a:pt x="555" y="2438"/>
                </a:lnTo>
                <a:lnTo>
                  <a:pt x="595" y="2438"/>
                </a:lnTo>
                <a:lnTo>
                  <a:pt x="635" y="2438"/>
                </a:lnTo>
                <a:lnTo>
                  <a:pt x="676" y="2438"/>
                </a:lnTo>
                <a:lnTo>
                  <a:pt x="716" y="2438"/>
                </a:lnTo>
                <a:lnTo>
                  <a:pt x="756" y="2438"/>
                </a:lnTo>
                <a:lnTo>
                  <a:pt x="797" y="2427"/>
                </a:lnTo>
                <a:lnTo>
                  <a:pt x="847" y="2416"/>
                </a:lnTo>
                <a:lnTo>
                  <a:pt x="888" y="2438"/>
                </a:lnTo>
                <a:lnTo>
                  <a:pt x="928" y="2449"/>
                </a:lnTo>
                <a:lnTo>
                  <a:pt x="978" y="2460"/>
                </a:lnTo>
                <a:lnTo>
                  <a:pt x="1019" y="2460"/>
                </a:lnTo>
                <a:lnTo>
                  <a:pt x="1049" y="2416"/>
                </a:lnTo>
                <a:lnTo>
                  <a:pt x="1089" y="2405"/>
                </a:lnTo>
                <a:lnTo>
                  <a:pt x="1130" y="2427"/>
                </a:lnTo>
                <a:lnTo>
                  <a:pt x="1170" y="2460"/>
                </a:lnTo>
                <a:lnTo>
                  <a:pt x="1210" y="2481"/>
                </a:lnTo>
                <a:lnTo>
                  <a:pt x="1251" y="2481"/>
                </a:lnTo>
                <a:lnTo>
                  <a:pt x="1291" y="2503"/>
                </a:lnTo>
                <a:lnTo>
                  <a:pt x="1341" y="2525"/>
                </a:lnTo>
                <a:lnTo>
                  <a:pt x="1382" y="2536"/>
                </a:lnTo>
                <a:lnTo>
                  <a:pt x="1422" y="2547"/>
                </a:lnTo>
                <a:lnTo>
                  <a:pt x="1493" y="2558"/>
                </a:lnTo>
                <a:lnTo>
                  <a:pt x="1553" y="2569"/>
                </a:lnTo>
                <a:lnTo>
                  <a:pt x="1594" y="2612"/>
                </a:lnTo>
                <a:lnTo>
                  <a:pt x="1604" y="2656"/>
                </a:lnTo>
                <a:lnTo>
                  <a:pt x="1684" y="2710"/>
                </a:lnTo>
                <a:lnTo>
                  <a:pt x="1725" y="2743"/>
                </a:lnTo>
                <a:lnTo>
                  <a:pt x="1755" y="2819"/>
                </a:lnTo>
                <a:lnTo>
                  <a:pt x="1785" y="2862"/>
                </a:lnTo>
                <a:lnTo>
                  <a:pt x="1705" y="2873"/>
                </a:lnTo>
                <a:lnTo>
                  <a:pt x="1664" y="2906"/>
                </a:lnTo>
                <a:lnTo>
                  <a:pt x="1634" y="2949"/>
                </a:lnTo>
                <a:lnTo>
                  <a:pt x="1624" y="3004"/>
                </a:lnTo>
                <a:lnTo>
                  <a:pt x="1533" y="3037"/>
                </a:lnTo>
                <a:lnTo>
                  <a:pt x="1452" y="3047"/>
                </a:lnTo>
                <a:lnTo>
                  <a:pt x="1402" y="3080"/>
                </a:lnTo>
                <a:lnTo>
                  <a:pt x="1352" y="3134"/>
                </a:lnTo>
                <a:lnTo>
                  <a:pt x="1311" y="3156"/>
                </a:lnTo>
                <a:lnTo>
                  <a:pt x="1271" y="3167"/>
                </a:lnTo>
                <a:lnTo>
                  <a:pt x="1230" y="3167"/>
                </a:lnTo>
                <a:lnTo>
                  <a:pt x="1190" y="3167"/>
                </a:lnTo>
                <a:lnTo>
                  <a:pt x="1150" y="3178"/>
                </a:lnTo>
                <a:lnTo>
                  <a:pt x="1069" y="3189"/>
                </a:lnTo>
                <a:lnTo>
                  <a:pt x="1029" y="3200"/>
                </a:lnTo>
                <a:lnTo>
                  <a:pt x="968" y="3211"/>
                </a:lnTo>
                <a:lnTo>
                  <a:pt x="908" y="3211"/>
                </a:lnTo>
                <a:lnTo>
                  <a:pt x="867" y="3211"/>
                </a:lnTo>
                <a:lnTo>
                  <a:pt x="827" y="3222"/>
                </a:lnTo>
                <a:lnTo>
                  <a:pt x="777" y="3243"/>
                </a:lnTo>
                <a:lnTo>
                  <a:pt x="736" y="3265"/>
                </a:lnTo>
                <a:lnTo>
                  <a:pt x="696" y="3287"/>
                </a:lnTo>
                <a:lnTo>
                  <a:pt x="656" y="3298"/>
                </a:lnTo>
                <a:lnTo>
                  <a:pt x="595" y="3298"/>
                </a:lnTo>
                <a:lnTo>
                  <a:pt x="555" y="3309"/>
                </a:lnTo>
                <a:lnTo>
                  <a:pt x="514" y="3309"/>
                </a:lnTo>
                <a:lnTo>
                  <a:pt x="474" y="3320"/>
                </a:lnTo>
                <a:lnTo>
                  <a:pt x="403" y="3320"/>
                </a:lnTo>
                <a:lnTo>
                  <a:pt x="363" y="3320"/>
                </a:lnTo>
                <a:lnTo>
                  <a:pt x="323" y="3320"/>
                </a:lnTo>
                <a:lnTo>
                  <a:pt x="282" y="3320"/>
                </a:lnTo>
                <a:lnTo>
                  <a:pt x="242" y="3320"/>
                </a:lnTo>
                <a:lnTo>
                  <a:pt x="202" y="3330"/>
                </a:lnTo>
                <a:lnTo>
                  <a:pt x="161" y="3341"/>
                </a:lnTo>
                <a:lnTo>
                  <a:pt x="91" y="3341"/>
                </a:lnTo>
                <a:lnTo>
                  <a:pt x="50" y="3352"/>
                </a:lnTo>
                <a:lnTo>
                  <a:pt x="10" y="3396"/>
                </a:lnTo>
                <a:lnTo>
                  <a:pt x="50" y="3396"/>
                </a:lnTo>
                <a:lnTo>
                  <a:pt x="91" y="3374"/>
                </a:lnTo>
                <a:lnTo>
                  <a:pt x="131" y="3352"/>
                </a:lnTo>
                <a:lnTo>
                  <a:pt x="171" y="3341"/>
                </a:lnTo>
                <a:lnTo>
                  <a:pt x="212" y="3341"/>
                </a:lnTo>
                <a:lnTo>
                  <a:pt x="252" y="3330"/>
                </a:lnTo>
                <a:lnTo>
                  <a:pt x="292" y="3320"/>
                </a:lnTo>
                <a:lnTo>
                  <a:pt x="333" y="3309"/>
                </a:lnTo>
                <a:lnTo>
                  <a:pt x="373" y="3309"/>
                </a:lnTo>
                <a:lnTo>
                  <a:pt x="414" y="3309"/>
                </a:lnTo>
                <a:lnTo>
                  <a:pt x="474" y="3320"/>
                </a:lnTo>
                <a:lnTo>
                  <a:pt x="555" y="3320"/>
                </a:lnTo>
                <a:lnTo>
                  <a:pt x="595" y="3320"/>
                </a:lnTo>
                <a:lnTo>
                  <a:pt x="635" y="3320"/>
                </a:lnTo>
                <a:lnTo>
                  <a:pt x="676" y="3309"/>
                </a:lnTo>
                <a:lnTo>
                  <a:pt x="716" y="3309"/>
                </a:lnTo>
                <a:lnTo>
                  <a:pt x="767" y="3298"/>
                </a:lnTo>
                <a:lnTo>
                  <a:pt x="807" y="3265"/>
                </a:lnTo>
                <a:lnTo>
                  <a:pt x="847" y="3243"/>
                </a:lnTo>
                <a:lnTo>
                  <a:pt x="888" y="3243"/>
                </a:lnTo>
                <a:lnTo>
                  <a:pt x="938" y="3243"/>
                </a:lnTo>
                <a:lnTo>
                  <a:pt x="978" y="3222"/>
                </a:lnTo>
                <a:lnTo>
                  <a:pt x="1029" y="3211"/>
                </a:lnTo>
                <a:lnTo>
                  <a:pt x="1109" y="3211"/>
                </a:lnTo>
                <a:lnTo>
                  <a:pt x="1150" y="3211"/>
                </a:lnTo>
                <a:lnTo>
                  <a:pt x="1200" y="3200"/>
                </a:lnTo>
                <a:lnTo>
                  <a:pt x="1241" y="3189"/>
                </a:lnTo>
                <a:lnTo>
                  <a:pt x="1291" y="3200"/>
                </a:lnTo>
                <a:lnTo>
                  <a:pt x="1341" y="3200"/>
                </a:lnTo>
                <a:lnTo>
                  <a:pt x="1382" y="3178"/>
                </a:lnTo>
                <a:lnTo>
                  <a:pt x="1412" y="3134"/>
                </a:lnTo>
                <a:lnTo>
                  <a:pt x="1432" y="3091"/>
                </a:lnTo>
                <a:lnTo>
                  <a:pt x="1473" y="3080"/>
                </a:lnTo>
                <a:lnTo>
                  <a:pt x="1533" y="3069"/>
                </a:lnTo>
                <a:lnTo>
                  <a:pt x="1573" y="3047"/>
                </a:lnTo>
                <a:lnTo>
                  <a:pt x="1614" y="3015"/>
                </a:lnTo>
                <a:lnTo>
                  <a:pt x="1654" y="2982"/>
                </a:lnTo>
                <a:lnTo>
                  <a:pt x="1694" y="2939"/>
                </a:lnTo>
                <a:lnTo>
                  <a:pt x="1735" y="2928"/>
                </a:lnTo>
                <a:lnTo>
                  <a:pt x="1775" y="2895"/>
                </a:lnTo>
                <a:lnTo>
                  <a:pt x="1815" y="2873"/>
                </a:lnTo>
                <a:lnTo>
                  <a:pt x="1856" y="2862"/>
                </a:lnTo>
                <a:lnTo>
                  <a:pt x="1896" y="2884"/>
                </a:lnTo>
                <a:lnTo>
                  <a:pt x="1937" y="2895"/>
                </a:lnTo>
                <a:lnTo>
                  <a:pt x="1977" y="2895"/>
                </a:lnTo>
                <a:lnTo>
                  <a:pt x="2017" y="2906"/>
                </a:lnTo>
                <a:lnTo>
                  <a:pt x="2088" y="2917"/>
                </a:lnTo>
                <a:lnTo>
                  <a:pt x="2128" y="2917"/>
                </a:lnTo>
                <a:lnTo>
                  <a:pt x="2189" y="2928"/>
                </a:lnTo>
                <a:lnTo>
                  <a:pt x="2239" y="2939"/>
                </a:lnTo>
                <a:lnTo>
                  <a:pt x="2279" y="2960"/>
                </a:lnTo>
                <a:lnTo>
                  <a:pt x="2320" y="2982"/>
                </a:lnTo>
                <a:lnTo>
                  <a:pt x="2360" y="3004"/>
                </a:lnTo>
                <a:lnTo>
                  <a:pt x="2400" y="3015"/>
                </a:lnTo>
                <a:lnTo>
                  <a:pt x="2441" y="3015"/>
                </a:lnTo>
                <a:lnTo>
                  <a:pt x="2481" y="3037"/>
                </a:lnTo>
                <a:lnTo>
                  <a:pt x="2521" y="3058"/>
                </a:lnTo>
                <a:lnTo>
                  <a:pt x="2562" y="3091"/>
                </a:lnTo>
                <a:lnTo>
                  <a:pt x="2622" y="3102"/>
                </a:lnTo>
                <a:lnTo>
                  <a:pt x="2663" y="3102"/>
                </a:lnTo>
                <a:lnTo>
                  <a:pt x="2703" y="3134"/>
                </a:lnTo>
                <a:lnTo>
                  <a:pt x="2743" y="3156"/>
                </a:lnTo>
                <a:lnTo>
                  <a:pt x="2784" y="3167"/>
                </a:lnTo>
                <a:lnTo>
                  <a:pt x="2834" y="3189"/>
                </a:lnTo>
                <a:lnTo>
                  <a:pt x="2874" y="3200"/>
                </a:lnTo>
                <a:lnTo>
                  <a:pt x="2925" y="3200"/>
                </a:lnTo>
                <a:lnTo>
                  <a:pt x="2975" y="3200"/>
                </a:lnTo>
                <a:lnTo>
                  <a:pt x="3016" y="3200"/>
                </a:lnTo>
                <a:lnTo>
                  <a:pt x="3066" y="3211"/>
                </a:lnTo>
                <a:lnTo>
                  <a:pt x="3117" y="3243"/>
                </a:lnTo>
                <a:lnTo>
                  <a:pt x="3167" y="3254"/>
                </a:lnTo>
                <a:lnTo>
                  <a:pt x="3217" y="3254"/>
                </a:lnTo>
                <a:lnTo>
                  <a:pt x="3308" y="3254"/>
                </a:lnTo>
                <a:lnTo>
                  <a:pt x="3359" y="3254"/>
                </a:lnTo>
                <a:lnTo>
                  <a:pt x="3399" y="3265"/>
                </a:lnTo>
                <a:lnTo>
                  <a:pt x="3449" y="3298"/>
                </a:lnTo>
                <a:lnTo>
                  <a:pt x="3490" y="3309"/>
                </a:lnTo>
                <a:lnTo>
                  <a:pt x="3530" y="3320"/>
                </a:lnTo>
                <a:lnTo>
                  <a:pt x="3581" y="3330"/>
                </a:lnTo>
                <a:lnTo>
                  <a:pt x="3631" y="3330"/>
                </a:lnTo>
                <a:lnTo>
                  <a:pt x="3671" y="3330"/>
                </a:lnTo>
                <a:lnTo>
                  <a:pt x="3712" y="3341"/>
                </a:lnTo>
                <a:lnTo>
                  <a:pt x="3752" y="3374"/>
                </a:lnTo>
                <a:lnTo>
                  <a:pt x="3802" y="3374"/>
                </a:lnTo>
                <a:lnTo>
                  <a:pt x="3843" y="3374"/>
                </a:lnTo>
                <a:lnTo>
                  <a:pt x="3893" y="3374"/>
                </a:lnTo>
                <a:lnTo>
                  <a:pt x="3944" y="3385"/>
                </a:lnTo>
                <a:lnTo>
                  <a:pt x="3984" y="3385"/>
                </a:lnTo>
                <a:lnTo>
                  <a:pt x="4024" y="3385"/>
                </a:lnTo>
                <a:lnTo>
                  <a:pt x="4075" y="3385"/>
                </a:lnTo>
                <a:lnTo>
                  <a:pt x="4125" y="3385"/>
                </a:lnTo>
                <a:lnTo>
                  <a:pt x="4165" y="3385"/>
                </a:lnTo>
                <a:lnTo>
                  <a:pt x="4216" y="3417"/>
                </a:lnTo>
                <a:lnTo>
                  <a:pt x="4266" y="3450"/>
                </a:lnTo>
                <a:lnTo>
                  <a:pt x="4307" y="3450"/>
                </a:lnTo>
                <a:lnTo>
                  <a:pt x="4357" y="3450"/>
                </a:lnTo>
                <a:lnTo>
                  <a:pt x="4408" y="3450"/>
                </a:lnTo>
                <a:lnTo>
                  <a:pt x="4458" y="3450"/>
                </a:lnTo>
                <a:lnTo>
                  <a:pt x="4498" y="3450"/>
                </a:lnTo>
                <a:lnTo>
                  <a:pt x="4539" y="3450"/>
                </a:lnTo>
                <a:lnTo>
                  <a:pt x="4589" y="3461"/>
                </a:lnTo>
                <a:lnTo>
                  <a:pt x="4640" y="3461"/>
                </a:lnTo>
                <a:lnTo>
                  <a:pt x="4549" y="3461"/>
                </a:lnTo>
                <a:lnTo>
                  <a:pt x="4508" y="3461"/>
                </a:lnTo>
                <a:lnTo>
                  <a:pt x="4428" y="3439"/>
                </a:lnTo>
                <a:lnTo>
                  <a:pt x="4377" y="3428"/>
                </a:lnTo>
                <a:lnTo>
                  <a:pt x="4297" y="3439"/>
                </a:lnTo>
                <a:lnTo>
                  <a:pt x="4256" y="3450"/>
                </a:lnTo>
                <a:lnTo>
                  <a:pt x="4216" y="3439"/>
                </a:lnTo>
                <a:lnTo>
                  <a:pt x="4196" y="3396"/>
                </a:lnTo>
                <a:lnTo>
                  <a:pt x="4105" y="3374"/>
                </a:lnTo>
                <a:lnTo>
                  <a:pt x="4065" y="3374"/>
                </a:lnTo>
                <a:lnTo>
                  <a:pt x="4014" y="3363"/>
                </a:lnTo>
                <a:lnTo>
                  <a:pt x="3954" y="3352"/>
                </a:lnTo>
                <a:lnTo>
                  <a:pt x="3873" y="3341"/>
                </a:lnTo>
                <a:lnTo>
                  <a:pt x="3823" y="3330"/>
                </a:lnTo>
                <a:lnTo>
                  <a:pt x="3782" y="3330"/>
                </a:lnTo>
                <a:lnTo>
                  <a:pt x="3722" y="3341"/>
                </a:lnTo>
                <a:lnTo>
                  <a:pt x="3611" y="3341"/>
                </a:lnTo>
                <a:lnTo>
                  <a:pt x="3560" y="3298"/>
                </a:lnTo>
                <a:lnTo>
                  <a:pt x="3520" y="3298"/>
                </a:lnTo>
                <a:lnTo>
                  <a:pt x="3449" y="3287"/>
                </a:lnTo>
                <a:lnTo>
                  <a:pt x="3369" y="3287"/>
                </a:lnTo>
                <a:lnTo>
                  <a:pt x="3328" y="3265"/>
                </a:lnTo>
                <a:lnTo>
                  <a:pt x="3278" y="3232"/>
                </a:lnTo>
                <a:lnTo>
                  <a:pt x="3238" y="3211"/>
                </a:lnTo>
                <a:lnTo>
                  <a:pt x="3197" y="3200"/>
                </a:lnTo>
                <a:lnTo>
                  <a:pt x="3157" y="3200"/>
                </a:lnTo>
                <a:lnTo>
                  <a:pt x="3117" y="3200"/>
                </a:lnTo>
                <a:lnTo>
                  <a:pt x="3076" y="3189"/>
                </a:lnTo>
                <a:lnTo>
                  <a:pt x="3016" y="3178"/>
                </a:lnTo>
                <a:lnTo>
                  <a:pt x="2955" y="3167"/>
                </a:lnTo>
                <a:lnTo>
                  <a:pt x="2915" y="3145"/>
                </a:lnTo>
                <a:lnTo>
                  <a:pt x="2864" y="3124"/>
                </a:lnTo>
                <a:lnTo>
                  <a:pt x="2824" y="3124"/>
                </a:lnTo>
                <a:lnTo>
                  <a:pt x="2784" y="3124"/>
                </a:lnTo>
                <a:lnTo>
                  <a:pt x="2733" y="3124"/>
                </a:lnTo>
                <a:lnTo>
                  <a:pt x="2673" y="3124"/>
                </a:lnTo>
                <a:lnTo>
                  <a:pt x="2592" y="3113"/>
                </a:lnTo>
                <a:lnTo>
                  <a:pt x="2552" y="3058"/>
                </a:lnTo>
                <a:lnTo>
                  <a:pt x="2511" y="3015"/>
                </a:lnTo>
                <a:lnTo>
                  <a:pt x="2471" y="3015"/>
                </a:lnTo>
                <a:lnTo>
                  <a:pt x="2380" y="3015"/>
                </a:lnTo>
                <a:lnTo>
                  <a:pt x="2340" y="2982"/>
                </a:lnTo>
                <a:lnTo>
                  <a:pt x="2300" y="2949"/>
                </a:lnTo>
                <a:lnTo>
                  <a:pt x="2249" y="2906"/>
                </a:lnTo>
                <a:lnTo>
                  <a:pt x="2199" y="2884"/>
                </a:lnTo>
                <a:lnTo>
                  <a:pt x="2158" y="2884"/>
                </a:lnTo>
                <a:lnTo>
                  <a:pt x="2108" y="2884"/>
                </a:lnTo>
                <a:lnTo>
                  <a:pt x="2017" y="2884"/>
                </a:lnTo>
                <a:lnTo>
                  <a:pt x="1977" y="2884"/>
                </a:lnTo>
                <a:lnTo>
                  <a:pt x="1937" y="2862"/>
                </a:lnTo>
                <a:lnTo>
                  <a:pt x="1826" y="2841"/>
                </a:lnTo>
                <a:lnTo>
                  <a:pt x="1725" y="2808"/>
                </a:lnTo>
                <a:lnTo>
                  <a:pt x="1705" y="2764"/>
                </a:lnTo>
                <a:lnTo>
                  <a:pt x="1715" y="2721"/>
                </a:lnTo>
                <a:lnTo>
                  <a:pt x="1684" y="2677"/>
                </a:lnTo>
                <a:lnTo>
                  <a:pt x="1654" y="2634"/>
                </a:lnTo>
                <a:lnTo>
                  <a:pt x="1624" y="2590"/>
                </a:lnTo>
                <a:lnTo>
                  <a:pt x="1583" y="2558"/>
                </a:lnTo>
                <a:lnTo>
                  <a:pt x="1543" y="2536"/>
                </a:lnTo>
                <a:lnTo>
                  <a:pt x="1503" y="2525"/>
                </a:lnTo>
                <a:lnTo>
                  <a:pt x="1422" y="2492"/>
                </a:lnTo>
                <a:lnTo>
                  <a:pt x="1382" y="2492"/>
                </a:lnTo>
                <a:lnTo>
                  <a:pt x="1341" y="2481"/>
                </a:lnTo>
                <a:lnTo>
                  <a:pt x="1291" y="2471"/>
                </a:lnTo>
                <a:lnTo>
                  <a:pt x="1220" y="2471"/>
                </a:lnTo>
                <a:lnTo>
                  <a:pt x="1180" y="2449"/>
                </a:lnTo>
                <a:lnTo>
                  <a:pt x="1140" y="2438"/>
                </a:lnTo>
                <a:lnTo>
                  <a:pt x="1200" y="2427"/>
                </a:lnTo>
                <a:lnTo>
                  <a:pt x="1241" y="2405"/>
                </a:lnTo>
                <a:lnTo>
                  <a:pt x="1281" y="2394"/>
                </a:lnTo>
                <a:lnTo>
                  <a:pt x="1331" y="2394"/>
                </a:lnTo>
                <a:lnTo>
                  <a:pt x="1372" y="2394"/>
                </a:lnTo>
                <a:lnTo>
                  <a:pt x="1412" y="2394"/>
                </a:lnTo>
                <a:lnTo>
                  <a:pt x="1452" y="2394"/>
                </a:lnTo>
                <a:lnTo>
                  <a:pt x="1493" y="2394"/>
                </a:lnTo>
                <a:lnTo>
                  <a:pt x="1543" y="2394"/>
                </a:lnTo>
                <a:lnTo>
                  <a:pt x="1583" y="2384"/>
                </a:lnTo>
                <a:lnTo>
                  <a:pt x="1664" y="2384"/>
                </a:lnTo>
                <a:lnTo>
                  <a:pt x="1755" y="2373"/>
                </a:lnTo>
                <a:lnTo>
                  <a:pt x="1795" y="2351"/>
                </a:lnTo>
                <a:lnTo>
                  <a:pt x="1836" y="2340"/>
                </a:lnTo>
                <a:lnTo>
                  <a:pt x="1896" y="2340"/>
                </a:lnTo>
                <a:lnTo>
                  <a:pt x="1977" y="2340"/>
                </a:lnTo>
                <a:lnTo>
                  <a:pt x="2037" y="2329"/>
                </a:lnTo>
                <a:lnTo>
                  <a:pt x="2078" y="2318"/>
                </a:lnTo>
                <a:lnTo>
                  <a:pt x="2118" y="2318"/>
                </a:lnTo>
                <a:lnTo>
                  <a:pt x="2158" y="2318"/>
                </a:lnTo>
                <a:lnTo>
                  <a:pt x="2199" y="2340"/>
                </a:lnTo>
                <a:lnTo>
                  <a:pt x="2249" y="2351"/>
                </a:lnTo>
                <a:lnTo>
                  <a:pt x="2310" y="2351"/>
                </a:lnTo>
                <a:lnTo>
                  <a:pt x="2370" y="2351"/>
                </a:lnTo>
                <a:lnTo>
                  <a:pt x="2421" y="2351"/>
                </a:lnTo>
                <a:lnTo>
                  <a:pt x="2461" y="2362"/>
                </a:lnTo>
                <a:lnTo>
                  <a:pt x="2521" y="2362"/>
                </a:lnTo>
                <a:lnTo>
                  <a:pt x="2582" y="2362"/>
                </a:lnTo>
                <a:lnTo>
                  <a:pt x="2622" y="2394"/>
                </a:lnTo>
                <a:lnTo>
                  <a:pt x="2703" y="2416"/>
                </a:lnTo>
                <a:lnTo>
                  <a:pt x="2743" y="2427"/>
                </a:lnTo>
                <a:lnTo>
                  <a:pt x="2794" y="2438"/>
                </a:lnTo>
                <a:lnTo>
                  <a:pt x="2834" y="2438"/>
                </a:lnTo>
                <a:lnTo>
                  <a:pt x="2864" y="2481"/>
                </a:lnTo>
                <a:lnTo>
                  <a:pt x="2915" y="2525"/>
                </a:lnTo>
                <a:lnTo>
                  <a:pt x="2975" y="2536"/>
                </a:lnTo>
                <a:lnTo>
                  <a:pt x="3016" y="2547"/>
                </a:lnTo>
                <a:lnTo>
                  <a:pt x="3056" y="2569"/>
                </a:lnTo>
                <a:lnTo>
                  <a:pt x="3096" y="2612"/>
                </a:lnTo>
                <a:lnTo>
                  <a:pt x="3137" y="2634"/>
                </a:lnTo>
                <a:lnTo>
                  <a:pt x="3177" y="2645"/>
                </a:lnTo>
                <a:lnTo>
                  <a:pt x="3228" y="2656"/>
                </a:lnTo>
                <a:lnTo>
                  <a:pt x="3268" y="2656"/>
                </a:lnTo>
                <a:lnTo>
                  <a:pt x="3308" y="2666"/>
                </a:lnTo>
                <a:lnTo>
                  <a:pt x="3349" y="2699"/>
                </a:lnTo>
                <a:lnTo>
                  <a:pt x="3389" y="2732"/>
                </a:lnTo>
                <a:lnTo>
                  <a:pt x="3459" y="2743"/>
                </a:lnTo>
                <a:lnTo>
                  <a:pt x="3500" y="2743"/>
                </a:lnTo>
                <a:lnTo>
                  <a:pt x="3540" y="2764"/>
                </a:lnTo>
                <a:lnTo>
                  <a:pt x="3621" y="2786"/>
                </a:lnTo>
                <a:lnTo>
                  <a:pt x="3691" y="2797"/>
                </a:lnTo>
                <a:lnTo>
                  <a:pt x="3752" y="2808"/>
                </a:lnTo>
                <a:lnTo>
                  <a:pt x="3843" y="2852"/>
                </a:lnTo>
                <a:lnTo>
                  <a:pt x="3883" y="2873"/>
                </a:lnTo>
                <a:lnTo>
                  <a:pt x="3923" y="2917"/>
                </a:lnTo>
                <a:lnTo>
                  <a:pt x="3994" y="2960"/>
                </a:lnTo>
                <a:lnTo>
                  <a:pt x="4034" y="2982"/>
                </a:lnTo>
                <a:lnTo>
                  <a:pt x="4075" y="3004"/>
                </a:lnTo>
                <a:lnTo>
                  <a:pt x="4125" y="3026"/>
                </a:lnTo>
                <a:lnTo>
                  <a:pt x="4186" y="3047"/>
                </a:lnTo>
                <a:lnTo>
                  <a:pt x="4236" y="3080"/>
                </a:lnTo>
                <a:lnTo>
                  <a:pt x="4276" y="3102"/>
                </a:lnTo>
                <a:lnTo>
                  <a:pt x="4317" y="3134"/>
                </a:lnTo>
                <a:lnTo>
                  <a:pt x="4357" y="3167"/>
                </a:lnTo>
                <a:lnTo>
                  <a:pt x="4428" y="3178"/>
                </a:lnTo>
                <a:lnTo>
                  <a:pt x="4468" y="3189"/>
                </a:lnTo>
                <a:lnTo>
                  <a:pt x="4519" y="3211"/>
                </a:lnTo>
                <a:lnTo>
                  <a:pt x="4569" y="3243"/>
                </a:lnTo>
                <a:lnTo>
                  <a:pt x="4609" y="3287"/>
                </a:lnTo>
                <a:lnTo>
                  <a:pt x="4650" y="3298"/>
                </a:lnTo>
                <a:lnTo>
                  <a:pt x="4690" y="3309"/>
                </a:lnTo>
                <a:lnTo>
                  <a:pt x="4730" y="3341"/>
                </a:lnTo>
                <a:lnTo>
                  <a:pt x="4771" y="3374"/>
                </a:lnTo>
                <a:lnTo>
                  <a:pt x="4811" y="3385"/>
                </a:lnTo>
                <a:lnTo>
                  <a:pt x="4771" y="3363"/>
                </a:lnTo>
                <a:lnTo>
                  <a:pt x="4720" y="3320"/>
                </a:lnTo>
                <a:lnTo>
                  <a:pt x="4690" y="3276"/>
                </a:lnTo>
                <a:lnTo>
                  <a:pt x="4650" y="3265"/>
                </a:lnTo>
                <a:lnTo>
                  <a:pt x="4599" y="3232"/>
                </a:lnTo>
                <a:lnTo>
                  <a:pt x="4549" y="3189"/>
                </a:lnTo>
                <a:lnTo>
                  <a:pt x="4508" y="3145"/>
                </a:lnTo>
                <a:lnTo>
                  <a:pt x="4468" y="3134"/>
                </a:lnTo>
                <a:lnTo>
                  <a:pt x="4428" y="3134"/>
                </a:lnTo>
                <a:lnTo>
                  <a:pt x="4387" y="3113"/>
                </a:lnTo>
                <a:lnTo>
                  <a:pt x="4347" y="3091"/>
                </a:lnTo>
                <a:lnTo>
                  <a:pt x="4276" y="3047"/>
                </a:lnTo>
                <a:lnTo>
                  <a:pt x="4236" y="3026"/>
                </a:lnTo>
                <a:lnTo>
                  <a:pt x="4196" y="3015"/>
                </a:lnTo>
                <a:lnTo>
                  <a:pt x="4145" y="3004"/>
                </a:lnTo>
                <a:lnTo>
                  <a:pt x="4105" y="2960"/>
                </a:lnTo>
                <a:lnTo>
                  <a:pt x="4055" y="2960"/>
                </a:lnTo>
                <a:lnTo>
                  <a:pt x="4004" y="2906"/>
                </a:lnTo>
                <a:lnTo>
                  <a:pt x="3964" y="2862"/>
                </a:lnTo>
                <a:lnTo>
                  <a:pt x="3923" y="2841"/>
                </a:lnTo>
                <a:lnTo>
                  <a:pt x="3883" y="2819"/>
                </a:lnTo>
                <a:lnTo>
                  <a:pt x="3823" y="2808"/>
                </a:lnTo>
                <a:lnTo>
                  <a:pt x="3782" y="2786"/>
                </a:lnTo>
                <a:lnTo>
                  <a:pt x="3742" y="2764"/>
                </a:lnTo>
                <a:lnTo>
                  <a:pt x="3702" y="2764"/>
                </a:lnTo>
                <a:lnTo>
                  <a:pt x="3661" y="2764"/>
                </a:lnTo>
                <a:lnTo>
                  <a:pt x="3611" y="2732"/>
                </a:lnTo>
                <a:lnTo>
                  <a:pt x="3570" y="2699"/>
                </a:lnTo>
                <a:lnTo>
                  <a:pt x="3530" y="2699"/>
                </a:lnTo>
                <a:lnTo>
                  <a:pt x="3490" y="2677"/>
                </a:lnTo>
                <a:lnTo>
                  <a:pt x="3439" y="2656"/>
                </a:lnTo>
                <a:lnTo>
                  <a:pt x="3379" y="2645"/>
                </a:lnTo>
                <a:lnTo>
                  <a:pt x="3338" y="2645"/>
                </a:lnTo>
                <a:lnTo>
                  <a:pt x="3278" y="2634"/>
                </a:lnTo>
                <a:lnTo>
                  <a:pt x="3228" y="2623"/>
                </a:lnTo>
                <a:lnTo>
                  <a:pt x="3187" y="2601"/>
                </a:lnTo>
                <a:lnTo>
                  <a:pt x="3137" y="2558"/>
                </a:lnTo>
                <a:lnTo>
                  <a:pt x="3086" y="2514"/>
                </a:lnTo>
                <a:lnTo>
                  <a:pt x="3036" y="2481"/>
                </a:lnTo>
                <a:lnTo>
                  <a:pt x="2996" y="2460"/>
                </a:lnTo>
                <a:lnTo>
                  <a:pt x="2945" y="2438"/>
                </a:lnTo>
                <a:lnTo>
                  <a:pt x="2864" y="2416"/>
                </a:lnTo>
                <a:lnTo>
                  <a:pt x="2824" y="2394"/>
                </a:lnTo>
                <a:lnTo>
                  <a:pt x="2733" y="2362"/>
                </a:lnTo>
                <a:lnTo>
                  <a:pt x="2693" y="2340"/>
                </a:lnTo>
                <a:lnTo>
                  <a:pt x="2673" y="2296"/>
                </a:lnTo>
                <a:lnTo>
                  <a:pt x="2643" y="2253"/>
                </a:lnTo>
                <a:lnTo>
                  <a:pt x="2602" y="2231"/>
                </a:lnTo>
                <a:lnTo>
                  <a:pt x="2572" y="2177"/>
                </a:lnTo>
                <a:lnTo>
                  <a:pt x="2521" y="2133"/>
                </a:lnTo>
                <a:lnTo>
                  <a:pt x="2511" y="2090"/>
                </a:lnTo>
                <a:lnTo>
                  <a:pt x="2501" y="2046"/>
                </a:lnTo>
                <a:lnTo>
                  <a:pt x="2481" y="2003"/>
                </a:lnTo>
                <a:lnTo>
                  <a:pt x="2461" y="1959"/>
                </a:lnTo>
                <a:lnTo>
                  <a:pt x="2441" y="1916"/>
                </a:lnTo>
                <a:lnTo>
                  <a:pt x="2431" y="1872"/>
                </a:lnTo>
                <a:lnTo>
                  <a:pt x="2411" y="1828"/>
                </a:lnTo>
                <a:lnTo>
                  <a:pt x="2390" y="1785"/>
                </a:lnTo>
                <a:lnTo>
                  <a:pt x="2350" y="1752"/>
                </a:lnTo>
                <a:lnTo>
                  <a:pt x="2330" y="1709"/>
                </a:lnTo>
                <a:lnTo>
                  <a:pt x="2300" y="1665"/>
                </a:lnTo>
                <a:lnTo>
                  <a:pt x="2259" y="1643"/>
                </a:lnTo>
                <a:lnTo>
                  <a:pt x="2209" y="1622"/>
                </a:lnTo>
                <a:lnTo>
                  <a:pt x="2168" y="1600"/>
                </a:lnTo>
                <a:lnTo>
                  <a:pt x="2118" y="1589"/>
                </a:lnTo>
                <a:lnTo>
                  <a:pt x="2078" y="1578"/>
                </a:lnTo>
                <a:lnTo>
                  <a:pt x="2037" y="1556"/>
                </a:lnTo>
                <a:lnTo>
                  <a:pt x="1997" y="1513"/>
                </a:lnTo>
                <a:lnTo>
                  <a:pt x="1957" y="1469"/>
                </a:lnTo>
                <a:lnTo>
                  <a:pt x="1916" y="1437"/>
                </a:lnTo>
                <a:lnTo>
                  <a:pt x="1876" y="1426"/>
                </a:lnTo>
                <a:lnTo>
                  <a:pt x="1846" y="1371"/>
                </a:lnTo>
                <a:lnTo>
                  <a:pt x="1805" y="1339"/>
                </a:lnTo>
                <a:lnTo>
                  <a:pt x="1765" y="1317"/>
                </a:lnTo>
                <a:lnTo>
                  <a:pt x="1725" y="1295"/>
                </a:lnTo>
                <a:lnTo>
                  <a:pt x="1684" y="1252"/>
                </a:lnTo>
                <a:lnTo>
                  <a:pt x="1644" y="1219"/>
                </a:lnTo>
                <a:lnTo>
                  <a:pt x="1604" y="1208"/>
                </a:lnTo>
                <a:lnTo>
                  <a:pt x="1563" y="1186"/>
                </a:lnTo>
                <a:lnTo>
                  <a:pt x="1523" y="1143"/>
                </a:lnTo>
                <a:lnTo>
                  <a:pt x="1493" y="1099"/>
                </a:lnTo>
                <a:lnTo>
                  <a:pt x="1452" y="1067"/>
                </a:lnTo>
                <a:lnTo>
                  <a:pt x="1402" y="1012"/>
                </a:lnTo>
                <a:lnTo>
                  <a:pt x="1362" y="969"/>
                </a:lnTo>
                <a:lnTo>
                  <a:pt x="1321" y="947"/>
                </a:lnTo>
                <a:lnTo>
                  <a:pt x="1281" y="947"/>
                </a:lnTo>
                <a:lnTo>
                  <a:pt x="1230" y="914"/>
                </a:lnTo>
                <a:lnTo>
                  <a:pt x="1180" y="882"/>
                </a:lnTo>
                <a:lnTo>
                  <a:pt x="1140" y="860"/>
                </a:lnTo>
                <a:lnTo>
                  <a:pt x="1099" y="827"/>
                </a:lnTo>
                <a:lnTo>
                  <a:pt x="1059" y="805"/>
                </a:lnTo>
                <a:lnTo>
                  <a:pt x="1019" y="784"/>
                </a:lnTo>
                <a:lnTo>
                  <a:pt x="978" y="751"/>
                </a:lnTo>
                <a:lnTo>
                  <a:pt x="938" y="740"/>
                </a:lnTo>
                <a:lnTo>
                  <a:pt x="898" y="718"/>
                </a:lnTo>
                <a:lnTo>
                  <a:pt x="867" y="675"/>
                </a:lnTo>
                <a:lnTo>
                  <a:pt x="847" y="631"/>
                </a:lnTo>
                <a:lnTo>
                  <a:pt x="817" y="588"/>
                </a:lnTo>
                <a:lnTo>
                  <a:pt x="787" y="544"/>
                </a:lnTo>
                <a:lnTo>
                  <a:pt x="756" y="501"/>
                </a:lnTo>
                <a:lnTo>
                  <a:pt x="716" y="468"/>
                </a:lnTo>
                <a:lnTo>
                  <a:pt x="676" y="435"/>
                </a:lnTo>
                <a:lnTo>
                  <a:pt x="635" y="403"/>
                </a:lnTo>
                <a:lnTo>
                  <a:pt x="595" y="392"/>
                </a:lnTo>
                <a:lnTo>
                  <a:pt x="555" y="381"/>
                </a:lnTo>
                <a:lnTo>
                  <a:pt x="514" y="359"/>
                </a:lnTo>
                <a:lnTo>
                  <a:pt x="474" y="348"/>
                </a:lnTo>
                <a:lnTo>
                  <a:pt x="434" y="327"/>
                </a:lnTo>
                <a:lnTo>
                  <a:pt x="403" y="283"/>
                </a:lnTo>
                <a:lnTo>
                  <a:pt x="383" y="239"/>
                </a:lnTo>
                <a:lnTo>
                  <a:pt x="353" y="196"/>
                </a:lnTo>
                <a:lnTo>
                  <a:pt x="313" y="163"/>
                </a:lnTo>
                <a:lnTo>
                  <a:pt x="282" y="120"/>
                </a:lnTo>
                <a:lnTo>
                  <a:pt x="242" y="87"/>
                </a:lnTo>
                <a:lnTo>
                  <a:pt x="202" y="65"/>
                </a:lnTo>
                <a:lnTo>
                  <a:pt x="161" y="44"/>
                </a:lnTo>
                <a:lnTo>
                  <a:pt x="121" y="11"/>
                </a:lnTo>
                <a:lnTo>
                  <a:pt x="101" y="0"/>
                </a:lnTo>
              </a:path>
            </a:pathLst>
          </a:custGeom>
          <a:solidFill>
            <a:srgbClr val="747474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sp>
        <p:nvSpPr>
          <p:cNvPr id="1038" name="Freeform 14"/>
          <p:cNvSpPr>
            <a:spLocks/>
          </p:cNvSpPr>
          <p:nvPr/>
        </p:nvSpPr>
        <p:spPr bwMode="auto">
          <a:xfrm>
            <a:off x="390525" y="323850"/>
            <a:ext cx="8367713" cy="185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" y="116"/>
              </a:cxn>
              <a:cxn ang="0">
                <a:pos x="5162" y="116"/>
              </a:cxn>
              <a:cxn ang="0">
                <a:pos x="5270" y="0"/>
              </a:cxn>
              <a:cxn ang="0">
                <a:pos x="0" y="0"/>
              </a:cxn>
            </a:cxnLst>
            <a:rect l="0" t="0" r="r" b="b"/>
            <a:pathLst>
              <a:path w="5271" h="117">
                <a:moveTo>
                  <a:pt x="0" y="0"/>
                </a:moveTo>
                <a:lnTo>
                  <a:pt x="108" y="116"/>
                </a:lnTo>
                <a:lnTo>
                  <a:pt x="5162" y="116"/>
                </a:lnTo>
                <a:lnTo>
                  <a:pt x="5270" y="0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390525" y="323850"/>
            <a:ext cx="169863" cy="6173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88"/>
              </a:cxn>
              <a:cxn ang="0">
                <a:pos x="106" y="3772"/>
              </a:cxn>
              <a:cxn ang="0">
                <a:pos x="106" y="116"/>
              </a:cxn>
              <a:cxn ang="0">
                <a:pos x="0" y="0"/>
              </a:cxn>
            </a:cxnLst>
            <a:rect l="0" t="0" r="r" b="b"/>
            <a:pathLst>
              <a:path w="107" h="3889">
                <a:moveTo>
                  <a:pt x="0" y="0"/>
                </a:moveTo>
                <a:lnTo>
                  <a:pt x="0" y="3888"/>
                </a:lnTo>
                <a:lnTo>
                  <a:pt x="106" y="3772"/>
                </a:lnTo>
                <a:lnTo>
                  <a:pt x="106" y="116"/>
                </a:lnTo>
                <a:lnTo>
                  <a:pt x="0" y="0"/>
                </a:lnTo>
              </a:path>
            </a:pathLst>
          </a:custGeom>
          <a:solidFill>
            <a:srgbClr val="747474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8588375" y="323850"/>
            <a:ext cx="169863" cy="6173788"/>
          </a:xfrm>
          <a:custGeom>
            <a:avLst/>
            <a:gdLst/>
            <a:ahLst/>
            <a:cxnLst>
              <a:cxn ang="0">
                <a:pos x="0" y="116"/>
              </a:cxn>
              <a:cxn ang="0">
                <a:pos x="0" y="3772"/>
              </a:cxn>
              <a:cxn ang="0">
                <a:pos x="106" y="3888"/>
              </a:cxn>
              <a:cxn ang="0">
                <a:pos x="106" y="0"/>
              </a:cxn>
              <a:cxn ang="0">
                <a:pos x="0" y="116"/>
              </a:cxn>
            </a:cxnLst>
            <a:rect l="0" t="0" r="r" b="b"/>
            <a:pathLst>
              <a:path w="107" h="3889">
                <a:moveTo>
                  <a:pt x="0" y="116"/>
                </a:moveTo>
                <a:lnTo>
                  <a:pt x="0" y="3772"/>
                </a:lnTo>
                <a:lnTo>
                  <a:pt x="106" y="3888"/>
                </a:lnTo>
                <a:lnTo>
                  <a:pt x="106" y="0"/>
                </a:lnTo>
                <a:lnTo>
                  <a:pt x="0" y="116"/>
                </a:lnTo>
              </a:path>
            </a:pathLst>
          </a:custGeom>
          <a:solidFill>
            <a:srgbClr val="747474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auto">
          <a:xfrm>
            <a:off x="390525" y="6311900"/>
            <a:ext cx="8367713" cy="185738"/>
          </a:xfrm>
          <a:custGeom>
            <a:avLst/>
            <a:gdLst/>
            <a:ahLst/>
            <a:cxnLst>
              <a:cxn ang="0">
                <a:pos x="108" y="0"/>
              </a:cxn>
              <a:cxn ang="0">
                <a:pos x="5162" y="0"/>
              </a:cxn>
              <a:cxn ang="0">
                <a:pos x="5270" y="116"/>
              </a:cxn>
              <a:cxn ang="0">
                <a:pos x="0" y="116"/>
              </a:cxn>
              <a:cxn ang="0">
                <a:pos x="108" y="0"/>
              </a:cxn>
            </a:cxnLst>
            <a:rect l="0" t="0" r="r" b="b"/>
            <a:pathLst>
              <a:path w="5271" h="117">
                <a:moveTo>
                  <a:pt x="108" y="0"/>
                </a:moveTo>
                <a:lnTo>
                  <a:pt x="5162" y="0"/>
                </a:lnTo>
                <a:lnTo>
                  <a:pt x="5270" y="116"/>
                </a:lnTo>
                <a:lnTo>
                  <a:pt x="0" y="116"/>
                </a:lnTo>
                <a:lnTo>
                  <a:pt x="108" y="0"/>
                </a:lnTo>
              </a:path>
            </a:pathLst>
          </a:custGeom>
          <a:solidFill>
            <a:srgbClr val="49494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sp>
        <p:nvSpPr>
          <p:cNvPr id="1043" name="Freeform 19"/>
          <p:cNvSpPr>
            <a:spLocks/>
          </p:cNvSpPr>
          <p:nvPr/>
        </p:nvSpPr>
        <p:spPr bwMode="auto">
          <a:xfrm>
            <a:off x="1477963" y="6337300"/>
            <a:ext cx="2371725" cy="127000"/>
          </a:xfrm>
          <a:custGeom>
            <a:avLst/>
            <a:gdLst/>
            <a:ahLst/>
            <a:cxnLst>
              <a:cxn ang="0">
                <a:pos x="87" y="0"/>
              </a:cxn>
              <a:cxn ang="0">
                <a:pos x="141" y="29"/>
              </a:cxn>
              <a:cxn ang="0">
                <a:pos x="202" y="43"/>
              </a:cxn>
              <a:cxn ang="0">
                <a:pos x="269" y="43"/>
              </a:cxn>
              <a:cxn ang="0">
                <a:pos x="336" y="65"/>
              </a:cxn>
              <a:cxn ang="0">
                <a:pos x="444" y="79"/>
              </a:cxn>
              <a:cxn ang="0">
                <a:pos x="525" y="72"/>
              </a:cxn>
              <a:cxn ang="0">
                <a:pos x="612" y="65"/>
              </a:cxn>
              <a:cxn ang="0">
                <a:pos x="713" y="43"/>
              </a:cxn>
              <a:cxn ang="0">
                <a:pos x="773" y="43"/>
              </a:cxn>
              <a:cxn ang="0">
                <a:pos x="841" y="50"/>
              </a:cxn>
              <a:cxn ang="0">
                <a:pos x="901" y="57"/>
              </a:cxn>
              <a:cxn ang="0">
                <a:pos x="1002" y="43"/>
              </a:cxn>
              <a:cxn ang="0">
                <a:pos x="1069" y="36"/>
              </a:cxn>
              <a:cxn ang="0">
                <a:pos x="1137" y="36"/>
              </a:cxn>
              <a:cxn ang="0">
                <a:pos x="1231" y="36"/>
              </a:cxn>
              <a:cxn ang="0">
                <a:pos x="1311" y="29"/>
              </a:cxn>
              <a:cxn ang="0">
                <a:pos x="1379" y="29"/>
              </a:cxn>
              <a:cxn ang="0">
                <a:pos x="1439" y="43"/>
              </a:cxn>
              <a:cxn ang="0">
                <a:pos x="1493" y="14"/>
              </a:cxn>
              <a:cxn ang="0">
                <a:pos x="1439" y="29"/>
              </a:cxn>
              <a:cxn ang="0">
                <a:pos x="1385" y="36"/>
              </a:cxn>
              <a:cxn ang="0">
                <a:pos x="1325" y="29"/>
              </a:cxn>
              <a:cxn ang="0">
                <a:pos x="1237" y="43"/>
              </a:cxn>
              <a:cxn ang="0">
                <a:pos x="1170" y="72"/>
              </a:cxn>
              <a:cxn ang="0">
                <a:pos x="1110" y="65"/>
              </a:cxn>
              <a:cxn ang="0">
                <a:pos x="1056" y="50"/>
              </a:cxn>
              <a:cxn ang="0">
                <a:pos x="962" y="36"/>
              </a:cxn>
              <a:cxn ang="0">
                <a:pos x="881" y="43"/>
              </a:cxn>
              <a:cxn ang="0">
                <a:pos x="827" y="57"/>
              </a:cxn>
              <a:cxn ang="0">
                <a:pos x="747" y="57"/>
              </a:cxn>
              <a:cxn ang="0">
                <a:pos x="659" y="57"/>
              </a:cxn>
              <a:cxn ang="0">
                <a:pos x="605" y="50"/>
              </a:cxn>
              <a:cxn ang="0">
                <a:pos x="551" y="57"/>
              </a:cxn>
              <a:cxn ang="0">
                <a:pos x="484" y="65"/>
              </a:cxn>
              <a:cxn ang="0">
                <a:pos x="417" y="57"/>
              </a:cxn>
              <a:cxn ang="0">
                <a:pos x="363" y="36"/>
              </a:cxn>
              <a:cxn ang="0">
                <a:pos x="309" y="57"/>
              </a:cxn>
              <a:cxn ang="0">
                <a:pos x="256" y="57"/>
              </a:cxn>
              <a:cxn ang="0">
                <a:pos x="195" y="50"/>
              </a:cxn>
              <a:cxn ang="0">
                <a:pos x="141" y="7"/>
              </a:cxn>
              <a:cxn ang="0">
                <a:pos x="81" y="22"/>
              </a:cxn>
              <a:cxn ang="0">
                <a:pos x="27" y="36"/>
              </a:cxn>
              <a:cxn ang="0">
                <a:pos x="13" y="43"/>
              </a:cxn>
            </a:cxnLst>
            <a:rect l="0" t="0" r="r" b="b"/>
            <a:pathLst>
              <a:path w="1494" h="80">
                <a:moveTo>
                  <a:pt x="13" y="43"/>
                </a:moveTo>
                <a:lnTo>
                  <a:pt x="87" y="0"/>
                </a:lnTo>
                <a:lnTo>
                  <a:pt x="114" y="7"/>
                </a:lnTo>
                <a:lnTo>
                  <a:pt x="141" y="29"/>
                </a:lnTo>
                <a:lnTo>
                  <a:pt x="168" y="43"/>
                </a:lnTo>
                <a:lnTo>
                  <a:pt x="202" y="43"/>
                </a:lnTo>
                <a:lnTo>
                  <a:pt x="242" y="43"/>
                </a:lnTo>
                <a:lnTo>
                  <a:pt x="269" y="43"/>
                </a:lnTo>
                <a:lnTo>
                  <a:pt x="309" y="50"/>
                </a:lnTo>
                <a:lnTo>
                  <a:pt x="336" y="65"/>
                </a:lnTo>
                <a:lnTo>
                  <a:pt x="390" y="79"/>
                </a:lnTo>
                <a:lnTo>
                  <a:pt x="444" y="79"/>
                </a:lnTo>
                <a:lnTo>
                  <a:pt x="484" y="79"/>
                </a:lnTo>
                <a:lnTo>
                  <a:pt x="525" y="72"/>
                </a:lnTo>
                <a:lnTo>
                  <a:pt x="565" y="65"/>
                </a:lnTo>
                <a:lnTo>
                  <a:pt x="612" y="65"/>
                </a:lnTo>
                <a:lnTo>
                  <a:pt x="659" y="57"/>
                </a:lnTo>
                <a:lnTo>
                  <a:pt x="713" y="43"/>
                </a:lnTo>
                <a:lnTo>
                  <a:pt x="747" y="43"/>
                </a:lnTo>
                <a:lnTo>
                  <a:pt x="773" y="43"/>
                </a:lnTo>
                <a:lnTo>
                  <a:pt x="814" y="43"/>
                </a:lnTo>
                <a:lnTo>
                  <a:pt x="841" y="50"/>
                </a:lnTo>
                <a:lnTo>
                  <a:pt x="874" y="57"/>
                </a:lnTo>
                <a:lnTo>
                  <a:pt x="901" y="57"/>
                </a:lnTo>
                <a:lnTo>
                  <a:pt x="975" y="50"/>
                </a:lnTo>
                <a:lnTo>
                  <a:pt x="1002" y="43"/>
                </a:lnTo>
                <a:lnTo>
                  <a:pt x="1029" y="36"/>
                </a:lnTo>
                <a:lnTo>
                  <a:pt x="1069" y="36"/>
                </a:lnTo>
                <a:lnTo>
                  <a:pt x="1096" y="36"/>
                </a:lnTo>
                <a:lnTo>
                  <a:pt x="1137" y="36"/>
                </a:lnTo>
                <a:lnTo>
                  <a:pt x="1190" y="36"/>
                </a:lnTo>
                <a:lnTo>
                  <a:pt x="1231" y="36"/>
                </a:lnTo>
                <a:lnTo>
                  <a:pt x="1285" y="29"/>
                </a:lnTo>
                <a:lnTo>
                  <a:pt x="1311" y="29"/>
                </a:lnTo>
                <a:lnTo>
                  <a:pt x="1352" y="29"/>
                </a:lnTo>
                <a:lnTo>
                  <a:pt x="1379" y="29"/>
                </a:lnTo>
                <a:lnTo>
                  <a:pt x="1406" y="36"/>
                </a:lnTo>
                <a:lnTo>
                  <a:pt x="1439" y="43"/>
                </a:lnTo>
                <a:lnTo>
                  <a:pt x="1466" y="22"/>
                </a:lnTo>
                <a:lnTo>
                  <a:pt x="1493" y="14"/>
                </a:lnTo>
                <a:lnTo>
                  <a:pt x="1466" y="22"/>
                </a:lnTo>
                <a:lnTo>
                  <a:pt x="1439" y="29"/>
                </a:lnTo>
                <a:lnTo>
                  <a:pt x="1412" y="36"/>
                </a:lnTo>
                <a:lnTo>
                  <a:pt x="1385" y="36"/>
                </a:lnTo>
                <a:lnTo>
                  <a:pt x="1352" y="29"/>
                </a:lnTo>
                <a:lnTo>
                  <a:pt x="1325" y="29"/>
                </a:lnTo>
                <a:lnTo>
                  <a:pt x="1298" y="29"/>
                </a:lnTo>
                <a:lnTo>
                  <a:pt x="1237" y="43"/>
                </a:lnTo>
                <a:lnTo>
                  <a:pt x="1197" y="57"/>
                </a:lnTo>
                <a:lnTo>
                  <a:pt x="1170" y="72"/>
                </a:lnTo>
                <a:lnTo>
                  <a:pt x="1137" y="72"/>
                </a:lnTo>
                <a:lnTo>
                  <a:pt x="1110" y="65"/>
                </a:lnTo>
                <a:lnTo>
                  <a:pt x="1083" y="57"/>
                </a:lnTo>
                <a:lnTo>
                  <a:pt x="1056" y="50"/>
                </a:lnTo>
                <a:lnTo>
                  <a:pt x="1022" y="36"/>
                </a:lnTo>
                <a:lnTo>
                  <a:pt x="962" y="36"/>
                </a:lnTo>
                <a:lnTo>
                  <a:pt x="915" y="36"/>
                </a:lnTo>
                <a:lnTo>
                  <a:pt x="881" y="43"/>
                </a:lnTo>
                <a:lnTo>
                  <a:pt x="854" y="50"/>
                </a:lnTo>
                <a:lnTo>
                  <a:pt x="827" y="57"/>
                </a:lnTo>
                <a:lnTo>
                  <a:pt x="800" y="57"/>
                </a:lnTo>
                <a:lnTo>
                  <a:pt x="747" y="57"/>
                </a:lnTo>
                <a:lnTo>
                  <a:pt x="693" y="57"/>
                </a:lnTo>
                <a:lnTo>
                  <a:pt x="659" y="57"/>
                </a:lnTo>
                <a:lnTo>
                  <a:pt x="632" y="50"/>
                </a:lnTo>
                <a:lnTo>
                  <a:pt x="605" y="50"/>
                </a:lnTo>
                <a:lnTo>
                  <a:pt x="578" y="57"/>
                </a:lnTo>
                <a:lnTo>
                  <a:pt x="551" y="57"/>
                </a:lnTo>
                <a:lnTo>
                  <a:pt x="525" y="65"/>
                </a:lnTo>
                <a:lnTo>
                  <a:pt x="484" y="65"/>
                </a:lnTo>
                <a:lnTo>
                  <a:pt x="444" y="57"/>
                </a:lnTo>
                <a:lnTo>
                  <a:pt x="417" y="57"/>
                </a:lnTo>
                <a:lnTo>
                  <a:pt x="390" y="43"/>
                </a:lnTo>
                <a:lnTo>
                  <a:pt x="363" y="36"/>
                </a:lnTo>
                <a:lnTo>
                  <a:pt x="336" y="43"/>
                </a:lnTo>
                <a:lnTo>
                  <a:pt x="309" y="57"/>
                </a:lnTo>
                <a:lnTo>
                  <a:pt x="282" y="57"/>
                </a:lnTo>
                <a:lnTo>
                  <a:pt x="256" y="57"/>
                </a:lnTo>
                <a:lnTo>
                  <a:pt x="222" y="50"/>
                </a:lnTo>
                <a:lnTo>
                  <a:pt x="195" y="50"/>
                </a:lnTo>
                <a:lnTo>
                  <a:pt x="168" y="22"/>
                </a:lnTo>
                <a:lnTo>
                  <a:pt x="141" y="7"/>
                </a:lnTo>
                <a:lnTo>
                  <a:pt x="114" y="14"/>
                </a:lnTo>
                <a:lnTo>
                  <a:pt x="81" y="22"/>
                </a:lnTo>
                <a:lnTo>
                  <a:pt x="54" y="36"/>
                </a:lnTo>
                <a:lnTo>
                  <a:pt x="27" y="36"/>
                </a:lnTo>
                <a:lnTo>
                  <a:pt x="0" y="50"/>
                </a:lnTo>
                <a:lnTo>
                  <a:pt x="13" y="43"/>
                </a:lnTo>
              </a:path>
            </a:pathLst>
          </a:custGeom>
          <a:solidFill>
            <a:srgbClr val="39393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sp>
        <p:nvSpPr>
          <p:cNvPr id="1044" name="Freeform 20"/>
          <p:cNvSpPr>
            <a:spLocks/>
          </p:cNvSpPr>
          <p:nvPr/>
        </p:nvSpPr>
        <p:spPr bwMode="auto">
          <a:xfrm>
            <a:off x="4402138" y="6311900"/>
            <a:ext cx="2733675" cy="128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1" y="0"/>
              </a:cxn>
              <a:cxn ang="0">
                <a:pos x="1721" y="0"/>
              </a:cxn>
              <a:cxn ang="0">
                <a:pos x="1640" y="22"/>
              </a:cxn>
              <a:cxn ang="0">
                <a:pos x="1613" y="7"/>
              </a:cxn>
              <a:cxn ang="0">
                <a:pos x="1587" y="0"/>
              </a:cxn>
              <a:cxn ang="0">
                <a:pos x="1560" y="15"/>
              </a:cxn>
              <a:cxn ang="0">
                <a:pos x="1533" y="44"/>
              </a:cxn>
              <a:cxn ang="0">
                <a:pos x="1506" y="58"/>
              </a:cxn>
              <a:cxn ang="0">
                <a:pos x="1479" y="73"/>
              </a:cxn>
              <a:cxn ang="0">
                <a:pos x="1418" y="80"/>
              </a:cxn>
              <a:cxn ang="0">
                <a:pos x="1351" y="80"/>
              </a:cxn>
              <a:cxn ang="0">
                <a:pos x="1311" y="73"/>
              </a:cxn>
              <a:cxn ang="0">
                <a:pos x="1284" y="65"/>
              </a:cxn>
              <a:cxn ang="0">
                <a:pos x="1250" y="73"/>
              </a:cxn>
              <a:cxn ang="0">
                <a:pos x="1224" y="73"/>
              </a:cxn>
              <a:cxn ang="0">
                <a:pos x="1170" y="73"/>
              </a:cxn>
              <a:cxn ang="0">
                <a:pos x="1123" y="65"/>
              </a:cxn>
              <a:cxn ang="0">
                <a:pos x="1096" y="65"/>
              </a:cxn>
              <a:cxn ang="0">
                <a:pos x="1055" y="58"/>
              </a:cxn>
              <a:cxn ang="0">
                <a:pos x="1029" y="58"/>
              </a:cxn>
              <a:cxn ang="0">
                <a:pos x="1002" y="36"/>
              </a:cxn>
              <a:cxn ang="0">
                <a:pos x="968" y="15"/>
              </a:cxn>
              <a:cxn ang="0">
                <a:pos x="934" y="15"/>
              </a:cxn>
              <a:cxn ang="0">
                <a:pos x="908" y="15"/>
              </a:cxn>
              <a:cxn ang="0">
                <a:pos x="881" y="15"/>
              </a:cxn>
              <a:cxn ang="0">
                <a:pos x="847" y="29"/>
              </a:cxn>
              <a:cxn ang="0">
                <a:pos x="787" y="44"/>
              </a:cxn>
              <a:cxn ang="0">
                <a:pos x="753" y="51"/>
              </a:cxn>
              <a:cxn ang="0">
                <a:pos x="726" y="51"/>
              </a:cxn>
              <a:cxn ang="0">
                <a:pos x="686" y="44"/>
              </a:cxn>
              <a:cxn ang="0">
                <a:pos x="659" y="29"/>
              </a:cxn>
              <a:cxn ang="0">
                <a:pos x="632" y="22"/>
              </a:cxn>
              <a:cxn ang="0">
                <a:pos x="598" y="22"/>
              </a:cxn>
              <a:cxn ang="0">
                <a:pos x="565" y="22"/>
              </a:cxn>
              <a:cxn ang="0">
                <a:pos x="531" y="29"/>
              </a:cxn>
              <a:cxn ang="0">
                <a:pos x="477" y="29"/>
              </a:cxn>
              <a:cxn ang="0">
                <a:pos x="437" y="36"/>
              </a:cxn>
              <a:cxn ang="0">
                <a:pos x="403" y="44"/>
              </a:cxn>
              <a:cxn ang="0">
                <a:pos x="376" y="44"/>
              </a:cxn>
              <a:cxn ang="0">
                <a:pos x="343" y="44"/>
              </a:cxn>
              <a:cxn ang="0">
                <a:pos x="282" y="44"/>
              </a:cxn>
              <a:cxn ang="0">
                <a:pos x="229" y="29"/>
              </a:cxn>
              <a:cxn ang="0">
                <a:pos x="195" y="22"/>
              </a:cxn>
              <a:cxn ang="0">
                <a:pos x="168" y="22"/>
              </a:cxn>
              <a:cxn ang="0">
                <a:pos x="141" y="15"/>
              </a:cxn>
              <a:cxn ang="0">
                <a:pos x="114" y="7"/>
              </a:cxn>
              <a:cxn ang="0">
                <a:pos x="87" y="7"/>
              </a:cxn>
              <a:cxn ang="0">
                <a:pos x="61" y="15"/>
              </a:cxn>
              <a:cxn ang="0">
                <a:pos x="34" y="22"/>
              </a:cxn>
              <a:cxn ang="0">
                <a:pos x="7" y="36"/>
              </a:cxn>
            </a:cxnLst>
            <a:rect l="0" t="0" r="r" b="b"/>
            <a:pathLst>
              <a:path w="1722" h="81">
                <a:moveTo>
                  <a:pt x="0" y="0"/>
                </a:moveTo>
                <a:lnTo>
                  <a:pt x="1721" y="0"/>
                </a:lnTo>
                <a:lnTo>
                  <a:pt x="1721" y="0"/>
                </a:lnTo>
                <a:lnTo>
                  <a:pt x="1640" y="22"/>
                </a:lnTo>
                <a:lnTo>
                  <a:pt x="1613" y="7"/>
                </a:lnTo>
                <a:lnTo>
                  <a:pt x="1587" y="0"/>
                </a:lnTo>
                <a:lnTo>
                  <a:pt x="1560" y="15"/>
                </a:lnTo>
                <a:lnTo>
                  <a:pt x="1533" y="44"/>
                </a:lnTo>
                <a:lnTo>
                  <a:pt x="1506" y="58"/>
                </a:lnTo>
                <a:lnTo>
                  <a:pt x="1479" y="73"/>
                </a:lnTo>
                <a:lnTo>
                  <a:pt x="1418" y="80"/>
                </a:lnTo>
                <a:lnTo>
                  <a:pt x="1351" y="80"/>
                </a:lnTo>
                <a:lnTo>
                  <a:pt x="1311" y="73"/>
                </a:lnTo>
                <a:lnTo>
                  <a:pt x="1284" y="65"/>
                </a:lnTo>
                <a:lnTo>
                  <a:pt x="1250" y="73"/>
                </a:lnTo>
                <a:lnTo>
                  <a:pt x="1224" y="73"/>
                </a:lnTo>
                <a:lnTo>
                  <a:pt x="1170" y="73"/>
                </a:lnTo>
                <a:lnTo>
                  <a:pt x="1123" y="65"/>
                </a:lnTo>
                <a:lnTo>
                  <a:pt x="1096" y="65"/>
                </a:lnTo>
                <a:lnTo>
                  <a:pt x="1055" y="58"/>
                </a:lnTo>
                <a:lnTo>
                  <a:pt x="1029" y="58"/>
                </a:lnTo>
                <a:lnTo>
                  <a:pt x="1002" y="36"/>
                </a:lnTo>
                <a:lnTo>
                  <a:pt x="968" y="15"/>
                </a:lnTo>
                <a:lnTo>
                  <a:pt x="934" y="15"/>
                </a:lnTo>
                <a:lnTo>
                  <a:pt x="908" y="15"/>
                </a:lnTo>
                <a:lnTo>
                  <a:pt x="881" y="15"/>
                </a:lnTo>
                <a:lnTo>
                  <a:pt x="847" y="29"/>
                </a:lnTo>
                <a:lnTo>
                  <a:pt x="787" y="44"/>
                </a:lnTo>
                <a:lnTo>
                  <a:pt x="753" y="51"/>
                </a:lnTo>
                <a:lnTo>
                  <a:pt x="726" y="51"/>
                </a:lnTo>
                <a:lnTo>
                  <a:pt x="686" y="44"/>
                </a:lnTo>
                <a:lnTo>
                  <a:pt x="659" y="29"/>
                </a:lnTo>
                <a:lnTo>
                  <a:pt x="632" y="22"/>
                </a:lnTo>
                <a:lnTo>
                  <a:pt x="598" y="22"/>
                </a:lnTo>
                <a:lnTo>
                  <a:pt x="565" y="22"/>
                </a:lnTo>
                <a:lnTo>
                  <a:pt x="531" y="29"/>
                </a:lnTo>
                <a:lnTo>
                  <a:pt x="477" y="29"/>
                </a:lnTo>
                <a:lnTo>
                  <a:pt x="437" y="36"/>
                </a:lnTo>
                <a:lnTo>
                  <a:pt x="403" y="44"/>
                </a:lnTo>
                <a:lnTo>
                  <a:pt x="376" y="44"/>
                </a:lnTo>
                <a:lnTo>
                  <a:pt x="343" y="44"/>
                </a:lnTo>
                <a:lnTo>
                  <a:pt x="282" y="44"/>
                </a:lnTo>
                <a:lnTo>
                  <a:pt x="229" y="29"/>
                </a:lnTo>
                <a:lnTo>
                  <a:pt x="195" y="22"/>
                </a:lnTo>
                <a:lnTo>
                  <a:pt x="168" y="22"/>
                </a:lnTo>
                <a:lnTo>
                  <a:pt x="141" y="15"/>
                </a:lnTo>
                <a:lnTo>
                  <a:pt x="114" y="7"/>
                </a:lnTo>
                <a:lnTo>
                  <a:pt x="87" y="7"/>
                </a:lnTo>
                <a:lnTo>
                  <a:pt x="61" y="15"/>
                </a:lnTo>
                <a:lnTo>
                  <a:pt x="34" y="22"/>
                </a:lnTo>
                <a:lnTo>
                  <a:pt x="7" y="36"/>
                </a:lnTo>
              </a:path>
            </a:pathLst>
          </a:custGeom>
          <a:solidFill>
            <a:srgbClr val="31313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sp>
        <p:nvSpPr>
          <p:cNvPr id="1046" name="Freeform 22"/>
          <p:cNvSpPr>
            <a:spLocks/>
          </p:cNvSpPr>
          <p:nvPr/>
        </p:nvSpPr>
        <p:spPr bwMode="auto">
          <a:xfrm>
            <a:off x="390525" y="323850"/>
            <a:ext cx="169863" cy="3389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6" y="116"/>
              </a:cxn>
              <a:cxn ang="0">
                <a:pos x="106" y="987"/>
              </a:cxn>
              <a:cxn ang="0">
                <a:pos x="53" y="1045"/>
              </a:cxn>
              <a:cxn ang="0">
                <a:pos x="53" y="1161"/>
              </a:cxn>
              <a:cxn ang="0">
                <a:pos x="66" y="1219"/>
              </a:cxn>
              <a:cxn ang="0">
                <a:pos x="40" y="1277"/>
              </a:cxn>
              <a:cxn ang="0">
                <a:pos x="40" y="1336"/>
              </a:cxn>
              <a:cxn ang="0">
                <a:pos x="27" y="1394"/>
              </a:cxn>
              <a:cxn ang="0">
                <a:pos x="40" y="1452"/>
              </a:cxn>
              <a:cxn ang="0">
                <a:pos x="53" y="1510"/>
              </a:cxn>
              <a:cxn ang="0">
                <a:pos x="53" y="1568"/>
              </a:cxn>
              <a:cxn ang="0">
                <a:pos x="66" y="1626"/>
              </a:cxn>
              <a:cxn ang="0">
                <a:pos x="40" y="1684"/>
              </a:cxn>
              <a:cxn ang="0">
                <a:pos x="27" y="1742"/>
              </a:cxn>
              <a:cxn ang="0">
                <a:pos x="27" y="1800"/>
              </a:cxn>
              <a:cxn ang="0">
                <a:pos x="40" y="1873"/>
              </a:cxn>
              <a:cxn ang="0">
                <a:pos x="40" y="1945"/>
              </a:cxn>
              <a:cxn ang="0">
                <a:pos x="27" y="2018"/>
              </a:cxn>
              <a:cxn ang="0">
                <a:pos x="40" y="2076"/>
              </a:cxn>
              <a:cxn ang="0">
                <a:pos x="53" y="2134"/>
              </a:cxn>
              <a:cxn ang="0">
                <a:pos x="13" y="2061"/>
              </a:cxn>
              <a:cxn ang="0">
                <a:pos x="13" y="1974"/>
              </a:cxn>
              <a:cxn ang="0">
                <a:pos x="13" y="1916"/>
              </a:cxn>
              <a:cxn ang="0">
                <a:pos x="27" y="1858"/>
              </a:cxn>
              <a:cxn ang="0">
                <a:pos x="40" y="1800"/>
              </a:cxn>
              <a:cxn ang="0">
                <a:pos x="40" y="1684"/>
              </a:cxn>
              <a:cxn ang="0">
                <a:pos x="40" y="1597"/>
              </a:cxn>
              <a:cxn ang="0">
                <a:pos x="40" y="1539"/>
              </a:cxn>
              <a:cxn ang="0">
                <a:pos x="40" y="1481"/>
              </a:cxn>
              <a:cxn ang="0">
                <a:pos x="53" y="1423"/>
              </a:cxn>
              <a:cxn ang="0">
                <a:pos x="53" y="1350"/>
              </a:cxn>
              <a:cxn ang="0">
                <a:pos x="53" y="1292"/>
              </a:cxn>
              <a:cxn ang="0">
                <a:pos x="40" y="1234"/>
              </a:cxn>
              <a:cxn ang="0">
                <a:pos x="40" y="1176"/>
              </a:cxn>
              <a:cxn ang="0">
                <a:pos x="53" y="1118"/>
              </a:cxn>
              <a:cxn ang="0">
                <a:pos x="66" y="1060"/>
              </a:cxn>
              <a:cxn ang="0">
                <a:pos x="66" y="987"/>
              </a:cxn>
              <a:cxn ang="0">
                <a:pos x="66" y="929"/>
              </a:cxn>
              <a:cxn ang="0">
                <a:pos x="66" y="871"/>
              </a:cxn>
              <a:cxn ang="0">
                <a:pos x="66" y="798"/>
              </a:cxn>
              <a:cxn ang="0">
                <a:pos x="66" y="726"/>
              </a:cxn>
              <a:cxn ang="0">
                <a:pos x="66" y="668"/>
              </a:cxn>
              <a:cxn ang="0">
                <a:pos x="66" y="552"/>
              </a:cxn>
              <a:cxn ang="0">
                <a:pos x="53" y="494"/>
              </a:cxn>
              <a:cxn ang="0">
                <a:pos x="53" y="436"/>
              </a:cxn>
              <a:cxn ang="0">
                <a:pos x="53" y="377"/>
              </a:cxn>
              <a:cxn ang="0">
                <a:pos x="53" y="319"/>
              </a:cxn>
              <a:cxn ang="0">
                <a:pos x="53" y="261"/>
              </a:cxn>
              <a:cxn ang="0">
                <a:pos x="53" y="203"/>
              </a:cxn>
              <a:cxn ang="0">
                <a:pos x="53" y="145"/>
              </a:cxn>
              <a:cxn ang="0">
                <a:pos x="27" y="87"/>
              </a:cxn>
              <a:cxn ang="0">
                <a:pos x="0" y="0"/>
              </a:cxn>
            </a:cxnLst>
            <a:rect l="0" t="0" r="r" b="b"/>
            <a:pathLst>
              <a:path w="107" h="2135">
                <a:moveTo>
                  <a:pt x="0" y="0"/>
                </a:moveTo>
                <a:lnTo>
                  <a:pt x="106" y="116"/>
                </a:lnTo>
                <a:lnTo>
                  <a:pt x="106" y="987"/>
                </a:lnTo>
                <a:lnTo>
                  <a:pt x="53" y="1045"/>
                </a:lnTo>
                <a:lnTo>
                  <a:pt x="53" y="1161"/>
                </a:lnTo>
                <a:lnTo>
                  <a:pt x="66" y="1219"/>
                </a:lnTo>
                <a:lnTo>
                  <a:pt x="40" y="1277"/>
                </a:lnTo>
                <a:lnTo>
                  <a:pt x="40" y="1336"/>
                </a:lnTo>
                <a:lnTo>
                  <a:pt x="27" y="1394"/>
                </a:lnTo>
                <a:lnTo>
                  <a:pt x="40" y="1452"/>
                </a:lnTo>
                <a:lnTo>
                  <a:pt x="53" y="1510"/>
                </a:lnTo>
                <a:lnTo>
                  <a:pt x="53" y="1568"/>
                </a:lnTo>
                <a:lnTo>
                  <a:pt x="66" y="1626"/>
                </a:lnTo>
                <a:lnTo>
                  <a:pt x="40" y="1684"/>
                </a:lnTo>
                <a:lnTo>
                  <a:pt x="27" y="1742"/>
                </a:lnTo>
                <a:lnTo>
                  <a:pt x="27" y="1800"/>
                </a:lnTo>
                <a:lnTo>
                  <a:pt x="40" y="1873"/>
                </a:lnTo>
                <a:lnTo>
                  <a:pt x="40" y="1945"/>
                </a:lnTo>
                <a:lnTo>
                  <a:pt x="27" y="2018"/>
                </a:lnTo>
                <a:lnTo>
                  <a:pt x="40" y="2076"/>
                </a:lnTo>
                <a:lnTo>
                  <a:pt x="53" y="2134"/>
                </a:lnTo>
                <a:lnTo>
                  <a:pt x="13" y="2061"/>
                </a:lnTo>
                <a:lnTo>
                  <a:pt x="13" y="1974"/>
                </a:lnTo>
                <a:lnTo>
                  <a:pt x="13" y="1916"/>
                </a:lnTo>
                <a:lnTo>
                  <a:pt x="27" y="1858"/>
                </a:lnTo>
                <a:lnTo>
                  <a:pt x="40" y="1800"/>
                </a:lnTo>
                <a:lnTo>
                  <a:pt x="40" y="1684"/>
                </a:lnTo>
                <a:lnTo>
                  <a:pt x="40" y="1597"/>
                </a:lnTo>
                <a:lnTo>
                  <a:pt x="40" y="1539"/>
                </a:lnTo>
                <a:lnTo>
                  <a:pt x="40" y="1481"/>
                </a:lnTo>
                <a:lnTo>
                  <a:pt x="53" y="1423"/>
                </a:lnTo>
                <a:lnTo>
                  <a:pt x="53" y="1350"/>
                </a:lnTo>
                <a:lnTo>
                  <a:pt x="53" y="1292"/>
                </a:lnTo>
                <a:lnTo>
                  <a:pt x="40" y="1234"/>
                </a:lnTo>
                <a:lnTo>
                  <a:pt x="40" y="1176"/>
                </a:lnTo>
                <a:lnTo>
                  <a:pt x="53" y="1118"/>
                </a:lnTo>
                <a:lnTo>
                  <a:pt x="66" y="1060"/>
                </a:lnTo>
                <a:lnTo>
                  <a:pt x="66" y="987"/>
                </a:lnTo>
                <a:lnTo>
                  <a:pt x="66" y="929"/>
                </a:lnTo>
                <a:lnTo>
                  <a:pt x="66" y="871"/>
                </a:lnTo>
                <a:lnTo>
                  <a:pt x="66" y="798"/>
                </a:lnTo>
                <a:lnTo>
                  <a:pt x="66" y="726"/>
                </a:lnTo>
                <a:lnTo>
                  <a:pt x="66" y="668"/>
                </a:lnTo>
                <a:lnTo>
                  <a:pt x="66" y="552"/>
                </a:lnTo>
                <a:lnTo>
                  <a:pt x="53" y="494"/>
                </a:lnTo>
                <a:lnTo>
                  <a:pt x="53" y="436"/>
                </a:lnTo>
                <a:lnTo>
                  <a:pt x="53" y="377"/>
                </a:lnTo>
                <a:lnTo>
                  <a:pt x="53" y="319"/>
                </a:lnTo>
                <a:lnTo>
                  <a:pt x="53" y="261"/>
                </a:lnTo>
                <a:lnTo>
                  <a:pt x="53" y="203"/>
                </a:lnTo>
                <a:lnTo>
                  <a:pt x="53" y="145"/>
                </a:lnTo>
                <a:lnTo>
                  <a:pt x="27" y="87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sp>
        <p:nvSpPr>
          <p:cNvPr id="1047" name="Freeform 23"/>
          <p:cNvSpPr>
            <a:spLocks/>
          </p:cNvSpPr>
          <p:nvPr/>
        </p:nvSpPr>
        <p:spPr bwMode="auto">
          <a:xfrm>
            <a:off x="412750" y="693738"/>
            <a:ext cx="147638" cy="2697162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79" y="73"/>
              </a:cxn>
              <a:cxn ang="0">
                <a:pos x="79" y="131"/>
              </a:cxn>
              <a:cxn ang="0">
                <a:pos x="66" y="189"/>
              </a:cxn>
              <a:cxn ang="0">
                <a:pos x="26" y="247"/>
              </a:cxn>
              <a:cxn ang="0">
                <a:pos x="26" y="305"/>
              </a:cxn>
              <a:cxn ang="0">
                <a:pos x="26" y="363"/>
              </a:cxn>
              <a:cxn ang="0">
                <a:pos x="39" y="421"/>
              </a:cxn>
              <a:cxn ang="0">
                <a:pos x="53" y="479"/>
              </a:cxn>
              <a:cxn ang="0">
                <a:pos x="53" y="537"/>
              </a:cxn>
              <a:cxn ang="0">
                <a:pos x="39" y="610"/>
              </a:cxn>
              <a:cxn ang="0">
                <a:pos x="39" y="668"/>
              </a:cxn>
              <a:cxn ang="0">
                <a:pos x="39" y="726"/>
              </a:cxn>
              <a:cxn ang="0">
                <a:pos x="39" y="784"/>
              </a:cxn>
              <a:cxn ang="0">
                <a:pos x="13" y="856"/>
              </a:cxn>
              <a:cxn ang="0">
                <a:pos x="0" y="914"/>
              </a:cxn>
              <a:cxn ang="0">
                <a:pos x="0" y="972"/>
              </a:cxn>
              <a:cxn ang="0">
                <a:pos x="26" y="1030"/>
              </a:cxn>
              <a:cxn ang="0">
                <a:pos x="26" y="1103"/>
              </a:cxn>
              <a:cxn ang="0">
                <a:pos x="13" y="1176"/>
              </a:cxn>
              <a:cxn ang="0">
                <a:pos x="13" y="1234"/>
              </a:cxn>
              <a:cxn ang="0">
                <a:pos x="13" y="1292"/>
              </a:cxn>
              <a:cxn ang="0">
                <a:pos x="13" y="1350"/>
              </a:cxn>
              <a:cxn ang="0">
                <a:pos x="0" y="1408"/>
              </a:cxn>
              <a:cxn ang="0">
                <a:pos x="0" y="1466"/>
              </a:cxn>
              <a:cxn ang="0">
                <a:pos x="13" y="1524"/>
              </a:cxn>
              <a:cxn ang="0">
                <a:pos x="53" y="1582"/>
              </a:cxn>
              <a:cxn ang="0">
                <a:pos x="53" y="1640"/>
              </a:cxn>
              <a:cxn ang="0">
                <a:pos x="26" y="1698"/>
              </a:cxn>
              <a:cxn ang="0">
                <a:pos x="53" y="1640"/>
              </a:cxn>
              <a:cxn ang="0">
                <a:pos x="39" y="1567"/>
              </a:cxn>
              <a:cxn ang="0">
                <a:pos x="26" y="1509"/>
              </a:cxn>
              <a:cxn ang="0">
                <a:pos x="26" y="1437"/>
              </a:cxn>
              <a:cxn ang="0">
                <a:pos x="26" y="1379"/>
              </a:cxn>
              <a:cxn ang="0">
                <a:pos x="26" y="1321"/>
              </a:cxn>
              <a:cxn ang="0">
                <a:pos x="26" y="1263"/>
              </a:cxn>
              <a:cxn ang="0">
                <a:pos x="26" y="1205"/>
              </a:cxn>
              <a:cxn ang="0">
                <a:pos x="53" y="1147"/>
              </a:cxn>
              <a:cxn ang="0">
                <a:pos x="66" y="1088"/>
              </a:cxn>
              <a:cxn ang="0">
                <a:pos x="39" y="1030"/>
              </a:cxn>
              <a:cxn ang="0">
                <a:pos x="13" y="972"/>
              </a:cxn>
              <a:cxn ang="0">
                <a:pos x="13" y="914"/>
              </a:cxn>
              <a:cxn ang="0">
                <a:pos x="26" y="856"/>
              </a:cxn>
              <a:cxn ang="0">
                <a:pos x="39" y="798"/>
              </a:cxn>
              <a:cxn ang="0">
                <a:pos x="39" y="740"/>
              </a:cxn>
              <a:cxn ang="0">
                <a:pos x="53" y="682"/>
              </a:cxn>
              <a:cxn ang="0">
                <a:pos x="66" y="624"/>
              </a:cxn>
              <a:cxn ang="0">
                <a:pos x="66" y="566"/>
              </a:cxn>
              <a:cxn ang="0">
                <a:pos x="53" y="508"/>
              </a:cxn>
              <a:cxn ang="0">
                <a:pos x="39" y="450"/>
              </a:cxn>
              <a:cxn ang="0">
                <a:pos x="26" y="392"/>
              </a:cxn>
              <a:cxn ang="0">
                <a:pos x="26" y="334"/>
              </a:cxn>
              <a:cxn ang="0">
                <a:pos x="26" y="276"/>
              </a:cxn>
              <a:cxn ang="0">
                <a:pos x="66" y="218"/>
              </a:cxn>
              <a:cxn ang="0">
                <a:pos x="66" y="160"/>
              </a:cxn>
              <a:cxn ang="0">
                <a:pos x="66" y="102"/>
              </a:cxn>
            </a:cxnLst>
            <a:rect l="0" t="0" r="r" b="b"/>
            <a:pathLst>
              <a:path w="93" h="1699">
                <a:moveTo>
                  <a:pt x="92" y="0"/>
                </a:moveTo>
                <a:lnTo>
                  <a:pt x="79" y="73"/>
                </a:lnTo>
                <a:lnTo>
                  <a:pt x="79" y="131"/>
                </a:lnTo>
                <a:lnTo>
                  <a:pt x="66" y="189"/>
                </a:lnTo>
                <a:lnTo>
                  <a:pt x="26" y="247"/>
                </a:lnTo>
                <a:lnTo>
                  <a:pt x="26" y="305"/>
                </a:lnTo>
                <a:lnTo>
                  <a:pt x="26" y="363"/>
                </a:lnTo>
                <a:lnTo>
                  <a:pt x="39" y="421"/>
                </a:lnTo>
                <a:lnTo>
                  <a:pt x="53" y="479"/>
                </a:lnTo>
                <a:lnTo>
                  <a:pt x="53" y="537"/>
                </a:lnTo>
                <a:lnTo>
                  <a:pt x="39" y="610"/>
                </a:lnTo>
                <a:lnTo>
                  <a:pt x="39" y="668"/>
                </a:lnTo>
                <a:lnTo>
                  <a:pt x="39" y="726"/>
                </a:lnTo>
                <a:lnTo>
                  <a:pt x="39" y="784"/>
                </a:lnTo>
                <a:lnTo>
                  <a:pt x="13" y="856"/>
                </a:lnTo>
                <a:lnTo>
                  <a:pt x="0" y="914"/>
                </a:lnTo>
                <a:lnTo>
                  <a:pt x="0" y="972"/>
                </a:lnTo>
                <a:lnTo>
                  <a:pt x="26" y="1030"/>
                </a:lnTo>
                <a:lnTo>
                  <a:pt x="26" y="1103"/>
                </a:lnTo>
                <a:lnTo>
                  <a:pt x="13" y="1176"/>
                </a:lnTo>
                <a:lnTo>
                  <a:pt x="13" y="1234"/>
                </a:lnTo>
                <a:lnTo>
                  <a:pt x="13" y="1292"/>
                </a:lnTo>
                <a:lnTo>
                  <a:pt x="13" y="1350"/>
                </a:lnTo>
                <a:lnTo>
                  <a:pt x="0" y="1408"/>
                </a:lnTo>
                <a:lnTo>
                  <a:pt x="0" y="1466"/>
                </a:lnTo>
                <a:lnTo>
                  <a:pt x="13" y="1524"/>
                </a:lnTo>
                <a:lnTo>
                  <a:pt x="53" y="1582"/>
                </a:lnTo>
                <a:lnTo>
                  <a:pt x="53" y="1640"/>
                </a:lnTo>
                <a:lnTo>
                  <a:pt x="26" y="1698"/>
                </a:lnTo>
                <a:lnTo>
                  <a:pt x="53" y="1640"/>
                </a:lnTo>
                <a:lnTo>
                  <a:pt x="39" y="1567"/>
                </a:lnTo>
                <a:lnTo>
                  <a:pt x="26" y="1509"/>
                </a:lnTo>
                <a:lnTo>
                  <a:pt x="26" y="1437"/>
                </a:lnTo>
                <a:lnTo>
                  <a:pt x="26" y="1379"/>
                </a:lnTo>
                <a:lnTo>
                  <a:pt x="26" y="1321"/>
                </a:lnTo>
                <a:lnTo>
                  <a:pt x="26" y="1263"/>
                </a:lnTo>
                <a:lnTo>
                  <a:pt x="26" y="1205"/>
                </a:lnTo>
                <a:lnTo>
                  <a:pt x="53" y="1147"/>
                </a:lnTo>
                <a:lnTo>
                  <a:pt x="66" y="1088"/>
                </a:lnTo>
                <a:lnTo>
                  <a:pt x="39" y="1030"/>
                </a:lnTo>
                <a:lnTo>
                  <a:pt x="13" y="972"/>
                </a:lnTo>
                <a:lnTo>
                  <a:pt x="13" y="914"/>
                </a:lnTo>
                <a:lnTo>
                  <a:pt x="26" y="856"/>
                </a:lnTo>
                <a:lnTo>
                  <a:pt x="39" y="798"/>
                </a:lnTo>
                <a:lnTo>
                  <a:pt x="39" y="740"/>
                </a:lnTo>
                <a:lnTo>
                  <a:pt x="53" y="682"/>
                </a:lnTo>
                <a:lnTo>
                  <a:pt x="66" y="624"/>
                </a:lnTo>
                <a:lnTo>
                  <a:pt x="66" y="566"/>
                </a:lnTo>
                <a:lnTo>
                  <a:pt x="53" y="508"/>
                </a:lnTo>
                <a:lnTo>
                  <a:pt x="39" y="450"/>
                </a:lnTo>
                <a:lnTo>
                  <a:pt x="26" y="392"/>
                </a:lnTo>
                <a:lnTo>
                  <a:pt x="26" y="334"/>
                </a:lnTo>
                <a:lnTo>
                  <a:pt x="26" y="276"/>
                </a:lnTo>
                <a:lnTo>
                  <a:pt x="66" y="218"/>
                </a:lnTo>
                <a:lnTo>
                  <a:pt x="66" y="160"/>
                </a:lnTo>
                <a:lnTo>
                  <a:pt x="66" y="102"/>
                </a:lnTo>
              </a:path>
            </a:pathLst>
          </a:custGeom>
          <a:solidFill>
            <a:srgbClr val="49494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grpSp>
        <p:nvGrpSpPr>
          <p:cNvPr id="173075" name="Group 30"/>
          <p:cNvGrpSpPr>
            <a:grpSpLocks/>
          </p:cNvGrpSpPr>
          <p:nvPr/>
        </p:nvGrpSpPr>
        <p:grpSpPr bwMode="auto">
          <a:xfrm>
            <a:off x="0" y="0"/>
            <a:ext cx="1978025" cy="1955800"/>
            <a:chOff x="0" y="0"/>
            <a:chExt cx="1246" cy="1232"/>
          </a:xfrm>
        </p:grpSpPr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1246" cy="1232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FFFFFF"/>
                </a:solidFill>
                <a:latin typeface="Comic Sans MS" pitchFamily="-110" charset="0"/>
                <a:cs typeface="ＭＳ Ｐゴシック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246" y="202"/>
              <a:ext cx="1000" cy="1030"/>
            </a:xfrm>
            <a:prstGeom prst="rect">
              <a:avLst/>
            </a:prstGeom>
            <a:solidFill>
              <a:srgbClr val="47474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FFFFFF"/>
                </a:solidFill>
                <a:latin typeface="Comic Sans MS" pitchFamily="-110" charset="0"/>
                <a:cs typeface="ＭＳ Ｐゴシック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1172" cy="1165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FFFFFF"/>
                </a:solidFill>
                <a:latin typeface="Comic Sans MS" pitchFamily="-110" charset="0"/>
                <a:cs typeface="ＭＳ Ｐゴシック" charset="0"/>
              </a:endParaRPr>
            </a:p>
          </p:txBody>
        </p:sp>
      </p:grp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341313" y="438150"/>
            <a:ext cx="282575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effectLst/>
                <a:latin typeface="Times" charset="0"/>
                <a:cs typeface="ＭＳ Ｐゴシック" charset="0"/>
              </a:rPr>
              <a:t> DRESSING</a:t>
            </a:r>
          </a:p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effectLst/>
                <a:latin typeface="Times" charset="0"/>
                <a:cs typeface="ＭＳ Ｐゴシック" charset="0"/>
              </a:rPr>
              <a:t>        THE                                    </a:t>
            </a:r>
          </a:p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effectLst/>
                <a:latin typeface="Times" charset="0"/>
                <a:cs typeface="ＭＳ Ｐゴシック" charset="0"/>
              </a:rPr>
              <a:t>   STAGE</a:t>
            </a:r>
          </a:p>
        </p:txBody>
      </p:sp>
      <p:sp>
        <p:nvSpPr>
          <p:cNvPr id="3" name="Text Box 50"/>
          <p:cNvSpPr txBox="1">
            <a:spLocks noChangeArrowheads="1"/>
          </p:cNvSpPr>
          <p:nvPr userDrawn="1"/>
        </p:nvSpPr>
        <p:spPr bwMode="auto">
          <a:xfrm>
            <a:off x="263525" y="6542088"/>
            <a:ext cx="10334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i="0" smtClean="0">
                <a:solidFill>
                  <a:srgbClr val="FFFFFF"/>
                </a:solidFill>
                <a:effectLst/>
                <a:latin typeface="Arial" charset="0"/>
              </a:rPr>
              <a:t>© 2006 TBBMI</a:t>
            </a:r>
          </a:p>
        </p:txBody>
      </p:sp>
      <p:sp>
        <p:nvSpPr>
          <p:cNvPr id="1075" name="Rectangle 51"/>
          <p:cNvSpPr>
            <a:spLocks noChangeArrowheads="1"/>
          </p:cNvSpPr>
          <p:nvPr userDrawn="1"/>
        </p:nvSpPr>
        <p:spPr bwMode="auto">
          <a:xfrm>
            <a:off x="7618413" y="6529388"/>
            <a:ext cx="6588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charset="0"/>
              </a:rPr>
              <a:t>9.7.02.</a:t>
            </a:r>
          </a:p>
        </p:txBody>
      </p:sp>
      <p:sp>
        <p:nvSpPr>
          <p:cNvPr id="1081" name="Rectangle 57"/>
          <p:cNvSpPr>
            <a:spLocks noChangeArrowheads="1"/>
          </p:cNvSpPr>
          <p:nvPr userDrawn="1"/>
        </p:nvSpPr>
        <p:spPr bwMode="auto">
          <a:xfrm>
            <a:off x="1562100" y="812800"/>
            <a:ext cx="6934200" cy="53721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99">
                  <a:gamma/>
                  <a:shade val="2392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16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%5C%20HD-G4%5CDesktop%20Folder%5CTBB%20PPT%208.0S%5C8.0S.03b-ABRAHAM%5CJOSEPH-%2065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613" y="0"/>
            <a:ext cx="9326563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-76200" y="1676400"/>
            <a:ext cx="9144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ko-KR" sz="10600" b="1" smtClean="0">
                <a:solidFill>
                  <a:srgbClr val="FFFC1E"/>
                </a:solidFill>
                <a:effectLst/>
                <a:latin typeface="Tharmini Plain" charset="0"/>
                <a:ea typeface="굴림" charset="0"/>
                <a:cs typeface="굴림" charset="0"/>
              </a:rPr>
              <a:t>jpUkiwapd;</a:t>
            </a:r>
            <a:r>
              <a:rPr lang="en-US" altLang="ko-KR" sz="10600" b="1" smtClean="0">
                <a:solidFill>
                  <a:srgbClr val="FFFC1E"/>
                </a:solidFill>
                <a:effectLst/>
                <a:latin typeface="Lucida Grande" charset="0"/>
                <a:ea typeface="굴림" charset="0"/>
                <a:cs typeface="굴림" charset="0"/>
              </a:rPr>
              <a:t>…</a:t>
            </a:r>
            <a:r>
              <a:rPr lang="en-US" altLang="ko-KR" sz="10600" b="1" smtClean="0">
                <a:solidFill>
                  <a:srgbClr val="FFFC1E"/>
                </a:solidFill>
                <a:effectLst/>
                <a:latin typeface="Tharmini Plain" charset="0"/>
                <a:ea typeface="굴림" charset="0"/>
                <a:cs typeface="굴림" charset="0"/>
              </a:rPr>
              <a:t/>
            </a:r>
            <a:br>
              <a:rPr lang="en-US" altLang="ko-KR" sz="10600" b="1" smtClean="0">
                <a:solidFill>
                  <a:srgbClr val="FFFC1E"/>
                </a:solidFill>
                <a:effectLst/>
                <a:latin typeface="Tharmini Plain" charset="0"/>
                <a:ea typeface="굴림" charset="0"/>
                <a:cs typeface="굴림" charset="0"/>
              </a:rPr>
            </a:br>
            <a:r>
              <a:rPr lang="en-US" altLang="ko-KR" sz="10600" b="1" smtClean="0">
                <a:solidFill>
                  <a:srgbClr val="FFFC1E"/>
                </a:solidFill>
                <a:effectLst/>
                <a:latin typeface="Tharmini Plain" charset="0"/>
                <a:ea typeface="굴림" charset="0"/>
                <a:cs typeface="굴림" charset="0"/>
              </a:rPr>
              <a:t>mbg;gil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3" y="5734050"/>
            <a:ext cx="9251951" cy="112395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Designed by Dr. John Fryman, Texas, USA • BibleBasically.org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Taught by Dr. Rick Griffith,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All files in many languages for free download at BibleStudyDownloads.org</a:t>
            </a:r>
          </a:p>
        </p:txBody>
      </p:sp>
      <p:pic>
        <p:nvPicPr>
          <p:cNvPr id="16388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200" y="-14288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 rot="21121774">
            <a:off x="9144000" y="1289037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>
            <a:spAutoFit/>
            <a:scene3d>
              <a:camera prst="perspectiveFront" fov="1800000">
                <a:rot lat="1140000" lon="1620000" rev="0"/>
              </a:camera>
              <a:lightRig rig="threePt" dir="t"/>
            </a:scene3d>
            <a:sp3d z="6350"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3800" b="1" dirty="0" smtClean="0">
                <a:solidFill>
                  <a:srgbClr val="FFFF00"/>
                </a:solidFill>
                <a:effectLst>
                  <a:outerShdw blurRad="50800" dist="101600" dir="2700000" algn="tl" rotWithShape="0">
                    <a:srgbClr val="000000"/>
                  </a:outerShdw>
                </a:effectLst>
                <a:latin typeface="Kosher-Normal" charset="0"/>
              </a:rPr>
              <a:t>THE BIBLE... BASICALLY</a:t>
            </a:r>
          </a:p>
        </p:txBody>
      </p:sp>
    </p:spTree>
    <p:extLst>
      <p:ext uri="{BB962C8B-B14F-4D97-AF65-F5344CB8AC3E}">
        <p14:creationId xmlns:p14="http://schemas.microsoft.com/office/powerpoint/2010/main" val="2857398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801" name="Picture 1041" descr="D:\0Adds\1 Galilee adds\040400 Day four adds\sr\Nahal Iyon first waterfall, tb n040400 sr.jpg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3" y="487363"/>
            <a:ext cx="7885112" cy="579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1600" cmpd="thinThick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58786" name="Picture 1026" descr="&#10;Picture 39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013" y="479425"/>
            <a:ext cx="2327275" cy="1744663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787" name="Picture 1027" descr="&#10;Picture 38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212725"/>
            <a:ext cx="2905125" cy="2173288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792" name="Picture 1032" descr="&#10;Picture 34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75" y="1836738"/>
            <a:ext cx="2425700" cy="1897062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793" name="Picture 1033" descr="&#10;Picture 32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863" y="2149475"/>
            <a:ext cx="2212975" cy="1708150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794" name="Picture 1034" descr="&#10;Picture 31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200" y="2722563"/>
            <a:ext cx="2628900" cy="1978025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795" name="Picture 1035" descr="&#10;Picture 30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4110038"/>
            <a:ext cx="2560638" cy="1909762"/>
          </a:xfrm>
          <a:prstGeom prst="rect">
            <a:avLst/>
          </a:prstGeom>
          <a:noFill/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796" name="Picture 1036" descr="&#10;Picture 29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02" t="14844" r="13020" b="13260"/>
          <a:stretch>
            <a:fillRect/>
          </a:stretch>
        </p:blipFill>
        <p:spPr bwMode="auto">
          <a:xfrm>
            <a:off x="561975" y="3773488"/>
            <a:ext cx="3403600" cy="2617787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797" name="Picture 1037" descr="&#10;Picture 19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249238"/>
            <a:ext cx="2128837" cy="1582737"/>
          </a:xfrm>
          <a:prstGeom prst="rect">
            <a:avLst/>
          </a:prstGeom>
          <a:noFill/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798" name="Picture 1038" descr="&#10;Picture 22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013" y="4876800"/>
            <a:ext cx="1906587" cy="1438275"/>
          </a:xfrm>
          <a:prstGeom prst="rect">
            <a:avLst/>
          </a:prstGeom>
          <a:noFill/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8800" name="Rectangle 1040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pic>
        <p:nvPicPr>
          <p:cNvPr id="758791" name="Picture 1031" descr="&#10;Picture 35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788988"/>
            <a:ext cx="2005013" cy="1527175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789" name="Picture 1029" descr="&#10;Picture 37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37" t="14844" r="19319" b="10512"/>
          <a:stretch>
            <a:fillRect/>
          </a:stretch>
        </p:blipFill>
        <p:spPr bwMode="auto">
          <a:xfrm>
            <a:off x="2463800" y="2149475"/>
            <a:ext cx="3200400" cy="2406650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02" name="Picture 2" descr="D:\0Adds\1 Galilee adds\040400 Day four adds\sr\Nahal Iyon first waterfall, tb n040400 sr.jpg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3" y="487363"/>
            <a:ext cx="7885112" cy="579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1600" cmpd="thinThick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8003" name="Picture 3" descr="&#10;Picture 39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013" y="479425"/>
            <a:ext cx="2327275" cy="1744663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04" name="Picture 4" descr="&#10;Picture 38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0388" y="0"/>
            <a:ext cx="2905125" cy="2173288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05" name="Picture 5" descr="&#10;Picture 34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75" y="1836738"/>
            <a:ext cx="2425700" cy="1897062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06" name="Picture 6" descr="&#10;Picture 32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863" y="2149475"/>
            <a:ext cx="2212975" cy="1708150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07" name="Picture 7" descr="&#10;Picture 31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200" y="2722563"/>
            <a:ext cx="2628900" cy="1978025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08" name="Picture 8" descr="&#10;Picture 30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4090988"/>
            <a:ext cx="2560638" cy="1909762"/>
          </a:xfrm>
          <a:prstGeom prst="rect">
            <a:avLst/>
          </a:prstGeom>
          <a:noFill/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09" name="Picture 9" descr="&#10;Picture 29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02" t="14844" r="13020" b="13260"/>
          <a:stretch>
            <a:fillRect/>
          </a:stretch>
        </p:blipFill>
        <p:spPr bwMode="auto">
          <a:xfrm>
            <a:off x="561975" y="3773488"/>
            <a:ext cx="3403600" cy="2617787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10" name="Picture 10" descr="&#10;Picture 19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249238"/>
            <a:ext cx="2128837" cy="1582737"/>
          </a:xfrm>
          <a:prstGeom prst="rect">
            <a:avLst/>
          </a:prstGeom>
          <a:noFill/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11" name="Picture 11" descr="&#10;Picture 22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013" y="4876800"/>
            <a:ext cx="1906587" cy="1438275"/>
          </a:xfrm>
          <a:prstGeom prst="rect">
            <a:avLst/>
          </a:prstGeom>
          <a:noFill/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12" name="Rectangle 12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pic>
        <p:nvPicPr>
          <p:cNvPr id="768013" name="Picture 13" descr="&#10;Picture 35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788988"/>
            <a:ext cx="2005013" cy="1527175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14" name="Picture 14" descr="&#10;Picture 37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37" t="14844" r="19319" b="10512"/>
          <a:stretch>
            <a:fillRect/>
          </a:stretch>
        </p:blipFill>
        <p:spPr bwMode="auto">
          <a:xfrm>
            <a:off x="2463800" y="2149475"/>
            <a:ext cx="3200400" cy="2406650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8015" name="Group 15"/>
          <p:cNvGrpSpPr>
            <a:grpSpLocks/>
          </p:cNvGrpSpPr>
          <p:nvPr/>
        </p:nvGrpSpPr>
        <p:grpSpPr bwMode="auto">
          <a:xfrm>
            <a:off x="2319338" y="1130300"/>
            <a:ext cx="4973637" cy="4221163"/>
            <a:chOff x="1528" y="965"/>
            <a:chExt cx="2748" cy="2267"/>
          </a:xfrm>
        </p:grpSpPr>
        <p:sp>
          <p:nvSpPr>
            <p:cNvPr id="768016" name="Rectangle 16"/>
            <p:cNvSpPr>
              <a:spLocks noChangeArrowheads="1"/>
            </p:cNvSpPr>
            <p:nvPr/>
          </p:nvSpPr>
          <p:spPr bwMode="auto">
            <a:xfrm>
              <a:off x="1528" y="1181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17" name="Rectangle 17"/>
            <p:cNvSpPr>
              <a:spLocks noChangeArrowheads="1"/>
            </p:cNvSpPr>
            <p:nvPr/>
          </p:nvSpPr>
          <p:spPr bwMode="auto">
            <a:xfrm>
              <a:off x="1653" y="999"/>
              <a:ext cx="64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68018" name="Rectangle 18"/>
            <p:cNvSpPr>
              <a:spLocks noChangeArrowheads="1"/>
            </p:cNvSpPr>
            <p:nvPr/>
          </p:nvSpPr>
          <p:spPr bwMode="auto">
            <a:xfrm>
              <a:off x="1528" y="1181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19" name="AutoShape 19"/>
            <p:cNvSpPr>
              <a:spLocks noChangeArrowheads="1"/>
            </p:cNvSpPr>
            <p:nvPr/>
          </p:nvSpPr>
          <p:spPr bwMode="auto">
            <a:xfrm>
              <a:off x="1528" y="965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20" name="Rectangle 20"/>
            <p:cNvSpPr>
              <a:spLocks noChangeArrowheads="1"/>
            </p:cNvSpPr>
            <p:nvPr/>
          </p:nvSpPr>
          <p:spPr bwMode="auto">
            <a:xfrm>
              <a:off x="1528" y="1181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21" name="Rectangle 21"/>
            <p:cNvSpPr>
              <a:spLocks noChangeArrowheads="1"/>
            </p:cNvSpPr>
            <p:nvPr/>
          </p:nvSpPr>
          <p:spPr bwMode="auto">
            <a:xfrm>
              <a:off x="1658" y="967"/>
              <a:ext cx="464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gilg;G</a:t>
              </a:r>
              <a:endParaRPr lang="en-US" sz="1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sz="32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68022" name="Line 22"/>
            <p:cNvSpPr>
              <a:spLocks noChangeShapeType="1"/>
            </p:cNvSpPr>
            <p:nvPr/>
          </p:nvSpPr>
          <p:spPr bwMode="auto">
            <a:xfrm>
              <a:off x="1528" y="1127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23" name="Line 23"/>
            <p:cNvSpPr>
              <a:spLocks noChangeShapeType="1"/>
            </p:cNvSpPr>
            <p:nvPr/>
          </p:nvSpPr>
          <p:spPr bwMode="auto">
            <a:xfrm>
              <a:off x="2317" y="118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24" name="Rectangle 24"/>
            <p:cNvSpPr>
              <a:spLocks noChangeArrowheads="1"/>
            </p:cNvSpPr>
            <p:nvPr/>
          </p:nvSpPr>
          <p:spPr bwMode="auto">
            <a:xfrm>
              <a:off x="1675" y="1342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25" name="Rectangle 25"/>
            <p:cNvSpPr>
              <a:spLocks noChangeArrowheads="1"/>
            </p:cNvSpPr>
            <p:nvPr/>
          </p:nvSpPr>
          <p:spPr bwMode="auto">
            <a:xfrm>
              <a:off x="1796" y="1174"/>
              <a:ext cx="64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68026" name="Rectangle 26"/>
            <p:cNvSpPr>
              <a:spLocks noChangeArrowheads="1"/>
            </p:cNvSpPr>
            <p:nvPr/>
          </p:nvSpPr>
          <p:spPr bwMode="auto">
            <a:xfrm>
              <a:off x="1675" y="134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27" name="AutoShape 27"/>
            <p:cNvSpPr>
              <a:spLocks noChangeArrowheads="1"/>
            </p:cNvSpPr>
            <p:nvPr/>
          </p:nvSpPr>
          <p:spPr bwMode="auto">
            <a:xfrm>
              <a:off x="1675" y="1127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28" name="Rectangle 28"/>
            <p:cNvSpPr>
              <a:spLocks noChangeArrowheads="1"/>
            </p:cNvSpPr>
            <p:nvPr/>
          </p:nvSpPr>
          <p:spPr bwMode="auto">
            <a:xfrm>
              <a:off x="1675" y="1342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29" name="Rectangle 29"/>
            <p:cNvSpPr>
              <a:spLocks noChangeArrowheads="1"/>
            </p:cNvSpPr>
            <p:nvPr/>
          </p:nvSpPr>
          <p:spPr bwMode="auto">
            <a:xfrm>
              <a:off x="1739" y="1134"/>
              <a:ext cx="574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Mgpufhk;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68030" name="Line 30"/>
            <p:cNvSpPr>
              <a:spLocks noChangeShapeType="1"/>
            </p:cNvSpPr>
            <p:nvPr/>
          </p:nvSpPr>
          <p:spPr bwMode="auto">
            <a:xfrm>
              <a:off x="1675" y="130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31" name="Line 31"/>
            <p:cNvSpPr>
              <a:spLocks noChangeShapeType="1"/>
            </p:cNvSpPr>
            <p:nvPr/>
          </p:nvSpPr>
          <p:spPr bwMode="auto">
            <a:xfrm>
              <a:off x="2464" y="1342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32" name="Rectangle 32"/>
            <p:cNvSpPr>
              <a:spLocks noChangeArrowheads="1"/>
            </p:cNvSpPr>
            <p:nvPr/>
          </p:nvSpPr>
          <p:spPr bwMode="auto">
            <a:xfrm>
              <a:off x="1822" y="1517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33" name="Rectangle 33"/>
            <p:cNvSpPr>
              <a:spLocks noChangeArrowheads="1"/>
            </p:cNvSpPr>
            <p:nvPr/>
          </p:nvSpPr>
          <p:spPr bwMode="auto">
            <a:xfrm>
              <a:off x="1939" y="1335"/>
              <a:ext cx="64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68034" name="Rectangle 34"/>
            <p:cNvSpPr>
              <a:spLocks noChangeArrowheads="1"/>
            </p:cNvSpPr>
            <p:nvPr/>
          </p:nvSpPr>
          <p:spPr bwMode="auto">
            <a:xfrm>
              <a:off x="1822" y="1517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35" name="AutoShape 35"/>
            <p:cNvSpPr>
              <a:spLocks noChangeArrowheads="1"/>
            </p:cNvSpPr>
            <p:nvPr/>
          </p:nvSpPr>
          <p:spPr bwMode="auto">
            <a:xfrm>
              <a:off x="1822" y="130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36" name="Rectangle 36"/>
            <p:cNvSpPr>
              <a:spLocks noChangeArrowheads="1"/>
            </p:cNvSpPr>
            <p:nvPr/>
          </p:nvSpPr>
          <p:spPr bwMode="auto">
            <a:xfrm>
              <a:off x="1822" y="1517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37" name="Rectangle 37"/>
            <p:cNvSpPr>
              <a:spLocks noChangeArrowheads="1"/>
            </p:cNvSpPr>
            <p:nvPr/>
          </p:nvSpPr>
          <p:spPr bwMode="auto">
            <a:xfrm>
              <a:off x="1860" y="1303"/>
              <a:ext cx="607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NahNrg;G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68038" name="Line 38"/>
            <p:cNvSpPr>
              <a:spLocks noChangeShapeType="1"/>
            </p:cNvSpPr>
            <p:nvPr/>
          </p:nvSpPr>
          <p:spPr bwMode="auto">
            <a:xfrm>
              <a:off x="1822" y="1463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39" name="Line 39"/>
            <p:cNvSpPr>
              <a:spLocks noChangeShapeType="1"/>
            </p:cNvSpPr>
            <p:nvPr/>
          </p:nvSpPr>
          <p:spPr bwMode="auto">
            <a:xfrm>
              <a:off x="2598" y="1517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40" name="Rectangle 40"/>
            <p:cNvSpPr>
              <a:spLocks noChangeArrowheads="1"/>
            </p:cNvSpPr>
            <p:nvPr/>
          </p:nvSpPr>
          <p:spPr bwMode="auto">
            <a:xfrm>
              <a:off x="1996" y="1678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41" name="AutoShape 41"/>
            <p:cNvSpPr>
              <a:spLocks noChangeArrowheads="1"/>
            </p:cNvSpPr>
            <p:nvPr/>
          </p:nvSpPr>
          <p:spPr bwMode="auto">
            <a:xfrm>
              <a:off x="1996" y="1463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42" name="Rectangle 42"/>
            <p:cNvSpPr>
              <a:spLocks noChangeArrowheads="1"/>
            </p:cNvSpPr>
            <p:nvPr/>
          </p:nvSpPr>
          <p:spPr bwMode="auto">
            <a:xfrm>
              <a:off x="2012" y="1678"/>
              <a:ext cx="961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43" name="Rectangle 43"/>
            <p:cNvSpPr>
              <a:spLocks noChangeArrowheads="1"/>
            </p:cNvSpPr>
            <p:nvPr/>
          </p:nvSpPr>
          <p:spPr bwMode="auto">
            <a:xfrm>
              <a:off x="2115" y="1464"/>
              <a:ext cx="461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NkhNr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68044" name="Line 44"/>
            <p:cNvSpPr>
              <a:spLocks noChangeShapeType="1"/>
            </p:cNvSpPr>
            <p:nvPr/>
          </p:nvSpPr>
          <p:spPr bwMode="auto">
            <a:xfrm>
              <a:off x="2786" y="1678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45" name="Rectangle 45"/>
            <p:cNvSpPr>
              <a:spLocks noChangeArrowheads="1"/>
            </p:cNvSpPr>
            <p:nvPr/>
          </p:nvSpPr>
          <p:spPr bwMode="auto">
            <a:xfrm>
              <a:off x="2143" y="184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46" name="AutoShape 46"/>
            <p:cNvSpPr>
              <a:spLocks noChangeArrowheads="1"/>
            </p:cNvSpPr>
            <p:nvPr/>
          </p:nvSpPr>
          <p:spPr bwMode="auto">
            <a:xfrm>
              <a:off x="2143" y="1638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47" name="Rectangle 47"/>
            <p:cNvSpPr>
              <a:spLocks noChangeArrowheads="1"/>
            </p:cNvSpPr>
            <p:nvPr/>
          </p:nvSpPr>
          <p:spPr bwMode="auto">
            <a:xfrm>
              <a:off x="2143" y="1840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48" name="Rectangle 48"/>
            <p:cNvSpPr>
              <a:spLocks noChangeArrowheads="1"/>
            </p:cNvSpPr>
            <p:nvPr/>
          </p:nvSpPr>
          <p:spPr bwMode="auto">
            <a:xfrm>
              <a:off x="2194" y="1639"/>
              <a:ext cx="565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NahRth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68049" name="Line 49"/>
            <p:cNvSpPr>
              <a:spLocks noChangeShapeType="1"/>
            </p:cNvSpPr>
            <p:nvPr/>
          </p:nvSpPr>
          <p:spPr bwMode="auto">
            <a:xfrm>
              <a:off x="2143" y="1800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50" name="Rectangle 50"/>
            <p:cNvSpPr>
              <a:spLocks noChangeArrowheads="1"/>
            </p:cNvSpPr>
            <p:nvPr/>
          </p:nvSpPr>
          <p:spPr bwMode="auto">
            <a:xfrm>
              <a:off x="2277" y="202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51" name="AutoShape 51"/>
            <p:cNvSpPr>
              <a:spLocks noChangeArrowheads="1"/>
            </p:cNvSpPr>
            <p:nvPr/>
          </p:nvSpPr>
          <p:spPr bwMode="auto">
            <a:xfrm>
              <a:off x="2277" y="1800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52" name="Rectangle 52"/>
            <p:cNvSpPr>
              <a:spLocks noChangeArrowheads="1"/>
            </p:cNvSpPr>
            <p:nvPr/>
          </p:nvSpPr>
          <p:spPr bwMode="auto">
            <a:xfrm>
              <a:off x="2277" y="2023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53" name="Rectangle 53"/>
            <p:cNvSpPr>
              <a:spLocks noChangeArrowheads="1"/>
            </p:cNvSpPr>
            <p:nvPr/>
          </p:nvSpPr>
          <p:spPr bwMode="auto">
            <a:xfrm>
              <a:off x="2304" y="1801"/>
              <a:ext cx="618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Gul;rpfuk;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68054" name="Line 54"/>
            <p:cNvSpPr>
              <a:spLocks noChangeShapeType="1"/>
            </p:cNvSpPr>
            <p:nvPr/>
          </p:nvSpPr>
          <p:spPr bwMode="auto">
            <a:xfrm>
              <a:off x="2277" y="198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55" name="Rectangle 55"/>
            <p:cNvSpPr>
              <a:spLocks noChangeArrowheads="1"/>
            </p:cNvSpPr>
            <p:nvPr/>
          </p:nvSpPr>
          <p:spPr bwMode="auto">
            <a:xfrm>
              <a:off x="2416" y="2210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56" name="AutoShape 56"/>
            <p:cNvSpPr>
              <a:spLocks noChangeArrowheads="1"/>
            </p:cNvSpPr>
            <p:nvPr/>
          </p:nvSpPr>
          <p:spPr bwMode="auto">
            <a:xfrm>
              <a:off x="2416" y="1983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57" name="Rectangle 57"/>
            <p:cNvSpPr>
              <a:spLocks noChangeArrowheads="1"/>
            </p:cNvSpPr>
            <p:nvPr/>
          </p:nvSpPr>
          <p:spPr bwMode="auto">
            <a:xfrm>
              <a:off x="2416" y="2214"/>
              <a:ext cx="93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58" name="Rectangle 58"/>
            <p:cNvSpPr>
              <a:spLocks noChangeArrowheads="1"/>
            </p:cNvSpPr>
            <p:nvPr/>
          </p:nvSpPr>
          <p:spPr bwMode="auto">
            <a:xfrm>
              <a:off x="2482" y="1984"/>
              <a:ext cx="579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uh[h{fk;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68059" name="Line 59"/>
            <p:cNvSpPr>
              <a:spLocks noChangeShapeType="1"/>
            </p:cNvSpPr>
            <p:nvPr/>
          </p:nvSpPr>
          <p:spPr bwMode="auto">
            <a:xfrm>
              <a:off x="2416" y="2161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60" name="Rectangle 60"/>
            <p:cNvSpPr>
              <a:spLocks noChangeArrowheads="1"/>
            </p:cNvSpPr>
            <p:nvPr/>
          </p:nvSpPr>
          <p:spPr bwMode="auto">
            <a:xfrm>
              <a:off x="2566" y="238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61" name="AutoShape 61"/>
            <p:cNvSpPr>
              <a:spLocks noChangeArrowheads="1"/>
            </p:cNvSpPr>
            <p:nvPr/>
          </p:nvSpPr>
          <p:spPr bwMode="auto">
            <a:xfrm>
              <a:off x="2566" y="2161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62" name="Rectangle 62"/>
            <p:cNvSpPr>
              <a:spLocks noChangeArrowheads="1"/>
            </p:cNvSpPr>
            <p:nvPr/>
          </p:nvSpPr>
          <p:spPr bwMode="auto">
            <a:xfrm>
              <a:off x="2566" y="238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63" name="Rectangle 63"/>
            <p:cNvSpPr>
              <a:spLocks noChangeArrowheads="1"/>
            </p:cNvSpPr>
            <p:nvPr/>
          </p:nvSpPr>
          <p:spPr bwMode="auto">
            <a:xfrm>
              <a:off x="2536" y="2159"/>
              <a:ext cx="721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rpiwapUg;G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68064" name="Line 64"/>
            <p:cNvSpPr>
              <a:spLocks noChangeShapeType="1"/>
            </p:cNvSpPr>
            <p:nvPr/>
          </p:nvSpPr>
          <p:spPr bwMode="auto">
            <a:xfrm>
              <a:off x="2566" y="23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65" name="Line 65"/>
            <p:cNvSpPr>
              <a:spLocks noChangeShapeType="1"/>
            </p:cNvSpPr>
            <p:nvPr/>
          </p:nvSpPr>
          <p:spPr bwMode="auto">
            <a:xfrm>
              <a:off x="3356" y="238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66" name="Rectangle 66"/>
            <p:cNvSpPr>
              <a:spLocks noChangeArrowheads="1"/>
            </p:cNvSpPr>
            <p:nvPr/>
          </p:nvSpPr>
          <p:spPr bwMode="auto">
            <a:xfrm>
              <a:off x="2738" y="2559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67" name="AutoShape 67"/>
            <p:cNvSpPr>
              <a:spLocks noChangeArrowheads="1"/>
            </p:cNvSpPr>
            <p:nvPr/>
          </p:nvSpPr>
          <p:spPr bwMode="auto">
            <a:xfrm>
              <a:off x="2738" y="2344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68" name="Rectangle 68"/>
            <p:cNvSpPr>
              <a:spLocks noChangeArrowheads="1"/>
            </p:cNvSpPr>
            <p:nvPr/>
          </p:nvSpPr>
          <p:spPr bwMode="auto">
            <a:xfrm>
              <a:off x="2738" y="2559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69" name="Rectangle 69"/>
            <p:cNvSpPr>
              <a:spLocks noChangeArrowheads="1"/>
            </p:cNvSpPr>
            <p:nvPr/>
          </p:nvSpPr>
          <p:spPr bwMode="auto">
            <a:xfrm>
              <a:off x="2816" y="2345"/>
              <a:ext cx="507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mikjp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68070" name="Line 70"/>
            <p:cNvSpPr>
              <a:spLocks noChangeShapeType="1"/>
            </p:cNvSpPr>
            <p:nvPr/>
          </p:nvSpPr>
          <p:spPr bwMode="auto">
            <a:xfrm>
              <a:off x="2738" y="2519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71" name="Line 71"/>
            <p:cNvSpPr>
              <a:spLocks noChangeShapeType="1"/>
            </p:cNvSpPr>
            <p:nvPr/>
          </p:nvSpPr>
          <p:spPr bwMode="auto">
            <a:xfrm>
              <a:off x="3527" y="2559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72" name="Rectangle 72"/>
            <p:cNvSpPr>
              <a:spLocks noChangeArrowheads="1"/>
            </p:cNvSpPr>
            <p:nvPr/>
          </p:nvSpPr>
          <p:spPr bwMode="auto">
            <a:xfrm>
              <a:off x="2911" y="2769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73" name="AutoShape 73"/>
            <p:cNvSpPr>
              <a:spLocks noChangeArrowheads="1"/>
            </p:cNvSpPr>
            <p:nvPr/>
          </p:nvSpPr>
          <p:spPr bwMode="auto">
            <a:xfrm>
              <a:off x="2911" y="2519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74" name="Rectangle 74"/>
            <p:cNvSpPr>
              <a:spLocks noChangeArrowheads="1"/>
            </p:cNvSpPr>
            <p:nvPr/>
          </p:nvSpPr>
          <p:spPr bwMode="auto">
            <a:xfrm>
              <a:off x="2911" y="2789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768075" name="Group 75"/>
            <p:cNvGrpSpPr>
              <a:grpSpLocks/>
            </p:cNvGrpSpPr>
            <p:nvPr/>
          </p:nvGrpSpPr>
          <p:grpSpPr bwMode="auto">
            <a:xfrm>
              <a:off x="3001" y="2533"/>
              <a:ext cx="579" cy="564"/>
              <a:chOff x="3073" y="3101"/>
              <a:chExt cx="579" cy="564"/>
            </a:xfrm>
          </p:grpSpPr>
          <p:sp>
            <p:nvSpPr>
              <p:cNvPr id="768076" name="Rectangle 76"/>
              <p:cNvSpPr>
                <a:spLocks noChangeArrowheads="1"/>
              </p:cNvSpPr>
              <p:nvPr/>
            </p:nvSpPr>
            <p:spPr bwMode="auto">
              <a:xfrm>
                <a:off x="3073" y="3112"/>
                <a:ext cx="16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chemeClr val="accent1"/>
                    </a:solidFill>
                    <a:effectLst/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768077" name="Rectangle 77"/>
              <p:cNvSpPr>
                <a:spLocks noChangeArrowheads="1"/>
              </p:cNvSpPr>
              <p:nvPr/>
            </p:nvSpPr>
            <p:spPr bwMode="auto">
              <a:xfrm>
                <a:off x="3102" y="3101"/>
                <a:ext cx="55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b="1">
                    <a:solidFill>
                      <a:srgbClr val="790015"/>
                    </a:solidFill>
                    <a:effectLst/>
                    <a:latin typeface="Kalaham" charset="0"/>
                  </a:rPr>
                  <a:t>,NaR</a:t>
                </a:r>
              </a:p>
              <a:p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768078" name="Line 78"/>
            <p:cNvSpPr>
              <a:spLocks noChangeShapeType="1"/>
            </p:cNvSpPr>
            <p:nvPr/>
          </p:nvSpPr>
          <p:spPr bwMode="auto">
            <a:xfrm>
              <a:off x="2911" y="272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79" name="Line 79"/>
            <p:cNvSpPr>
              <a:spLocks noChangeShapeType="1"/>
            </p:cNvSpPr>
            <p:nvPr/>
          </p:nvSpPr>
          <p:spPr bwMode="auto">
            <a:xfrm>
              <a:off x="1996" y="1638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5" name="Freeform 3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>
              <a:gd name="T0" fmla="*/ 36 w 1141"/>
              <a:gd name="T1" fmla="*/ 12 h 481"/>
              <a:gd name="T2" fmla="*/ 96 w 1141"/>
              <a:gd name="T3" fmla="*/ 12 h 481"/>
              <a:gd name="T4" fmla="*/ 144 w 1141"/>
              <a:gd name="T5" fmla="*/ 24 h 481"/>
              <a:gd name="T6" fmla="*/ 180 w 1141"/>
              <a:gd name="T7" fmla="*/ 60 h 481"/>
              <a:gd name="T8" fmla="*/ 228 w 1141"/>
              <a:gd name="T9" fmla="*/ 96 h 481"/>
              <a:gd name="T10" fmla="*/ 288 w 1141"/>
              <a:gd name="T11" fmla="*/ 132 h 481"/>
              <a:gd name="T12" fmla="*/ 336 w 1141"/>
              <a:gd name="T13" fmla="*/ 144 h 481"/>
              <a:gd name="T14" fmla="*/ 384 w 1141"/>
              <a:gd name="T15" fmla="*/ 168 h 481"/>
              <a:gd name="T16" fmla="*/ 456 w 1141"/>
              <a:gd name="T17" fmla="*/ 204 h 481"/>
              <a:gd name="T18" fmla="*/ 528 w 1141"/>
              <a:gd name="T19" fmla="*/ 216 h 481"/>
              <a:gd name="T20" fmla="*/ 588 w 1141"/>
              <a:gd name="T21" fmla="*/ 240 h 481"/>
              <a:gd name="T22" fmla="*/ 660 w 1141"/>
              <a:gd name="T23" fmla="*/ 252 h 481"/>
              <a:gd name="T24" fmla="*/ 720 w 1141"/>
              <a:gd name="T25" fmla="*/ 264 h 481"/>
              <a:gd name="T26" fmla="*/ 768 w 1141"/>
              <a:gd name="T27" fmla="*/ 288 h 481"/>
              <a:gd name="T28" fmla="*/ 816 w 1141"/>
              <a:gd name="T29" fmla="*/ 312 h 481"/>
              <a:gd name="T30" fmla="*/ 876 w 1141"/>
              <a:gd name="T31" fmla="*/ 348 h 481"/>
              <a:gd name="T32" fmla="*/ 924 w 1141"/>
              <a:gd name="T33" fmla="*/ 360 h 481"/>
              <a:gd name="T34" fmla="*/ 984 w 1141"/>
              <a:gd name="T35" fmla="*/ 372 h 481"/>
              <a:gd name="T36" fmla="*/ 1032 w 1141"/>
              <a:gd name="T37" fmla="*/ 372 h 481"/>
              <a:gd name="T38" fmla="*/ 1080 w 1141"/>
              <a:gd name="T39" fmla="*/ 408 h 481"/>
              <a:gd name="T40" fmla="*/ 1116 w 1141"/>
              <a:gd name="T41" fmla="*/ 444 h 481"/>
              <a:gd name="T42" fmla="*/ 1116 w 1141"/>
              <a:gd name="T43" fmla="*/ 480 h 481"/>
              <a:gd name="T44" fmla="*/ 1068 w 1141"/>
              <a:gd name="T45" fmla="*/ 468 h 481"/>
              <a:gd name="T46" fmla="*/ 1020 w 1141"/>
              <a:gd name="T47" fmla="*/ 432 h 481"/>
              <a:gd name="T48" fmla="*/ 972 w 1141"/>
              <a:gd name="T49" fmla="*/ 420 h 481"/>
              <a:gd name="T50" fmla="*/ 924 w 1141"/>
              <a:gd name="T51" fmla="*/ 420 h 481"/>
              <a:gd name="T52" fmla="*/ 876 w 1141"/>
              <a:gd name="T53" fmla="*/ 408 h 481"/>
              <a:gd name="T54" fmla="*/ 816 w 1141"/>
              <a:gd name="T55" fmla="*/ 384 h 481"/>
              <a:gd name="T56" fmla="*/ 732 w 1141"/>
              <a:gd name="T57" fmla="*/ 348 h 481"/>
              <a:gd name="T58" fmla="*/ 672 w 1141"/>
              <a:gd name="T59" fmla="*/ 336 h 481"/>
              <a:gd name="T60" fmla="*/ 624 w 1141"/>
              <a:gd name="T61" fmla="*/ 324 h 481"/>
              <a:gd name="T62" fmla="*/ 576 w 1141"/>
              <a:gd name="T63" fmla="*/ 312 h 481"/>
              <a:gd name="T64" fmla="*/ 528 w 1141"/>
              <a:gd name="T65" fmla="*/ 300 h 481"/>
              <a:gd name="T66" fmla="*/ 480 w 1141"/>
              <a:gd name="T67" fmla="*/ 276 h 481"/>
              <a:gd name="T68" fmla="*/ 420 w 1141"/>
              <a:gd name="T69" fmla="*/ 240 h 481"/>
              <a:gd name="T70" fmla="*/ 360 w 1141"/>
              <a:gd name="T71" fmla="*/ 216 h 481"/>
              <a:gd name="T72" fmla="*/ 300 w 1141"/>
              <a:gd name="T73" fmla="*/ 204 h 481"/>
              <a:gd name="T74" fmla="*/ 228 w 1141"/>
              <a:gd name="T75" fmla="*/ 192 h 481"/>
              <a:gd name="T76" fmla="*/ 180 w 1141"/>
              <a:gd name="T77" fmla="*/ 156 h 481"/>
              <a:gd name="T78" fmla="*/ 132 w 1141"/>
              <a:gd name="T79" fmla="*/ 108 h 481"/>
              <a:gd name="T80" fmla="*/ 96 w 1141"/>
              <a:gd name="T81" fmla="*/ 72 h 481"/>
              <a:gd name="T82" fmla="*/ 48 w 1141"/>
              <a:gd name="T83" fmla="*/ 48 h 481"/>
              <a:gd name="T84" fmla="*/ 0 w 1141"/>
              <a:gd name="T85" fmla="*/ 48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5717" name="Freeform 5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>
              <a:gd name="T0" fmla="*/ 240 w 1189"/>
              <a:gd name="T1" fmla="*/ 24 h 481"/>
              <a:gd name="T2" fmla="*/ 288 w 1189"/>
              <a:gd name="T3" fmla="*/ 36 h 481"/>
              <a:gd name="T4" fmla="*/ 336 w 1189"/>
              <a:gd name="T5" fmla="*/ 60 h 481"/>
              <a:gd name="T6" fmla="*/ 384 w 1189"/>
              <a:gd name="T7" fmla="*/ 72 h 481"/>
              <a:gd name="T8" fmla="*/ 432 w 1189"/>
              <a:gd name="T9" fmla="*/ 84 h 481"/>
              <a:gd name="T10" fmla="*/ 480 w 1189"/>
              <a:gd name="T11" fmla="*/ 96 h 481"/>
              <a:gd name="T12" fmla="*/ 528 w 1189"/>
              <a:gd name="T13" fmla="*/ 120 h 481"/>
              <a:gd name="T14" fmla="*/ 564 w 1189"/>
              <a:gd name="T15" fmla="*/ 168 h 481"/>
              <a:gd name="T16" fmla="*/ 612 w 1189"/>
              <a:gd name="T17" fmla="*/ 204 h 481"/>
              <a:gd name="T18" fmla="*/ 660 w 1189"/>
              <a:gd name="T19" fmla="*/ 228 h 481"/>
              <a:gd name="T20" fmla="*/ 708 w 1189"/>
              <a:gd name="T21" fmla="*/ 240 h 481"/>
              <a:gd name="T22" fmla="*/ 756 w 1189"/>
              <a:gd name="T23" fmla="*/ 264 h 481"/>
              <a:gd name="T24" fmla="*/ 804 w 1189"/>
              <a:gd name="T25" fmla="*/ 288 h 481"/>
              <a:gd name="T26" fmla="*/ 852 w 1189"/>
              <a:gd name="T27" fmla="*/ 300 h 481"/>
              <a:gd name="T28" fmla="*/ 924 w 1189"/>
              <a:gd name="T29" fmla="*/ 324 h 481"/>
              <a:gd name="T30" fmla="*/ 996 w 1189"/>
              <a:gd name="T31" fmla="*/ 348 h 481"/>
              <a:gd name="T32" fmla="*/ 1044 w 1189"/>
              <a:gd name="T33" fmla="*/ 384 h 481"/>
              <a:gd name="T34" fmla="*/ 1080 w 1189"/>
              <a:gd name="T35" fmla="*/ 420 h 481"/>
              <a:gd name="T36" fmla="*/ 1116 w 1189"/>
              <a:gd name="T37" fmla="*/ 444 h 481"/>
              <a:gd name="T38" fmla="*/ 1188 w 1189"/>
              <a:gd name="T39" fmla="*/ 480 h 481"/>
              <a:gd name="T40" fmla="*/ 1128 w 1189"/>
              <a:gd name="T41" fmla="*/ 480 h 481"/>
              <a:gd name="T42" fmla="*/ 1080 w 1189"/>
              <a:gd name="T43" fmla="*/ 456 h 481"/>
              <a:gd name="T44" fmla="*/ 1032 w 1189"/>
              <a:gd name="T45" fmla="*/ 468 h 481"/>
              <a:gd name="T46" fmla="*/ 960 w 1189"/>
              <a:gd name="T47" fmla="*/ 468 h 481"/>
              <a:gd name="T48" fmla="*/ 912 w 1189"/>
              <a:gd name="T49" fmla="*/ 468 h 481"/>
              <a:gd name="T50" fmla="*/ 852 w 1189"/>
              <a:gd name="T51" fmla="*/ 468 h 481"/>
              <a:gd name="T52" fmla="*/ 792 w 1189"/>
              <a:gd name="T53" fmla="*/ 456 h 481"/>
              <a:gd name="T54" fmla="*/ 732 w 1189"/>
              <a:gd name="T55" fmla="*/ 456 h 481"/>
              <a:gd name="T56" fmla="*/ 684 w 1189"/>
              <a:gd name="T57" fmla="*/ 432 h 481"/>
              <a:gd name="T58" fmla="*/ 600 w 1189"/>
              <a:gd name="T59" fmla="*/ 420 h 481"/>
              <a:gd name="T60" fmla="*/ 528 w 1189"/>
              <a:gd name="T61" fmla="*/ 396 h 481"/>
              <a:gd name="T62" fmla="*/ 492 w 1189"/>
              <a:gd name="T63" fmla="*/ 360 h 481"/>
              <a:gd name="T64" fmla="*/ 468 w 1189"/>
              <a:gd name="T65" fmla="*/ 312 h 481"/>
              <a:gd name="T66" fmla="*/ 456 w 1189"/>
              <a:gd name="T67" fmla="*/ 264 h 481"/>
              <a:gd name="T68" fmla="*/ 420 w 1189"/>
              <a:gd name="T69" fmla="*/ 216 h 481"/>
              <a:gd name="T70" fmla="*/ 372 w 1189"/>
              <a:gd name="T71" fmla="*/ 192 h 481"/>
              <a:gd name="T72" fmla="*/ 324 w 1189"/>
              <a:gd name="T73" fmla="*/ 156 h 481"/>
              <a:gd name="T74" fmla="*/ 276 w 1189"/>
              <a:gd name="T75" fmla="*/ 132 h 481"/>
              <a:gd name="T76" fmla="*/ 228 w 1189"/>
              <a:gd name="T77" fmla="*/ 120 h 481"/>
              <a:gd name="T78" fmla="*/ 180 w 1189"/>
              <a:gd name="T79" fmla="*/ 96 h 481"/>
              <a:gd name="T80" fmla="*/ 120 w 1189"/>
              <a:gd name="T81" fmla="*/ 72 h 481"/>
              <a:gd name="T82" fmla="*/ 72 w 1189"/>
              <a:gd name="T83" fmla="*/ 60 h 481"/>
              <a:gd name="T84" fmla="*/ 24 w 1189"/>
              <a:gd name="T85" fmla="*/ 36 h 481"/>
              <a:gd name="T86" fmla="*/ 0 w 1189"/>
              <a:gd name="T87" fmla="*/ 0 h 481"/>
              <a:gd name="T88" fmla="*/ 48 w 1189"/>
              <a:gd name="T89" fmla="*/ 0 h 481"/>
              <a:gd name="T90" fmla="*/ 96 w 1189"/>
              <a:gd name="T91" fmla="*/ 12 h 481"/>
              <a:gd name="T92" fmla="*/ 156 w 1189"/>
              <a:gd name="T93" fmla="*/ 36 h 481"/>
              <a:gd name="T94" fmla="*/ 204 w 1189"/>
              <a:gd name="T95" fmla="*/ 60 h 481"/>
              <a:gd name="T96" fmla="*/ 252 w 1189"/>
              <a:gd name="T97" fmla="*/ 6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5718" name="Rectangle 6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19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effectLst/>
                <a:latin typeface="Times" charset="0"/>
              </a:rPr>
              <a:t>7</a:t>
            </a:r>
          </a:p>
        </p:txBody>
      </p:sp>
      <p:sp>
        <p:nvSpPr>
          <p:cNvPr id="755720" name="Line 8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5721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975" y="642938"/>
            <a:ext cx="5702300" cy="54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55722" name="Rectangle 10"/>
          <p:cNvSpPr>
            <a:spLocks noChangeArrowheads="1"/>
          </p:cNvSpPr>
          <p:nvPr/>
        </p:nvSpPr>
        <p:spPr bwMode="auto">
          <a:xfrm>
            <a:off x="2222500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23" name="Text Box 11"/>
          <p:cNvSpPr txBox="1">
            <a:spLocks noChangeArrowheads="1"/>
          </p:cNvSpPr>
          <p:nvPr/>
        </p:nvSpPr>
        <p:spPr bwMode="auto">
          <a:xfrm>
            <a:off x="7620000" y="6164263"/>
            <a:ext cx="12890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55786" name="Text Box 74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755787" name="Text Box 75"/>
          <p:cNvSpPr txBox="1">
            <a:spLocks noChangeArrowheads="1"/>
          </p:cNvSpPr>
          <p:nvPr/>
        </p:nvSpPr>
        <p:spPr bwMode="auto">
          <a:xfrm>
            <a:off x="8483600" y="1590675"/>
            <a:ext cx="6604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5788" name="Rectangle 76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</a:p>
        </p:txBody>
      </p:sp>
      <p:grpSp>
        <p:nvGrpSpPr>
          <p:cNvPr id="755790" name="Group 78"/>
          <p:cNvGrpSpPr>
            <a:grpSpLocks/>
          </p:cNvGrpSpPr>
          <p:nvPr/>
        </p:nvGrpSpPr>
        <p:grpSpPr bwMode="auto">
          <a:xfrm>
            <a:off x="2335213" y="1112838"/>
            <a:ext cx="4973637" cy="4221162"/>
            <a:chOff x="1528" y="965"/>
            <a:chExt cx="2748" cy="2267"/>
          </a:xfrm>
        </p:grpSpPr>
        <p:sp>
          <p:nvSpPr>
            <p:cNvPr id="755791" name="Rectangle 79"/>
            <p:cNvSpPr>
              <a:spLocks noChangeArrowheads="1"/>
            </p:cNvSpPr>
            <p:nvPr/>
          </p:nvSpPr>
          <p:spPr bwMode="auto">
            <a:xfrm>
              <a:off x="1528" y="1181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792" name="Rectangle 80"/>
            <p:cNvSpPr>
              <a:spLocks noChangeArrowheads="1"/>
            </p:cNvSpPr>
            <p:nvPr/>
          </p:nvSpPr>
          <p:spPr bwMode="auto">
            <a:xfrm>
              <a:off x="1653" y="999"/>
              <a:ext cx="64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55793" name="Rectangle 81"/>
            <p:cNvSpPr>
              <a:spLocks noChangeArrowheads="1"/>
            </p:cNvSpPr>
            <p:nvPr/>
          </p:nvSpPr>
          <p:spPr bwMode="auto">
            <a:xfrm>
              <a:off x="1528" y="1181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794" name="AutoShape 82"/>
            <p:cNvSpPr>
              <a:spLocks noChangeArrowheads="1"/>
            </p:cNvSpPr>
            <p:nvPr/>
          </p:nvSpPr>
          <p:spPr bwMode="auto">
            <a:xfrm>
              <a:off x="1528" y="965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795" name="Rectangle 83"/>
            <p:cNvSpPr>
              <a:spLocks noChangeArrowheads="1"/>
            </p:cNvSpPr>
            <p:nvPr/>
          </p:nvSpPr>
          <p:spPr bwMode="auto">
            <a:xfrm>
              <a:off x="1528" y="1181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796" name="Rectangle 84"/>
            <p:cNvSpPr>
              <a:spLocks noChangeArrowheads="1"/>
            </p:cNvSpPr>
            <p:nvPr/>
          </p:nvSpPr>
          <p:spPr bwMode="auto">
            <a:xfrm>
              <a:off x="1659" y="967"/>
              <a:ext cx="463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gilg;G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797" name="Line 85"/>
            <p:cNvSpPr>
              <a:spLocks noChangeShapeType="1"/>
            </p:cNvSpPr>
            <p:nvPr/>
          </p:nvSpPr>
          <p:spPr bwMode="auto">
            <a:xfrm>
              <a:off x="1528" y="1127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798" name="Line 86"/>
            <p:cNvSpPr>
              <a:spLocks noChangeShapeType="1"/>
            </p:cNvSpPr>
            <p:nvPr/>
          </p:nvSpPr>
          <p:spPr bwMode="auto">
            <a:xfrm>
              <a:off x="2317" y="118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799" name="Rectangle 87"/>
            <p:cNvSpPr>
              <a:spLocks noChangeArrowheads="1"/>
            </p:cNvSpPr>
            <p:nvPr/>
          </p:nvSpPr>
          <p:spPr bwMode="auto">
            <a:xfrm>
              <a:off x="1675" y="1342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00" name="Rectangle 88"/>
            <p:cNvSpPr>
              <a:spLocks noChangeArrowheads="1"/>
            </p:cNvSpPr>
            <p:nvPr/>
          </p:nvSpPr>
          <p:spPr bwMode="auto">
            <a:xfrm>
              <a:off x="1796" y="1174"/>
              <a:ext cx="64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55801" name="Rectangle 89"/>
            <p:cNvSpPr>
              <a:spLocks noChangeArrowheads="1"/>
            </p:cNvSpPr>
            <p:nvPr/>
          </p:nvSpPr>
          <p:spPr bwMode="auto">
            <a:xfrm>
              <a:off x="1675" y="134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02" name="AutoShape 90"/>
            <p:cNvSpPr>
              <a:spLocks noChangeArrowheads="1"/>
            </p:cNvSpPr>
            <p:nvPr/>
          </p:nvSpPr>
          <p:spPr bwMode="auto">
            <a:xfrm>
              <a:off x="1675" y="1127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03" name="Rectangle 91"/>
            <p:cNvSpPr>
              <a:spLocks noChangeArrowheads="1"/>
            </p:cNvSpPr>
            <p:nvPr/>
          </p:nvSpPr>
          <p:spPr bwMode="auto">
            <a:xfrm>
              <a:off x="1675" y="1342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04" name="Rectangle 92"/>
            <p:cNvSpPr>
              <a:spLocks noChangeArrowheads="1"/>
            </p:cNvSpPr>
            <p:nvPr/>
          </p:nvSpPr>
          <p:spPr bwMode="auto">
            <a:xfrm>
              <a:off x="1739" y="1134"/>
              <a:ext cx="574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Mgpufhk;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805" name="Line 93"/>
            <p:cNvSpPr>
              <a:spLocks noChangeShapeType="1"/>
            </p:cNvSpPr>
            <p:nvPr/>
          </p:nvSpPr>
          <p:spPr bwMode="auto">
            <a:xfrm>
              <a:off x="1675" y="130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06" name="Line 94"/>
            <p:cNvSpPr>
              <a:spLocks noChangeShapeType="1"/>
            </p:cNvSpPr>
            <p:nvPr/>
          </p:nvSpPr>
          <p:spPr bwMode="auto">
            <a:xfrm>
              <a:off x="2464" y="1342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07" name="Rectangle 95"/>
            <p:cNvSpPr>
              <a:spLocks noChangeArrowheads="1"/>
            </p:cNvSpPr>
            <p:nvPr/>
          </p:nvSpPr>
          <p:spPr bwMode="auto">
            <a:xfrm>
              <a:off x="1822" y="1517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08" name="Rectangle 96"/>
            <p:cNvSpPr>
              <a:spLocks noChangeArrowheads="1"/>
            </p:cNvSpPr>
            <p:nvPr/>
          </p:nvSpPr>
          <p:spPr bwMode="auto">
            <a:xfrm>
              <a:off x="1939" y="1335"/>
              <a:ext cx="64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55809" name="Rectangle 97"/>
            <p:cNvSpPr>
              <a:spLocks noChangeArrowheads="1"/>
            </p:cNvSpPr>
            <p:nvPr/>
          </p:nvSpPr>
          <p:spPr bwMode="auto">
            <a:xfrm>
              <a:off x="1822" y="1517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10" name="AutoShape 98"/>
            <p:cNvSpPr>
              <a:spLocks noChangeArrowheads="1"/>
            </p:cNvSpPr>
            <p:nvPr/>
          </p:nvSpPr>
          <p:spPr bwMode="auto">
            <a:xfrm>
              <a:off x="1822" y="130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11" name="Rectangle 99"/>
            <p:cNvSpPr>
              <a:spLocks noChangeArrowheads="1"/>
            </p:cNvSpPr>
            <p:nvPr/>
          </p:nvSpPr>
          <p:spPr bwMode="auto">
            <a:xfrm>
              <a:off x="1822" y="1517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12" name="Rectangle 100"/>
            <p:cNvSpPr>
              <a:spLocks noChangeArrowheads="1"/>
            </p:cNvSpPr>
            <p:nvPr/>
          </p:nvSpPr>
          <p:spPr bwMode="auto">
            <a:xfrm>
              <a:off x="1860" y="1303"/>
              <a:ext cx="607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NahNrg;G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813" name="Line 101"/>
            <p:cNvSpPr>
              <a:spLocks noChangeShapeType="1"/>
            </p:cNvSpPr>
            <p:nvPr/>
          </p:nvSpPr>
          <p:spPr bwMode="auto">
            <a:xfrm>
              <a:off x="1822" y="1463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14" name="Line 102"/>
            <p:cNvSpPr>
              <a:spLocks noChangeShapeType="1"/>
            </p:cNvSpPr>
            <p:nvPr/>
          </p:nvSpPr>
          <p:spPr bwMode="auto">
            <a:xfrm>
              <a:off x="2598" y="1517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15" name="Rectangle 103"/>
            <p:cNvSpPr>
              <a:spLocks noChangeArrowheads="1"/>
            </p:cNvSpPr>
            <p:nvPr/>
          </p:nvSpPr>
          <p:spPr bwMode="auto">
            <a:xfrm>
              <a:off x="1996" y="1678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16" name="AutoShape 104"/>
            <p:cNvSpPr>
              <a:spLocks noChangeArrowheads="1"/>
            </p:cNvSpPr>
            <p:nvPr/>
          </p:nvSpPr>
          <p:spPr bwMode="auto">
            <a:xfrm>
              <a:off x="1996" y="1463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17" name="Rectangle 105"/>
            <p:cNvSpPr>
              <a:spLocks noChangeArrowheads="1"/>
            </p:cNvSpPr>
            <p:nvPr/>
          </p:nvSpPr>
          <p:spPr bwMode="auto">
            <a:xfrm>
              <a:off x="2012" y="1678"/>
              <a:ext cx="961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18" name="Rectangle 106"/>
            <p:cNvSpPr>
              <a:spLocks noChangeArrowheads="1"/>
            </p:cNvSpPr>
            <p:nvPr/>
          </p:nvSpPr>
          <p:spPr bwMode="auto">
            <a:xfrm>
              <a:off x="2115" y="1464"/>
              <a:ext cx="461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NkhNr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819" name="Line 107"/>
            <p:cNvSpPr>
              <a:spLocks noChangeShapeType="1"/>
            </p:cNvSpPr>
            <p:nvPr/>
          </p:nvSpPr>
          <p:spPr bwMode="auto">
            <a:xfrm>
              <a:off x="2786" y="1678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20" name="Rectangle 108"/>
            <p:cNvSpPr>
              <a:spLocks noChangeArrowheads="1"/>
            </p:cNvSpPr>
            <p:nvPr/>
          </p:nvSpPr>
          <p:spPr bwMode="auto">
            <a:xfrm>
              <a:off x="2143" y="184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21" name="AutoShape 109"/>
            <p:cNvSpPr>
              <a:spLocks noChangeArrowheads="1"/>
            </p:cNvSpPr>
            <p:nvPr/>
          </p:nvSpPr>
          <p:spPr bwMode="auto">
            <a:xfrm>
              <a:off x="2143" y="1638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22" name="Rectangle 110"/>
            <p:cNvSpPr>
              <a:spLocks noChangeArrowheads="1"/>
            </p:cNvSpPr>
            <p:nvPr/>
          </p:nvSpPr>
          <p:spPr bwMode="auto">
            <a:xfrm>
              <a:off x="2143" y="1840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23" name="Rectangle 111"/>
            <p:cNvSpPr>
              <a:spLocks noChangeArrowheads="1"/>
            </p:cNvSpPr>
            <p:nvPr/>
          </p:nvSpPr>
          <p:spPr bwMode="auto">
            <a:xfrm>
              <a:off x="2194" y="1639"/>
              <a:ext cx="565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NahRth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824" name="Line 112"/>
            <p:cNvSpPr>
              <a:spLocks noChangeShapeType="1"/>
            </p:cNvSpPr>
            <p:nvPr/>
          </p:nvSpPr>
          <p:spPr bwMode="auto">
            <a:xfrm>
              <a:off x="2143" y="1800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25" name="Rectangle 113"/>
            <p:cNvSpPr>
              <a:spLocks noChangeArrowheads="1"/>
            </p:cNvSpPr>
            <p:nvPr/>
          </p:nvSpPr>
          <p:spPr bwMode="auto">
            <a:xfrm>
              <a:off x="2277" y="202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26" name="AutoShape 114"/>
            <p:cNvSpPr>
              <a:spLocks noChangeArrowheads="1"/>
            </p:cNvSpPr>
            <p:nvPr/>
          </p:nvSpPr>
          <p:spPr bwMode="auto">
            <a:xfrm>
              <a:off x="2277" y="1800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27" name="Rectangle 115"/>
            <p:cNvSpPr>
              <a:spLocks noChangeArrowheads="1"/>
            </p:cNvSpPr>
            <p:nvPr/>
          </p:nvSpPr>
          <p:spPr bwMode="auto">
            <a:xfrm>
              <a:off x="2277" y="2023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28" name="Rectangle 116"/>
            <p:cNvSpPr>
              <a:spLocks noChangeArrowheads="1"/>
            </p:cNvSpPr>
            <p:nvPr/>
          </p:nvSpPr>
          <p:spPr bwMode="auto">
            <a:xfrm>
              <a:off x="2322" y="1801"/>
              <a:ext cx="582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Gul;rpfuk;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829" name="Line 117"/>
            <p:cNvSpPr>
              <a:spLocks noChangeShapeType="1"/>
            </p:cNvSpPr>
            <p:nvPr/>
          </p:nvSpPr>
          <p:spPr bwMode="auto">
            <a:xfrm>
              <a:off x="2277" y="198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30" name="Rectangle 118"/>
            <p:cNvSpPr>
              <a:spLocks noChangeArrowheads="1"/>
            </p:cNvSpPr>
            <p:nvPr/>
          </p:nvSpPr>
          <p:spPr bwMode="auto">
            <a:xfrm>
              <a:off x="2416" y="2210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31" name="AutoShape 119"/>
            <p:cNvSpPr>
              <a:spLocks noChangeArrowheads="1"/>
            </p:cNvSpPr>
            <p:nvPr/>
          </p:nvSpPr>
          <p:spPr bwMode="auto">
            <a:xfrm>
              <a:off x="2416" y="1983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32" name="Rectangle 120"/>
            <p:cNvSpPr>
              <a:spLocks noChangeArrowheads="1"/>
            </p:cNvSpPr>
            <p:nvPr/>
          </p:nvSpPr>
          <p:spPr bwMode="auto">
            <a:xfrm>
              <a:off x="2416" y="2214"/>
              <a:ext cx="93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33" name="Rectangle 121"/>
            <p:cNvSpPr>
              <a:spLocks noChangeArrowheads="1"/>
            </p:cNvSpPr>
            <p:nvPr/>
          </p:nvSpPr>
          <p:spPr bwMode="auto">
            <a:xfrm>
              <a:off x="2482" y="1984"/>
              <a:ext cx="579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uh[h{fk;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834" name="Line 122"/>
            <p:cNvSpPr>
              <a:spLocks noChangeShapeType="1"/>
            </p:cNvSpPr>
            <p:nvPr/>
          </p:nvSpPr>
          <p:spPr bwMode="auto">
            <a:xfrm>
              <a:off x="2416" y="2161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35" name="Rectangle 123"/>
            <p:cNvSpPr>
              <a:spLocks noChangeArrowheads="1"/>
            </p:cNvSpPr>
            <p:nvPr/>
          </p:nvSpPr>
          <p:spPr bwMode="auto">
            <a:xfrm>
              <a:off x="2566" y="238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36" name="AutoShape 124"/>
            <p:cNvSpPr>
              <a:spLocks noChangeArrowheads="1"/>
            </p:cNvSpPr>
            <p:nvPr/>
          </p:nvSpPr>
          <p:spPr bwMode="auto">
            <a:xfrm>
              <a:off x="2566" y="2161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37" name="Rectangle 125"/>
            <p:cNvSpPr>
              <a:spLocks noChangeArrowheads="1"/>
            </p:cNvSpPr>
            <p:nvPr/>
          </p:nvSpPr>
          <p:spPr bwMode="auto">
            <a:xfrm>
              <a:off x="2566" y="238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38" name="Rectangle 126"/>
            <p:cNvSpPr>
              <a:spLocks noChangeArrowheads="1"/>
            </p:cNvSpPr>
            <p:nvPr/>
          </p:nvSpPr>
          <p:spPr bwMode="auto">
            <a:xfrm>
              <a:off x="2536" y="2159"/>
              <a:ext cx="721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rpiwapUg;G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839" name="Line 127"/>
            <p:cNvSpPr>
              <a:spLocks noChangeShapeType="1"/>
            </p:cNvSpPr>
            <p:nvPr/>
          </p:nvSpPr>
          <p:spPr bwMode="auto">
            <a:xfrm>
              <a:off x="2566" y="23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40" name="Line 128"/>
            <p:cNvSpPr>
              <a:spLocks noChangeShapeType="1"/>
            </p:cNvSpPr>
            <p:nvPr/>
          </p:nvSpPr>
          <p:spPr bwMode="auto">
            <a:xfrm>
              <a:off x="3356" y="238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41" name="Rectangle 129"/>
            <p:cNvSpPr>
              <a:spLocks noChangeArrowheads="1"/>
            </p:cNvSpPr>
            <p:nvPr/>
          </p:nvSpPr>
          <p:spPr bwMode="auto">
            <a:xfrm>
              <a:off x="2738" y="2559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42" name="AutoShape 130"/>
            <p:cNvSpPr>
              <a:spLocks noChangeArrowheads="1"/>
            </p:cNvSpPr>
            <p:nvPr/>
          </p:nvSpPr>
          <p:spPr bwMode="auto">
            <a:xfrm>
              <a:off x="2738" y="2344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43" name="Rectangle 131"/>
            <p:cNvSpPr>
              <a:spLocks noChangeArrowheads="1"/>
            </p:cNvSpPr>
            <p:nvPr/>
          </p:nvSpPr>
          <p:spPr bwMode="auto">
            <a:xfrm>
              <a:off x="2738" y="2559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44" name="Rectangle 132"/>
            <p:cNvSpPr>
              <a:spLocks noChangeArrowheads="1"/>
            </p:cNvSpPr>
            <p:nvPr/>
          </p:nvSpPr>
          <p:spPr bwMode="auto">
            <a:xfrm>
              <a:off x="2816" y="2345"/>
              <a:ext cx="507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mikjp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845" name="Line 133"/>
            <p:cNvSpPr>
              <a:spLocks noChangeShapeType="1"/>
            </p:cNvSpPr>
            <p:nvPr/>
          </p:nvSpPr>
          <p:spPr bwMode="auto">
            <a:xfrm>
              <a:off x="2738" y="2519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46" name="Line 134"/>
            <p:cNvSpPr>
              <a:spLocks noChangeShapeType="1"/>
            </p:cNvSpPr>
            <p:nvPr/>
          </p:nvSpPr>
          <p:spPr bwMode="auto">
            <a:xfrm>
              <a:off x="3527" y="2559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47" name="Rectangle 135"/>
            <p:cNvSpPr>
              <a:spLocks noChangeArrowheads="1"/>
            </p:cNvSpPr>
            <p:nvPr/>
          </p:nvSpPr>
          <p:spPr bwMode="auto">
            <a:xfrm>
              <a:off x="2911" y="2769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48" name="AutoShape 136"/>
            <p:cNvSpPr>
              <a:spLocks noChangeArrowheads="1"/>
            </p:cNvSpPr>
            <p:nvPr/>
          </p:nvSpPr>
          <p:spPr bwMode="auto">
            <a:xfrm>
              <a:off x="2911" y="2519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49" name="Rectangle 137"/>
            <p:cNvSpPr>
              <a:spLocks noChangeArrowheads="1"/>
            </p:cNvSpPr>
            <p:nvPr/>
          </p:nvSpPr>
          <p:spPr bwMode="auto">
            <a:xfrm>
              <a:off x="2911" y="2789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5850" name="Group 138"/>
            <p:cNvGrpSpPr>
              <a:grpSpLocks/>
            </p:cNvGrpSpPr>
            <p:nvPr/>
          </p:nvGrpSpPr>
          <p:grpSpPr bwMode="auto">
            <a:xfrm>
              <a:off x="3001" y="2533"/>
              <a:ext cx="579" cy="240"/>
              <a:chOff x="3073" y="3101"/>
              <a:chExt cx="579" cy="240"/>
            </a:xfrm>
          </p:grpSpPr>
          <p:sp>
            <p:nvSpPr>
              <p:cNvPr id="755851" name="Rectangle 139"/>
              <p:cNvSpPr>
                <a:spLocks noChangeArrowheads="1"/>
              </p:cNvSpPr>
              <p:nvPr/>
            </p:nvSpPr>
            <p:spPr bwMode="auto">
              <a:xfrm>
                <a:off x="3073" y="3112"/>
                <a:ext cx="16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chemeClr val="accent1"/>
                    </a:solidFill>
                    <a:effectLst/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755852" name="Rectangle 140"/>
              <p:cNvSpPr>
                <a:spLocks noChangeArrowheads="1"/>
              </p:cNvSpPr>
              <p:nvPr/>
            </p:nvSpPr>
            <p:spPr bwMode="auto">
              <a:xfrm>
                <a:off x="3102" y="3101"/>
                <a:ext cx="550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b="1">
                    <a:solidFill>
                      <a:srgbClr val="790015"/>
                    </a:solidFill>
                    <a:effectLst/>
                    <a:latin typeface="Kalaham" charset="0"/>
                  </a:rPr>
                  <a:t>,NaR</a:t>
                </a:r>
              </a:p>
            </p:txBody>
          </p:sp>
        </p:grpSp>
        <p:sp>
          <p:nvSpPr>
            <p:cNvPr id="755853" name="Line 141"/>
            <p:cNvSpPr>
              <a:spLocks noChangeShapeType="1"/>
            </p:cNvSpPr>
            <p:nvPr/>
          </p:nvSpPr>
          <p:spPr bwMode="auto">
            <a:xfrm>
              <a:off x="2911" y="272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54" name="Line 142"/>
            <p:cNvSpPr>
              <a:spLocks noChangeShapeType="1"/>
            </p:cNvSpPr>
            <p:nvPr/>
          </p:nvSpPr>
          <p:spPr bwMode="auto">
            <a:xfrm>
              <a:off x="1996" y="1638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5789" name="AutoShape 77"/>
          <p:cNvSpPr>
            <a:spLocks noChangeArrowheads="1"/>
          </p:cNvSpPr>
          <p:nvPr/>
        </p:nvSpPr>
        <p:spPr bwMode="auto">
          <a:xfrm rot="20160000">
            <a:off x="1069975" y="1349375"/>
            <a:ext cx="1517650" cy="660400"/>
          </a:xfrm>
          <a:prstGeom prst="rightArrow">
            <a:avLst>
              <a:gd name="adj1" fmla="val 75000"/>
              <a:gd name="adj2" fmla="val 114914"/>
            </a:avLst>
          </a:prstGeom>
          <a:gradFill rotWithShape="0">
            <a:gsLst>
              <a:gs pos="0">
                <a:srgbClr val="00FF00">
                  <a:gamma/>
                  <a:shade val="29804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29804"/>
                  <a:invGamma/>
                </a:srgbClr>
              </a:gs>
            </a:gsLst>
            <a:lin ang="5400000" scaled="1"/>
          </a:gradFill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337" name="Picture 113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025" y="642938"/>
            <a:ext cx="5702300" cy="5478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692226" name="Group 1026"/>
          <p:cNvGrpSpPr>
            <a:grpSpLocks/>
          </p:cNvGrpSpPr>
          <p:nvPr/>
        </p:nvGrpSpPr>
        <p:grpSpPr bwMode="auto">
          <a:xfrm>
            <a:off x="2425700" y="1570038"/>
            <a:ext cx="4362450" cy="3598862"/>
            <a:chOff x="1512" y="1397"/>
            <a:chExt cx="2748" cy="2267"/>
          </a:xfrm>
        </p:grpSpPr>
        <p:sp>
          <p:nvSpPr>
            <p:cNvPr id="692227" name="Rectangle 1027"/>
            <p:cNvSpPr>
              <a:spLocks noChangeArrowheads="1"/>
            </p:cNvSpPr>
            <p:nvPr/>
          </p:nvSpPr>
          <p:spPr bwMode="auto">
            <a:xfrm>
              <a:off x="1512" y="161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28" name="Rectangle 1028"/>
            <p:cNvSpPr>
              <a:spLocks noChangeArrowheads="1"/>
            </p:cNvSpPr>
            <p:nvPr/>
          </p:nvSpPr>
          <p:spPr bwMode="auto">
            <a:xfrm>
              <a:off x="1592" y="1431"/>
              <a:ext cx="7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692229" name="Rectangle 1029"/>
            <p:cNvSpPr>
              <a:spLocks noChangeArrowheads="1"/>
            </p:cNvSpPr>
            <p:nvPr/>
          </p:nvSpPr>
          <p:spPr bwMode="auto">
            <a:xfrm>
              <a:off x="1512" y="161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30" name="AutoShape 1030"/>
            <p:cNvSpPr>
              <a:spLocks noChangeArrowheads="1"/>
            </p:cNvSpPr>
            <p:nvPr/>
          </p:nvSpPr>
          <p:spPr bwMode="auto">
            <a:xfrm>
              <a:off x="1512" y="1397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31" name="Rectangle 1031"/>
            <p:cNvSpPr>
              <a:spLocks noChangeArrowheads="1"/>
            </p:cNvSpPr>
            <p:nvPr/>
          </p:nvSpPr>
          <p:spPr bwMode="auto">
            <a:xfrm>
              <a:off x="1512" y="1613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32" name="Rectangle 1032"/>
            <p:cNvSpPr>
              <a:spLocks noChangeArrowheads="1"/>
            </p:cNvSpPr>
            <p:nvPr/>
          </p:nvSpPr>
          <p:spPr bwMode="auto">
            <a:xfrm>
              <a:off x="1610" y="1399"/>
              <a:ext cx="5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gilg;G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92233" name="Line 1033"/>
            <p:cNvSpPr>
              <a:spLocks noChangeShapeType="1"/>
            </p:cNvSpPr>
            <p:nvPr/>
          </p:nvSpPr>
          <p:spPr bwMode="auto">
            <a:xfrm>
              <a:off x="1512" y="1559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234" name="Line 1034"/>
            <p:cNvSpPr>
              <a:spLocks noChangeShapeType="1"/>
            </p:cNvSpPr>
            <p:nvPr/>
          </p:nvSpPr>
          <p:spPr bwMode="auto">
            <a:xfrm>
              <a:off x="2301" y="16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235" name="Rectangle 1035"/>
            <p:cNvSpPr>
              <a:spLocks noChangeArrowheads="1"/>
            </p:cNvSpPr>
            <p:nvPr/>
          </p:nvSpPr>
          <p:spPr bwMode="auto">
            <a:xfrm>
              <a:off x="1659" y="1774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36" name="Rectangle 1036"/>
            <p:cNvSpPr>
              <a:spLocks noChangeArrowheads="1"/>
            </p:cNvSpPr>
            <p:nvPr/>
          </p:nvSpPr>
          <p:spPr bwMode="auto">
            <a:xfrm>
              <a:off x="1735" y="1606"/>
              <a:ext cx="7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692237" name="Rectangle 1037"/>
            <p:cNvSpPr>
              <a:spLocks noChangeArrowheads="1"/>
            </p:cNvSpPr>
            <p:nvPr/>
          </p:nvSpPr>
          <p:spPr bwMode="auto">
            <a:xfrm>
              <a:off x="1659" y="177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38" name="AutoShape 1038"/>
            <p:cNvSpPr>
              <a:spLocks noChangeArrowheads="1"/>
            </p:cNvSpPr>
            <p:nvPr/>
          </p:nvSpPr>
          <p:spPr bwMode="auto">
            <a:xfrm>
              <a:off x="1659" y="1559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39" name="Rectangle 1039"/>
            <p:cNvSpPr>
              <a:spLocks noChangeArrowheads="1"/>
            </p:cNvSpPr>
            <p:nvPr/>
          </p:nvSpPr>
          <p:spPr bwMode="auto">
            <a:xfrm>
              <a:off x="1659" y="177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40" name="Rectangle 1040"/>
            <p:cNvSpPr>
              <a:spLocks noChangeArrowheads="1"/>
            </p:cNvSpPr>
            <p:nvPr/>
          </p:nvSpPr>
          <p:spPr bwMode="auto">
            <a:xfrm>
              <a:off x="1684" y="1566"/>
              <a:ext cx="65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Mgpufhk;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92241" name="Line 1041"/>
            <p:cNvSpPr>
              <a:spLocks noChangeShapeType="1"/>
            </p:cNvSpPr>
            <p:nvPr/>
          </p:nvSpPr>
          <p:spPr bwMode="auto">
            <a:xfrm>
              <a:off x="1659" y="173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242" name="Line 1042"/>
            <p:cNvSpPr>
              <a:spLocks noChangeShapeType="1"/>
            </p:cNvSpPr>
            <p:nvPr/>
          </p:nvSpPr>
          <p:spPr bwMode="auto">
            <a:xfrm>
              <a:off x="2448" y="1774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243" name="Rectangle 1043"/>
            <p:cNvSpPr>
              <a:spLocks noChangeArrowheads="1"/>
            </p:cNvSpPr>
            <p:nvPr/>
          </p:nvSpPr>
          <p:spPr bwMode="auto">
            <a:xfrm>
              <a:off x="1806" y="1949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44" name="Rectangle 1044"/>
            <p:cNvSpPr>
              <a:spLocks noChangeArrowheads="1"/>
            </p:cNvSpPr>
            <p:nvPr/>
          </p:nvSpPr>
          <p:spPr bwMode="auto">
            <a:xfrm>
              <a:off x="1878" y="1767"/>
              <a:ext cx="7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692245" name="Rectangle 1045"/>
            <p:cNvSpPr>
              <a:spLocks noChangeArrowheads="1"/>
            </p:cNvSpPr>
            <p:nvPr/>
          </p:nvSpPr>
          <p:spPr bwMode="auto">
            <a:xfrm>
              <a:off x="1806" y="1949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46" name="AutoShape 1046"/>
            <p:cNvSpPr>
              <a:spLocks noChangeArrowheads="1"/>
            </p:cNvSpPr>
            <p:nvPr/>
          </p:nvSpPr>
          <p:spPr bwMode="auto">
            <a:xfrm>
              <a:off x="1806" y="173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47" name="Rectangle 1047"/>
            <p:cNvSpPr>
              <a:spLocks noChangeArrowheads="1"/>
            </p:cNvSpPr>
            <p:nvPr/>
          </p:nvSpPr>
          <p:spPr bwMode="auto">
            <a:xfrm>
              <a:off x="1806" y="1949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48" name="Rectangle 1048"/>
            <p:cNvSpPr>
              <a:spLocks noChangeArrowheads="1"/>
            </p:cNvSpPr>
            <p:nvPr/>
          </p:nvSpPr>
          <p:spPr bwMode="auto">
            <a:xfrm>
              <a:off x="1821" y="1735"/>
              <a:ext cx="65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NahNrg;G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92249" name="Line 1049"/>
            <p:cNvSpPr>
              <a:spLocks noChangeShapeType="1"/>
            </p:cNvSpPr>
            <p:nvPr/>
          </p:nvSpPr>
          <p:spPr bwMode="auto">
            <a:xfrm>
              <a:off x="1806" y="1895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250" name="Line 1050"/>
            <p:cNvSpPr>
              <a:spLocks noChangeShapeType="1"/>
            </p:cNvSpPr>
            <p:nvPr/>
          </p:nvSpPr>
          <p:spPr bwMode="auto">
            <a:xfrm>
              <a:off x="2582" y="1949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251" name="Rectangle 1051"/>
            <p:cNvSpPr>
              <a:spLocks noChangeArrowheads="1"/>
            </p:cNvSpPr>
            <p:nvPr/>
          </p:nvSpPr>
          <p:spPr bwMode="auto">
            <a:xfrm>
              <a:off x="1980" y="211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52" name="AutoShape 1052"/>
            <p:cNvSpPr>
              <a:spLocks noChangeArrowheads="1"/>
            </p:cNvSpPr>
            <p:nvPr/>
          </p:nvSpPr>
          <p:spPr bwMode="auto">
            <a:xfrm>
              <a:off x="1980" y="189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53" name="Rectangle 1053"/>
            <p:cNvSpPr>
              <a:spLocks noChangeArrowheads="1"/>
            </p:cNvSpPr>
            <p:nvPr/>
          </p:nvSpPr>
          <p:spPr bwMode="auto">
            <a:xfrm>
              <a:off x="1980" y="2110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54" name="Rectangle 1054"/>
            <p:cNvSpPr>
              <a:spLocks noChangeArrowheads="1"/>
            </p:cNvSpPr>
            <p:nvPr/>
          </p:nvSpPr>
          <p:spPr bwMode="auto">
            <a:xfrm>
              <a:off x="2067" y="1896"/>
              <a:ext cx="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NkhNr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92255" name="Line 1055"/>
            <p:cNvSpPr>
              <a:spLocks noChangeShapeType="1"/>
            </p:cNvSpPr>
            <p:nvPr/>
          </p:nvSpPr>
          <p:spPr bwMode="auto">
            <a:xfrm>
              <a:off x="1980" y="2070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256" name="Line 1056"/>
            <p:cNvSpPr>
              <a:spLocks noChangeShapeType="1"/>
            </p:cNvSpPr>
            <p:nvPr/>
          </p:nvSpPr>
          <p:spPr bwMode="auto">
            <a:xfrm>
              <a:off x="2770" y="2110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257" name="Rectangle 1057"/>
            <p:cNvSpPr>
              <a:spLocks noChangeArrowheads="1"/>
            </p:cNvSpPr>
            <p:nvPr/>
          </p:nvSpPr>
          <p:spPr bwMode="auto">
            <a:xfrm>
              <a:off x="2127" y="227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58" name="AutoShape 1058"/>
            <p:cNvSpPr>
              <a:spLocks noChangeArrowheads="1"/>
            </p:cNvSpPr>
            <p:nvPr/>
          </p:nvSpPr>
          <p:spPr bwMode="auto">
            <a:xfrm>
              <a:off x="2127" y="2070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59" name="Rectangle 1059"/>
            <p:cNvSpPr>
              <a:spLocks noChangeArrowheads="1"/>
            </p:cNvSpPr>
            <p:nvPr/>
          </p:nvSpPr>
          <p:spPr bwMode="auto">
            <a:xfrm>
              <a:off x="2127" y="2272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60" name="Rectangle 1060"/>
            <p:cNvSpPr>
              <a:spLocks noChangeArrowheads="1"/>
            </p:cNvSpPr>
            <p:nvPr/>
          </p:nvSpPr>
          <p:spPr bwMode="auto">
            <a:xfrm>
              <a:off x="2138" y="2071"/>
              <a:ext cx="64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NahRth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92261" name="Line 1061"/>
            <p:cNvSpPr>
              <a:spLocks noChangeShapeType="1"/>
            </p:cNvSpPr>
            <p:nvPr/>
          </p:nvSpPr>
          <p:spPr bwMode="auto">
            <a:xfrm>
              <a:off x="2127" y="2232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262" name="Rectangle 1062"/>
            <p:cNvSpPr>
              <a:spLocks noChangeArrowheads="1"/>
            </p:cNvSpPr>
            <p:nvPr/>
          </p:nvSpPr>
          <p:spPr bwMode="auto">
            <a:xfrm>
              <a:off x="2261" y="245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63" name="AutoShape 1063"/>
            <p:cNvSpPr>
              <a:spLocks noChangeArrowheads="1"/>
            </p:cNvSpPr>
            <p:nvPr/>
          </p:nvSpPr>
          <p:spPr bwMode="auto">
            <a:xfrm>
              <a:off x="2261" y="2232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64" name="Rectangle 1064"/>
            <p:cNvSpPr>
              <a:spLocks noChangeArrowheads="1"/>
            </p:cNvSpPr>
            <p:nvPr/>
          </p:nvSpPr>
          <p:spPr bwMode="auto">
            <a:xfrm>
              <a:off x="2261" y="2455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65" name="Rectangle 1065"/>
            <p:cNvSpPr>
              <a:spLocks noChangeArrowheads="1"/>
            </p:cNvSpPr>
            <p:nvPr/>
          </p:nvSpPr>
          <p:spPr bwMode="auto">
            <a:xfrm>
              <a:off x="2246" y="2233"/>
              <a:ext cx="70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Gul;rpfuk;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92266" name="Line 1066"/>
            <p:cNvSpPr>
              <a:spLocks noChangeShapeType="1"/>
            </p:cNvSpPr>
            <p:nvPr/>
          </p:nvSpPr>
          <p:spPr bwMode="auto">
            <a:xfrm>
              <a:off x="2261" y="241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267" name="Rectangle 1067"/>
            <p:cNvSpPr>
              <a:spLocks noChangeArrowheads="1"/>
            </p:cNvSpPr>
            <p:nvPr/>
          </p:nvSpPr>
          <p:spPr bwMode="auto">
            <a:xfrm>
              <a:off x="2400" y="2642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68" name="AutoShape 1068"/>
            <p:cNvSpPr>
              <a:spLocks noChangeArrowheads="1"/>
            </p:cNvSpPr>
            <p:nvPr/>
          </p:nvSpPr>
          <p:spPr bwMode="auto">
            <a:xfrm>
              <a:off x="2400" y="2415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69" name="Rectangle 1069"/>
            <p:cNvSpPr>
              <a:spLocks noChangeArrowheads="1"/>
            </p:cNvSpPr>
            <p:nvPr/>
          </p:nvSpPr>
          <p:spPr bwMode="auto">
            <a:xfrm>
              <a:off x="2400" y="2646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70" name="Rectangle 1070"/>
            <p:cNvSpPr>
              <a:spLocks noChangeArrowheads="1"/>
            </p:cNvSpPr>
            <p:nvPr/>
          </p:nvSpPr>
          <p:spPr bwMode="auto">
            <a:xfrm>
              <a:off x="2426" y="2416"/>
              <a:ext cx="66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uh[h{fk;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92271" name="Line 1071"/>
            <p:cNvSpPr>
              <a:spLocks noChangeShapeType="1"/>
            </p:cNvSpPr>
            <p:nvPr/>
          </p:nvSpPr>
          <p:spPr bwMode="auto">
            <a:xfrm>
              <a:off x="2400" y="259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272" name="Rectangle 1072"/>
            <p:cNvSpPr>
              <a:spLocks noChangeArrowheads="1"/>
            </p:cNvSpPr>
            <p:nvPr/>
          </p:nvSpPr>
          <p:spPr bwMode="auto">
            <a:xfrm>
              <a:off x="2550" y="281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73" name="AutoShape 1073"/>
            <p:cNvSpPr>
              <a:spLocks noChangeArrowheads="1"/>
            </p:cNvSpPr>
            <p:nvPr/>
          </p:nvSpPr>
          <p:spPr bwMode="auto">
            <a:xfrm>
              <a:off x="2550" y="2593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74" name="Rectangle 1074"/>
            <p:cNvSpPr>
              <a:spLocks noChangeArrowheads="1"/>
            </p:cNvSpPr>
            <p:nvPr/>
          </p:nvSpPr>
          <p:spPr bwMode="auto">
            <a:xfrm>
              <a:off x="2550" y="2816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75" name="Rectangle 1075"/>
            <p:cNvSpPr>
              <a:spLocks noChangeArrowheads="1"/>
            </p:cNvSpPr>
            <p:nvPr/>
          </p:nvSpPr>
          <p:spPr bwMode="auto">
            <a:xfrm>
              <a:off x="2470" y="2591"/>
              <a:ext cx="82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rpiwapUg;G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92276" name="Line 1076"/>
            <p:cNvSpPr>
              <a:spLocks noChangeShapeType="1"/>
            </p:cNvSpPr>
            <p:nvPr/>
          </p:nvSpPr>
          <p:spPr bwMode="auto">
            <a:xfrm>
              <a:off x="2550" y="277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277" name="Line 1077"/>
            <p:cNvSpPr>
              <a:spLocks noChangeShapeType="1"/>
            </p:cNvSpPr>
            <p:nvPr/>
          </p:nvSpPr>
          <p:spPr bwMode="auto">
            <a:xfrm>
              <a:off x="3340" y="28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278" name="Rectangle 1078"/>
            <p:cNvSpPr>
              <a:spLocks noChangeArrowheads="1"/>
            </p:cNvSpPr>
            <p:nvPr/>
          </p:nvSpPr>
          <p:spPr bwMode="auto">
            <a:xfrm>
              <a:off x="2722" y="2991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79" name="AutoShape 1079"/>
            <p:cNvSpPr>
              <a:spLocks noChangeArrowheads="1"/>
            </p:cNvSpPr>
            <p:nvPr/>
          </p:nvSpPr>
          <p:spPr bwMode="auto">
            <a:xfrm>
              <a:off x="2722" y="2776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80" name="Rectangle 1080"/>
            <p:cNvSpPr>
              <a:spLocks noChangeArrowheads="1"/>
            </p:cNvSpPr>
            <p:nvPr/>
          </p:nvSpPr>
          <p:spPr bwMode="auto">
            <a:xfrm>
              <a:off x="2722" y="2991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81" name="Rectangle 1081"/>
            <p:cNvSpPr>
              <a:spLocks noChangeArrowheads="1"/>
            </p:cNvSpPr>
            <p:nvPr/>
          </p:nvSpPr>
          <p:spPr bwMode="auto">
            <a:xfrm>
              <a:off x="2784" y="2777"/>
              <a:ext cx="53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mikjp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92282" name="Line 1082"/>
            <p:cNvSpPr>
              <a:spLocks noChangeShapeType="1"/>
            </p:cNvSpPr>
            <p:nvPr/>
          </p:nvSpPr>
          <p:spPr bwMode="auto">
            <a:xfrm>
              <a:off x="2722" y="295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283" name="Line 1083"/>
            <p:cNvSpPr>
              <a:spLocks noChangeShapeType="1"/>
            </p:cNvSpPr>
            <p:nvPr/>
          </p:nvSpPr>
          <p:spPr bwMode="auto">
            <a:xfrm>
              <a:off x="3511" y="299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284" name="Rectangle 1084"/>
            <p:cNvSpPr>
              <a:spLocks noChangeArrowheads="1"/>
            </p:cNvSpPr>
            <p:nvPr/>
          </p:nvSpPr>
          <p:spPr bwMode="auto">
            <a:xfrm>
              <a:off x="2895" y="3201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85" name="AutoShape 1085"/>
            <p:cNvSpPr>
              <a:spLocks noChangeArrowheads="1"/>
            </p:cNvSpPr>
            <p:nvPr/>
          </p:nvSpPr>
          <p:spPr bwMode="auto">
            <a:xfrm>
              <a:off x="2895" y="295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86" name="Rectangle 1086"/>
            <p:cNvSpPr>
              <a:spLocks noChangeArrowheads="1"/>
            </p:cNvSpPr>
            <p:nvPr/>
          </p:nvSpPr>
          <p:spPr bwMode="auto">
            <a:xfrm>
              <a:off x="2895" y="3221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2287" name="Group 1087"/>
            <p:cNvGrpSpPr>
              <a:grpSpLocks/>
            </p:cNvGrpSpPr>
            <p:nvPr/>
          </p:nvGrpSpPr>
          <p:grpSpPr bwMode="auto">
            <a:xfrm>
              <a:off x="2974" y="2965"/>
              <a:ext cx="628" cy="280"/>
              <a:chOff x="3062" y="3101"/>
              <a:chExt cx="628" cy="280"/>
            </a:xfrm>
          </p:grpSpPr>
          <p:sp>
            <p:nvSpPr>
              <p:cNvPr id="692288" name="Rectangle 1088"/>
              <p:cNvSpPr>
                <a:spLocks noChangeArrowheads="1"/>
              </p:cNvSpPr>
              <p:nvPr/>
            </p:nvSpPr>
            <p:spPr bwMode="auto">
              <a:xfrm>
                <a:off x="3062" y="3112"/>
                <a:ext cx="187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chemeClr val="accent1"/>
                    </a:solidFill>
                    <a:effectLst/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692289" name="Rectangle 1089"/>
              <p:cNvSpPr>
                <a:spLocks noChangeArrowheads="1"/>
              </p:cNvSpPr>
              <p:nvPr/>
            </p:nvSpPr>
            <p:spPr bwMode="auto">
              <a:xfrm>
                <a:off x="3064" y="3101"/>
                <a:ext cx="626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b="1">
                    <a:solidFill>
                      <a:srgbClr val="790015"/>
                    </a:solidFill>
                    <a:effectLst/>
                    <a:latin typeface="Kalaham" charset="0"/>
                  </a:rPr>
                  <a:t>,NaR</a:t>
                </a:r>
              </a:p>
            </p:txBody>
          </p:sp>
        </p:grpSp>
        <p:sp>
          <p:nvSpPr>
            <p:cNvPr id="692290" name="Line 1090"/>
            <p:cNvSpPr>
              <a:spLocks noChangeShapeType="1"/>
            </p:cNvSpPr>
            <p:nvPr/>
          </p:nvSpPr>
          <p:spPr bwMode="auto">
            <a:xfrm>
              <a:off x="2895" y="315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291" name="Line 1091"/>
            <p:cNvSpPr>
              <a:spLocks noChangeShapeType="1"/>
            </p:cNvSpPr>
            <p:nvPr/>
          </p:nvSpPr>
          <p:spPr bwMode="auto">
            <a:xfrm flipV="1">
              <a:off x="3354" y="2645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2292" name="AutoShape 1092"/>
          <p:cNvSpPr>
            <a:spLocks noChangeArrowheads="1"/>
          </p:cNvSpPr>
          <p:nvPr/>
        </p:nvSpPr>
        <p:spPr bwMode="auto">
          <a:xfrm rot="20100000">
            <a:off x="1084263" y="1743075"/>
            <a:ext cx="1517650" cy="660400"/>
          </a:xfrm>
          <a:prstGeom prst="rightArrow">
            <a:avLst>
              <a:gd name="adj1" fmla="val 75000"/>
              <a:gd name="adj2" fmla="val 114914"/>
            </a:avLst>
          </a:prstGeom>
          <a:gradFill rotWithShape="0">
            <a:gsLst>
              <a:gs pos="0">
                <a:srgbClr val="00FF00">
                  <a:gamma/>
                  <a:shade val="29804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29804"/>
                  <a:invGamma/>
                </a:srgbClr>
              </a:gs>
            </a:gsLst>
            <a:lin ang="5400000" scaled="1"/>
          </a:gradFill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293" name="Text Box 1093"/>
          <p:cNvSpPr txBox="1">
            <a:spLocks noChangeArrowheads="1"/>
          </p:cNvSpPr>
          <p:nvPr/>
        </p:nvSpPr>
        <p:spPr bwMode="auto">
          <a:xfrm>
            <a:off x="7586663" y="6181725"/>
            <a:ext cx="1327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692294" name="Group 1094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391" y="101"/>
            <a:chExt cx="466" cy="901"/>
          </a:xfrm>
        </p:grpSpPr>
        <p:sp>
          <p:nvSpPr>
            <p:cNvPr id="692295" name="Rectangle 1095"/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8800">
                  <a:solidFill>
                    <a:schemeClr val="tx2"/>
                  </a:solidFill>
                  <a:effectLst/>
                  <a:latin typeface="Times" charset="0"/>
                </a:rPr>
                <a:t>7</a:t>
              </a:r>
            </a:p>
          </p:txBody>
        </p:sp>
        <p:sp>
          <p:nvSpPr>
            <p:cNvPr id="692296" name="Line 1096"/>
            <p:cNvSpPr>
              <a:spLocks noChangeShapeType="1"/>
            </p:cNvSpPr>
            <p:nvPr/>
          </p:nvSpPr>
          <p:spPr bwMode="auto">
            <a:xfrm>
              <a:off x="566" y="528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2297" name="Text Box 1097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92312" name="Text Box 1112"/>
          <p:cNvSpPr txBox="1">
            <a:spLocks noChangeArrowheads="1"/>
          </p:cNvSpPr>
          <p:nvPr/>
        </p:nvSpPr>
        <p:spPr bwMode="auto">
          <a:xfrm>
            <a:off x="7502525" y="6164263"/>
            <a:ext cx="15240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92316" name="Picture 1116" descr=" Picture 1                                                      00000002a-BIGMAC                       ABA78158: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75" y="471488"/>
            <a:ext cx="4868863" cy="6051550"/>
          </a:xfrm>
          <a:prstGeom prst="rect">
            <a:avLst/>
          </a:prstGeom>
          <a:noFill/>
          <a:effectLst>
            <a:outerShdw blurRad="63500" dist="144802" dir="3127501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2313" name="Text Box 1113"/>
          <p:cNvSpPr txBox="1">
            <a:spLocks noChangeArrowheads="1"/>
          </p:cNvSpPr>
          <p:nvPr/>
        </p:nvSpPr>
        <p:spPr bwMode="auto">
          <a:xfrm>
            <a:off x="249238" y="5900738"/>
            <a:ext cx="4359275" cy="636587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effectLst/>
                <a:latin typeface="Kalaham" charset="0"/>
              </a:rPr>
              <a:t>ghl cjtp</a:t>
            </a:r>
            <a:r>
              <a:rPr lang="en-US" sz="3200" b="1">
                <a:solidFill>
                  <a:srgbClr val="FFFF00"/>
                </a:solidFill>
                <a:effectLst/>
              </a:rPr>
              <a:t>  #04</a:t>
            </a:r>
          </a:p>
        </p:txBody>
      </p:sp>
      <p:sp>
        <p:nvSpPr>
          <p:cNvPr id="692317" name="Rectangle 1117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</a:p>
        </p:txBody>
      </p:sp>
      <p:sp>
        <p:nvSpPr>
          <p:cNvPr id="692319" name="Text Box 1119"/>
          <p:cNvSpPr txBox="1">
            <a:spLocks noChangeArrowheads="1"/>
          </p:cNvSpPr>
          <p:nvPr/>
        </p:nvSpPr>
        <p:spPr bwMode="auto">
          <a:xfrm>
            <a:off x="1789113" y="0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effectLst/>
                <a:latin typeface="Kalaham" charset="0"/>
              </a:rPr>
              <a:t>Mjp</a:t>
            </a:r>
            <a:r>
              <a:rPr lang="en-US" sz="1600" b="1">
                <a:solidFill>
                  <a:schemeClr val="tx1"/>
                </a:solidFill>
                <a:effectLst/>
              </a:rPr>
              <a:t>. 1-11</a:t>
            </a:r>
          </a:p>
        </p:txBody>
      </p:sp>
      <p:grpSp>
        <p:nvGrpSpPr>
          <p:cNvPr id="692320" name="Group 1120"/>
          <p:cNvGrpSpPr>
            <a:grpSpLocks/>
          </p:cNvGrpSpPr>
          <p:nvPr/>
        </p:nvGrpSpPr>
        <p:grpSpPr bwMode="auto">
          <a:xfrm>
            <a:off x="5757863" y="1819275"/>
            <a:ext cx="3149600" cy="4556125"/>
            <a:chOff x="1919" y="582"/>
            <a:chExt cx="1984" cy="2870"/>
          </a:xfrm>
        </p:grpSpPr>
        <p:grpSp>
          <p:nvGrpSpPr>
            <p:cNvPr id="692321" name="Group 1121"/>
            <p:cNvGrpSpPr>
              <a:grpSpLocks/>
            </p:cNvGrpSpPr>
            <p:nvPr/>
          </p:nvGrpSpPr>
          <p:grpSpPr bwMode="auto">
            <a:xfrm>
              <a:off x="1919" y="583"/>
              <a:ext cx="1984" cy="2869"/>
              <a:chOff x="1919" y="583"/>
              <a:chExt cx="1984" cy="2869"/>
            </a:xfrm>
          </p:grpSpPr>
          <p:sp>
            <p:nvSpPr>
              <p:cNvPr id="692322" name="Rectangle 1122"/>
              <p:cNvSpPr>
                <a:spLocks noChangeArrowheads="1"/>
              </p:cNvSpPr>
              <p:nvPr/>
            </p:nvSpPr>
            <p:spPr bwMode="auto">
              <a:xfrm>
                <a:off x="1972" y="868"/>
                <a:ext cx="1816" cy="258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323" name="AutoShape 1123"/>
              <p:cNvSpPr>
                <a:spLocks noChangeArrowheads="1"/>
              </p:cNvSpPr>
              <p:nvPr/>
            </p:nvSpPr>
            <p:spPr bwMode="auto">
              <a:xfrm>
                <a:off x="1972" y="628"/>
                <a:ext cx="1048" cy="664"/>
              </a:xfrm>
              <a:prstGeom prst="roundRect">
                <a:avLst>
                  <a:gd name="adj" fmla="val 12495"/>
                </a:avLst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324" name="Rectangle 1124"/>
              <p:cNvSpPr>
                <a:spLocks noChangeArrowheads="1"/>
              </p:cNvSpPr>
              <p:nvPr/>
            </p:nvSpPr>
            <p:spPr bwMode="auto">
              <a:xfrm>
                <a:off x="1972" y="868"/>
                <a:ext cx="1288" cy="66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325" name="Rectangle 1125"/>
              <p:cNvSpPr>
                <a:spLocks noChangeArrowheads="1"/>
              </p:cNvSpPr>
              <p:nvPr/>
            </p:nvSpPr>
            <p:spPr bwMode="auto">
              <a:xfrm>
                <a:off x="1919" y="583"/>
                <a:ext cx="11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endParaRPr lang="en-US" sz="2400" b="1">
                  <a:solidFill>
                    <a:schemeClr val="accent2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692326" name="Rectangle 1126"/>
              <p:cNvSpPr>
                <a:spLocks noChangeArrowheads="1"/>
              </p:cNvSpPr>
              <p:nvPr/>
            </p:nvSpPr>
            <p:spPr bwMode="auto">
              <a:xfrm>
                <a:off x="1990" y="1022"/>
                <a:ext cx="19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327" name="Line 1127"/>
              <p:cNvSpPr>
                <a:spLocks noChangeShapeType="1"/>
              </p:cNvSpPr>
              <p:nvPr/>
            </p:nvSpPr>
            <p:spPr bwMode="auto">
              <a:xfrm>
                <a:off x="2106" y="2447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328" name="Line 1128"/>
              <p:cNvSpPr>
                <a:spLocks noChangeShapeType="1"/>
              </p:cNvSpPr>
              <p:nvPr/>
            </p:nvSpPr>
            <p:spPr bwMode="auto">
              <a:xfrm>
                <a:off x="2127" y="273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329" name="Line 1129"/>
              <p:cNvSpPr>
                <a:spLocks noChangeShapeType="1"/>
              </p:cNvSpPr>
              <p:nvPr/>
            </p:nvSpPr>
            <p:spPr bwMode="auto">
              <a:xfrm>
                <a:off x="2127" y="3030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330" name="Line 1130"/>
              <p:cNvSpPr>
                <a:spLocks noChangeShapeType="1"/>
              </p:cNvSpPr>
              <p:nvPr/>
            </p:nvSpPr>
            <p:spPr bwMode="auto">
              <a:xfrm>
                <a:off x="2106" y="2160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331" name="Line 1131"/>
              <p:cNvSpPr>
                <a:spLocks noChangeShapeType="1"/>
              </p:cNvSpPr>
              <p:nvPr/>
            </p:nvSpPr>
            <p:spPr bwMode="auto">
              <a:xfrm>
                <a:off x="2106" y="1871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332" name="Line 1132"/>
              <p:cNvSpPr>
                <a:spLocks noChangeShapeType="1"/>
              </p:cNvSpPr>
              <p:nvPr/>
            </p:nvSpPr>
            <p:spPr bwMode="auto">
              <a:xfrm>
                <a:off x="2095" y="1584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333" name="Line 1133"/>
              <p:cNvSpPr>
                <a:spLocks noChangeShapeType="1"/>
              </p:cNvSpPr>
              <p:nvPr/>
            </p:nvSpPr>
            <p:spPr bwMode="auto">
              <a:xfrm>
                <a:off x="2106" y="127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2334" name="Rectangle 1134"/>
            <p:cNvSpPr>
              <a:spLocks noChangeArrowheads="1"/>
            </p:cNvSpPr>
            <p:nvPr/>
          </p:nvSpPr>
          <p:spPr bwMode="auto">
            <a:xfrm>
              <a:off x="2073" y="582"/>
              <a:ext cx="815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tint val="96471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en-US" b="1">
                  <a:solidFill>
                    <a:srgbClr val="790015"/>
                  </a:solidFill>
                  <a:effectLst/>
                  <a:latin typeface="Kalaham" charset="0"/>
                </a:rPr>
                <a:t>gilg;G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sz="2400" b="1"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92335" name="AutoShape 1135"/>
          <p:cNvSpPr>
            <a:spLocks noChangeArrowheads="1"/>
          </p:cNvSpPr>
          <p:nvPr/>
        </p:nvSpPr>
        <p:spPr bwMode="auto">
          <a:xfrm>
            <a:off x="3298825" y="1155700"/>
            <a:ext cx="1233488" cy="1295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B800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336" name="Text Box 1136"/>
          <p:cNvSpPr txBox="1">
            <a:spLocks noChangeArrowheads="1"/>
          </p:cNvSpPr>
          <p:nvPr/>
        </p:nvSpPr>
        <p:spPr bwMode="auto">
          <a:xfrm>
            <a:off x="8637588" y="6418263"/>
            <a:ext cx="339725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9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9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313" grpId="0" animBg="1" autoUpdateAnimBg="0"/>
      <p:bldP spid="6923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033463" y="1023938"/>
            <a:ext cx="6908800" cy="484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1" name="Group 9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391" y="101"/>
            <a:chExt cx="466" cy="901"/>
          </a:xfrm>
        </p:grpSpPr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8800">
                  <a:solidFill>
                    <a:schemeClr val="tx2"/>
                  </a:solidFill>
                  <a:effectLst/>
                  <a:latin typeface="Times" charset="0"/>
                </a:rPr>
                <a:t>7</a:t>
              </a:r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566" y="528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43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850" y="1049338"/>
            <a:ext cx="6892925" cy="48926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87313" y="1778000"/>
            <a:ext cx="8740775" cy="812800"/>
            <a:chOff x="19" y="1120"/>
            <a:chExt cx="5506" cy="512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00" y="1120"/>
              <a:ext cx="4816" cy="512"/>
            </a:xfrm>
            <a:prstGeom prst="rect">
              <a:avLst/>
            </a:prstGeom>
            <a:solidFill>
              <a:srgbClr val="006B61"/>
            </a:solidFill>
            <a:ln w="50800">
              <a:solidFill>
                <a:srgbClr val="003E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19" y="1120"/>
              <a:ext cx="5506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>
                  <a:solidFill>
                    <a:srgbClr val="FAFD00"/>
                  </a:solidFill>
                  <a:effectLst/>
                  <a:latin typeface="Kalaham" charset="0"/>
                </a:rPr>
                <a:t>Mjp.</a:t>
              </a:r>
              <a:r>
                <a:rPr lang="en-US" sz="4400">
                  <a:solidFill>
                    <a:srgbClr val="FAFD00"/>
                  </a:solidFill>
                  <a:effectLst/>
                  <a:latin typeface="Helvetica" charset="0"/>
                </a:rPr>
                <a:t> 1-11:</a:t>
              </a:r>
              <a:r>
                <a:rPr lang="en-US" sz="4400" i="1">
                  <a:solidFill>
                    <a:srgbClr val="FAFD00"/>
                  </a:solidFill>
                  <a:effectLst/>
                  <a:latin typeface="Kalaham" charset="0"/>
                </a:rPr>
                <a:t>fle;jfhy epj;jpaj;Jtk;</a:t>
              </a:r>
              <a:endParaRPr lang="en-US" sz="4400" i="1">
                <a:solidFill>
                  <a:srgbClr val="FAFD00"/>
                </a:solidFill>
                <a:effectLst/>
                <a:latin typeface="Helvetica" charset="0"/>
              </a:endParaRPr>
            </a:p>
          </p:txBody>
        </p:sp>
      </p:grp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1193800" y="3867150"/>
            <a:ext cx="4003675" cy="1141413"/>
          </a:xfrm>
          <a:prstGeom prst="ellipse">
            <a:avLst/>
          </a:prstGeom>
          <a:noFill/>
          <a:ln w="76200">
            <a:solidFill>
              <a:srgbClr val="EEFF4B"/>
            </a:solidFill>
            <a:round/>
            <a:headEnd/>
            <a:tailEnd/>
          </a:ln>
          <a:effectLst>
            <a:outerShdw blurRad="63500" dist="109250" dir="2132261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8885238" y="61944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7510463" y="6173788"/>
            <a:ext cx="15240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6811963" y="6242050"/>
            <a:ext cx="197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Kalaham" charset="0"/>
              </a:rPr>
              <a:t>Ghl ifRhy; gf;fk;</a:t>
            </a: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. 17-19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8637588" y="6407150"/>
            <a:ext cx="3397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298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5" y="546100"/>
            <a:ext cx="79851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5299" name="Rectangle 3"/>
          <p:cNvSpPr>
            <a:spLocks noChangeArrowheads="1"/>
          </p:cNvSpPr>
          <p:nvPr/>
        </p:nvSpPr>
        <p:spPr bwMode="auto">
          <a:xfrm>
            <a:off x="571500" y="533400"/>
            <a:ext cx="8001000" cy="5740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300" name="Text Box 4"/>
          <p:cNvSpPr txBox="1">
            <a:spLocks noChangeArrowheads="1"/>
          </p:cNvSpPr>
          <p:nvPr/>
        </p:nvSpPr>
        <p:spPr bwMode="auto">
          <a:xfrm>
            <a:off x="7664450" y="6199188"/>
            <a:ext cx="12509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5301" name="Text Box 5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95302" name="Text Box 6"/>
          <p:cNvSpPr txBox="1">
            <a:spLocks noChangeArrowheads="1"/>
          </p:cNvSpPr>
          <p:nvPr/>
        </p:nvSpPr>
        <p:spPr bwMode="auto">
          <a:xfrm>
            <a:off x="8886825" y="61944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95306" name="Rectangle 10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695307" name="Text Box 11"/>
          <p:cNvSpPr txBox="1">
            <a:spLocks noChangeArrowheads="1"/>
          </p:cNvSpPr>
          <p:nvPr/>
        </p:nvSpPr>
        <p:spPr bwMode="auto">
          <a:xfrm>
            <a:off x="6794500" y="6242050"/>
            <a:ext cx="2014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Kalaham" charset="0"/>
              </a:rPr>
              <a:t>Ghl ifRhy; gf;fk;</a:t>
            </a: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.. 17-19</a:t>
            </a:r>
          </a:p>
        </p:txBody>
      </p:sp>
      <p:sp>
        <p:nvSpPr>
          <p:cNvPr id="695308" name="Text Box 12"/>
          <p:cNvSpPr txBox="1">
            <a:spLocks noChangeArrowheads="1"/>
          </p:cNvSpPr>
          <p:nvPr/>
        </p:nvSpPr>
        <p:spPr bwMode="auto">
          <a:xfrm>
            <a:off x="633413" y="5395913"/>
            <a:ext cx="7726362" cy="946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effectLst/>
                <a:latin typeface="Kalaham" charset="0"/>
              </a:rPr>
              <a:t>fle;jfhy epj;jpaj;ijg;gw;wpa XH </a:t>
            </a:r>
            <a:r>
              <a:rPr lang="ja-JP" altLang="en-US" b="1">
                <a:solidFill>
                  <a:schemeClr val="tx1"/>
                </a:solidFill>
                <a:effectLst/>
                <a:latin typeface="Arial"/>
              </a:rPr>
              <a:t>“</a:t>
            </a:r>
            <a:r>
              <a:rPr lang="en-US" b="1">
                <a:solidFill>
                  <a:schemeClr val="tx1"/>
                </a:solidFill>
                <a:effectLst/>
                <a:latin typeface="Kalaham" charset="0"/>
              </a:rPr>
              <a:t>njhiyj; njhlH ghHit</a:t>
            </a:r>
            <a:r>
              <a:rPr lang="en-US" b="1">
                <a:solidFill>
                  <a:schemeClr val="tx1"/>
                </a:solidFill>
                <a:effectLst/>
              </a:rPr>
              <a:t>...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0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Text Box 2"/>
          <p:cNvSpPr txBox="1">
            <a:spLocks noChangeArrowheads="1"/>
          </p:cNvSpPr>
          <p:nvPr/>
        </p:nvSpPr>
        <p:spPr bwMode="auto">
          <a:xfrm>
            <a:off x="7672388" y="6184900"/>
            <a:ext cx="12509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6323" name="Text Box 3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96324" name="Text Box 4"/>
          <p:cNvSpPr txBox="1">
            <a:spLocks noChangeArrowheads="1"/>
          </p:cNvSpPr>
          <p:nvPr/>
        </p:nvSpPr>
        <p:spPr bwMode="auto">
          <a:xfrm>
            <a:off x="8886825" y="61944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pic>
        <p:nvPicPr>
          <p:cNvPr id="696325" name="Picture 5" descr="MTN VALLEYS for arrow.jpeg                                     00000010MAGNUM                         ABA78158: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549275"/>
            <a:ext cx="7977188" cy="57578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29" name="Rectangle 9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</a:p>
        </p:txBody>
      </p:sp>
      <p:sp>
        <p:nvSpPr>
          <p:cNvPr id="696330" name="Text Box 10"/>
          <p:cNvSpPr txBox="1">
            <a:spLocks noChangeArrowheads="1"/>
          </p:cNvSpPr>
          <p:nvPr/>
        </p:nvSpPr>
        <p:spPr bwMode="auto">
          <a:xfrm>
            <a:off x="6794500" y="6242050"/>
            <a:ext cx="2014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Kalaham" charset="0"/>
              </a:rPr>
              <a:t>Ghl ifRhy; gf;fk;</a:t>
            </a: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.. 17-19</a:t>
            </a:r>
          </a:p>
        </p:txBody>
      </p:sp>
      <p:sp>
        <p:nvSpPr>
          <p:cNvPr id="696331" name="Text Box 11"/>
          <p:cNvSpPr txBox="1">
            <a:spLocks noChangeArrowheads="1"/>
          </p:cNvSpPr>
          <p:nvPr/>
        </p:nvSpPr>
        <p:spPr bwMode="auto">
          <a:xfrm>
            <a:off x="858838" y="4684713"/>
            <a:ext cx="7726362" cy="15875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effectLst/>
              </a:rPr>
              <a:t> </a:t>
            </a:r>
            <a:r>
              <a:rPr lang="en-US" b="1">
                <a:solidFill>
                  <a:schemeClr val="tx1"/>
                </a:solidFill>
                <a:effectLst/>
                <a:latin typeface="Kalaham" charset="0"/>
              </a:rPr>
              <a:t>fle;jfhy epj;jpaj;ijg;gw;wpa XH </a:t>
            </a:r>
            <a:r>
              <a:rPr lang="ja-JP" altLang="en-US" b="1">
                <a:solidFill>
                  <a:schemeClr val="tx1"/>
                </a:solidFill>
                <a:effectLst/>
                <a:latin typeface="Arial"/>
              </a:rPr>
              <a:t>“</a:t>
            </a:r>
            <a:r>
              <a:rPr lang="en-US" b="1">
                <a:solidFill>
                  <a:schemeClr val="tx1"/>
                </a:solidFill>
                <a:effectLst/>
                <a:latin typeface="Kalaham" charset="0"/>
              </a:rPr>
              <a:t>njhiyj; njhlH ghHit</a:t>
            </a:r>
            <a:r>
              <a:rPr lang="en-US" b="1">
                <a:solidFill>
                  <a:schemeClr val="tx1"/>
                </a:solidFill>
                <a:effectLst/>
              </a:rPr>
              <a:t>...</a:t>
            </a:r>
          </a:p>
          <a:p>
            <a:pPr algn="l">
              <a:spcBef>
                <a:spcPct val="50000"/>
              </a:spcBef>
            </a:pPr>
            <a:endParaRPr lang="en-US" b="1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96332" name="Object 12"/>
          <p:cNvGraphicFramePr>
            <a:graphicFrameLocks noChangeAspect="1"/>
          </p:cNvGraphicFramePr>
          <p:nvPr/>
        </p:nvGraphicFramePr>
        <p:xfrm>
          <a:off x="676275" y="3306763"/>
          <a:ext cx="38036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37" name="Clip" r:id="rId4" imgW="5778500" imgH="4114800" progId="MS_ClipArt_Gallery.2">
                  <p:embed/>
                </p:oleObj>
              </mc:Choice>
              <mc:Fallback>
                <p:oleObj name="Clip" r:id="rId4" imgW="5778500" imgH="411480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3306763"/>
                        <a:ext cx="38036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33" name="Text Box 13"/>
          <p:cNvSpPr txBox="1">
            <a:spLocks noChangeArrowheads="1"/>
          </p:cNvSpPr>
          <p:nvPr/>
        </p:nvSpPr>
        <p:spPr bwMode="auto">
          <a:xfrm>
            <a:off x="8580438" y="6403975"/>
            <a:ext cx="506412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487" name="Rectangle 111"/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1488" name="Picture 11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436563" y="38100"/>
            <a:ext cx="75819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41445" name="Text Box 69"/>
          <p:cNvSpPr txBox="1">
            <a:spLocks noChangeArrowheads="1"/>
          </p:cNvSpPr>
          <p:nvPr/>
        </p:nvSpPr>
        <p:spPr bwMode="auto">
          <a:xfrm>
            <a:off x="7586663" y="6181725"/>
            <a:ext cx="1327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1449" name="Text Box 73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741507" name="Rectangle 13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489" name="Text Box 113"/>
          <p:cNvSpPr txBox="1">
            <a:spLocks noChangeArrowheads="1"/>
          </p:cNvSpPr>
          <p:nvPr/>
        </p:nvSpPr>
        <p:spPr bwMode="auto">
          <a:xfrm>
            <a:off x="490538" y="1579563"/>
            <a:ext cx="8229600" cy="1555750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ja-JP" altLang="en-US" sz="9600" b="1" i="1">
                <a:solidFill>
                  <a:srgbClr val="FFFF00"/>
                </a:solidFill>
                <a:effectLst/>
                <a:latin typeface="Arial"/>
              </a:rPr>
              <a:t>“</a:t>
            </a:r>
            <a:r>
              <a:rPr lang="en-US" sz="9600" b="1" i="1">
                <a:solidFill>
                  <a:srgbClr val="FFFF00"/>
                </a:solidFill>
                <a:effectLst/>
                <a:latin typeface="Kalaham" charset="0"/>
              </a:rPr>
              <a:t>MjpapNy...</a:t>
            </a:r>
            <a:r>
              <a:rPr lang="ja-JP" altLang="en-US" sz="9600" b="1" i="1">
                <a:solidFill>
                  <a:srgbClr val="FFFF00"/>
                </a:solidFill>
                <a:effectLst/>
                <a:latin typeface="Arial"/>
              </a:rPr>
              <a:t>”</a:t>
            </a:r>
            <a:endParaRPr lang="en-US" sz="9600" b="1" i="1">
              <a:solidFill>
                <a:srgbClr val="FFFF00"/>
              </a:solidFill>
              <a:effectLst/>
              <a:latin typeface="Kalaham" charset="0"/>
            </a:endParaRPr>
          </a:p>
        </p:txBody>
      </p:sp>
      <p:sp>
        <p:nvSpPr>
          <p:cNvPr id="741468" name="Text Box 92"/>
          <p:cNvSpPr txBox="1">
            <a:spLocks noChangeArrowheads="1"/>
          </p:cNvSpPr>
          <p:nvPr/>
        </p:nvSpPr>
        <p:spPr bwMode="auto">
          <a:xfrm>
            <a:off x="1787525" y="0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effectLst/>
                <a:latin typeface="Kalaham" charset="0"/>
              </a:rPr>
              <a:t>Mjp</a:t>
            </a:r>
            <a:r>
              <a:rPr lang="en-US" sz="1600" b="1">
                <a:solidFill>
                  <a:schemeClr val="tx1"/>
                </a:solidFill>
                <a:effectLst/>
              </a:rPr>
              <a:t>. 1:1</a:t>
            </a:r>
          </a:p>
        </p:txBody>
      </p:sp>
      <p:sp>
        <p:nvSpPr>
          <p:cNvPr id="741469" name="Oval 93"/>
          <p:cNvSpPr>
            <a:spLocks noChangeArrowheads="1"/>
          </p:cNvSpPr>
          <p:nvPr/>
        </p:nvSpPr>
        <p:spPr bwMode="auto">
          <a:xfrm>
            <a:off x="1587500" y="0"/>
            <a:ext cx="1760538" cy="360363"/>
          </a:xfrm>
          <a:prstGeom prst="ellipse">
            <a:avLst/>
          </a:prstGeom>
          <a:noFill/>
          <a:ln w="57150">
            <a:solidFill>
              <a:srgbClr val="FFE957"/>
            </a:solidFill>
            <a:round/>
            <a:headEnd/>
            <a:tailEnd/>
          </a:ln>
          <a:effectLst>
            <a:outerShdw blurRad="63500" dist="99190" dir="301166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485" name="Rectangle 109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</a:t>
            </a:r>
          </a:p>
        </p:txBody>
      </p:sp>
      <p:sp>
        <p:nvSpPr>
          <p:cNvPr id="741504" name="Text Box 128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©2004 TBBMI</a:t>
            </a:r>
          </a:p>
        </p:txBody>
      </p:sp>
      <p:sp>
        <p:nvSpPr>
          <p:cNvPr id="741505" name="Rectangle 129"/>
          <p:cNvSpPr>
            <a:spLocks noChangeArrowheads="1"/>
          </p:cNvSpPr>
          <p:nvPr/>
        </p:nvSpPr>
        <p:spPr bwMode="auto">
          <a:xfrm>
            <a:off x="7545388" y="6515100"/>
            <a:ext cx="7302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741509" name="Text Box 133"/>
          <p:cNvSpPr txBox="1">
            <a:spLocks noChangeArrowheads="1"/>
          </p:cNvSpPr>
          <p:nvPr/>
        </p:nvSpPr>
        <p:spPr bwMode="auto">
          <a:xfrm>
            <a:off x="8637588" y="6407150"/>
            <a:ext cx="3397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741510" name="Text Box 134"/>
          <p:cNvSpPr txBox="1">
            <a:spLocks noChangeArrowheads="1"/>
          </p:cNvSpPr>
          <p:nvPr/>
        </p:nvSpPr>
        <p:spPr bwMode="auto">
          <a:xfrm>
            <a:off x="719138" y="5670550"/>
            <a:ext cx="7940675" cy="119062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1EF4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,NaRTk; ,f; fhyj;ijf; Fwpj;Jg; NgrpdhH</a:t>
            </a:r>
            <a:r>
              <a:rPr lang="en-US" sz="3600" b="1" i="1">
                <a:solidFill>
                  <a:srgbClr val="1EF4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4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"/>
                                        <p:tgtEl>
                                          <p:spTgt spid="741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4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507" grpId="0" animBg="1"/>
      <p:bldP spid="741489" grpId="0" build="p" autoUpdateAnimBg="0" advAuto="0"/>
      <p:bldP spid="741469" grpId="0" animBg="1"/>
      <p:bldP spid="74151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546" name="Picture 2" descr="PIA04278_many galax                                            00000010a-BIGMAC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8547" name="Text Box 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©2004 TBBMI</a:t>
            </a:r>
          </a:p>
        </p:txBody>
      </p:sp>
      <p:sp>
        <p:nvSpPr>
          <p:cNvPr id="748548" name="Rectangle 4"/>
          <p:cNvSpPr>
            <a:spLocks noChangeArrowheads="1"/>
          </p:cNvSpPr>
          <p:nvPr/>
        </p:nvSpPr>
        <p:spPr bwMode="auto">
          <a:xfrm>
            <a:off x="7545388" y="6515100"/>
            <a:ext cx="7302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748549" name="Rectangle 5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</a:t>
            </a:r>
          </a:p>
        </p:txBody>
      </p:sp>
      <p:sp>
        <p:nvSpPr>
          <p:cNvPr id="748552" name="Text Box 8"/>
          <p:cNvSpPr txBox="1">
            <a:spLocks noChangeArrowheads="1"/>
          </p:cNvSpPr>
          <p:nvPr/>
        </p:nvSpPr>
        <p:spPr bwMode="auto">
          <a:xfrm>
            <a:off x="584200" y="979488"/>
            <a:ext cx="7870825" cy="5214937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ja-JP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gpjhNt</a:t>
            </a: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, </a:t>
            </a: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cyf;k; cz;lhfpwjw;F Kd;Nd ck;kplj;jpy; vdf;F cz;lhapUe;j kfpikapdhNy ,g;nghOJ e{H vd;id ck;kplj;jpNy kfpikg;gLj;Jk;.</a:t>
            </a:r>
            <a:r>
              <a:rPr lang="ja-JP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4800" b="1">
              <a:effectLst>
                <a:outerShdw blurRad="38100" dist="38100" dir="2700000" algn="tl">
                  <a:srgbClr val="000000"/>
                </a:outerShdw>
              </a:effectLst>
              <a:latin typeface="Kalaham" charset="0"/>
            </a:endParaRPr>
          </a:p>
        </p:txBody>
      </p:sp>
      <p:sp>
        <p:nvSpPr>
          <p:cNvPr id="748553" name="Text Box 9"/>
          <p:cNvSpPr txBox="1">
            <a:spLocks noChangeArrowheads="1"/>
          </p:cNvSpPr>
          <p:nvPr/>
        </p:nvSpPr>
        <p:spPr bwMode="auto">
          <a:xfrm>
            <a:off x="1822450" y="88900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effectLst/>
                <a:latin typeface="Kalaham" charset="0"/>
              </a:rPr>
              <a:t>Nahthd;</a:t>
            </a:r>
            <a:r>
              <a:rPr lang="en-US" sz="1600" b="1">
                <a:solidFill>
                  <a:schemeClr val="tx1"/>
                </a:solidFill>
                <a:effectLst/>
              </a:rPr>
              <a:t> 17:5</a:t>
            </a:r>
          </a:p>
        </p:txBody>
      </p:sp>
    </p:spTree>
  </p:cSld>
  <p:clrMapOvr>
    <a:masterClrMapping/>
  </p:clrMapOvr>
  <p:transition xmlns:p14="http://schemas.microsoft.com/office/powerpoint/2010/main" advTm="2000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4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52" grpId="0" autoUpdateAnimBg="0"/>
      <p:bldP spid="74855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594" name="Picture 2" descr="PIA04230.jpgwhirl                                              00000010a-BIGMAC                       ABA78158: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0595" name="Text Box 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©2004 TBBMI</a:t>
            </a:r>
          </a:p>
        </p:txBody>
      </p:sp>
      <p:sp>
        <p:nvSpPr>
          <p:cNvPr id="750596" name="Rectangle 4"/>
          <p:cNvSpPr>
            <a:spLocks noChangeArrowheads="1"/>
          </p:cNvSpPr>
          <p:nvPr/>
        </p:nvSpPr>
        <p:spPr bwMode="auto">
          <a:xfrm>
            <a:off x="7545388" y="6515100"/>
            <a:ext cx="7302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750597" name="Rectangle 5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</a:t>
            </a:r>
          </a:p>
        </p:txBody>
      </p:sp>
      <p:sp>
        <p:nvSpPr>
          <p:cNvPr id="750598" name="Text Box 6"/>
          <p:cNvSpPr txBox="1">
            <a:spLocks noChangeArrowheads="1"/>
          </p:cNvSpPr>
          <p:nvPr/>
        </p:nvSpPr>
        <p:spPr bwMode="auto">
          <a:xfrm>
            <a:off x="655638" y="1355725"/>
            <a:ext cx="7870825" cy="644842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ja-JP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gpjhNt</a:t>
            </a: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, </a:t>
            </a: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cyf;k; cz;lhfpwjw;F Kd;Nd ck;kplj;jpy; vdf;F cz;lhapUe;j kfpikapdhNy ,g;nghOJ e{H vd;id ck;kplj;jpNy kfpikg;gLj;Jk;.</a:t>
            </a:r>
            <a:r>
              <a:rPr lang="ja-JP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4800" b="1">
              <a:effectLst>
                <a:outerShdw blurRad="38100" dist="38100" dir="2700000" algn="tl">
                  <a:srgbClr val="000000"/>
                </a:outerShdw>
              </a:effectLst>
              <a:latin typeface="Kalaham" charset="0"/>
            </a:endParaRPr>
          </a:p>
          <a:p>
            <a:pPr>
              <a:spcBef>
                <a:spcPct val="50000"/>
              </a:spcBef>
            </a:pPr>
            <a:endParaRPr lang="en-US" sz="5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50599" name="Text Box 7"/>
          <p:cNvSpPr txBox="1">
            <a:spLocks noChangeArrowheads="1"/>
          </p:cNvSpPr>
          <p:nvPr/>
        </p:nvSpPr>
        <p:spPr bwMode="auto">
          <a:xfrm>
            <a:off x="1822450" y="88900"/>
            <a:ext cx="19939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effectLst/>
                <a:latin typeface="Kalaham" charset="0"/>
              </a:rPr>
              <a:t>Nahthd;</a:t>
            </a:r>
            <a:r>
              <a:rPr lang="en-US" sz="1600" b="1">
                <a:solidFill>
                  <a:schemeClr val="tx1"/>
                </a:solidFill>
                <a:effectLst/>
              </a:rPr>
              <a:t> 17:5</a:t>
            </a:r>
          </a:p>
          <a:p>
            <a:pPr algn="l">
              <a:spcBef>
                <a:spcPct val="50000"/>
              </a:spcBef>
            </a:pPr>
            <a:endParaRPr lang="en-US" sz="1600" b="1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advTm="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883" name="Rectangle 3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884" name="Text Box 4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©2004 TBBMI</a:t>
            </a:r>
          </a:p>
        </p:txBody>
      </p:sp>
      <p:sp>
        <p:nvSpPr>
          <p:cNvPr id="762885" name="Rectangle 5"/>
          <p:cNvSpPr>
            <a:spLocks noChangeArrowheads="1"/>
          </p:cNvSpPr>
          <p:nvPr/>
        </p:nvSpPr>
        <p:spPr bwMode="auto">
          <a:xfrm>
            <a:off x="-1082675" y="1217613"/>
            <a:ext cx="7870825" cy="564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886" name="Rectangle 6"/>
          <p:cNvSpPr>
            <a:spLocks noChangeArrowheads="1"/>
          </p:cNvSpPr>
          <p:nvPr/>
        </p:nvSpPr>
        <p:spPr bwMode="auto">
          <a:xfrm>
            <a:off x="692150" y="622300"/>
            <a:ext cx="8086725" cy="5915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2887" name="Picture 7" descr="DCP_0115.JPG                                                   00017A42MAGNUM                         B64EDBC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612775"/>
            <a:ext cx="78549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0161" dir="1106097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62888" name="Rectangle 8"/>
          <p:cNvSpPr>
            <a:spLocks noChangeArrowheads="1"/>
          </p:cNvSpPr>
          <p:nvPr/>
        </p:nvSpPr>
        <p:spPr bwMode="auto">
          <a:xfrm>
            <a:off x="596900" y="6159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2889" name="Group 9"/>
          <p:cNvGrpSpPr>
            <a:grpSpLocks/>
          </p:cNvGrpSpPr>
          <p:nvPr/>
        </p:nvGrpSpPr>
        <p:grpSpPr bwMode="auto">
          <a:xfrm>
            <a:off x="666750" y="687388"/>
            <a:ext cx="7704138" cy="5511800"/>
            <a:chOff x="460" y="457"/>
            <a:chExt cx="4853" cy="3472"/>
          </a:xfrm>
        </p:grpSpPr>
        <p:grpSp>
          <p:nvGrpSpPr>
            <p:cNvPr id="762890" name="Group 10"/>
            <p:cNvGrpSpPr>
              <a:grpSpLocks/>
            </p:cNvGrpSpPr>
            <p:nvPr/>
          </p:nvGrpSpPr>
          <p:grpSpPr bwMode="auto">
            <a:xfrm>
              <a:off x="460" y="457"/>
              <a:ext cx="4853" cy="3472"/>
              <a:chOff x="460" y="457"/>
              <a:chExt cx="4853" cy="3472"/>
            </a:xfrm>
          </p:grpSpPr>
          <p:grpSp>
            <p:nvGrpSpPr>
              <p:cNvPr id="762891" name="Group 11"/>
              <p:cNvGrpSpPr>
                <a:grpSpLocks/>
              </p:cNvGrpSpPr>
              <p:nvPr/>
            </p:nvGrpSpPr>
            <p:grpSpPr bwMode="auto">
              <a:xfrm>
                <a:off x="460" y="457"/>
                <a:ext cx="4853" cy="3472"/>
                <a:chOff x="460" y="457"/>
                <a:chExt cx="4853" cy="3472"/>
              </a:xfrm>
            </p:grpSpPr>
            <p:pic>
              <p:nvPicPr>
                <p:cNvPr id="762892" name="Picture 12" descr="DCP_0115.JPG                                                   00017A42MAGNUM                         B64EDBC4: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9" y="457"/>
                  <a:ext cx="4724" cy="3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40161" dir="1106097" algn="ctr" rotWithShape="0">
                          <a:schemeClr val="bg1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2893" name="Picture 13" descr="DCP_0115.JPG                                                   00017A42MAGNUM                         B64EDBC4: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7" y="457"/>
                  <a:ext cx="4846" cy="34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40161" dir="1106097" algn="ctr" rotWithShape="0">
                          <a:schemeClr val="bg1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62894" name="Rectangle 14"/>
                <p:cNvSpPr>
                  <a:spLocks noChangeArrowheads="1"/>
                </p:cNvSpPr>
                <p:nvPr/>
              </p:nvSpPr>
              <p:spPr bwMode="auto">
                <a:xfrm>
                  <a:off x="460" y="457"/>
                  <a:ext cx="4853" cy="3472"/>
                </a:xfrm>
                <a:prstGeom prst="rect">
                  <a:avLst/>
                </a:prstGeom>
                <a:solidFill>
                  <a:srgbClr val="080808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762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62895" name="Text Box 15"/>
              <p:cNvSpPr txBox="1">
                <a:spLocks noChangeArrowheads="1"/>
              </p:cNvSpPr>
              <p:nvPr/>
            </p:nvSpPr>
            <p:spPr bwMode="auto">
              <a:xfrm>
                <a:off x="575" y="1319"/>
                <a:ext cx="4442" cy="164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6600" i="1">
                    <a:solidFill>
                      <a:srgbClr val="FFFC1E"/>
                    </a:solidFill>
                    <a:effectLst/>
                    <a:latin typeface="Kalaham" charset="0"/>
                  </a:rPr>
                  <a:t>jpUkiwapd;</a:t>
                </a:r>
                <a:r>
                  <a:rPr lang="en-US" sz="6600" i="1">
                    <a:solidFill>
                      <a:srgbClr val="FFFC1E"/>
                    </a:solidFill>
                    <a:effectLst/>
                    <a:latin typeface="Kosher-Normal" charset="0"/>
                  </a:rPr>
                  <a:t>…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6600" i="1">
                    <a:solidFill>
                      <a:srgbClr val="FFFC1E"/>
                    </a:solidFill>
                    <a:effectLst/>
                    <a:latin typeface="Kalaham" charset="0"/>
                  </a:rPr>
                  <a:t>mbg;gil</a:t>
                </a:r>
                <a:endParaRPr lang="en-US" sz="500" i="1" baseline="100000">
                  <a:solidFill>
                    <a:srgbClr val="27FC31"/>
                  </a:solidFill>
                  <a:effectLst/>
                  <a:latin typeface="Kosher-Normal" charset="0"/>
                </a:endParaRPr>
              </a:p>
            </p:txBody>
          </p:sp>
          <p:sp>
            <p:nvSpPr>
              <p:cNvPr id="762896" name="Text Box 16"/>
              <p:cNvSpPr txBox="1">
                <a:spLocks noChangeArrowheads="1"/>
              </p:cNvSpPr>
              <p:nvPr/>
            </p:nvSpPr>
            <p:spPr bwMode="auto">
              <a:xfrm>
                <a:off x="2129" y="2194"/>
                <a:ext cx="1457" cy="3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Kalaham" charset="0"/>
                  </a:rPr>
                  <a:t>gFjp %d;W</a:t>
                </a:r>
                <a:endParaRPr lang="en-US" sz="32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762897" name="Text Box 17"/>
            <p:cNvSpPr txBox="1">
              <a:spLocks noChangeArrowheads="1"/>
            </p:cNvSpPr>
            <p:nvPr/>
          </p:nvSpPr>
          <p:spPr bwMode="auto">
            <a:xfrm>
              <a:off x="4973" y="1426"/>
              <a:ext cx="2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FFFC1E"/>
                  </a:solidFill>
                  <a:effectLst/>
                  <a:latin typeface="Arial" charset="0"/>
                </a:rPr>
                <a:t>®</a:t>
              </a:r>
            </a:p>
          </p:txBody>
        </p:sp>
      </p:grpSp>
      <p:sp>
        <p:nvSpPr>
          <p:cNvPr id="762898" name="Text Box 18"/>
          <p:cNvSpPr txBox="1">
            <a:spLocks noChangeArrowheads="1"/>
          </p:cNvSpPr>
          <p:nvPr/>
        </p:nvSpPr>
        <p:spPr bwMode="auto">
          <a:xfrm>
            <a:off x="436563" y="1263650"/>
            <a:ext cx="8061325" cy="48895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en-US" sz="2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,q;F ele;jij ftdpg;Nghk;)</a:t>
            </a:r>
          </a:p>
        </p:txBody>
      </p:sp>
      <p:sp>
        <p:nvSpPr>
          <p:cNvPr id="762899" name="Text Box 19"/>
          <p:cNvSpPr txBox="1">
            <a:spLocks noChangeArrowheads="1"/>
          </p:cNvSpPr>
          <p:nvPr/>
        </p:nvSpPr>
        <p:spPr bwMode="auto">
          <a:xfrm>
            <a:off x="1039813" y="4205288"/>
            <a:ext cx="7024687" cy="201453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ja-JP" altLang="en-US" sz="36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en-US" sz="36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tpiuthd fhyml;ltizf;fhd</a:t>
            </a:r>
            <a:r>
              <a:rPr lang="ja-JP" altLang="en-US" sz="36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3600" b="1" i="1">
              <a:solidFill>
                <a:srgbClr val="77FD6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XH mwpKfk;:</a:t>
            </a:r>
          </a:p>
        </p:txBody>
      </p:sp>
      <p:sp>
        <p:nvSpPr>
          <p:cNvPr id="762900" name="Rectangle 20"/>
          <p:cNvSpPr>
            <a:spLocks noChangeArrowheads="1"/>
          </p:cNvSpPr>
          <p:nvPr/>
        </p:nvSpPr>
        <p:spPr bwMode="auto">
          <a:xfrm>
            <a:off x="7545388" y="6515100"/>
            <a:ext cx="7302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762901" name="Rectangle 21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02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6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"/>
                                        <p:tgtEl>
                                          <p:spTgt spid="76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98" grpId="0" autoUpdateAnimBg="0"/>
      <p:bldP spid="76289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570" name="Picture 2" descr="PIA04221.jpgstarclustr                                         00000010a-BIGMAC                       ABA78158: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9571" name="Text Box 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©2004 TBBMI</a:t>
            </a:r>
          </a:p>
        </p:txBody>
      </p:sp>
      <p:sp>
        <p:nvSpPr>
          <p:cNvPr id="749572" name="Rectangle 4"/>
          <p:cNvSpPr>
            <a:spLocks noChangeArrowheads="1"/>
          </p:cNvSpPr>
          <p:nvPr/>
        </p:nvSpPr>
        <p:spPr bwMode="auto">
          <a:xfrm>
            <a:off x="7545388" y="6515100"/>
            <a:ext cx="7302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749573" name="Rectangle 5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</a:p>
        </p:txBody>
      </p:sp>
      <p:sp>
        <p:nvSpPr>
          <p:cNvPr id="749576" name="Text Box 8"/>
          <p:cNvSpPr txBox="1">
            <a:spLocks noChangeArrowheads="1"/>
          </p:cNvSpPr>
          <p:nvPr/>
        </p:nvSpPr>
        <p:spPr bwMode="auto">
          <a:xfrm>
            <a:off x="655638" y="1355725"/>
            <a:ext cx="7870825" cy="644842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ja-JP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gpjhNt</a:t>
            </a: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, </a:t>
            </a: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cyf;k; cz;lhfpwjw;F Kd;Nd ck;kplj;jpy; vdf;F cz;lhapUe;j kfpikapdhNy ,g;nghOJ e{H vd;id ck;kplj;jpNy kfpikg;gLj;Jk;.</a:t>
            </a:r>
            <a:r>
              <a:rPr lang="ja-JP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4800" b="1">
              <a:effectLst>
                <a:outerShdw blurRad="38100" dist="38100" dir="2700000" algn="tl">
                  <a:srgbClr val="000000"/>
                </a:outerShdw>
              </a:effectLst>
              <a:latin typeface="Kalaham" charset="0"/>
            </a:endParaRPr>
          </a:p>
          <a:p>
            <a:pPr>
              <a:spcBef>
                <a:spcPct val="50000"/>
              </a:spcBef>
            </a:pPr>
            <a:endParaRPr lang="en-US" sz="5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49577" name="Text Box 9"/>
          <p:cNvSpPr txBox="1">
            <a:spLocks noChangeArrowheads="1"/>
          </p:cNvSpPr>
          <p:nvPr/>
        </p:nvSpPr>
        <p:spPr bwMode="auto">
          <a:xfrm>
            <a:off x="1822450" y="88900"/>
            <a:ext cx="19939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effectLst/>
                <a:latin typeface="Kalaham" charset="0"/>
              </a:rPr>
              <a:t>Nahthd;</a:t>
            </a:r>
            <a:r>
              <a:rPr lang="en-US" sz="1600" b="1">
                <a:solidFill>
                  <a:schemeClr val="tx1"/>
                </a:solidFill>
                <a:effectLst/>
              </a:rPr>
              <a:t> 17:5</a:t>
            </a:r>
          </a:p>
          <a:p>
            <a:pPr algn="l">
              <a:spcBef>
                <a:spcPct val="50000"/>
              </a:spcBef>
            </a:pPr>
            <a:endParaRPr lang="en-US" sz="1600" b="1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advTm="2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618" name="Picture 2" descr="PIA04216.jpgcolidneb                                           00000010a-BIGMAC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1619" name="Text Box 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©2004 TBBMI</a:t>
            </a:r>
          </a:p>
        </p:txBody>
      </p:sp>
      <p:sp>
        <p:nvSpPr>
          <p:cNvPr id="751620" name="Rectangle 4"/>
          <p:cNvSpPr>
            <a:spLocks noChangeArrowheads="1"/>
          </p:cNvSpPr>
          <p:nvPr/>
        </p:nvSpPr>
        <p:spPr bwMode="auto">
          <a:xfrm>
            <a:off x="7545388" y="6515100"/>
            <a:ext cx="7302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751621" name="Rectangle 5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</a:t>
            </a:r>
          </a:p>
        </p:txBody>
      </p:sp>
      <p:sp>
        <p:nvSpPr>
          <p:cNvPr id="751624" name="Text Box 8"/>
          <p:cNvSpPr txBox="1">
            <a:spLocks noChangeArrowheads="1"/>
          </p:cNvSpPr>
          <p:nvPr/>
        </p:nvSpPr>
        <p:spPr bwMode="auto">
          <a:xfrm>
            <a:off x="655638" y="1355725"/>
            <a:ext cx="7870825" cy="644842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ja-JP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gpjhNt</a:t>
            </a: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, </a:t>
            </a: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cyf;k; cz;lhfpwjw;F Kd;Nd ck;kplj;jpy; vdf;F cz;lhapUe;j kfpikapdhNy ,g;nghOJ e{H vd;id ck;kplj;jpNy kfpikg;gLj;Jk;.</a:t>
            </a:r>
            <a:r>
              <a:rPr lang="ja-JP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4800" b="1">
              <a:effectLst>
                <a:outerShdw blurRad="38100" dist="38100" dir="2700000" algn="tl">
                  <a:srgbClr val="000000"/>
                </a:outerShdw>
              </a:effectLst>
              <a:latin typeface="Kalaham" charset="0"/>
            </a:endParaRPr>
          </a:p>
          <a:p>
            <a:pPr>
              <a:spcBef>
                <a:spcPct val="50000"/>
              </a:spcBef>
            </a:pPr>
            <a:endParaRPr lang="en-US" sz="5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51625" name="Text Box 9"/>
          <p:cNvSpPr txBox="1">
            <a:spLocks noChangeArrowheads="1"/>
          </p:cNvSpPr>
          <p:nvPr/>
        </p:nvSpPr>
        <p:spPr bwMode="auto">
          <a:xfrm>
            <a:off x="1822450" y="88900"/>
            <a:ext cx="19939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effectLst/>
                <a:latin typeface="Kalaham" charset="0"/>
              </a:rPr>
              <a:t>Nahthd;</a:t>
            </a:r>
            <a:r>
              <a:rPr lang="en-US" sz="1600" b="1">
                <a:solidFill>
                  <a:schemeClr val="tx1"/>
                </a:solidFill>
                <a:effectLst/>
              </a:rPr>
              <a:t> 17:5</a:t>
            </a:r>
          </a:p>
          <a:p>
            <a:pPr algn="l">
              <a:spcBef>
                <a:spcPct val="50000"/>
              </a:spcBef>
            </a:pPr>
            <a:endParaRPr lang="en-US" sz="1600" b="1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advTm="2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642" name="Picture 2" descr="PIA04200.jpg/clr gal                                           00000010a-BIGMAC                       ABA78158: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2643" name="Text Box 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©2004 TBBMI</a:t>
            </a:r>
          </a:p>
        </p:txBody>
      </p:sp>
      <p:sp>
        <p:nvSpPr>
          <p:cNvPr id="752644" name="Rectangle 4"/>
          <p:cNvSpPr>
            <a:spLocks noChangeArrowheads="1"/>
          </p:cNvSpPr>
          <p:nvPr/>
        </p:nvSpPr>
        <p:spPr bwMode="auto">
          <a:xfrm>
            <a:off x="7545388" y="6515100"/>
            <a:ext cx="7302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752645" name="Rectangle 5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</a:t>
            </a:r>
          </a:p>
        </p:txBody>
      </p:sp>
      <p:sp>
        <p:nvSpPr>
          <p:cNvPr id="752648" name="Text Box 8"/>
          <p:cNvSpPr txBox="1">
            <a:spLocks noChangeArrowheads="1"/>
          </p:cNvSpPr>
          <p:nvPr/>
        </p:nvSpPr>
        <p:spPr bwMode="auto">
          <a:xfrm>
            <a:off x="655638" y="1355725"/>
            <a:ext cx="7870825" cy="644842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ja-JP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gpjhNt</a:t>
            </a: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, </a:t>
            </a: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cyf;k; cz;lhfpwjw;F Kd;Nd ck;kplj;jpy; vdf;F cz;lhapUe;j kfpikapdhNy ,g;nghOJ e{H vd;id ck;kplj;jpNy kfpikg;gLj;Jk;.</a:t>
            </a:r>
            <a:r>
              <a:rPr lang="ja-JP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4800" b="1">
              <a:effectLst>
                <a:outerShdw blurRad="38100" dist="38100" dir="2700000" algn="tl">
                  <a:srgbClr val="000000"/>
                </a:outerShdw>
              </a:effectLst>
              <a:latin typeface="Kalaham" charset="0"/>
            </a:endParaRPr>
          </a:p>
          <a:p>
            <a:pPr>
              <a:spcBef>
                <a:spcPct val="50000"/>
              </a:spcBef>
            </a:pPr>
            <a:endParaRPr lang="en-US" sz="5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52649" name="Text Box 9"/>
          <p:cNvSpPr txBox="1">
            <a:spLocks noChangeArrowheads="1"/>
          </p:cNvSpPr>
          <p:nvPr/>
        </p:nvSpPr>
        <p:spPr bwMode="auto">
          <a:xfrm>
            <a:off x="1822450" y="88900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b="1">
              <a:solidFill>
                <a:schemeClr val="tx1"/>
              </a:solidFill>
              <a:effectLst/>
            </a:endParaRPr>
          </a:p>
        </p:txBody>
      </p:sp>
      <p:sp>
        <p:nvSpPr>
          <p:cNvPr id="752651" name="Text Box 11"/>
          <p:cNvSpPr txBox="1">
            <a:spLocks noChangeArrowheads="1"/>
          </p:cNvSpPr>
          <p:nvPr/>
        </p:nvSpPr>
        <p:spPr bwMode="auto">
          <a:xfrm>
            <a:off x="511175" y="2714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2652" name="Text Box 12"/>
          <p:cNvSpPr txBox="1">
            <a:spLocks noChangeArrowheads="1"/>
          </p:cNvSpPr>
          <p:nvPr/>
        </p:nvSpPr>
        <p:spPr bwMode="auto">
          <a:xfrm>
            <a:off x="1330325" y="242888"/>
            <a:ext cx="1516063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effectLst/>
                <a:latin typeface="Kalaham" charset="0"/>
              </a:rPr>
              <a:t>Nahthd;</a:t>
            </a:r>
            <a:r>
              <a:rPr lang="en-US" sz="1600" b="1">
                <a:solidFill>
                  <a:schemeClr val="tx1"/>
                </a:solidFill>
                <a:effectLst/>
              </a:rPr>
              <a:t> 17:5</a:t>
            </a:r>
          </a:p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4275" name="Group 3"/>
          <p:cNvGrpSpPr>
            <a:grpSpLocks/>
          </p:cNvGrpSpPr>
          <p:nvPr/>
        </p:nvGrpSpPr>
        <p:grpSpPr bwMode="auto">
          <a:xfrm>
            <a:off x="3130550" y="993775"/>
            <a:ext cx="3065463" cy="4521200"/>
            <a:chOff x="1972" y="626"/>
            <a:chExt cx="1931" cy="2848"/>
          </a:xfrm>
        </p:grpSpPr>
        <p:sp>
          <p:nvSpPr>
            <p:cNvPr id="694276" name="Rectangle 4"/>
            <p:cNvSpPr>
              <a:spLocks noChangeArrowheads="1"/>
            </p:cNvSpPr>
            <p:nvPr/>
          </p:nvSpPr>
          <p:spPr bwMode="auto">
            <a:xfrm>
              <a:off x="1972" y="868"/>
              <a:ext cx="1816" cy="25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77" name="AutoShape 5"/>
            <p:cNvSpPr>
              <a:spLocks noChangeArrowheads="1"/>
            </p:cNvSpPr>
            <p:nvPr/>
          </p:nvSpPr>
          <p:spPr bwMode="auto">
            <a:xfrm>
              <a:off x="1972" y="628"/>
              <a:ext cx="1048" cy="664"/>
            </a:xfrm>
            <a:prstGeom prst="roundRect">
              <a:avLst>
                <a:gd name="adj" fmla="val 12495"/>
              </a:avLst>
            </a:prstGeom>
            <a:solidFill>
              <a:schemeClr val="tx2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78" name="Rectangle 6"/>
            <p:cNvSpPr>
              <a:spLocks noChangeArrowheads="1"/>
            </p:cNvSpPr>
            <p:nvPr/>
          </p:nvSpPr>
          <p:spPr bwMode="auto">
            <a:xfrm>
              <a:off x="1972" y="868"/>
              <a:ext cx="1288" cy="66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79" name="Rectangle 7"/>
            <p:cNvSpPr>
              <a:spLocks noChangeArrowheads="1"/>
            </p:cNvSpPr>
            <p:nvPr/>
          </p:nvSpPr>
          <p:spPr bwMode="auto">
            <a:xfrm>
              <a:off x="2009" y="628"/>
              <a:ext cx="97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b="1">
                  <a:solidFill>
                    <a:schemeClr val="bg2"/>
                  </a:solidFill>
                  <a:effectLst/>
                  <a:latin typeface="Times" charset="0"/>
                </a:rPr>
                <a:t>CREATION</a:t>
              </a:r>
              <a:endParaRPr lang="en-US" sz="2400" b="1">
                <a:solidFill>
                  <a:schemeClr val="accent2"/>
                </a:solidFill>
                <a:effectLst/>
                <a:latin typeface="Times" charset="0"/>
              </a:endParaRPr>
            </a:p>
          </p:txBody>
        </p:sp>
        <p:sp>
          <p:nvSpPr>
            <p:cNvPr id="694280" name="Rectangle 8"/>
            <p:cNvSpPr>
              <a:spLocks noChangeArrowheads="1"/>
            </p:cNvSpPr>
            <p:nvPr/>
          </p:nvSpPr>
          <p:spPr bwMode="auto">
            <a:xfrm>
              <a:off x="1990" y="1022"/>
              <a:ext cx="19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1" name="Line 9"/>
            <p:cNvSpPr>
              <a:spLocks noChangeShapeType="1"/>
            </p:cNvSpPr>
            <p:nvPr/>
          </p:nvSpPr>
          <p:spPr bwMode="auto">
            <a:xfrm>
              <a:off x="2106" y="2447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2" name="Line 10"/>
            <p:cNvSpPr>
              <a:spLocks noChangeShapeType="1"/>
            </p:cNvSpPr>
            <p:nvPr/>
          </p:nvSpPr>
          <p:spPr bwMode="auto">
            <a:xfrm>
              <a:off x="2127" y="2735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3" name="Line 11"/>
            <p:cNvSpPr>
              <a:spLocks noChangeShapeType="1"/>
            </p:cNvSpPr>
            <p:nvPr/>
          </p:nvSpPr>
          <p:spPr bwMode="auto">
            <a:xfrm>
              <a:off x="2127" y="3030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4" name="Line 12"/>
            <p:cNvSpPr>
              <a:spLocks noChangeShapeType="1"/>
            </p:cNvSpPr>
            <p:nvPr/>
          </p:nvSpPr>
          <p:spPr bwMode="auto">
            <a:xfrm>
              <a:off x="2106" y="2160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5" name="Line 13"/>
            <p:cNvSpPr>
              <a:spLocks noChangeShapeType="1"/>
            </p:cNvSpPr>
            <p:nvPr/>
          </p:nvSpPr>
          <p:spPr bwMode="auto">
            <a:xfrm>
              <a:off x="2106" y="1871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6" name="Line 14"/>
            <p:cNvSpPr>
              <a:spLocks noChangeShapeType="1"/>
            </p:cNvSpPr>
            <p:nvPr/>
          </p:nvSpPr>
          <p:spPr bwMode="auto">
            <a:xfrm>
              <a:off x="2095" y="1584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7" name="Line 15"/>
            <p:cNvSpPr>
              <a:spLocks noChangeShapeType="1"/>
            </p:cNvSpPr>
            <p:nvPr/>
          </p:nvSpPr>
          <p:spPr bwMode="auto">
            <a:xfrm>
              <a:off x="2106" y="1275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8" name="Line 16"/>
            <p:cNvSpPr>
              <a:spLocks noChangeShapeType="1"/>
            </p:cNvSpPr>
            <p:nvPr/>
          </p:nvSpPr>
          <p:spPr bwMode="auto">
            <a:xfrm>
              <a:off x="1976" y="688"/>
              <a:ext cx="0" cy="278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9" name="Line 17"/>
            <p:cNvSpPr>
              <a:spLocks noChangeShapeType="1"/>
            </p:cNvSpPr>
            <p:nvPr/>
          </p:nvSpPr>
          <p:spPr bwMode="auto">
            <a:xfrm>
              <a:off x="3800" y="858"/>
              <a:ext cx="0" cy="258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90" name="Line 18"/>
            <p:cNvSpPr>
              <a:spLocks noChangeShapeType="1"/>
            </p:cNvSpPr>
            <p:nvPr/>
          </p:nvSpPr>
          <p:spPr bwMode="auto">
            <a:xfrm>
              <a:off x="2051" y="626"/>
              <a:ext cx="9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91" name="Line 19"/>
            <p:cNvSpPr>
              <a:spLocks noChangeShapeType="1"/>
            </p:cNvSpPr>
            <p:nvPr/>
          </p:nvSpPr>
          <p:spPr bwMode="auto">
            <a:xfrm>
              <a:off x="3034" y="869"/>
              <a:ext cx="74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92" name="Line 20"/>
            <p:cNvSpPr>
              <a:spLocks noChangeShapeType="1"/>
            </p:cNvSpPr>
            <p:nvPr/>
          </p:nvSpPr>
          <p:spPr bwMode="auto">
            <a:xfrm>
              <a:off x="3015" y="673"/>
              <a:ext cx="0" cy="19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94293" name="Picture 21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436563" y="38100"/>
            <a:ext cx="75819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4294" name="Text Box 22"/>
          <p:cNvSpPr txBox="1">
            <a:spLocks noChangeArrowheads="1"/>
          </p:cNvSpPr>
          <p:nvPr/>
        </p:nvSpPr>
        <p:spPr bwMode="auto">
          <a:xfrm>
            <a:off x="7578725" y="6181725"/>
            <a:ext cx="13652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4295" name="Text Box 23"/>
          <p:cNvSpPr txBox="1">
            <a:spLocks noChangeArrowheads="1"/>
          </p:cNvSpPr>
          <p:nvPr/>
        </p:nvSpPr>
        <p:spPr bwMode="auto">
          <a:xfrm>
            <a:off x="1822450" y="0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effectLst/>
                <a:latin typeface="Kalaham" charset="0"/>
              </a:rPr>
              <a:t>NahG</a:t>
            </a:r>
            <a:r>
              <a:rPr lang="en-US" sz="1600" b="1">
                <a:solidFill>
                  <a:schemeClr val="tx1"/>
                </a:solidFill>
                <a:effectLst/>
              </a:rPr>
              <a:t> 38:4-18</a:t>
            </a:r>
          </a:p>
        </p:txBody>
      </p:sp>
      <p:sp>
        <p:nvSpPr>
          <p:cNvPr id="694296" name="Text Box 24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94306" name="Text Box 34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©2004 TBBMI</a:t>
            </a:r>
          </a:p>
        </p:txBody>
      </p:sp>
      <p:sp>
        <p:nvSpPr>
          <p:cNvPr id="694307" name="Rectangle 35"/>
          <p:cNvSpPr>
            <a:spLocks noChangeArrowheads="1"/>
          </p:cNvSpPr>
          <p:nvPr/>
        </p:nvSpPr>
        <p:spPr bwMode="auto">
          <a:xfrm>
            <a:off x="7545388" y="6515100"/>
            <a:ext cx="7302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694308" name="Rectangle 36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</a:t>
            </a:r>
          </a:p>
        </p:txBody>
      </p:sp>
      <p:sp>
        <p:nvSpPr>
          <p:cNvPr id="694310" name="Text Box 38"/>
          <p:cNvSpPr txBox="1">
            <a:spLocks noChangeArrowheads="1"/>
          </p:cNvSpPr>
          <p:nvPr/>
        </p:nvSpPr>
        <p:spPr bwMode="auto">
          <a:xfrm>
            <a:off x="592138" y="1881188"/>
            <a:ext cx="8207375" cy="411797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accent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ja-JP" altLang="en-US" sz="6600" b="1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en-US" sz="6600" b="1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,t; cyfj;ij cUthf;Fk; nghOJ e_q;fs; vq;Nf ,Ue;j{Hfs;</a:t>
            </a:r>
            <a:r>
              <a:rPr lang="en-US" sz="6600" b="1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r>
              <a:rPr lang="ja-JP" altLang="en-US" sz="6600" b="1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6600" b="1">
              <a:solidFill>
                <a:srgbClr val="16F0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94326" name="Text Box 54"/>
          <p:cNvSpPr txBox="1">
            <a:spLocks noChangeArrowheads="1"/>
          </p:cNvSpPr>
          <p:nvPr/>
        </p:nvSpPr>
        <p:spPr bwMode="auto">
          <a:xfrm>
            <a:off x="8404225" y="6405563"/>
            <a:ext cx="33337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694327" name="Text Box 55"/>
          <p:cNvSpPr txBox="1">
            <a:spLocks noChangeArrowheads="1"/>
          </p:cNvSpPr>
          <p:nvPr/>
        </p:nvSpPr>
        <p:spPr bwMode="auto">
          <a:xfrm>
            <a:off x="374650" y="438150"/>
            <a:ext cx="8339138" cy="10668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en-US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ehk; vkJ Ra NjitfisAk; vk;ikg;gw;wp rpe;j;f;fpwtHfshf ,Uf;f Ntz;Lkh</a:t>
            </a:r>
            <a:r>
              <a:rPr lang="en-US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310" grpId="0" autoUpdateAnimBg="0"/>
      <p:bldP spid="69432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498" name="Group 2"/>
          <p:cNvGrpSpPr>
            <a:grpSpLocks/>
          </p:cNvGrpSpPr>
          <p:nvPr/>
        </p:nvGrpSpPr>
        <p:grpSpPr bwMode="auto">
          <a:xfrm>
            <a:off x="379413" y="357188"/>
            <a:ext cx="8366125" cy="6110287"/>
            <a:chOff x="1" y="0"/>
            <a:chExt cx="5759" cy="4320"/>
          </a:xfrm>
        </p:grpSpPr>
        <p:sp>
          <p:nvSpPr>
            <p:cNvPr id="746499" name="Rectangle 3"/>
            <p:cNvSpPr>
              <a:spLocks noChangeArrowheads="1"/>
            </p:cNvSpPr>
            <p:nvPr/>
          </p:nvSpPr>
          <p:spPr bwMode="auto">
            <a:xfrm>
              <a:off x="1" y="0"/>
              <a:ext cx="5759" cy="4320"/>
            </a:xfrm>
            <a:prstGeom prst="rect">
              <a:avLst/>
            </a:prstGeom>
            <a:solidFill>
              <a:srgbClr val="04040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6500" name="Group 4"/>
            <p:cNvGrpSpPr>
              <a:grpSpLocks/>
            </p:cNvGrpSpPr>
            <p:nvPr/>
          </p:nvGrpSpPr>
          <p:grpSpPr bwMode="auto">
            <a:xfrm>
              <a:off x="1972" y="626"/>
              <a:ext cx="1931" cy="2848"/>
              <a:chOff x="1972" y="626"/>
              <a:chExt cx="1931" cy="2848"/>
            </a:xfrm>
          </p:grpSpPr>
          <p:sp>
            <p:nvSpPr>
              <p:cNvPr id="746501" name="Rectangle 5"/>
              <p:cNvSpPr>
                <a:spLocks noChangeArrowheads="1"/>
              </p:cNvSpPr>
              <p:nvPr/>
            </p:nvSpPr>
            <p:spPr bwMode="auto">
              <a:xfrm>
                <a:off x="1972" y="868"/>
                <a:ext cx="1816" cy="258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02" name="AutoShape 6"/>
              <p:cNvSpPr>
                <a:spLocks noChangeArrowheads="1"/>
              </p:cNvSpPr>
              <p:nvPr/>
            </p:nvSpPr>
            <p:spPr bwMode="auto">
              <a:xfrm>
                <a:off x="1972" y="628"/>
                <a:ext cx="1048" cy="664"/>
              </a:xfrm>
              <a:prstGeom prst="roundRect">
                <a:avLst>
                  <a:gd name="adj" fmla="val 12495"/>
                </a:avLst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03" name="Rectangle 7"/>
              <p:cNvSpPr>
                <a:spLocks noChangeArrowheads="1"/>
              </p:cNvSpPr>
              <p:nvPr/>
            </p:nvSpPr>
            <p:spPr bwMode="auto">
              <a:xfrm>
                <a:off x="1972" y="868"/>
                <a:ext cx="1288" cy="66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04" name="Rectangle 8"/>
              <p:cNvSpPr>
                <a:spLocks noChangeArrowheads="1"/>
              </p:cNvSpPr>
              <p:nvPr/>
            </p:nvSpPr>
            <p:spPr bwMode="auto">
              <a:xfrm>
                <a:off x="2006" y="626"/>
                <a:ext cx="1067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r>
                  <a:rPr lang="en-US" sz="2000" b="1">
                    <a:solidFill>
                      <a:schemeClr val="bg2"/>
                    </a:solidFill>
                    <a:effectLst/>
                    <a:latin typeface="Times" charset="0"/>
                  </a:rPr>
                  <a:t>CREATION</a:t>
                </a:r>
                <a:endParaRPr lang="en-US" sz="2400" b="1">
                  <a:solidFill>
                    <a:schemeClr val="accent2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746505" name="Rectangle 9"/>
              <p:cNvSpPr>
                <a:spLocks noChangeArrowheads="1"/>
              </p:cNvSpPr>
              <p:nvPr/>
            </p:nvSpPr>
            <p:spPr bwMode="auto">
              <a:xfrm>
                <a:off x="1990" y="1022"/>
                <a:ext cx="19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06" name="Line 10"/>
              <p:cNvSpPr>
                <a:spLocks noChangeShapeType="1"/>
              </p:cNvSpPr>
              <p:nvPr/>
            </p:nvSpPr>
            <p:spPr bwMode="auto">
              <a:xfrm>
                <a:off x="2106" y="2447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07" name="Line 11"/>
              <p:cNvSpPr>
                <a:spLocks noChangeShapeType="1"/>
              </p:cNvSpPr>
              <p:nvPr/>
            </p:nvSpPr>
            <p:spPr bwMode="auto">
              <a:xfrm>
                <a:off x="2127" y="273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08" name="Line 12"/>
              <p:cNvSpPr>
                <a:spLocks noChangeShapeType="1"/>
              </p:cNvSpPr>
              <p:nvPr/>
            </p:nvSpPr>
            <p:spPr bwMode="auto">
              <a:xfrm>
                <a:off x="2127" y="3030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09" name="Line 13"/>
              <p:cNvSpPr>
                <a:spLocks noChangeShapeType="1"/>
              </p:cNvSpPr>
              <p:nvPr/>
            </p:nvSpPr>
            <p:spPr bwMode="auto">
              <a:xfrm>
                <a:off x="2106" y="2160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10" name="Line 14"/>
              <p:cNvSpPr>
                <a:spLocks noChangeShapeType="1"/>
              </p:cNvSpPr>
              <p:nvPr/>
            </p:nvSpPr>
            <p:spPr bwMode="auto">
              <a:xfrm>
                <a:off x="2106" y="1871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11" name="Line 15"/>
              <p:cNvSpPr>
                <a:spLocks noChangeShapeType="1"/>
              </p:cNvSpPr>
              <p:nvPr/>
            </p:nvSpPr>
            <p:spPr bwMode="auto">
              <a:xfrm>
                <a:off x="2095" y="1584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12" name="Line 16"/>
              <p:cNvSpPr>
                <a:spLocks noChangeShapeType="1"/>
              </p:cNvSpPr>
              <p:nvPr/>
            </p:nvSpPr>
            <p:spPr bwMode="auto">
              <a:xfrm>
                <a:off x="2106" y="127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13" name="Line 17"/>
              <p:cNvSpPr>
                <a:spLocks noChangeShapeType="1"/>
              </p:cNvSpPr>
              <p:nvPr/>
            </p:nvSpPr>
            <p:spPr bwMode="auto">
              <a:xfrm>
                <a:off x="1976" y="688"/>
                <a:ext cx="0" cy="278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14" name="Line 18"/>
              <p:cNvSpPr>
                <a:spLocks noChangeShapeType="1"/>
              </p:cNvSpPr>
              <p:nvPr/>
            </p:nvSpPr>
            <p:spPr bwMode="auto">
              <a:xfrm>
                <a:off x="3800" y="858"/>
                <a:ext cx="0" cy="258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15" name="Line 19"/>
              <p:cNvSpPr>
                <a:spLocks noChangeShapeType="1"/>
              </p:cNvSpPr>
              <p:nvPr/>
            </p:nvSpPr>
            <p:spPr bwMode="auto">
              <a:xfrm>
                <a:off x="2051" y="626"/>
                <a:ext cx="901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16" name="Line 20"/>
              <p:cNvSpPr>
                <a:spLocks noChangeShapeType="1"/>
              </p:cNvSpPr>
              <p:nvPr/>
            </p:nvSpPr>
            <p:spPr bwMode="auto">
              <a:xfrm>
                <a:off x="3034" y="869"/>
                <a:ext cx="745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17" name="Line 21"/>
              <p:cNvSpPr>
                <a:spLocks noChangeShapeType="1"/>
              </p:cNvSpPr>
              <p:nvPr/>
            </p:nvSpPr>
            <p:spPr bwMode="auto">
              <a:xfrm>
                <a:off x="3015" y="673"/>
                <a:ext cx="0" cy="1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46518" name="Picture 22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275" y="24"/>
              <a:ext cx="4776" cy="4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746519" name="Rectangle 23"/>
          <p:cNvSpPr>
            <a:spLocks noChangeArrowheads="1"/>
          </p:cNvSpPr>
          <p:nvPr/>
        </p:nvSpPr>
        <p:spPr bwMode="auto">
          <a:xfrm>
            <a:off x="414338" y="360363"/>
            <a:ext cx="8262937" cy="608171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0" name="AutoShape 24"/>
          <p:cNvSpPr>
            <a:spLocks noChangeArrowheads="1"/>
          </p:cNvSpPr>
          <p:nvPr/>
        </p:nvSpPr>
        <p:spPr bwMode="auto">
          <a:xfrm>
            <a:off x="3155950" y="1003300"/>
            <a:ext cx="1663700" cy="107315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>
            <a:noFill/>
          </a:ln>
          <a:effectLst>
            <a:outerShdw blurRad="63500" dist="96720" dir="1391915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1" name="Rectangle 25"/>
          <p:cNvSpPr>
            <a:spLocks noChangeArrowheads="1"/>
          </p:cNvSpPr>
          <p:nvPr/>
        </p:nvSpPr>
        <p:spPr bwMode="auto">
          <a:xfrm>
            <a:off x="3149600" y="1384300"/>
            <a:ext cx="2901950" cy="3708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2" name="Rectangle 26"/>
          <p:cNvSpPr>
            <a:spLocks noChangeArrowheads="1"/>
          </p:cNvSpPr>
          <p:nvPr/>
        </p:nvSpPr>
        <p:spPr bwMode="auto">
          <a:xfrm>
            <a:off x="3109913" y="976313"/>
            <a:ext cx="18954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2400" b="1">
                <a:solidFill>
                  <a:schemeClr val="accent2"/>
                </a:solidFill>
                <a:effectLst/>
                <a:latin typeface="Kalaham" charset="0"/>
              </a:rPr>
              <a:t>Gilg;G</a:t>
            </a:r>
          </a:p>
        </p:txBody>
      </p:sp>
      <p:sp>
        <p:nvSpPr>
          <p:cNvPr id="746523" name="Rectangle 27"/>
          <p:cNvSpPr>
            <a:spLocks noChangeArrowheads="1"/>
          </p:cNvSpPr>
          <p:nvPr/>
        </p:nvSpPr>
        <p:spPr bwMode="auto">
          <a:xfrm>
            <a:off x="3108325" y="161448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4" name="Rectangle 28"/>
          <p:cNvSpPr>
            <a:spLocks noChangeArrowheads="1"/>
          </p:cNvSpPr>
          <p:nvPr/>
        </p:nvSpPr>
        <p:spPr bwMode="auto">
          <a:xfrm>
            <a:off x="3159125" y="1622425"/>
            <a:ext cx="3036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5" name="Line 29"/>
          <p:cNvSpPr>
            <a:spLocks noChangeShapeType="1"/>
          </p:cNvSpPr>
          <p:nvPr/>
        </p:nvSpPr>
        <p:spPr bwMode="auto">
          <a:xfrm>
            <a:off x="3343275" y="388461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6" name="Line 30"/>
          <p:cNvSpPr>
            <a:spLocks noChangeShapeType="1"/>
          </p:cNvSpPr>
          <p:nvPr/>
        </p:nvSpPr>
        <p:spPr bwMode="auto">
          <a:xfrm>
            <a:off x="3376613" y="434181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7" name="Line 31"/>
          <p:cNvSpPr>
            <a:spLocks noChangeShapeType="1"/>
          </p:cNvSpPr>
          <p:nvPr/>
        </p:nvSpPr>
        <p:spPr bwMode="auto">
          <a:xfrm>
            <a:off x="3376613" y="4810125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8" name="Line 32"/>
          <p:cNvSpPr>
            <a:spLocks noChangeShapeType="1"/>
          </p:cNvSpPr>
          <p:nvPr/>
        </p:nvSpPr>
        <p:spPr bwMode="auto">
          <a:xfrm>
            <a:off x="3343275" y="3429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9" name="Line 33"/>
          <p:cNvSpPr>
            <a:spLocks noChangeShapeType="1"/>
          </p:cNvSpPr>
          <p:nvPr/>
        </p:nvSpPr>
        <p:spPr bwMode="auto">
          <a:xfrm>
            <a:off x="3343275" y="297021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30" name="Line 34"/>
          <p:cNvSpPr>
            <a:spLocks noChangeShapeType="1"/>
          </p:cNvSpPr>
          <p:nvPr/>
        </p:nvSpPr>
        <p:spPr bwMode="auto">
          <a:xfrm>
            <a:off x="3325813" y="25146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31" name="Line 35"/>
          <p:cNvSpPr>
            <a:spLocks noChangeShapeType="1"/>
          </p:cNvSpPr>
          <p:nvPr/>
        </p:nvSpPr>
        <p:spPr bwMode="auto">
          <a:xfrm>
            <a:off x="3343275" y="20193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32" name="Rectangle 36"/>
          <p:cNvSpPr>
            <a:spLocks noChangeArrowheads="1"/>
          </p:cNvSpPr>
          <p:nvPr/>
        </p:nvSpPr>
        <p:spPr bwMode="auto">
          <a:xfrm>
            <a:off x="3838575" y="4359275"/>
            <a:ext cx="137318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chemeClr val="accent2"/>
                </a:solidFill>
                <a:effectLst/>
                <a:latin typeface="Kalaham" charset="0"/>
              </a:rPr>
              <a:t>NfhGuk;</a:t>
            </a:r>
            <a:endParaRPr lang="en-US" b="1"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46533" name="Text Box 37"/>
          <p:cNvSpPr txBox="1">
            <a:spLocks noChangeArrowheads="1"/>
          </p:cNvSpPr>
          <p:nvPr/>
        </p:nvSpPr>
        <p:spPr bwMode="auto">
          <a:xfrm>
            <a:off x="6100763" y="4400550"/>
            <a:ext cx="29210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(Pgm #2: Babel)</a:t>
            </a:r>
          </a:p>
        </p:txBody>
      </p:sp>
      <p:sp>
        <p:nvSpPr>
          <p:cNvPr id="746534" name="Rectangle 38"/>
          <p:cNvSpPr>
            <a:spLocks noChangeArrowheads="1"/>
          </p:cNvSpPr>
          <p:nvPr/>
        </p:nvSpPr>
        <p:spPr bwMode="auto">
          <a:xfrm>
            <a:off x="3367088" y="2979738"/>
            <a:ext cx="24606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chemeClr val="accent2"/>
                </a:solidFill>
                <a:effectLst/>
                <a:latin typeface="Arial" charset="0"/>
              </a:rPr>
              <a:t>1</a:t>
            </a:r>
            <a:r>
              <a:rPr lang="en-US" b="1">
                <a:solidFill>
                  <a:schemeClr val="accent2"/>
                </a:solidFill>
                <a:effectLst/>
                <a:latin typeface="Kalaham" charset="0"/>
              </a:rPr>
              <a:t>Mt FLk;gk;</a:t>
            </a:r>
            <a:endParaRPr lang="en-US" b="1"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46535" name="Text Box 39"/>
          <p:cNvSpPr txBox="1">
            <a:spLocks noChangeArrowheads="1"/>
          </p:cNvSpPr>
          <p:nvPr/>
        </p:nvSpPr>
        <p:spPr bwMode="auto">
          <a:xfrm>
            <a:off x="6113463" y="3001963"/>
            <a:ext cx="2262187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(Contention)</a:t>
            </a:r>
          </a:p>
        </p:txBody>
      </p:sp>
      <p:sp>
        <p:nvSpPr>
          <p:cNvPr id="746536" name="Rectangle 40"/>
          <p:cNvSpPr>
            <a:spLocks noChangeArrowheads="1"/>
          </p:cNvSpPr>
          <p:nvPr/>
        </p:nvSpPr>
        <p:spPr bwMode="auto">
          <a:xfrm>
            <a:off x="3184525" y="2530475"/>
            <a:ext cx="27638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chemeClr val="accent2"/>
                </a:solidFill>
                <a:effectLst/>
                <a:latin typeface="Arial" charset="0"/>
              </a:rPr>
              <a:t>1</a:t>
            </a:r>
            <a:r>
              <a:rPr lang="en-US" b="1">
                <a:solidFill>
                  <a:schemeClr val="accent2"/>
                </a:solidFill>
                <a:effectLst/>
                <a:latin typeface="Kalaham" charset="0"/>
              </a:rPr>
              <a:t>Mt RtpNr\k;</a:t>
            </a:r>
            <a:endParaRPr lang="en-US" b="1"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46537" name="Text Box 41"/>
          <p:cNvSpPr txBox="1">
            <a:spLocks noChangeArrowheads="1"/>
          </p:cNvSpPr>
          <p:nvPr/>
        </p:nvSpPr>
        <p:spPr bwMode="auto">
          <a:xfrm>
            <a:off x="6107113" y="2540000"/>
            <a:ext cx="19812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(Redeemer)</a:t>
            </a:r>
          </a:p>
        </p:txBody>
      </p:sp>
      <p:sp>
        <p:nvSpPr>
          <p:cNvPr id="746538" name="Rectangle 42"/>
          <p:cNvSpPr>
            <a:spLocks noChangeArrowheads="1"/>
          </p:cNvSpPr>
          <p:nvPr/>
        </p:nvSpPr>
        <p:spPr bwMode="auto">
          <a:xfrm>
            <a:off x="3519488" y="2071688"/>
            <a:ext cx="21177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chemeClr val="accent2"/>
                </a:solidFill>
                <a:effectLst/>
                <a:latin typeface="Arial" charset="0"/>
              </a:rPr>
              <a:t>1</a:t>
            </a:r>
            <a:r>
              <a:rPr lang="en-US" b="1">
                <a:solidFill>
                  <a:schemeClr val="accent2"/>
                </a:solidFill>
                <a:effectLst/>
                <a:latin typeface="Kalaham" charset="0"/>
              </a:rPr>
              <a:t>Mt ghtk;</a:t>
            </a:r>
            <a:endParaRPr lang="en-US" b="1"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46539" name="Text Box 43"/>
          <p:cNvSpPr txBox="1">
            <a:spLocks noChangeArrowheads="1"/>
          </p:cNvSpPr>
          <p:nvPr/>
        </p:nvSpPr>
        <p:spPr bwMode="auto">
          <a:xfrm>
            <a:off x="6102350" y="2070100"/>
            <a:ext cx="24384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(Miss the Mark)</a:t>
            </a:r>
          </a:p>
        </p:txBody>
      </p:sp>
      <p:sp>
        <p:nvSpPr>
          <p:cNvPr id="746540" name="Rectangle 44"/>
          <p:cNvSpPr>
            <a:spLocks noChangeArrowheads="1"/>
          </p:cNvSpPr>
          <p:nvPr/>
        </p:nvSpPr>
        <p:spPr bwMode="auto">
          <a:xfrm>
            <a:off x="3213100" y="1609725"/>
            <a:ext cx="27305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effectLst/>
                <a:latin typeface="Arial" charset="0"/>
              </a:rPr>
              <a:t>1</a:t>
            </a:r>
            <a:r>
              <a:rPr lang="en-US" sz="2400" b="1">
                <a:solidFill>
                  <a:schemeClr val="accent2"/>
                </a:solidFill>
                <a:effectLst/>
                <a:latin typeface="Kalaham" charset="0"/>
              </a:rPr>
              <a:t>Mt Mz;</a:t>
            </a:r>
            <a:r>
              <a:rPr lang="en-US" sz="2400" b="1">
                <a:solidFill>
                  <a:schemeClr val="accent2"/>
                </a:solidFill>
                <a:effectLst/>
                <a:latin typeface="Times New Roman" charset="0"/>
              </a:rPr>
              <a:t>&amp;</a:t>
            </a:r>
            <a:r>
              <a:rPr lang="en-US" sz="2400" b="1">
                <a:solidFill>
                  <a:schemeClr val="accent2"/>
                </a:solidFill>
                <a:effectLst/>
                <a:latin typeface="Kalaham" charset="0"/>
              </a:rPr>
              <a:t>ngz;</a:t>
            </a:r>
            <a:endParaRPr lang="en-US" sz="2400" b="1"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46541" name="Text Box 45"/>
          <p:cNvSpPr txBox="1">
            <a:spLocks noChangeArrowheads="1"/>
          </p:cNvSpPr>
          <p:nvPr/>
        </p:nvSpPr>
        <p:spPr bwMode="auto">
          <a:xfrm>
            <a:off x="6102350" y="1625600"/>
            <a:ext cx="19812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(Perfection)</a:t>
            </a:r>
          </a:p>
        </p:txBody>
      </p:sp>
      <p:sp>
        <p:nvSpPr>
          <p:cNvPr id="746542" name="Rectangle 46"/>
          <p:cNvSpPr>
            <a:spLocks noChangeArrowheads="1"/>
          </p:cNvSpPr>
          <p:nvPr/>
        </p:nvSpPr>
        <p:spPr bwMode="auto">
          <a:xfrm>
            <a:off x="3351213" y="3444875"/>
            <a:ext cx="24606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chemeClr val="accent2"/>
                </a:solidFill>
                <a:effectLst/>
                <a:latin typeface="Arial" charset="0"/>
              </a:rPr>
              <a:t>1</a:t>
            </a:r>
            <a:r>
              <a:rPr lang="en-US" b="1">
                <a:solidFill>
                  <a:schemeClr val="accent2"/>
                </a:solidFill>
                <a:effectLst/>
                <a:latin typeface="Kalaham" charset="0"/>
              </a:rPr>
              <a:t>Mt nfhiy</a:t>
            </a:r>
            <a:endParaRPr lang="en-US" b="1"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46543" name="Text Box 47"/>
          <p:cNvSpPr txBox="1">
            <a:spLocks noChangeArrowheads="1"/>
          </p:cNvSpPr>
          <p:nvPr/>
        </p:nvSpPr>
        <p:spPr bwMode="auto">
          <a:xfrm>
            <a:off x="6107113" y="3454400"/>
            <a:ext cx="19812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(Abject Sin)</a:t>
            </a:r>
          </a:p>
        </p:txBody>
      </p:sp>
      <p:sp>
        <p:nvSpPr>
          <p:cNvPr id="746544" name="Text Box 48"/>
          <p:cNvSpPr txBox="1">
            <a:spLocks noChangeArrowheads="1"/>
          </p:cNvSpPr>
          <p:nvPr/>
        </p:nvSpPr>
        <p:spPr bwMode="auto">
          <a:xfrm>
            <a:off x="6110288" y="3943350"/>
            <a:ext cx="2519362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(Pgm #1: Noah)</a:t>
            </a:r>
          </a:p>
        </p:txBody>
      </p:sp>
      <p:sp>
        <p:nvSpPr>
          <p:cNvPr id="746545" name="Rectangle 49"/>
          <p:cNvSpPr>
            <a:spLocks noChangeArrowheads="1"/>
          </p:cNvSpPr>
          <p:nvPr/>
        </p:nvSpPr>
        <p:spPr bwMode="auto">
          <a:xfrm>
            <a:off x="3216275" y="3917950"/>
            <a:ext cx="27416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600" b="1">
                <a:solidFill>
                  <a:schemeClr val="accent2"/>
                </a:solidFill>
                <a:effectLst/>
                <a:latin typeface="Kalaham" charset="0"/>
              </a:rPr>
              <a:t>nts;sk;</a:t>
            </a:r>
            <a:r>
              <a:rPr lang="en-US" sz="2600" b="1">
                <a:solidFill>
                  <a:schemeClr val="accent2"/>
                </a:solidFill>
                <a:effectLst/>
                <a:latin typeface="Times New Roman" charset="0"/>
              </a:rPr>
              <a:t>/</a:t>
            </a:r>
            <a:r>
              <a:rPr lang="en-US" sz="2600" b="1">
                <a:solidFill>
                  <a:schemeClr val="accent2"/>
                </a:solidFill>
                <a:effectLst/>
                <a:latin typeface="Kalaham" charset="0"/>
              </a:rPr>
              <a:t>thdtpy;</a:t>
            </a:r>
            <a:endParaRPr lang="en-US" sz="2600" b="1"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46547" name="Text Box 51"/>
          <p:cNvSpPr txBox="1">
            <a:spLocks noChangeArrowheads="1"/>
          </p:cNvSpPr>
          <p:nvPr/>
        </p:nvSpPr>
        <p:spPr bwMode="auto">
          <a:xfrm>
            <a:off x="8501063" y="6407150"/>
            <a:ext cx="4635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effectLst/>
              </a:rPr>
              <a:t>10</a:t>
            </a:r>
          </a:p>
        </p:txBody>
      </p:sp>
      <p:sp>
        <p:nvSpPr>
          <p:cNvPr id="746548" name="Rectangle 52"/>
          <p:cNvSpPr>
            <a:spLocks noChangeArrowheads="1"/>
          </p:cNvSpPr>
          <p:nvPr/>
        </p:nvSpPr>
        <p:spPr bwMode="auto">
          <a:xfrm>
            <a:off x="8091488" y="65166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</a:t>
            </a:r>
          </a:p>
        </p:txBody>
      </p:sp>
      <p:sp>
        <p:nvSpPr>
          <p:cNvPr id="746550" name="Rectangle 54"/>
          <p:cNvSpPr>
            <a:spLocks noChangeArrowheads="1"/>
          </p:cNvSpPr>
          <p:nvPr/>
        </p:nvSpPr>
        <p:spPr bwMode="auto">
          <a:xfrm>
            <a:off x="390525" y="331788"/>
            <a:ext cx="8340725" cy="6132512"/>
          </a:xfrm>
          <a:prstGeom prst="rect">
            <a:avLst/>
          </a:prstGeom>
          <a:noFill/>
          <a:ln w="1270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6551" name="Group 55"/>
          <p:cNvGrpSpPr>
            <a:grpSpLocks/>
          </p:cNvGrpSpPr>
          <p:nvPr/>
        </p:nvGrpSpPr>
        <p:grpSpPr bwMode="auto">
          <a:xfrm>
            <a:off x="152400" y="2305050"/>
            <a:ext cx="2166938" cy="1028700"/>
            <a:chOff x="96" y="1452"/>
            <a:chExt cx="1365" cy="648"/>
          </a:xfrm>
        </p:grpSpPr>
        <p:sp>
          <p:nvSpPr>
            <p:cNvPr id="746552" name="Rectangle 56"/>
            <p:cNvSpPr>
              <a:spLocks noChangeArrowheads="1"/>
            </p:cNvSpPr>
            <p:nvPr/>
          </p:nvSpPr>
          <p:spPr bwMode="auto">
            <a:xfrm>
              <a:off x="96" y="164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6553" name="Rectangle 57"/>
            <p:cNvSpPr>
              <a:spLocks noChangeArrowheads="1"/>
            </p:cNvSpPr>
            <p:nvPr/>
          </p:nvSpPr>
          <p:spPr bwMode="auto">
            <a:xfrm>
              <a:off x="176" y="1486"/>
              <a:ext cx="7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46554" name="Rectangle 58"/>
            <p:cNvSpPr>
              <a:spLocks noChangeArrowheads="1"/>
            </p:cNvSpPr>
            <p:nvPr/>
          </p:nvSpPr>
          <p:spPr bwMode="auto">
            <a:xfrm>
              <a:off x="96" y="164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6555" name="AutoShape 59"/>
            <p:cNvSpPr>
              <a:spLocks noChangeArrowheads="1"/>
            </p:cNvSpPr>
            <p:nvPr/>
          </p:nvSpPr>
          <p:spPr bwMode="auto">
            <a:xfrm>
              <a:off x="96" y="1452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6556" name="Rectangle 60"/>
            <p:cNvSpPr>
              <a:spLocks noChangeArrowheads="1"/>
            </p:cNvSpPr>
            <p:nvPr/>
          </p:nvSpPr>
          <p:spPr bwMode="auto">
            <a:xfrm>
              <a:off x="115" y="1665"/>
              <a:ext cx="977" cy="39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6557" name="Rectangle 61"/>
            <p:cNvSpPr>
              <a:spLocks noChangeArrowheads="1"/>
            </p:cNvSpPr>
            <p:nvPr/>
          </p:nvSpPr>
          <p:spPr bwMode="auto">
            <a:xfrm>
              <a:off x="234" y="1463"/>
              <a:ext cx="4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en-US" sz="1400" b="1">
                  <a:solidFill>
                    <a:srgbClr val="790015"/>
                  </a:solidFill>
                  <a:effectLst/>
                  <a:latin typeface="Kalaham" charset="0"/>
                </a:rPr>
                <a:t>gilg;G</a:t>
              </a:r>
              <a:endParaRPr lang="en-US" sz="2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46558" name="Line 62"/>
            <p:cNvSpPr>
              <a:spLocks noChangeShapeType="1"/>
            </p:cNvSpPr>
            <p:nvPr/>
          </p:nvSpPr>
          <p:spPr bwMode="auto">
            <a:xfrm>
              <a:off x="893" y="163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6559" name="Rectangle 63"/>
          <p:cNvSpPr>
            <a:spLocks noChangeArrowheads="1"/>
          </p:cNvSpPr>
          <p:nvPr/>
        </p:nvSpPr>
        <p:spPr bwMode="auto">
          <a:xfrm>
            <a:off x="4802188" y="1017588"/>
            <a:ext cx="3106737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1676261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Arial" charset="0"/>
              </a:rPr>
              <a:t>All time pre-Abraham</a:t>
            </a:r>
            <a:endParaRPr lang="en-US" sz="1600" b="1"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46560" name="Group 64"/>
          <p:cNvGrpSpPr>
            <a:grpSpLocks/>
          </p:cNvGrpSpPr>
          <p:nvPr/>
        </p:nvGrpSpPr>
        <p:grpSpPr bwMode="auto">
          <a:xfrm>
            <a:off x="6061075" y="401638"/>
            <a:ext cx="3032125" cy="5791200"/>
            <a:chOff x="3499" y="330"/>
            <a:chExt cx="1910" cy="3648"/>
          </a:xfrm>
        </p:grpSpPr>
        <p:sp>
          <p:nvSpPr>
            <p:cNvPr id="746561" name="Rectangle 65"/>
            <p:cNvSpPr>
              <a:spLocks noChangeArrowheads="1"/>
            </p:cNvSpPr>
            <p:nvPr/>
          </p:nvSpPr>
          <p:spPr bwMode="auto">
            <a:xfrm>
              <a:off x="3499" y="330"/>
              <a:ext cx="1910" cy="3648"/>
            </a:xfrm>
            <a:prstGeom prst="rect">
              <a:avLst/>
            </a:prstGeom>
            <a:gradFill rotWithShape="0">
              <a:gsLst>
                <a:gs pos="0">
                  <a:srgbClr val="1B18CC">
                    <a:gamma/>
                    <a:shade val="0"/>
                    <a:invGamma/>
                  </a:srgbClr>
                </a:gs>
                <a:gs pos="50000">
                  <a:srgbClr val="1B18CC"/>
                </a:gs>
                <a:gs pos="100000">
                  <a:srgbClr val="1B18CC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62639" dir="308041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62" name="Text Box 66"/>
            <p:cNvSpPr txBox="1">
              <a:spLocks noChangeArrowheads="1"/>
            </p:cNvSpPr>
            <p:nvPr/>
          </p:nvSpPr>
          <p:spPr bwMode="auto">
            <a:xfrm>
              <a:off x="3577" y="401"/>
              <a:ext cx="1728" cy="332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laham" charset="0"/>
                </a:rPr>
                <a:t>Mjp.</a:t>
              </a: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3:15:…</a:t>
              </a:r>
              <a:r>
                <a:rPr lang="ja-JP" alt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”</a:t>
              </a: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laham" charset="0"/>
                </a:rPr>
                <a:t>mtH cd; jiyia eRf;FthH</a:t>
              </a: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</a:t>
              </a: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laham" charset="0"/>
                </a:rPr>
                <a:t>e_ mtH Fjpf;fhiy eRf;Ftha;</a:t>
              </a: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.</a:t>
              </a:r>
              <a:r>
                <a:rPr lang="ja-JP" alt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”</a:t>
              </a:r>
              <a:endPara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ja-JP" alt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“</a:t>
              </a: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laham" charset="0"/>
                </a:rPr>
                <a:t>fd;dpapDlhf tUfpwtH rhj;jhdpd; jiyia eRf;FthH</a:t>
              </a: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; </a:t>
              </a: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laham" charset="0"/>
                </a:rPr>
                <a:t>rhj;jhid fpwp];j ntw;wp nfhs;thH vd;w thf;FWjp epiwNtwpaJ ..,e;j ntw;wpia vy;yh tpRthrpfSk; gfpHe;J nfhs;tH</a:t>
              </a:r>
              <a:r>
                <a:rPr lang="ja-JP" alt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”</a:t>
              </a: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laham" charset="0"/>
                </a:rPr>
                <a:t>NuhkH</a:t>
              </a: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16:20).</a:t>
              </a:r>
            </a:p>
          </p:txBody>
        </p:sp>
      </p:grpSp>
      <p:sp>
        <p:nvSpPr>
          <p:cNvPr id="746565" name="Rectangle 69"/>
          <p:cNvSpPr>
            <a:spLocks noChangeArrowheads="1"/>
          </p:cNvSpPr>
          <p:nvPr/>
        </p:nvSpPr>
        <p:spPr bwMode="auto">
          <a:xfrm>
            <a:off x="444500" y="417513"/>
            <a:ext cx="2414588" cy="698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4000" b="1" i="1">
                <a:solidFill>
                  <a:schemeClr val="tx1"/>
                </a:solidFill>
                <a:effectLst/>
                <a:latin typeface="Kalaham" charset="0"/>
              </a:rPr>
              <a:t>Mjp</a:t>
            </a:r>
            <a:r>
              <a:rPr lang="en-US" sz="4000" b="1" i="1">
                <a:solidFill>
                  <a:schemeClr val="tx1"/>
                </a:solidFill>
                <a:effectLst/>
                <a:latin typeface="Helvetica" charset="0"/>
              </a:rPr>
              <a:t>. 1-11</a:t>
            </a:r>
          </a:p>
        </p:txBody>
      </p:sp>
      <p:sp>
        <p:nvSpPr>
          <p:cNvPr id="746566" name="Rectangle 70"/>
          <p:cNvSpPr>
            <a:spLocks noChangeArrowheads="1"/>
          </p:cNvSpPr>
          <p:nvPr/>
        </p:nvSpPr>
        <p:spPr bwMode="auto">
          <a:xfrm>
            <a:off x="139700" y="2671763"/>
            <a:ext cx="2608263" cy="63817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3600" b="1" i="1">
                <a:solidFill>
                  <a:srgbClr val="60CA8E"/>
                </a:solidFill>
                <a:effectLst/>
                <a:latin typeface="Helvetica" charset="0"/>
              </a:rPr>
              <a:t>7 </a:t>
            </a:r>
            <a:r>
              <a:rPr lang="en-US" sz="3600" b="1" i="1">
                <a:solidFill>
                  <a:srgbClr val="60CA8E"/>
                </a:solidFill>
                <a:effectLst/>
                <a:latin typeface="Kalaham" charset="0"/>
              </a:rPr>
              <a:t>tplaq;fs;</a:t>
            </a:r>
            <a:endParaRPr lang="en-US" sz="3600" b="1" i="1">
              <a:solidFill>
                <a:srgbClr val="60CA8E"/>
              </a:solidFill>
              <a:effectLst/>
              <a:latin typeface="Helvetica" charset="0"/>
            </a:endParaRPr>
          </a:p>
        </p:txBody>
      </p:sp>
      <p:sp>
        <p:nvSpPr>
          <p:cNvPr id="746549" name="Text Box 53"/>
          <p:cNvSpPr txBox="1">
            <a:spLocks noChangeArrowheads="1"/>
          </p:cNvSpPr>
          <p:nvPr/>
        </p:nvSpPr>
        <p:spPr bwMode="auto">
          <a:xfrm>
            <a:off x="6864350" y="6184900"/>
            <a:ext cx="1631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Handbook pg. 42-45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6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6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6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6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6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6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6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6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6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6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6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6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6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6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6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6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6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6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6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6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6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6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6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6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6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46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6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6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46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46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46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46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46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46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46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46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46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6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6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46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46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6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6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6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6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46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46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46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46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19" grpId="0" animBg="1"/>
      <p:bldP spid="746532" grpId="0" autoUpdateAnimBg="0"/>
      <p:bldP spid="746533" grpId="0" autoUpdateAnimBg="0"/>
      <p:bldP spid="746534" grpId="0" autoUpdateAnimBg="0"/>
      <p:bldP spid="746535" grpId="0" autoUpdateAnimBg="0"/>
      <p:bldP spid="746536" grpId="0" autoUpdateAnimBg="0"/>
      <p:bldP spid="746537" grpId="0" autoUpdateAnimBg="0"/>
      <p:bldP spid="746538" grpId="0" autoUpdateAnimBg="0"/>
      <p:bldP spid="746539" grpId="0" autoUpdateAnimBg="0"/>
      <p:bldP spid="746540" grpId="0" autoUpdateAnimBg="0"/>
      <p:bldP spid="746541" grpId="0" autoUpdateAnimBg="0"/>
      <p:bldP spid="746542" grpId="0" autoUpdateAnimBg="0"/>
      <p:bldP spid="746543" grpId="0" autoUpdateAnimBg="0"/>
      <p:bldP spid="746544" grpId="0" autoUpdateAnimBg="0"/>
      <p:bldP spid="746545" grpId="0" autoUpdateAnimBg="0"/>
      <p:bldP spid="746559" grpId="0" autoUpdateAnimBg="0"/>
      <p:bldP spid="746565" grpId="0" autoUpdateAnimBg="0"/>
      <p:bldP spid="74656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6979" name="Picture 3"/>
          <p:cNvPicPr>
            <a:picLocks noChangeArrowheads="1"/>
          </p:cNvPicPr>
          <p:nvPr/>
        </p:nvPicPr>
        <p:blipFill>
          <a:blip r:embed="rId2" cstate="screen">
            <a:lum bright="-66000" contras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436563" y="38100"/>
            <a:ext cx="75819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7586663" y="6181725"/>
            <a:ext cx="1327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698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</a:p>
        </p:txBody>
      </p:sp>
      <p:sp>
        <p:nvSpPr>
          <p:cNvPr id="766986" name="Rectangle 10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</a:t>
            </a:r>
          </a:p>
        </p:txBody>
      </p:sp>
      <p:sp>
        <p:nvSpPr>
          <p:cNvPr id="766987" name="Text Box 11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©2004 TBBMI</a:t>
            </a:r>
          </a:p>
        </p:txBody>
      </p:sp>
      <p:sp>
        <p:nvSpPr>
          <p:cNvPr id="766988" name="Rectangle 12"/>
          <p:cNvSpPr>
            <a:spLocks noChangeArrowheads="1"/>
          </p:cNvSpPr>
          <p:nvPr/>
        </p:nvSpPr>
        <p:spPr bwMode="auto">
          <a:xfrm>
            <a:off x="7545388" y="6515100"/>
            <a:ext cx="7302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766989" name="Text Box 13"/>
          <p:cNvSpPr txBox="1">
            <a:spLocks noChangeArrowheads="1"/>
          </p:cNvSpPr>
          <p:nvPr/>
        </p:nvSpPr>
        <p:spPr bwMode="auto">
          <a:xfrm>
            <a:off x="8715375" y="64309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766991" name="Text Box 15"/>
          <p:cNvSpPr txBox="1">
            <a:spLocks noChangeArrowheads="1"/>
          </p:cNvSpPr>
          <p:nvPr/>
        </p:nvSpPr>
        <p:spPr bwMode="auto">
          <a:xfrm>
            <a:off x="728663" y="504825"/>
            <a:ext cx="7796212" cy="502761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effectLst/>
                <a:latin typeface="Kalaham" charset="0"/>
              </a:rPr>
              <a:t>rhuhk;rk;</a:t>
            </a:r>
            <a:r>
              <a:rPr lang="en-US" sz="3200" b="1">
                <a:solidFill>
                  <a:srgbClr val="FFFF00"/>
                </a:solidFill>
                <a:effectLst/>
              </a:rPr>
              <a:t>:</a:t>
            </a:r>
            <a:r>
              <a:rPr lang="en-US" sz="3600" b="1">
                <a:solidFill>
                  <a:srgbClr val="FFFF00"/>
                </a:solidFill>
                <a:effectLst/>
                <a:latin typeface="Kalaham" charset="0"/>
              </a:rPr>
              <a:t>gilg;igf</a:t>
            </a:r>
            <a:r>
              <a:rPr lang="en-US" sz="3200" b="1">
                <a:solidFill>
                  <a:srgbClr val="FFFF00"/>
                </a:solidFill>
                <a:effectLst/>
                <a:latin typeface="Kalaham" charset="0"/>
              </a:rPr>
              <a:t>; Fwpj;j NfhitahdJ flTs; kdpjidg; gilj;jijAk; t{o;r;rpiaA $Wfpd;wJ</a:t>
            </a:r>
            <a:r>
              <a:rPr lang="en-US" sz="3200" b="1">
                <a:solidFill>
                  <a:srgbClr val="FFFF00"/>
                </a:solidFill>
                <a:effectLst/>
              </a:rPr>
              <a:t>. </a:t>
            </a:r>
            <a:r>
              <a:rPr lang="en-US" sz="3200" b="1">
                <a:solidFill>
                  <a:srgbClr val="FFFF00"/>
                </a:solidFill>
                <a:effectLst/>
                <a:latin typeface="Kalaham" charset="0"/>
              </a:rPr>
              <a:t>flTSila epj;jpa jpl;lkhdJ ghtj;jpypUe;J tpLgl;l flTSld; neUq;fpa cwit itj;Jf;nfhs;tjw;fhf</a:t>
            </a:r>
            <a:r>
              <a:rPr lang="en-US" sz="3200" b="1">
                <a:solidFill>
                  <a:srgbClr val="FFFF00"/>
                </a:solidFill>
                <a:effectLst/>
              </a:rPr>
              <a:t>. </a:t>
            </a:r>
            <a:r>
              <a:rPr lang="ja-JP" altLang="en-US" sz="3200" b="1">
                <a:solidFill>
                  <a:schemeClr val="tx1"/>
                </a:solidFill>
                <a:effectLst/>
                <a:latin typeface="Arial"/>
              </a:rPr>
              <a:t>“</a:t>
            </a:r>
            <a:r>
              <a:rPr lang="en-US" sz="3200" b="1">
                <a:solidFill>
                  <a:schemeClr val="tx1"/>
                </a:solidFill>
                <a:effectLst/>
                <a:latin typeface="Kalaham" charset="0"/>
              </a:rPr>
              <a:t>mtUila tUifia cs;slf;fpajhf jpUkiw rk;gtk; fhzg;gLtJld</a:t>
            </a:r>
            <a:r>
              <a:rPr lang="en-US" sz="3200" b="1">
                <a:solidFill>
                  <a:schemeClr val="tx1"/>
                </a:solidFill>
                <a:effectLst/>
                <a:latin typeface="Times New Roman" charset="0"/>
              </a:rPr>
              <a:t>, </a:t>
            </a:r>
            <a:r>
              <a:rPr lang="en-US" sz="3200" b="1">
                <a:solidFill>
                  <a:schemeClr val="tx1"/>
                </a:solidFill>
                <a:effectLst/>
                <a:latin typeface="Kalaham" charset="0"/>
              </a:rPr>
              <a:t>RtpNr\k; ,jw;F Kf;fpakhdjhFk;</a:t>
            </a:r>
            <a:r>
              <a:rPr lang="en-US" sz="3200" b="1">
                <a:solidFill>
                  <a:schemeClr val="tx1"/>
                </a:solidFill>
                <a:effectLst/>
                <a:latin typeface="Times New Roman" charset="0"/>
              </a:rPr>
              <a:t>.</a:t>
            </a:r>
            <a:r>
              <a:rPr lang="ja-JP" altLang="en-US" sz="3200" b="1">
                <a:solidFill>
                  <a:schemeClr val="tx1"/>
                </a:solidFill>
                <a:effectLst/>
                <a:latin typeface="Arial"/>
              </a:rPr>
              <a:t>”</a:t>
            </a:r>
            <a:r>
              <a:rPr lang="en-US" sz="2000" b="1">
                <a:solidFill>
                  <a:schemeClr val="tx1"/>
                </a:solidFill>
                <a:effectLst/>
              </a:rPr>
              <a:t> </a:t>
            </a:r>
            <a:r>
              <a:rPr lang="en-US" b="1">
                <a:solidFill>
                  <a:schemeClr val="tx1"/>
                </a:solidFill>
                <a:effectLst/>
                <a:latin typeface="Kalaham" charset="0"/>
              </a:rPr>
              <a:t>N[hd; ty;T+l;</a:t>
            </a:r>
            <a:endParaRPr lang="en-US" b="1">
              <a:solidFill>
                <a:schemeClr val="tx1"/>
              </a:solidFill>
              <a:effectLst/>
            </a:endParaRPr>
          </a:p>
        </p:txBody>
      </p:sp>
      <p:sp>
        <p:nvSpPr>
          <p:cNvPr id="766992" name="Text Box 16"/>
          <p:cNvSpPr txBox="1">
            <a:spLocks noChangeArrowheads="1"/>
          </p:cNvSpPr>
          <p:nvPr/>
        </p:nvSpPr>
        <p:spPr bwMode="auto">
          <a:xfrm>
            <a:off x="6992938" y="6242050"/>
            <a:ext cx="20145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Kalaham" charset="0"/>
              </a:rPr>
              <a:t>Ghl ifRhy; gf;fk;</a:t>
            </a: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.. 17-19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6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82" grpId="0" animBg="1" autoUpdateAnimBg="0"/>
      <p:bldP spid="76699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AutoShape 2"/>
          <p:cNvSpPr>
            <a:spLocks noChangeArrowheads="1"/>
          </p:cNvSpPr>
          <p:nvPr/>
        </p:nvSpPr>
        <p:spPr bwMode="auto">
          <a:xfrm>
            <a:off x="6604000" y="5110163"/>
            <a:ext cx="682625" cy="3571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699" name="Freeform 3"/>
          <p:cNvSpPr>
            <a:spLocks/>
          </p:cNvSpPr>
          <p:nvPr/>
        </p:nvSpPr>
        <p:spPr bwMode="auto">
          <a:xfrm>
            <a:off x="6424613" y="41910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0" name="Freeform 4"/>
          <p:cNvSpPr>
            <a:spLocks/>
          </p:cNvSpPr>
          <p:nvPr/>
        </p:nvSpPr>
        <p:spPr bwMode="auto">
          <a:xfrm>
            <a:off x="6424613" y="41529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1" name="Freeform 5"/>
          <p:cNvSpPr>
            <a:spLocks/>
          </p:cNvSpPr>
          <p:nvPr/>
        </p:nvSpPr>
        <p:spPr bwMode="auto">
          <a:xfrm>
            <a:off x="6424613" y="40259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2" name="Freeform 6"/>
          <p:cNvSpPr>
            <a:spLocks/>
          </p:cNvSpPr>
          <p:nvPr/>
        </p:nvSpPr>
        <p:spPr bwMode="auto">
          <a:xfrm>
            <a:off x="6424613" y="39878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3" name="Freeform 7"/>
          <p:cNvSpPr>
            <a:spLocks/>
          </p:cNvSpPr>
          <p:nvPr/>
        </p:nvSpPr>
        <p:spPr bwMode="auto">
          <a:xfrm>
            <a:off x="6424613" y="38608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4" name="Freeform 8"/>
          <p:cNvSpPr>
            <a:spLocks/>
          </p:cNvSpPr>
          <p:nvPr/>
        </p:nvSpPr>
        <p:spPr bwMode="auto">
          <a:xfrm>
            <a:off x="6424613" y="38227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5" name="Freeform 9"/>
          <p:cNvSpPr>
            <a:spLocks/>
          </p:cNvSpPr>
          <p:nvPr/>
        </p:nvSpPr>
        <p:spPr bwMode="auto">
          <a:xfrm>
            <a:off x="6424613" y="3695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6" name="Freeform 10"/>
          <p:cNvSpPr>
            <a:spLocks/>
          </p:cNvSpPr>
          <p:nvPr/>
        </p:nvSpPr>
        <p:spPr bwMode="auto">
          <a:xfrm>
            <a:off x="6424613" y="36576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7" name="Freeform 11"/>
          <p:cNvSpPr>
            <a:spLocks/>
          </p:cNvSpPr>
          <p:nvPr/>
        </p:nvSpPr>
        <p:spPr bwMode="auto">
          <a:xfrm>
            <a:off x="6424613" y="3530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8" name="Freeform 12"/>
          <p:cNvSpPr>
            <a:spLocks/>
          </p:cNvSpPr>
          <p:nvPr/>
        </p:nvSpPr>
        <p:spPr bwMode="auto">
          <a:xfrm>
            <a:off x="6424613" y="34798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9" name="Freeform 13"/>
          <p:cNvSpPr>
            <a:spLocks/>
          </p:cNvSpPr>
          <p:nvPr/>
        </p:nvSpPr>
        <p:spPr bwMode="auto">
          <a:xfrm>
            <a:off x="6424613" y="33528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0" name="Freeform 14"/>
          <p:cNvSpPr>
            <a:spLocks/>
          </p:cNvSpPr>
          <p:nvPr/>
        </p:nvSpPr>
        <p:spPr bwMode="auto">
          <a:xfrm>
            <a:off x="6424613" y="33147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1" name="Freeform 15"/>
          <p:cNvSpPr>
            <a:spLocks/>
          </p:cNvSpPr>
          <p:nvPr/>
        </p:nvSpPr>
        <p:spPr bwMode="auto">
          <a:xfrm>
            <a:off x="6424613" y="3187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2" name="Freeform 16"/>
          <p:cNvSpPr>
            <a:spLocks/>
          </p:cNvSpPr>
          <p:nvPr/>
        </p:nvSpPr>
        <p:spPr bwMode="auto">
          <a:xfrm>
            <a:off x="6424613" y="31496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3" name="Freeform 17"/>
          <p:cNvSpPr>
            <a:spLocks/>
          </p:cNvSpPr>
          <p:nvPr/>
        </p:nvSpPr>
        <p:spPr bwMode="auto">
          <a:xfrm>
            <a:off x="6424613" y="3022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4" name="Freeform 18"/>
          <p:cNvSpPr>
            <a:spLocks/>
          </p:cNvSpPr>
          <p:nvPr/>
        </p:nvSpPr>
        <p:spPr bwMode="auto">
          <a:xfrm>
            <a:off x="6424613" y="2984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5" name="Freeform 19"/>
          <p:cNvSpPr>
            <a:spLocks/>
          </p:cNvSpPr>
          <p:nvPr/>
        </p:nvSpPr>
        <p:spPr bwMode="auto">
          <a:xfrm>
            <a:off x="6424613" y="2857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6" name="Freeform 20"/>
          <p:cNvSpPr>
            <a:spLocks/>
          </p:cNvSpPr>
          <p:nvPr/>
        </p:nvSpPr>
        <p:spPr bwMode="auto">
          <a:xfrm>
            <a:off x="6424613" y="2819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7" name="Freeform 21"/>
          <p:cNvSpPr>
            <a:spLocks/>
          </p:cNvSpPr>
          <p:nvPr/>
        </p:nvSpPr>
        <p:spPr bwMode="auto">
          <a:xfrm>
            <a:off x="6424613" y="2692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8" name="Freeform 22"/>
          <p:cNvSpPr>
            <a:spLocks/>
          </p:cNvSpPr>
          <p:nvPr/>
        </p:nvSpPr>
        <p:spPr bwMode="auto">
          <a:xfrm>
            <a:off x="6424613" y="26416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9" name="Freeform 23"/>
          <p:cNvSpPr>
            <a:spLocks/>
          </p:cNvSpPr>
          <p:nvPr/>
        </p:nvSpPr>
        <p:spPr bwMode="auto">
          <a:xfrm>
            <a:off x="6424613" y="2514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0" name="Freeform 24"/>
          <p:cNvSpPr>
            <a:spLocks/>
          </p:cNvSpPr>
          <p:nvPr/>
        </p:nvSpPr>
        <p:spPr bwMode="auto">
          <a:xfrm>
            <a:off x="6424613" y="2476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1" name="Freeform 25"/>
          <p:cNvSpPr>
            <a:spLocks/>
          </p:cNvSpPr>
          <p:nvPr/>
        </p:nvSpPr>
        <p:spPr bwMode="auto">
          <a:xfrm>
            <a:off x="6424613" y="2349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2" name="Freeform 26"/>
          <p:cNvSpPr>
            <a:spLocks/>
          </p:cNvSpPr>
          <p:nvPr/>
        </p:nvSpPr>
        <p:spPr bwMode="auto">
          <a:xfrm>
            <a:off x="6424613" y="2311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3" name="Freeform 27"/>
          <p:cNvSpPr>
            <a:spLocks/>
          </p:cNvSpPr>
          <p:nvPr/>
        </p:nvSpPr>
        <p:spPr bwMode="auto">
          <a:xfrm>
            <a:off x="6424613" y="2184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4" name="Freeform 28"/>
          <p:cNvSpPr>
            <a:spLocks/>
          </p:cNvSpPr>
          <p:nvPr/>
        </p:nvSpPr>
        <p:spPr bwMode="auto">
          <a:xfrm>
            <a:off x="6424613" y="21463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5" name="Freeform 29"/>
          <p:cNvSpPr>
            <a:spLocks/>
          </p:cNvSpPr>
          <p:nvPr/>
        </p:nvSpPr>
        <p:spPr bwMode="auto">
          <a:xfrm>
            <a:off x="6424613" y="2019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6" name="Freeform 30"/>
          <p:cNvSpPr>
            <a:spLocks/>
          </p:cNvSpPr>
          <p:nvPr/>
        </p:nvSpPr>
        <p:spPr bwMode="auto">
          <a:xfrm>
            <a:off x="6424613" y="19812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7" name="Freeform 31"/>
          <p:cNvSpPr>
            <a:spLocks/>
          </p:cNvSpPr>
          <p:nvPr/>
        </p:nvSpPr>
        <p:spPr bwMode="auto">
          <a:xfrm>
            <a:off x="6424613" y="18542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8" name="Freeform 32"/>
          <p:cNvSpPr>
            <a:spLocks/>
          </p:cNvSpPr>
          <p:nvPr/>
        </p:nvSpPr>
        <p:spPr bwMode="auto">
          <a:xfrm>
            <a:off x="6424613" y="18161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9" name="Freeform 33"/>
          <p:cNvSpPr>
            <a:spLocks/>
          </p:cNvSpPr>
          <p:nvPr/>
        </p:nvSpPr>
        <p:spPr bwMode="auto">
          <a:xfrm>
            <a:off x="6424613" y="16891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0" name="Freeform 34"/>
          <p:cNvSpPr>
            <a:spLocks/>
          </p:cNvSpPr>
          <p:nvPr/>
        </p:nvSpPr>
        <p:spPr bwMode="auto">
          <a:xfrm>
            <a:off x="6424613" y="16383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1" name="Freeform 35"/>
          <p:cNvSpPr>
            <a:spLocks/>
          </p:cNvSpPr>
          <p:nvPr/>
        </p:nvSpPr>
        <p:spPr bwMode="auto">
          <a:xfrm>
            <a:off x="6424613" y="1511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2" name="Freeform 36"/>
          <p:cNvSpPr>
            <a:spLocks/>
          </p:cNvSpPr>
          <p:nvPr/>
        </p:nvSpPr>
        <p:spPr bwMode="auto">
          <a:xfrm>
            <a:off x="6424613" y="14732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3" name="Freeform 37"/>
          <p:cNvSpPr>
            <a:spLocks/>
          </p:cNvSpPr>
          <p:nvPr/>
        </p:nvSpPr>
        <p:spPr bwMode="auto">
          <a:xfrm>
            <a:off x="6424613" y="13462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4" name="Freeform 38"/>
          <p:cNvSpPr>
            <a:spLocks/>
          </p:cNvSpPr>
          <p:nvPr/>
        </p:nvSpPr>
        <p:spPr bwMode="auto">
          <a:xfrm>
            <a:off x="6424613" y="13081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5" name="Freeform 39"/>
          <p:cNvSpPr>
            <a:spLocks/>
          </p:cNvSpPr>
          <p:nvPr/>
        </p:nvSpPr>
        <p:spPr bwMode="auto">
          <a:xfrm>
            <a:off x="6424613" y="11811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6" name="Freeform 40"/>
          <p:cNvSpPr>
            <a:spLocks/>
          </p:cNvSpPr>
          <p:nvPr/>
        </p:nvSpPr>
        <p:spPr bwMode="auto">
          <a:xfrm>
            <a:off x="6424613" y="120015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7" name="Freeform 41"/>
          <p:cNvSpPr>
            <a:spLocks/>
          </p:cNvSpPr>
          <p:nvPr/>
        </p:nvSpPr>
        <p:spPr bwMode="auto">
          <a:xfrm>
            <a:off x="6424613" y="107315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8" name="Freeform 42"/>
          <p:cNvSpPr>
            <a:spLocks/>
          </p:cNvSpPr>
          <p:nvPr/>
        </p:nvSpPr>
        <p:spPr bwMode="auto">
          <a:xfrm>
            <a:off x="6424613" y="103505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9" name="Freeform 43"/>
          <p:cNvSpPr>
            <a:spLocks/>
          </p:cNvSpPr>
          <p:nvPr/>
        </p:nvSpPr>
        <p:spPr bwMode="auto">
          <a:xfrm>
            <a:off x="6424613" y="90805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40" name="Freeform 44"/>
          <p:cNvSpPr>
            <a:spLocks/>
          </p:cNvSpPr>
          <p:nvPr/>
        </p:nvSpPr>
        <p:spPr bwMode="auto">
          <a:xfrm>
            <a:off x="6424613" y="85725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41" name="Freeform 45"/>
          <p:cNvSpPr>
            <a:spLocks/>
          </p:cNvSpPr>
          <p:nvPr/>
        </p:nvSpPr>
        <p:spPr bwMode="auto">
          <a:xfrm>
            <a:off x="6424613" y="73025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45" name="Freeform 49"/>
          <p:cNvSpPr>
            <a:spLocks/>
          </p:cNvSpPr>
          <p:nvPr/>
        </p:nvSpPr>
        <p:spPr bwMode="auto">
          <a:xfrm>
            <a:off x="7326313" y="3429000"/>
            <a:ext cx="204787" cy="65088"/>
          </a:xfrm>
          <a:custGeom>
            <a:avLst/>
            <a:gdLst>
              <a:gd name="T0" fmla="*/ 128 w 129"/>
              <a:gd name="T1" fmla="*/ 40 h 41"/>
              <a:gd name="T2" fmla="*/ 0 w 129"/>
              <a:gd name="T3" fmla="*/ 40 h 41"/>
              <a:gd name="T4" fmla="*/ 0 w 129"/>
              <a:gd name="T5" fmla="*/ 0 h 41"/>
              <a:gd name="T6" fmla="*/ 128 w 129"/>
              <a:gd name="T7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1">
                <a:moveTo>
                  <a:pt x="128" y="40"/>
                </a:moveTo>
                <a:lnTo>
                  <a:pt x="0" y="40"/>
                </a:lnTo>
                <a:lnTo>
                  <a:pt x="0" y="0"/>
                </a:lnTo>
                <a:lnTo>
                  <a:pt x="128" y="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47" name="Freeform 51"/>
          <p:cNvSpPr>
            <a:spLocks/>
          </p:cNvSpPr>
          <p:nvPr/>
        </p:nvSpPr>
        <p:spPr bwMode="auto">
          <a:xfrm>
            <a:off x="3960813" y="6210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48" name="Freeform 52"/>
          <p:cNvSpPr>
            <a:spLocks/>
          </p:cNvSpPr>
          <p:nvPr/>
        </p:nvSpPr>
        <p:spPr bwMode="auto">
          <a:xfrm>
            <a:off x="3960813" y="61722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49" name="Freeform 53"/>
          <p:cNvSpPr>
            <a:spLocks/>
          </p:cNvSpPr>
          <p:nvPr/>
        </p:nvSpPr>
        <p:spPr bwMode="auto">
          <a:xfrm>
            <a:off x="3960813" y="60452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0" name="Freeform 54"/>
          <p:cNvSpPr>
            <a:spLocks/>
          </p:cNvSpPr>
          <p:nvPr/>
        </p:nvSpPr>
        <p:spPr bwMode="auto">
          <a:xfrm>
            <a:off x="3960813" y="59944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1" name="Freeform 55"/>
          <p:cNvSpPr>
            <a:spLocks/>
          </p:cNvSpPr>
          <p:nvPr/>
        </p:nvSpPr>
        <p:spPr bwMode="auto">
          <a:xfrm>
            <a:off x="3960813" y="5867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2" name="Freeform 56"/>
          <p:cNvSpPr>
            <a:spLocks/>
          </p:cNvSpPr>
          <p:nvPr/>
        </p:nvSpPr>
        <p:spPr bwMode="auto">
          <a:xfrm>
            <a:off x="3960813" y="58293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3" name="Freeform 57"/>
          <p:cNvSpPr>
            <a:spLocks/>
          </p:cNvSpPr>
          <p:nvPr/>
        </p:nvSpPr>
        <p:spPr bwMode="auto">
          <a:xfrm>
            <a:off x="3960813" y="5702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4" name="Freeform 58"/>
          <p:cNvSpPr>
            <a:spLocks/>
          </p:cNvSpPr>
          <p:nvPr/>
        </p:nvSpPr>
        <p:spPr bwMode="auto">
          <a:xfrm>
            <a:off x="3960813" y="56515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5" name="Freeform 59"/>
          <p:cNvSpPr>
            <a:spLocks/>
          </p:cNvSpPr>
          <p:nvPr/>
        </p:nvSpPr>
        <p:spPr bwMode="auto">
          <a:xfrm>
            <a:off x="3960813" y="5486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6" name="Freeform 60"/>
          <p:cNvSpPr>
            <a:spLocks/>
          </p:cNvSpPr>
          <p:nvPr/>
        </p:nvSpPr>
        <p:spPr bwMode="auto">
          <a:xfrm>
            <a:off x="3960813" y="5359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7" name="Freeform 61"/>
          <p:cNvSpPr>
            <a:spLocks/>
          </p:cNvSpPr>
          <p:nvPr/>
        </p:nvSpPr>
        <p:spPr bwMode="auto">
          <a:xfrm>
            <a:off x="3960813" y="53213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8" name="Freeform 62"/>
          <p:cNvSpPr>
            <a:spLocks/>
          </p:cNvSpPr>
          <p:nvPr/>
        </p:nvSpPr>
        <p:spPr bwMode="auto">
          <a:xfrm>
            <a:off x="3960813" y="5194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9" name="Freeform 63"/>
          <p:cNvSpPr>
            <a:spLocks/>
          </p:cNvSpPr>
          <p:nvPr/>
        </p:nvSpPr>
        <p:spPr bwMode="auto">
          <a:xfrm>
            <a:off x="3960813" y="51435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0" name="Freeform 64"/>
          <p:cNvSpPr>
            <a:spLocks/>
          </p:cNvSpPr>
          <p:nvPr/>
        </p:nvSpPr>
        <p:spPr bwMode="auto">
          <a:xfrm>
            <a:off x="3960813" y="5016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1" name="Freeform 65"/>
          <p:cNvSpPr>
            <a:spLocks/>
          </p:cNvSpPr>
          <p:nvPr/>
        </p:nvSpPr>
        <p:spPr bwMode="auto">
          <a:xfrm>
            <a:off x="3960813" y="4978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2" name="Freeform 66"/>
          <p:cNvSpPr>
            <a:spLocks/>
          </p:cNvSpPr>
          <p:nvPr/>
        </p:nvSpPr>
        <p:spPr bwMode="auto">
          <a:xfrm>
            <a:off x="3960813" y="4851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3" name="Freeform 67"/>
          <p:cNvSpPr>
            <a:spLocks/>
          </p:cNvSpPr>
          <p:nvPr/>
        </p:nvSpPr>
        <p:spPr bwMode="auto">
          <a:xfrm>
            <a:off x="3960813" y="48006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4" name="Freeform 68"/>
          <p:cNvSpPr>
            <a:spLocks/>
          </p:cNvSpPr>
          <p:nvPr/>
        </p:nvSpPr>
        <p:spPr bwMode="auto">
          <a:xfrm>
            <a:off x="3960813" y="4673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5" name="Freeform 69"/>
          <p:cNvSpPr>
            <a:spLocks/>
          </p:cNvSpPr>
          <p:nvPr/>
        </p:nvSpPr>
        <p:spPr bwMode="auto">
          <a:xfrm>
            <a:off x="3960813" y="4635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6" name="Freeform 70"/>
          <p:cNvSpPr>
            <a:spLocks/>
          </p:cNvSpPr>
          <p:nvPr/>
        </p:nvSpPr>
        <p:spPr bwMode="auto">
          <a:xfrm>
            <a:off x="3960813" y="4508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7" name="Freeform 71"/>
          <p:cNvSpPr>
            <a:spLocks/>
          </p:cNvSpPr>
          <p:nvPr/>
        </p:nvSpPr>
        <p:spPr bwMode="auto">
          <a:xfrm>
            <a:off x="3960813" y="4470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8" name="Freeform 72"/>
          <p:cNvSpPr>
            <a:spLocks/>
          </p:cNvSpPr>
          <p:nvPr/>
        </p:nvSpPr>
        <p:spPr bwMode="auto">
          <a:xfrm>
            <a:off x="3960813" y="4343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9" name="Freeform 73"/>
          <p:cNvSpPr>
            <a:spLocks/>
          </p:cNvSpPr>
          <p:nvPr/>
        </p:nvSpPr>
        <p:spPr bwMode="auto">
          <a:xfrm>
            <a:off x="3960813" y="42926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0" name="Freeform 74"/>
          <p:cNvSpPr>
            <a:spLocks/>
          </p:cNvSpPr>
          <p:nvPr/>
        </p:nvSpPr>
        <p:spPr bwMode="auto">
          <a:xfrm>
            <a:off x="3960813" y="4165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1" name="Freeform 75"/>
          <p:cNvSpPr>
            <a:spLocks/>
          </p:cNvSpPr>
          <p:nvPr/>
        </p:nvSpPr>
        <p:spPr bwMode="auto">
          <a:xfrm>
            <a:off x="3960813" y="4127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2" name="Freeform 76"/>
          <p:cNvSpPr>
            <a:spLocks/>
          </p:cNvSpPr>
          <p:nvPr/>
        </p:nvSpPr>
        <p:spPr bwMode="auto">
          <a:xfrm>
            <a:off x="3960813" y="4000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3" name="Freeform 77"/>
          <p:cNvSpPr>
            <a:spLocks/>
          </p:cNvSpPr>
          <p:nvPr/>
        </p:nvSpPr>
        <p:spPr bwMode="auto">
          <a:xfrm>
            <a:off x="3960813" y="39497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4" name="Freeform 78"/>
          <p:cNvSpPr>
            <a:spLocks/>
          </p:cNvSpPr>
          <p:nvPr/>
        </p:nvSpPr>
        <p:spPr bwMode="auto">
          <a:xfrm>
            <a:off x="3960813" y="3822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5" name="Freeform 79"/>
          <p:cNvSpPr>
            <a:spLocks/>
          </p:cNvSpPr>
          <p:nvPr/>
        </p:nvSpPr>
        <p:spPr bwMode="auto">
          <a:xfrm>
            <a:off x="3960813" y="37846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6" name="Freeform 80"/>
          <p:cNvSpPr>
            <a:spLocks/>
          </p:cNvSpPr>
          <p:nvPr/>
        </p:nvSpPr>
        <p:spPr bwMode="auto">
          <a:xfrm>
            <a:off x="3960813" y="3657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7" name="Freeform 81"/>
          <p:cNvSpPr>
            <a:spLocks/>
          </p:cNvSpPr>
          <p:nvPr/>
        </p:nvSpPr>
        <p:spPr bwMode="auto">
          <a:xfrm>
            <a:off x="3960813" y="3619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8" name="Freeform 82"/>
          <p:cNvSpPr>
            <a:spLocks/>
          </p:cNvSpPr>
          <p:nvPr/>
        </p:nvSpPr>
        <p:spPr bwMode="auto">
          <a:xfrm>
            <a:off x="3960813" y="3492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9" name="Freeform 83"/>
          <p:cNvSpPr>
            <a:spLocks/>
          </p:cNvSpPr>
          <p:nvPr/>
        </p:nvSpPr>
        <p:spPr bwMode="auto">
          <a:xfrm>
            <a:off x="3960813" y="34417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0" name="Freeform 84"/>
          <p:cNvSpPr>
            <a:spLocks/>
          </p:cNvSpPr>
          <p:nvPr/>
        </p:nvSpPr>
        <p:spPr bwMode="auto">
          <a:xfrm>
            <a:off x="3960813" y="3314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1" name="Freeform 85"/>
          <p:cNvSpPr>
            <a:spLocks/>
          </p:cNvSpPr>
          <p:nvPr/>
        </p:nvSpPr>
        <p:spPr bwMode="auto">
          <a:xfrm>
            <a:off x="3960813" y="32766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2" name="Freeform 86"/>
          <p:cNvSpPr>
            <a:spLocks/>
          </p:cNvSpPr>
          <p:nvPr/>
        </p:nvSpPr>
        <p:spPr bwMode="auto">
          <a:xfrm>
            <a:off x="3960813" y="3149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3" name="Freeform 87"/>
          <p:cNvSpPr>
            <a:spLocks/>
          </p:cNvSpPr>
          <p:nvPr/>
        </p:nvSpPr>
        <p:spPr bwMode="auto">
          <a:xfrm>
            <a:off x="3960813" y="30988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4" name="Freeform 88"/>
          <p:cNvSpPr>
            <a:spLocks/>
          </p:cNvSpPr>
          <p:nvPr/>
        </p:nvSpPr>
        <p:spPr bwMode="auto">
          <a:xfrm>
            <a:off x="3960813" y="29718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5" name="Freeform 89"/>
          <p:cNvSpPr>
            <a:spLocks/>
          </p:cNvSpPr>
          <p:nvPr/>
        </p:nvSpPr>
        <p:spPr bwMode="auto">
          <a:xfrm>
            <a:off x="3960813" y="29337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6" name="Freeform 90"/>
          <p:cNvSpPr>
            <a:spLocks/>
          </p:cNvSpPr>
          <p:nvPr/>
        </p:nvSpPr>
        <p:spPr bwMode="auto">
          <a:xfrm>
            <a:off x="3960813" y="2806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7" name="Freeform 91"/>
          <p:cNvSpPr>
            <a:spLocks/>
          </p:cNvSpPr>
          <p:nvPr/>
        </p:nvSpPr>
        <p:spPr bwMode="auto">
          <a:xfrm>
            <a:off x="3960813" y="27559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8" name="Freeform 92"/>
          <p:cNvSpPr>
            <a:spLocks/>
          </p:cNvSpPr>
          <p:nvPr/>
        </p:nvSpPr>
        <p:spPr bwMode="auto">
          <a:xfrm>
            <a:off x="3960813" y="26289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9" name="Freeform 93"/>
          <p:cNvSpPr>
            <a:spLocks/>
          </p:cNvSpPr>
          <p:nvPr/>
        </p:nvSpPr>
        <p:spPr bwMode="auto">
          <a:xfrm>
            <a:off x="3960813" y="25908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90" name="Freeform 94"/>
          <p:cNvSpPr>
            <a:spLocks/>
          </p:cNvSpPr>
          <p:nvPr/>
        </p:nvSpPr>
        <p:spPr bwMode="auto">
          <a:xfrm>
            <a:off x="3960813" y="24638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91" name="Freeform 95"/>
          <p:cNvSpPr>
            <a:spLocks/>
          </p:cNvSpPr>
          <p:nvPr/>
        </p:nvSpPr>
        <p:spPr bwMode="auto">
          <a:xfrm>
            <a:off x="3960813" y="24257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92" name="Freeform 96"/>
          <p:cNvSpPr>
            <a:spLocks/>
          </p:cNvSpPr>
          <p:nvPr/>
        </p:nvSpPr>
        <p:spPr bwMode="auto">
          <a:xfrm>
            <a:off x="3960813" y="2298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93" name="Freeform 97"/>
          <p:cNvSpPr>
            <a:spLocks/>
          </p:cNvSpPr>
          <p:nvPr/>
        </p:nvSpPr>
        <p:spPr bwMode="auto">
          <a:xfrm>
            <a:off x="3960813" y="22479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94" name="Freeform 98"/>
          <p:cNvSpPr>
            <a:spLocks/>
          </p:cNvSpPr>
          <p:nvPr/>
        </p:nvSpPr>
        <p:spPr bwMode="auto">
          <a:xfrm>
            <a:off x="3960813" y="21209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3796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913" y="3022600"/>
            <a:ext cx="3429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3797" name="Line 101"/>
          <p:cNvSpPr>
            <a:spLocks noChangeShapeType="1"/>
          </p:cNvSpPr>
          <p:nvPr/>
        </p:nvSpPr>
        <p:spPr bwMode="auto">
          <a:xfrm>
            <a:off x="6615113" y="1447800"/>
            <a:ext cx="736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0FF6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98" name="Freeform 102"/>
          <p:cNvSpPr>
            <a:spLocks/>
          </p:cNvSpPr>
          <p:nvPr/>
        </p:nvSpPr>
        <p:spPr bwMode="auto">
          <a:xfrm>
            <a:off x="7351713" y="13970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99" name="Rectangle 103"/>
          <p:cNvSpPr>
            <a:spLocks noChangeArrowheads="1"/>
          </p:cNvSpPr>
          <p:nvPr/>
        </p:nvSpPr>
        <p:spPr bwMode="auto">
          <a:xfrm>
            <a:off x="3038475" y="434975"/>
            <a:ext cx="2190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effectLst/>
                <a:latin typeface="Times" charset="0"/>
              </a:rPr>
              <a:t> </a:t>
            </a:r>
          </a:p>
        </p:txBody>
      </p:sp>
      <p:sp>
        <p:nvSpPr>
          <p:cNvPr id="413800" name="Rectangle 104"/>
          <p:cNvSpPr>
            <a:spLocks noChangeArrowheads="1"/>
          </p:cNvSpPr>
          <p:nvPr/>
        </p:nvSpPr>
        <p:spPr bwMode="auto">
          <a:xfrm>
            <a:off x="3189288" y="433388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01" name="Rectangle 105"/>
          <p:cNvSpPr>
            <a:spLocks noChangeArrowheads="1"/>
          </p:cNvSpPr>
          <p:nvPr/>
        </p:nvSpPr>
        <p:spPr bwMode="auto">
          <a:xfrm>
            <a:off x="4281488" y="20638"/>
            <a:ext cx="325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02" name="Rectangle 106"/>
          <p:cNvSpPr>
            <a:spLocks noChangeArrowheads="1"/>
          </p:cNvSpPr>
          <p:nvPr/>
        </p:nvSpPr>
        <p:spPr bwMode="auto">
          <a:xfrm>
            <a:off x="4484688" y="295275"/>
            <a:ext cx="284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03" name="Rectangle 107"/>
          <p:cNvSpPr>
            <a:spLocks noChangeArrowheads="1"/>
          </p:cNvSpPr>
          <p:nvPr/>
        </p:nvSpPr>
        <p:spPr bwMode="auto">
          <a:xfrm>
            <a:off x="5310188" y="519113"/>
            <a:ext cx="766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04" name="Rectangle 108"/>
          <p:cNvSpPr>
            <a:spLocks noChangeArrowheads="1"/>
          </p:cNvSpPr>
          <p:nvPr/>
        </p:nvSpPr>
        <p:spPr bwMode="auto">
          <a:xfrm>
            <a:off x="5894388" y="519113"/>
            <a:ext cx="1390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05" name="Rectangle 109"/>
          <p:cNvSpPr>
            <a:spLocks noChangeArrowheads="1"/>
          </p:cNvSpPr>
          <p:nvPr/>
        </p:nvSpPr>
        <p:spPr bwMode="auto">
          <a:xfrm>
            <a:off x="6238875" y="4462463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effectLst/>
                <a:latin typeface="Times" charset="0"/>
              </a:rPr>
              <a:t>S</a:t>
            </a:r>
          </a:p>
        </p:txBody>
      </p:sp>
      <p:sp>
        <p:nvSpPr>
          <p:cNvPr id="413806" name="Rectangle 110"/>
          <p:cNvSpPr>
            <a:spLocks noChangeArrowheads="1"/>
          </p:cNvSpPr>
          <p:nvPr/>
        </p:nvSpPr>
        <p:spPr bwMode="auto">
          <a:xfrm>
            <a:off x="4900613" y="1968500"/>
            <a:ext cx="790575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000" b="1">
                <a:solidFill>
                  <a:srgbClr val="FFFF00"/>
                </a:solidFill>
                <a:effectLst/>
                <a:latin typeface="Times" charset="0"/>
              </a:rPr>
              <a:t>(2000 B.C.)</a:t>
            </a:r>
          </a:p>
        </p:txBody>
      </p:sp>
      <p:sp>
        <p:nvSpPr>
          <p:cNvPr id="413807" name="Rectangle 111"/>
          <p:cNvSpPr>
            <a:spLocks noChangeArrowheads="1"/>
          </p:cNvSpPr>
          <p:nvPr/>
        </p:nvSpPr>
        <p:spPr bwMode="auto">
          <a:xfrm>
            <a:off x="992188" y="2355850"/>
            <a:ext cx="2511425" cy="9112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>
                <a:solidFill>
                  <a:srgbClr val="FAFD00"/>
                </a:solidFill>
                <a:effectLst/>
                <a:latin typeface="Times" charset="0"/>
              </a:rPr>
              <a:t>C 7 S J </a:t>
            </a:r>
          </a:p>
        </p:txBody>
      </p:sp>
      <p:sp>
        <p:nvSpPr>
          <p:cNvPr id="413808" name="Rectangle 11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effectLst/>
                <a:latin typeface="Times" charset="0"/>
              </a:rPr>
              <a:t>7</a:t>
            </a:r>
          </a:p>
        </p:txBody>
      </p:sp>
      <p:sp>
        <p:nvSpPr>
          <p:cNvPr id="413809" name="Rectangle 113"/>
          <p:cNvSpPr>
            <a:spLocks noChangeArrowheads="1"/>
          </p:cNvSpPr>
          <p:nvPr/>
        </p:nvSpPr>
        <p:spPr bwMode="auto">
          <a:xfrm>
            <a:off x="725488" y="3506788"/>
            <a:ext cx="3463925" cy="9112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>
                <a:solidFill>
                  <a:srgbClr val="00FF00"/>
                </a:solidFill>
                <a:effectLst/>
                <a:latin typeface="Times" charset="0"/>
              </a:rPr>
              <a:t>7 = 4 + 3 </a:t>
            </a:r>
          </a:p>
        </p:txBody>
      </p:sp>
      <p:sp>
        <p:nvSpPr>
          <p:cNvPr id="413810" name="Line 114"/>
          <p:cNvSpPr>
            <a:spLocks noChangeShapeType="1"/>
          </p:cNvSpPr>
          <p:nvPr/>
        </p:nvSpPr>
        <p:spPr bwMode="auto">
          <a:xfrm>
            <a:off x="787400" y="838200"/>
            <a:ext cx="4064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11" name="Rectangle 115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12" name="Line 116"/>
          <p:cNvSpPr>
            <a:spLocks noChangeShapeType="1"/>
          </p:cNvSpPr>
          <p:nvPr/>
        </p:nvSpPr>
        <p:spPr bwMode="auto">
          <a:xfrm>
            <a:off x="1765300" y="2819400"/>
            <a:ext cx="279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13" name="Rectangle 117"/>
          <p:cNvSpPr>
            <a:spLocks noChangeArrowheads="1"/>
          </p:cNvSpPr>
          <p:nvPr/>
        </p:nvSpPr>
        <p:spPr bwMode="auto">
          <a:xfrm>
            <a:off x="5930900" y="634957"/>
            <a:ext cx="511175" cy="3663993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14" name="Text Box 118"/>
          <p:cNvSpPr txBox="1">
            <a:spLocks noChangeArrowheads="1"/>
          </p:cNvSpPr>
          <p:nvPr/>
        </p:nvSpPr>
        <p:spPr bwMode="auto">
          <a:xfrm rot="-5400000">
            <a:off x="4616834" y="2205423"/>
            <a:ext cx="3163119" cy="519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EEFF4B"/>
                </a:solidFill>
                <a:effectLst/>
                <a:latin typeface="Times" charset="0"/>
              </a:rPr>
              <a:t>3 </a:t>
            </a:r>
            <a:r>
              <a:rPr lang="en-US" b="1">
                <a:solidFill>
                  <a:srgbClr val="EEFF4B"/>
                </a:solidFill>
                <a:effectLst/>
                <a:latin typeface="Kalaham" charset="0"/>
              </a:rPr>
              <a:t>r%fq;fs;</a:t>
            </a:r>
            <a:endParaRPr lang="en-US" b="1">
              <a:solidFill>
                <a:srgbClr val="EEFF4B"/>
              </a:solidFill>
              <a:effectLst/>
              <a:latin typeface="Times" charset="0"/>
            </a:endParaRPr>
          </a:p>
        </p:txBody>
      </p:sp>
      <p:sp>
        <p:nvSpPr>
          <p:cNvPr id="413815" name="Rectangle 119"/>
          <p:cNvSpPr>
            <a:spLocks noChangeArrowheads="1"/>
          </p:cNvSpPr>
          <p:nvPr/>
        </p:nvSpPr>
        <p:spPr bwMode="auto">
          <a:xfrm rot="-5400000">
            <a:off x="5929313" y="5407025"/>
            <a:ext cx="511175" cy="5238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16" name="Rectangle 120"/>
          <p:cNvSpPr>
            <a:spLocks noChangeArrowheads="1"/>
          </p:cNvSpPr>
          <p:nvPr/>
        </p:nvSpPr>
        <p:spPr bwMode="auto">
          <a:xfrm rot="-5400000">
            <a:off x="5926138" y="4408488"/>
            <a:ext cx="511175" cy="5365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17" name="Text Box 121"/>
          <p:cNvSpPr txBox="1">
            <a:spLocks noChangeArrowheads="1"/>
          </p:cNvSpPr>
          <p:nvPr/>
        </p:nvSpPr>
        <p:spPr bwMode="auto">
          <a:xfrm rot="-5385664">
            <a:off x="6037263" y="4411663"/>
            <a:ext cx="354012" cy="519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EEFF4B"/>
                </a:solidFill>
                <a:effectLst/>
                <a:latin typeface="Times" charset="0"/>
              </a:rPr>
              <a:t>S</a:t>
            </a:r>
          </a:p>
        </p:txBody>
      </p:sp>
      <p:sp>
        <p:nvSpPr>
          <p:cNvPr id="413818" name="Text Box 122"/>
          <p:cNvSpPr txBox="1">
            <a:spLocks noChangeArrowheads="1"/>
          </p:cNvSpPr>
          <p:nvPr/>
        </p:nvSpPr>
        <p:spPr bwMode="auto">
          <a:xfrm rot="-5400000">
            <a:off x="6016626" y="5424487"/>
            <a:ext cx="341312" cy="51911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EEFF4B"/>
                </a:solidFill>
                <a:effectLst/>
                <a:latin typeface="Times" charset="0"/>
              </a:rPr>
              <a:t>J</a:t>
            </a:r>
          </a:p>
        </p:txBody>
      </p:sp>
      <p:sp>
        <p:nvSpPr>
          <p:cNvPr id="413819" name="Rectangle 123"/>
          <p:cNvSpPr>
            <a:spLocks noChangeArrowheads="1"/>
          </p:cNvSpPr>
          <p:nvPr/>
        </p:nvSpPr>
        <p:spPr bwMode="auto">
          <a:xfrm>
            <a:off x="3494088" y="2744788"/>
            <a:ext cx="511175" cy="27781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20" name="Text Box 124"/>
          <p:cNvSpPr txBox="1">
            <a:spLocks noChangeArrowheads="1"/>
          </p:cNvSpPr>
          <p:nvPr/>
        </p:nvSpPr>
        <p:spPr bwMode="auto">
          <a:xfrm rot="-5388536">
            <a:off x="2816226" y="3871912"/>
            <a:ext cx="1966912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EEFF4B"/>
                </a:solidFill>
                <a:effectLst/>
                <a:latin typeface="Times" charset="0"/>
              </a:rPr>
              <a:t>4 </a:t>
            </a:r>
            <a:r>
              <a:rPr lang="en-US" b="1">
                <a:solidFill>
                  <a:srgbClr val="EEFF4B"/>
                </a:solidFill>
                <a:effectLst/>
                <a:latin typeface="Kalaham" charset="0"/>
              </a:rPr>
              <a:t>kf;fs;</a:t>
            </a:r>
            <a:endParaRPr lang="en-US" b="1">
              <a:solidFill>
                <a:srgbClr val="EEFF4B"/>
              </a:solidFill>
              <a:effectLst/>
              <a:latin typeface="Times" charset="0"/>
            </a:endParaRPr>
          </a:p>
        </p:txBody>
      </p:sp>
      <p:sp>
        <p:nvSpPr>
          <p:cNvPr id="413821" name="Rectangle 125"/>
          <p:cNvSpPr>
            <a:spLocks noChangeArrowheads="1"/>
          </p:cNvSpPr>
          <p:nvPr/>
        </p:nvSpPr>
        <p:spPr bwMode="auto">
          <a:xfrm>
            <a:off x="3798888" y="5588000"/>
            <a:ext cx="274637" cy="765175"/>
          </a:xfrm>
          <a:prstGeom prst="rect">
            <a:avLst/>
          </a:prstGeom>
          <a:solidFill>
            <a:srgbClr val="4C54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22" name="Rectangle 126"/>
          <p:cNvSpPr>
            <a:spLocks noChangeArrowheads="1"/>
          </p:cNvSpPr>
          <p:nvPr/>
        </p:nvSpPr>
        <p:spPr bwMode="auto">
          <a:xfrm>
            <a:off x="3854450" y="2022475"/>
            <a:ext cx="150813" cy="696913"/>
          </a:xfrm>
          <a:prstGeom prst="rect">
            <a:avLst/>
          </a:prstGeom>
          <a:solidFill>
            <a:srgbClr val="4C54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23" name="Rectangle 127"/>
          <p:cNvSpPr>
            <a:spLocks noChangeArrowheads="1"/>
          </p:cNvSpPr>
          <p:nvPr/>
        </p:nvSpPr>
        <p:spPr bwMode="auto">
          <a:xfrm>
            <a:off x="3830638" y="2495550"/>
            <a:ext cx="188912" cy="215900"/>
          </a:xfrm>
          <a:prstGeom prst="rect">
            <a:avLst/>
          </a:prstGeom>
          <a:solidFill>
            <a:srgbClr val="5C66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707C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24" name="Rectangle 128"/>
          <p:cNvSpPr>
            <a:spLocks noChangeArrowheads="1"/>
          </p:cNvSpPr>
          <p:nvPr/>
        </p:nvSpPr>
        <p:spPr bwMode="auto">
          <a:xfrm rot="-5400000">
            <a:off x="3432175" y="941388"/>
            <a:ext cx="511175" cy="5746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25" name="Text Box 129"/>
          <p:cNvSpPr txBox="1">
            <a:spLocks noChangeArrowheads="1"/>
          </p:cNvSpPr>
          <p:nvPr/>
        </p:nvSpPr>
        <p:spPr bwMode="auto">
          <a:xfrm rot="-5400000">
            <a:off x="3540126" y="1027112"/>
            <a:ext cx="341312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EEFF4B"/>
                </a:solidFill>
                <a:effectLst/>
                <a:latin typeface="Times" charset="0"/>
              </a:rPr>
              <a:t>C</a:t>
            </a:r>
          </a:p>
        </p:txBody>
      </p:sp>
      <p:sp>
        <p:nvSpPr>
          <p:cNvPr id="413826" name="Freeform 130"/>
          <p:cNvSpPr>
            <a:spLocks/>
          </p:cNvSpPr>
          <p:nvPr/>
        </p:nvSpPr>
        <p:spPr bwMode="auto">
          <a:xfrm>
            <a:off x="7326313" y="34163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27" name="Freeform 131"/>
          <p:cNvSpPr>
            <a:spLocks/>
          </p:cNvSpPr>
          <p:nvPr/>
        </p:nvSpPr>
        <p:spPr bwMode="auto">
          <a:xfrm>
            <a:off x="7656513" y="17018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29" name="AutoShape 133"/>
          <p:cNvSpPr>
            <a:spLocks noChangeArrowheads="1"/>
          </p:cNvSpPr>
          <p:nvPr/>
        </p:nvSpPr>
        <p:spPr bwMode="auto">
          <a:xfrm>
            <a:off x="6597650" y="3235325"/>
            <a:ext cx="730250" cy="4206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30" name="Freeform 134"/>
          <p:cNvSpPr>
            <a:spLocks/>
          </p:cNvSpPr>
          <p:nvPr/>
        </p:nvSpPr>
        <p:spPr bwMode="auto">
          <a:xfrm>
            <a:off x="7339013" y="520065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31" name="Rectangle 135"/>
          <p:cNvSpPr>
            <a:spLocks noChangeArrowheads="1"/>
          </p:cNvSpPr>
          <p:nvPr/>
        </p:nvSpPr>
        <p:spPr bwMode="auto">
          <a:xfrm>
            <a:off x="4548188" y="519113"/>
            <a:ext cx="942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32" name="Freeform 136"/>
          <p:cNvSpPr>
            <a:spLocks/>
          </p:cNvSpPr>
          <p:nvPr/>
        </p:nvSpPr>
        <p:spPr bwMode="auto">
          <a:xfrm>
            <a:off x="4941888" y="2155825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33" name="AutoShape 137"/>
          <p:cNvSpPr>
            <a:spLocks noChangeArrowheads="1"/>
          </p:cNvSpPr>
          <p:nvPr/>
        </p:nvSpPr>
        <p:spPr bwMode="auto">
          <a:xfrm>
            <a:off x="4206875" y="2052638"/>
            <a:ext cx="730250" cy="8715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34" name="Rectangle 138"/>
          <p:cNvSpPr>
            <a:spLocks noChangeArrowheads="1"/>
          </p:cNvSpPr>
          <p:nvPr/>
        </p:nvSpPr>
        <p:spPr bwMode="auto">
          <a:xfrm>
            <a:off x="4203700" y="2243138"/>
            <a:ext cx="952500" cy="1049337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39" name="AutoShape 143"/>
          <p:cNvSpPr>
            <a:spLocks noChangeArrowheads="1"/>
          </p:cNvSpPr>
          <p:nvPr/>
        </p:nvSpPr>
        <p:spPr bwMode="auto">
          <a:xfrm>
            <a:off x="4224338" y="2068513"/>
            <a:ext cx="692150" cy="9032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40" name="AutoShape 144"/>
          <p:cNvSpPr>
            <a:spLocks noChangeArrowheads="1"/>
          </p:cNvSpPr>
          <p:nvPr/>
        </p:nvSpPr>
        <p:spPr bwMode="auto">
          <a:xfrm>
            <a:off x="4241800" y="4273550"/>
            <a:ext cx="730250" cy="3365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41" name="AutoShape 145"/>
          <p:cNvSpPr>
            <a:spLocks noChangeArrowheads="1"/>
          </p:cNvSpPr>
          <p:nvPr/>
        </p:nvSpPr>
        <p:spPr bwMode="auto">
          <a:xfrm>
            <a:off x="6577013" y="1287463"/>
            <a:ext cx="757237" cy="2825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42" name="Rectangle 146"/>
          <p:cNvSpPr>
            <a:spLocks noChangeArrowheads="1"/>
          </p:cNvSpPr>
          <p:nvPr/>
        </p:nvSpPr>
        <p:spPr bwMode="auto">
          <a:xfrm>
            <a:off x="6578600" y="1443038"/>
            <a:ext cx="971550" cy="167163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43" name="AutoShape 147"/>
          <p:cNvSpPr>
            <a:spLocks noChangeArrowheads="1"/>
          </p:cNvSpPr>
          <p:nvPr/>
        </p:nvSpPr>
        <p:spPr bwMode="auto">
          <a:xfrm>
            <a:off x="6596063" y="1323975"/>
            <a:ext cx="719137" cy="10636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44" name="Rectangle 148"/>
          <p:cNvSpPr>
            <a:spLocks noChangeArrowheads="1"/>
          </p:cNvSpPr>
          <p:nvPr/>
        </p:nvSpPr>
        <p:spPr bwMode="auto">
          <a:xfrm>
            <a:off x="6596063" y="3414713"/>
            <a:ext cx="969962" cy="90646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45" name="AutoShape 149"/>
          <p:cNvSpPr>
            <a:spLocks noChangeArrowheads="1"/>
          </p:cNvSpPr>
          <p:nvPr/>
        </p:nvSpPr>
        <p:spPr bwMode="auto">
          <a:xfrm>
            <a:off x="6610350" y="3254375"/>
            <a:ext cx="704850" cy="706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3846" name="Group 150"/>
          <p:cNvGrpSpPr>
            <a:grpSpLocks/>
          </p:cNvGrpSpPr>
          <p:nvPr/>
        </p:nvGrpSpPr>
        <p:grpSpPr bwMode="auto">
          <a:xfrm>
            <a:off x="6591300" y="4418013"/>
            <a:ext cx="952500" cy="527050"/>
            <a:chOff x="4152" y="2783"/>
            <a:chExt cx="600" cy="332"/>
          </a:xfrm>
        </p:grpSpPr>
        <p:sp>
          <p:nvSpPr>
            <p:cNvPr id="413847" name="AutoShape 151"/>
            <p:cNvSpPr>
              <a:spLocks noChangeArrowheads="1"/>
            </p:cNvSpPr>
            <p:nvPr/>
          </p:nvSpPr>
          <p:spPr bwMode="auto">
            <a:xfrm>
              <a:off x="4153" y="2783"/>
              <a:ext cx="460" cy="2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48" name="Rectangle 152"/>
            <p:cNvSpPr>
              <a:spLocks noChangeArrowheads="1"/>
            </p:cNvSpPr>
            <p:nvPr/>
          </p:nvSpPr>
          <p:spPr bwMode="auto">
            <a:xfrm>
              <a:off x="4152" y="2866"/>
              <a:ext cx="600" cy="24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49" name="AutoShape 153"/>
            <p:cNvSpPr>
              <a:spLocks noChangeArrowheads="1"/>
            </p:cNvSpPr>
            <p:nvPr/>
          </p:nvSpPr>
          <p:spPr bwMode="auto">
            <a:xfrm>
              <a:off x="4165" y="2799"/>
              <a:ext cx="436" cy="2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3850" name="Freeform 154"/>
          <p:cNvSpPr>
            <a:spLocks/>
          </p:cNvSpPr>
          <p:nvPr/>
        </p:nvSpPr>
        <p:spPr bwMode="auto">
          <a:xfrm>
            <a:off x="4827588" y="5788025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51" name="AutoShape 155"/>
          <p:cNvSpPr>
            <a:spLocks noChangeArrowheads="1"/>
          </p:cNvSpPr>
          <p:nvPr/>
        </p:nvSpPr>
        <p:spPr bwMode="auto">
          <a:xfrm>
            <a:off x="4251325" y="5662613"/>
            <a:ext cx="73660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52" name="Rectangle 156"/>
          <p:cNvSpPr>
            <a:spLocks noChangeArrowheads="1"/>
          </p:cNvSpPr>
          <p:nvPr/>
        </p:nvSpPr>
        <p:spPr bwMode="auto">
          <a:xfrm>
            <a:off x="4913313" y="4203700"/>
            <a:ext cx="790575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000" b="1">
                <a:solidFill>
                  <a:srgbClr val="FFFF00"/>
                </a:solidFill>
                <a:effectLst/>
                <a:latin typeface="Times" charset="0"/>
              </a:rPr>
              <a:t>(1500 B.C.)</a:t>
            </a:r>
          </a:p>
        </p:txBody>
      </p:sp>
      <p:sp>
        <p:nvSpPr>
          <p:cNvPr id="413853" name="Rectangle 157"/>
          <p:cNvSpPr>
            <a:spLocks noChangeArrowheads="1"/>
          </p:cNvSpPr>
          <p:nvPr/>
        </p:nvSpPr>
        <p:spPr bwMode="auto">
          <a:xfrm>
            <a:off x="7269163" y="4330700"/>
            <a:ext cx="727075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000" b="1">
                <a:solidFill>
                  <a:srgbClr val="FFFF00"/>
                </a:solidFill>
                <a:effectLst/>
                <a:latin typeface="Times" charset="0"/>
              </a:rPr>
              <a:t>(500 B.C.)</a:t>
            </a:r>
          </a:p>
        </p:txBody>
      </p:sp>
      <p:sp>
        <p:nvSpPr>
          <p:cNvPr id="413854" name="Rectangle 158"/>
          <p:cNvSpPr>
            <a:spLocks noChangeArrowheads="1"/>
          </p:cNvSpPr>
          <p:nvPr/>
        </p:nvSpPr>
        <p:spPr bwMode="auto">
          <a:xfrm>
            <a:off x="7262813" y="1219200"/>
            <a:ext cx="790575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000" b="1">
                <a:solidFill>
                  <a:srgbClr val="FFFF00"/>
                </a:solidFill>
                <a:effectLst/>
                <a:latin typeface="Times" charset="0"/>
              </a:rPr>
              <a:t>(1000 B.C.)</a:t>
            </a:r>
          </a:p>
        </p:txBody>
      </p:sp>
      <p:sp>
        <p:nvSpPr>
          <p:cNvPr id="413862" name="Rectangle 166"/>
          <p:cNvSpPr>
            <a:spLocks noChangeArrowheads="1"/>
          </p:cNvSpPr>
          <p:nvPr/>
        </p:nvSpPr>
        <p:spPr bwMode="auto">
          <a:xfrm>
            <a:off x="4156075" y="2060575"/>
            <a:ext cx="6381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effectLst/>
                <a:latin typeface="Kalaham" charset="0"/>
              </a:rPr>
              <a:t>Mgpufhk;</a:t>
            </a:r>
          </a:p>
        </p:txBody>
      </p:sp>
      <p:sp>
        <p:nvSpPr>
          <p:cNvPr id="413863" name="Freeform 167"/>
          <p:cNvSpPr>
            <a:spLocks/>
          </p:cNvSpPr>
          <p:nvPr/>
        </p:nvSpPr>
        <p:spPr bwMode="auto">
          <a:xfrm>
            <a:off x="4824413" y="35687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64" name="Rectangle 168"/>
          <p:cNvSpPr>
            <a:spLocks noChangeArrowheads="1"/>
          </p:cNvSpPr>
          <p:nvPr/>
        </p:nvSpPr>
        <p:spPr bwMode="auto">
          <a:xfrm>
            <a:off x="4405313" y="3898900"/>
            <a:ext cx="304800" cy="114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65" name="Freeform 169"/>
          <p:cNvSpPr>
            <a:spLocks/>
          </p:cNvSpPr>
          <p:nvPr/>
        </p:nvSpPr>
        <p:spPr bwMode="auto">
          <a:xfrm>
            <a:off x="4819650" y="35290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66" name="AutoShape 170"/>
          <p:cNvSpPr>
            <a:spLocks noChangeArrowheads="1"/>
          </p:cNvSpPr>
          <p:nvPr/>
        </p:nvSpPr>
        <p:spPr bwMode="auto">
          <a:xfrm>
            <a:off x="4241800" y="3443288"/>
            <a:ext cx="73025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67" name="Rectangle 171"/>
          <p:cNvSpPr>
            <a:spLocks noChangeArrowheads="1"/>
          </p:cNvSpPr>
          <p:nvPr/>
        </p:nvSpPr>
        <p:spPr bwMode="auto">
          <a:xfrm>
            <a:off x="4243388" y="3590925"/>
            <a:ext cx="952500" cy="4984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68" name="Rectangle 172"/>
          <p:cNvSpPr>
            <a:spLocks noChangeArrowheads="1"/>
          </p:cNvSpPr>
          <p:nvPr/>
        </p:nvSpPr>
        <p:spPr bwMode="auto">
          <a:xfrm>
            <a:off x="4354513" y="3849688"/>
            <a:ext cx="514350" cy="190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69" name="AutoShape 173"/>
          <p:cNvSpPr>
            <a:spLocks noChangeArrowheads="1"/>
          </p:cNvSpPr>
          <p:nvPr/>
        </p:nvSpPr>
        <p:spPr bwMode="auto">
          <a:xfrm>
            <a:off x="4260850" y="3475038"/>
            <a:ext cx="69215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0" name="Rectangle 174"/>
          <p:cNvSpPr>
            <a:spLocks noChangeArrowheads="1"/>
          </p:cNvSpPr>
          <p:nvPr/>
        </p:nvSpPr>
        <p:spPr bwMode="auto">
          <a:xfrm>
            <a:off x="4276725" y="3416300"/>
            <a:ext cx="6350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effectLst/>
                <a:latin typeface="Kalaham" charset="0"/>
              </a:rPr>
              <a:t>NahNrg;G</a:t>
            </a:r>
          </a:p>
        </p:txBody>
      </p:sp>
      <p:sp>
        <p:nvSpPr>
          <p:cNvPr id="413872" name="Line 176"/>
          <p:cNvSpPr>
            <a:spLocks noChangeShapeType="1"/>
          </p:cNvSpPr>
          <p:nvPr/>
        </p:nvSpPr>
        <p:spPr bwMode="auto">
          <a:xfrm>
            <a:off x="6627813" y="17843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3" name="Line 177"/>
          <p:cNvSpPr>
            <a:spLocks noChangeShapeType="1"/>
          </p:cNvSpPr>
          <p:nvPr/>
        </p:nvSpPr>
        <p:spPr bwMode="auto">
          <a:xfrm>
            <a:off x="6615113" y="24828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4" name="Line 178"/>
          <p:cNvSpPr>
            <a:spLocks noChangeShapeType="1"/>
          </p:cNvSpPr>
          <p:nvPr/>
        </p:nvSpPr>
        <p:spPr bwMode="auto">
          <a:xfrm>
            <a:off x="6615113" y="26606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5" name="Line 179"/>
          <p:cNvSpPr>
            <a:spLocks noChangeShapeType="1"/>
          </p:cNvSpPr>
          <p:nvPr/>
        </p:nvSpPr>
        <p:spPr bwMode="auto">
          <a:xfrm>
            <a:off x="6627813" y="28384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6" name="Line 180"/>
          <p:cNvSpPr>
            <a:spLocks noChangeShapeType="1"/>
          </p:cNvSpPr>
          <p:nvPr/>
        </p:nvSpPr>
        <p:spPr bwMode="auto">
          <a:xfrm>
            <a:off x="6621463" y="30162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7" name="Line 181"/>
          <p:cNvSpPr>
            <a:spLocks noChangeShapeType="1"/>
          </p:cNvSpPr>
          <p:nvPr/>
        </p:nvSpPr>
        <p:spPr bwMode="auto">
          <a:xfrm>
            <a:off x="7083425" y="1866900"/>
            <a:ext cx="0" cy="1181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8" name="Line 182"/>
          <p:cNvSpPr>
            <a:spLocks noChangeShapeType="1"/>
          </p:cNvSpPr>
          <p:nvPr/>
        </p:nvSpPr>
        <p:spPr bwMode="auto">
          <a:xfrm>
            <a:off x="6621463" y="21399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9" name="Line 183"/>
          <p:cNvSpPr>
            <a:spLocks noChangeShapeType="1"/>
          </p:cNvSpPr>
          <p:nvPr/>
        </p:nvSpPr>
        <p:spPr bwMode="auto">
          <a:xfrm>
            <a:off x="6627813" y="2305050"/>
            <a:ext cx="8763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80" name="Line 184"/>
          <p:cNvSpPr>
            <a:spLocks noChangeShapeType="1"/>
          </p:cNvSpPr>
          <p:nvPr/>
        </p:nvSpPr>
        <p:spPr bwMode="auto">
          <a:xfrm flipV="1">
            <a:off x="6627813" y="1962150"/>
            <a:ext cx="873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81" name="Line 185"/>
          <p:cNvSpPr>
            <a:spLocks noChangeShapeType="1"/>
          </p:cNvSpPr>
          <p:nvPr/>
        </p:nvSpPr>
        <p:spPr bwMode="auto">
          <a:xfrm>
            <a:off x="7088188" y="1684338"/>
            <a:ext cx="3175" cy="5619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83" name="Line 187"/>
          <p:cNvSpPr>
            <a:spLocks noChangeShapeType="1"/>
          </p:cNvSpPr>
          <p:nvPr/>
        </p:nvSpPr>
        <p:spPr bwMode="auto">
          <a:xfrm>
            <a:off x="6659563" y="38703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84" name="Rectangle 188"/>
          <p:cNvSpPr>
            <a:spLocks noChangeArrowheads="1"/>
          </p:cNvSpPr>
          <p:nvPr/>
        </p:nvSpPr>
        <p:spPr bwMode="auto">
          <a:xfrm>
            <a:off x="6523038" y="3213100"/>
            <a:ext cx="736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7EC2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>
                <a:solidFill>
                  <a:srgbClr val="790015"/>
                </a:solidFill>
                <a:effectLst/>
                <a:latin typeface="Kalaham" charset="0"/>
              </a:rPr>
              <a:t>rpiwapUg;G</a:t>
            </a:r>
            <a:endParaRPr lang="en-US" sz="900" b="1">
              <a:solidFill>
                <a:srgbClr val="FFA27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  <a:p>
            <a:pPr algn="l"/>
            <a:endParaRPr lang="en-US" sz="900" b="1">
              <a:solidFill>
                <a:srgbClr val="000000"/>
              </a:solidFill>
              <a:effectLst/>
              <a:latin typeface="Chicago" charset="0"/>
            </a:endParaRPr>
          </a:p>
        </p:txBody>
      </p:sp>
      <p:sp>
        <p:nvSpPr>
          <p:cNvPr id="413888" name="Rectangle 192"/>
          <p:cNvSpPr>
            <a:spLocks noChangeArrowheads="1"/>
          </p:cNvSpPr>
          <p:nvPr/>
        </p:nvSpPr>
        <p:spPr bwMode="auto">
          <a:xfrm>
            <a:off x="6599238" y="4394200"/>
            <a:ext cx="54768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>
                <a:solidFill>
                  <a:srgbClr val="790015"/>
                </a:solidFill>
                <a:effectLst/>
                <a:latin typeface="Kalaham" charset="0"/>
              </a:rPr>
              <a:t>mikjp</a:t>
            </a:r>
            <a:endParaRPr lang="en-US" sz="900" b="1">
              <a:solidFill>
                <a:srgbClr val="FFA27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  <a:p>
            <a:pPr algn="l"/>
            <a:endParaRPr lang="en-US" sz="900" b="1">
              <a:solidFill>
                <a:srgbClr val="000000"/>
              </a:solidFill>
              <a:effectLst/>
              <a:latin typeface="Chicago" charset="0"/>
            </a:endParaRPr>
          </a:p>
        </p:txBody>
      </p:sp>
      <p:sp>
        <p:nvSpPr>
          <p:cNvPr id="413890" name="Line 194"/>
          <p:cNvSpPr>
            <a:spLocks noChangeShapeType="1"/>
          </p:cNvSpPr>
          <p:nvPr/>
        </p:nvSpPr>
        <p:spPr bwMode="auto">
          <a:xfrm>
            <a:off x="6630988" y="1593850"/>
            <a:ext cx="8763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91" name="Line 195"/>
          <p:cNvSpPr>
            <a:spLocks noChangeShapeType="1"/>
          </p:cNvSpPr>
          <p:nvPr/>
        </p:nvSpPr>
        <p:spPr bwMode="auto">
          <a:xfrm>
            <a:off x="4308475" y="380047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92" name="Line 196"/>
          <p:cNvSpPr>
            <a:spLocks noChangeShapeType="1"/>
          </p:cNvSpPr>
          <p:nvPr/>
        </p:nvSpPr>
        <p:spPr bwMode="auto">
          <a:xfrm>
            <a:off x="4298950" y="4011613"/>
            <a:ext cx="838200" cy="4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93" name="Rectangle 197"/>
          <p:cNvSpPr>
            <a:spLocks noChangeArrowheads="1"/>
          </p:cNvSpPr>
          <p:nvPr/>
        </p:nvSpPr>
        <p:spPr bwMode="auto">
          <a:xfrm>
            <a:off x="6605588" y="5318125"/>
            <a:ext cx="952500" cy="102870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94" name="AutoShape 198"/>
          <p:cNvSpPr>
            <a:spLocks noChangeArrowheads="1"/>
          </p:cNvSpPr>
          <p:nvPr/>
        </p:nvSpPr>
        <p:spPr bwMode="auto">
          <a:xfrm>
            <a:off x="6621463" y="5154613"/>
            <a:ext cx="647700" cy="3635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95" name="Rectangle 199"/>
          <p:cNvSpPr>
            <a:spLocks noChangeArrowheads="1"/>
          </p:cNvSpPr>
          <p:nvPr/>
        </p:nvSpPr>
        <p:spPr bwMode="auto">
          <a:xfrm>
            <a:off x="6610350" y="5102225"/>
            <a:ext cx="593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200" b="1">
                <a:solidFill>
                  <a:srgbClr val="790015"/>
                </a:solidFill>
                <a:effectLst/>
                <a:latin typeface="Kalaham" charset="0"/>
              </a:rPr>
              <a:t>,NaR</a:t>
            </a:r>
          </a:p>
          <a:p>
            <a:pPr algn="l"/>
            <a:endParaRPr lang="en-US" sz="1200" b="1">
              <a:solidFill>
                <a:srgbClr val="000000"/>
              </a:solidFill>
              <a:effectLst/>
              <a:latin typeface="Chicago" charset="0"/>
            </a:endParaRPr>
          </a:p>
        </p:txBody>
      </p:sp>
      <p:sp>
        <p:nvSpPr>
          <p:cNvPr id="413896" name="Line 200"/>
          <p:cNvSpPr>
            <a:spLocks noChangeShapeType="1"/>
          </p:cNvSpPr>
          <p:nvPr/>
        </p:nvSpPr>
        <p:spPr bwMode="auto">
          <a:xfrm>
            <a:off x="6651625" y="54419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99" name="Line 203"/>
          <p:cNvSpPr>
            <a:spLocks noChangeShapeType="1"/>
          </p:cNvSpPr>
          <p:nvPr/>
        </p:nvSpPr>
        <p:spPr bwMode="auto">
          <a:xfrm>
            <a:off x="6669088" y="58801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0" name="Line 204"/>
          <p:cNvSpPr>
            <a:spLocks noChangeShapeType="1"/>
          </p:cNvSpPr>
          <p:nvPr/>
        </p:nvSpPr>
        <p:spPr bwMode="auto">
          <a:xfrm>
            <a:off x="6659563" y="615632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1" name="Line 205"/>
          <p:cNvSpPr>
            <a:spLocks noChangeShapeType="1"/>
          </p:cNvSpPr>
          <p:nvPr/>
        </p:nvSpPr>
        <p:spPr bwMode="auto">
          <a:xfrm flipV="1">
            <a:off x="6659563" y="62992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2" name="AutoShape 206"/>
          <p:cNvSpPr>
            <a:spLocks noChangeArrowheads="1"/>
          </p:cNvSpPr>
          <p:nvPr/>
        </p:nvSpPr>
        <p:spPr bwMode="auto">
          <a:xfrm>
            <a:off x="6594475" y="581025"/>
            <a:ext cx="730250" cy="2492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3" name="Rectangle 207"/>
          <p:cNvSpPr>
            <a:spLocks noChangeArrowheads="1"/>
          </p:cNvSpPr>
          <p:nvPr/>
        </p:nvSpPr>
        <p:spPr bwMode="auto">
          <a:xfrm>
            <a:off x="6592888" y="741363"/>
            <a:ext cx="952500" cy="44291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4" name="AutoShape 208"/>
          <p:cNvSpPr>
            <a:spLocks noChangeArrowheads="1"/>
          </p:cNvSpPr>
          <p:nvPr/>
        </p:nvSpPr>
        <p:spPr bwMode="auto">
          <a:xfrm>
            <a:off x="6613525" y="647700"/>
            <a:ext cx="692150" cy="250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5" name="Rectangle 209"/>
          <p:cNvSpPr>
            <a:spLocks noChangeArrowheads="1"/>
          </p:cNvSpPr>
          <p:nvPr/>
        </p:nvSpPr>
        <p:spPr bwMode="auto">
          <a:xfrm>
            <a:off x="6570663" y="561975"/>
            <a:ext cx="6445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>
                <a:solidFill>
                  <a:srgbClr val="790015"/>
                </a:solidFill>
                <a:effectLst/>
                <a:latin typeface="Kalaham" charset="0"/>
              </a:rPr>
              <a:t>Gul;rpfuk</a:t>
            </a:r>
            <a:r>
              <a:rPr lang="en-US" sz="1800" b="1">
                <a:solidFill>
                  <a:srgbClr val="790015"/>
                </a:solidFill>
                <a:effectLst/>
                <a:latin typeface="Kalaham" charset="0"/>
              </a:rPr>
              <a:t>;</a:t>
            </a:r>
            <a:endParaRPr lang="en-US" b="1">
              <a:solidFill>
                <a:srgbClr val="FFA27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  <a:p>
            <a:pPr algn="l"/>
            <a:endParaRPr lang="en-US" sz="900" b="1">
              <a:solidFill>
                <a:srgbClr val="000000"/>
              </a:solidFill>
              <a:effectLst/>
              <a:latin typeface="Chicago" charset="0"/>
            </a:endParaRPr>
          </a:p>
        </p:txBody>
      </p:sp>
      <p:sp>
        <p:nvSpPr>
          <p:cNvPr id="413906" name="Line 210"/>
          <p:cNvSpPr>
            <a:spLocks noChangeShapeType="1"/>
          </p:cNvSpPr>
          <p:nvPr/>
        </p:nvSpPr>
        <p:spPr bwMode="auto">
          <a:xfrm>
            <a:off x="6630988" y="111760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7" name="Line 211"/>
          <p:cNvSpPr>
            <a:spLocks noChangeShapeType="1"/>
          </p:cNvSpPr>
          <p:nvPr/>
        </p:nvSpPr>
        <p:spPr bwMode="auto">
          <a:xfrm flipV="1">
            <a:off x="6630988" y="928688"/>
            <a:ext cx="8636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8" name="Rectangle 212"/>
          <p:cNvSpPr>
            <a:spLocks noChangeArrowheads="1"/>
          </p:cNvSpPr>
          <p:nvPr/>
        </p:nvSpPr>
        <p:spPr bwMode="auto">
          <a:xfrm>
            <a:off x="6580188" y="1266825"/>
            <a:ext cx="61118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7EC2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>
                <a:solidFill>
                  <a:srgbClr val="790015"/>
                </a:solidFill>
                <a:effectLst/>
                <a:latin typeface="Kalaham" charset="0"/>
              </a:rPr>
              <a:t>uh[h{fk;</a:t>
            </a:r>
            <a:endParaRPr lang="en-US" sz="900" b="1">
              <a:solidFill>
                <a:srgbClr val="FFA27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  <a:p>
            <a:pPr algn="l"/>
            <a:endParaRPr lang="en-US" sz="900" b="1">
              <a:solidFill>
                <a:srgbClr val="000000"/>
              </a:solidFill>
              <a:effectLst/>
              <a:latin typeface="Chicago" charset="0"/>
            </a:endParaRPr>
          </a:p>
        </p:txBody>
      </p:sp>
      <p:sp>
        <p:nvSpPr>
          <p:cNvPr id="413909" name="Rectangle 213"/>
          <p:cNvSpPr>
            <a:spLocks noChangeArrowheads="1"/>
          </p:cNvSpPr>
          <p:nvPr/>
        </p:nvSpPr>
        <p:spPr bwMode="auto">
          <a:xfrm>
            <a:off x="4246563" y="5810250"/>
            <a:ext cx="952500" cy="4984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0" name="AutoShape 214"/>
          <p:cNvSpPr>
            <a:spLocks noChangeArrowheads="1"/>
          </p:cNvSpPr>
          <p:nvPr/>
        </p:nvSpPr>
        <p:spPr bwMode="auto">
          <a:xfrm>
            <a:off x="4265613" y="5700713"/>
            <a:ext cx="701675" cy="3333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1" name="Rectangle 215"/>
          <p:cNvSpPr>
            <a:spLocks noChangeArrowheads="1"/>
          </p:cNvSpPr>
          <p:nvPr/>
        </p:nvSpPr>
        <p:spPr bwMode="auto">
          <a:xfrm>
            <a:off x="4281488" y="5635625"/>
            <a:ext cx="7016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effectLst/>
                <a:latin typeface="Kalaham" charset="0"/>
              </a:rPr>
              <a:t>NahRth</a:t>
            </a:r>
          </a:p>
        </p:txBody>
      </p:sp>
      <p:sp>
        <p:nvSpPr>
          <p:cNvPr id="413912" name="Line 216"/>
          <p:cNvSpPr>
            <a:spLocks noChangeShapeType="1"/>
          </p:cNvSpPr>
          <p:nvPr/>
        </p:nvSpPr>
        <p:spPr bwMode="auto">
          <a:xfrm>
            <a:off x="4302125" y="604520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3" name="Line 217"/>
          <p:cNvSpPr>
            <a:spLocks noChangeShapeType="1"/>
          </p:cNvSpPr>
          <p:nvPr/>
        </p:nvSpPr>
        <p:spPr bwMode="auto">
          <a:xfrm>
            <a:off x="4305300" y="6230938"/>
            <a:ext cx="838200" cy="1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4" name="Rectangle 218"/>
          <p:cNvSpPr>
            <a:spLocks noChangeArrowheads="1"/>
          </p:cNvSpPr>
          <p:nvPr/>
        </p:nvSpPr>
        <p:spPr bwMode="auto">
          <a:xfrm>
            <a:off x="4227513" y="4421188"/>
            <a:ext cx="952500" cy="1143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5" name="AutoShape 219"/>
          <p:cNvSpPr>
            <a:spLocks noChangeArrowheads="1"/>
          </p:cNvSpPr>
          <p:nvPr/>
        </p:nvSpPr>
        <p:spPr bwMode="auto">
          <a:xfrm>
            <a:off x="4248150" y="4295775"/>
            <a:ext cx="704850" cy="3365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6" name="Rectangle 220"/>
          <p:cNvSpPr>
            <a:spLocks noChangeArrowheads="1"/>
          </p:cNvSpPr>
          <p:nvPr/>
        </p:nvSpPr>
        <p:spPr bwMode="auto">
          <a:xfrm>
            <a:off x="4318000" y="4257675"/>
            <a:ext cx="5032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effectLst/>
                <a:latin typeface="Kalaham" charset="0"/>
              </a:rPr>
              <a:t>NkhNr</a:t>
            </a:r>
          </a:p>
        </p:txBody>
      </p:sp>
      <p:sp>
        <p:nvSpPr>
          <p:cNvPr id="413917" name="Line 221"/>
          <p:cNvSpPr>
            <a:spLocks noChangeShapeType="1"/>
          </p:cNvSpPr>
          <p:nvPr/>
        </p:nvSpPr>
        <p:spPr bwMode="auto">
          <a:xfrm flipV="1">
            <a:off x="4270375" y="4579938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8" name="Line 222"/>
          <p:cNvSpPr>
            <a:spLocks noChangeShapeType="1"/>
          </p:cNvSpPr>
          <p:nvPr/>
        </p:nvSpPr>
        <p:spPr bwMode="auto">
          <a:xfrm>
            <a:off x="4279900" y="47688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9" name="Line 223"/>
          <p:cNvSpPr>
            <a:spLocks noChangeShapeType="1"/>
          </p:cNvSpPr>
          <p:nvPr/>
        </p:nvSpPr>
        <p:spPr bwMode="auto">
          <a:xfrm>
            <a:off x="4281488" y="49466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0" name="Line 224"/>
          <p:cNvSpPr>
            <a:spLocks noChangeShapeType="1"/>
          </p:cNvSpPr>
          <p:nvPr/>
        </p:nvSpPr>
        <p:spPr bwMode="auto">
          <a:xfrm>
            <a:off x="4279900" y="512445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1" name="Line 225"/>
          <p:cNvSpPr>
            <a:spLocks noChangeShapeType="1"/>
          </p:cNvSpPr>
          <p:nvPr/>
        </p:nvSpPr>
        <p:spPr bwMode="auto">
          <a:xfrm flipV="1">
            <a:off x="4270375" y="5291138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2" name="Line 226"/>
          <p:cNvSpPr>
            <a:spLocks noChangeShapeType="1"/>
          </p:cNvSpPr>
          <p:nvPr/>
        </p:nvSpPr>
        <p:spPr bwMode="auto">
          <a:xfrm>
            <a:off x="4271963" y="545465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3" name="Line 227"/>
          <p:cNvSpPr>
            <a:spLocks noChangeShapeType="1"/>
          </p:cNvSpPr>
          <p:nvPr/>
        </p:nvSpPr>
        <p:spPr bwMode="auto">
          <a:xfrm>
            <a:off x="4262438" y="2613025"/>
            <a:ext cx="83185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4" name="Line 228"/>
          <p:cNvSpPr>
            <a:spLocks noChangeShapeType="1"/>
          </p:cNvSpPr>
          <p:nvPr/>
        </p:nvSpPr>
        <p:spPr bwMode="auto">
          <a:xfrm>
            <a:off x="4262438" y="280987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5" name="Line 229"/>
          <p:cNvSpPr>
            <a:spLocks noChangeShapeType="1"/>
          </p:cNvSpPr>
          <p:nvPr/>
        </p:nvSpPr>
        <p:spPr bwMode="auto">
          <a:xfrm>
            <a:off x="4259263" y="242252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6" name="Line 230"/>
          <p:cNvSpPr>
            <a:spLocks noChangeShapeType="1"/>
          </p:cNvSpPr>
          <p:nvPr/>
        </p:nvSpPr>
        <p:spPr bwMode="auto">
          <a:xfrm flipV="1">
            <a:off x="4256088" y="2997200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7" name="Line 231"/>
          <p:cNvSpPr>
            <a:spLocks noChangeShapeType="1"/>
          </p:cNvSpPr>
          <p:nvPr/>
        </p:nvSpPr>
        <p:spPr bwMode="auto">
          <a:xfrm flipV="1">
            <a:off x="4252913" y="3182938"/>
            <a:ext cx="8461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8" name="Line 232"/>
          <p:cNvSpPr>
            <a:spLocks noChangeShapeType="1"/>
          </p:cNvSpPr>
          <p:nvPr/>
        </p:nvSpPr>
        <p:spPr bwMode="auto">
          <a:xfrm>
            <a:off x="6665913" y="60198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9" name="Rectangle 233"/>
          <p:cNvSpPr>
            <a:spLocks noChangeArrowheads="1"/>
          </p:cNvSpPr>
          <p:nvPr/>
        </p:nvSpPr>
        <p:spPr bwMode="auto">
          <a:xfrm>
            <a:off x="4097338" y="463550"/>
            <a:ext cx="1625600" cy="1490663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CEB6E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3930" name="Group 234"/>
          <p:cNvGrpSpPr>
            <a:grpSpLocks/>
          </p:cNvGrpSpPr>
          <p:nvPr/>
        </p:nvGrpSpPr>
        <p:grpSpPr bwMode="auto">
          <a:xfrm>
            <a:off x="4187825" y="563563"/>
            <a:ext cx="952500" cy="1316037"/>
            <a:chOff x="2663" y="408"/>
            <a:chExt cx="600" cy="716"/>
          </a:xfrm>
        </p:grpSpPr>
        <p:sp>
          <p:nvSpPr>
            <p:cNvPr id="413931" name="AutoShape 235"/>
            <p:cNvSpPr>
              <a:spLocks noChangeArrowheads="1"/>
            </p:cNvSpPr>
            <p:nvPr/>
          </p:nvSpPr>
          <p:spPr bwMode="auto">
            <a:xfrm>
              <a:off x="2664" y="408"/>
              <a:ext cx="460" cy="59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32" name="Rectangle 236"/>
            <p:cNvSpPr>
              <a:spLocks noChangeArrowheads="1"/>
            </p:cNvSpPr>
            <p:nvPr/>
          </p:nvSpPr>
          <p:spPr bwMode="auto">
            <a:xfrm>
              <a:off x="2663" y="508"/>
              <a:ext cx="600" cy="61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33" name="AutoShape 237"/>
            <p:cNvSpPr>
              <a:spLocks noChangeArrowheads="1"/>
            </p:cNvSpPr>
            <p:nvPr/>
          </p:nvSpPr>
          <p:spPr bwMode="auto">
            <a:xfrm>
              <a:off x="2676" y="420"/>
              <a:ext cx="436" cy="59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3934" name="Line 238"/>
          <p:cNvSpPr>
            <a:spLocks noChangeShapeType="1"/>
          </p:cNvSpPr>
          <p:nvPr/>
        </p:nvSpPr>
        <p:spPr bwMode="auto">
          <a:xfrm>
            <a:off x="4233863" y="10223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35" name="Line 239"/>
          <p:cNvSpPr>
            <a:spLocks noChangeShapeType="1"/>
          </p:cNvSpPr>
          <p:nvPr/>
        </p:nvSpPr>
        <p:spPr bwMode="auto">
          <a:xfrm>
            <a:off x="4233863" y="11874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36" name="Line 240"/>
          <p:cNvSpPr>
            <a:spLocks noChangeShapeType="1"/>
          </p:cNvSpPr>
          <p:nvPr/>
        </p:nvSpPr>
        <p:spPr bwMode="auto">
          <a:xfrm>
            <a:off x="4233863" y="13398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37" name="Line 241"/>
          <p:cNvSpPr>
            <a:spLocks noChangeShapeType="1"/>
          </p:cNvSpPr>
          <p:nvPr/>
        </p:nvSpPr>
        <p:spPr bwMode="auto">
          <a:xfrm>
            <a:off x="4238625" y="15049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38" name="Line 242"/>
          <p:cNvSpPr>
            <a:spLocks noChangeShapeType="1"/>
          </p:cNvSpPr>
          <p:nvPr/>
        </p:nvSpPr>
        <p:spPr bwMode="auto">
          <a:xfrm>
            <a:off x="4233863" y="16700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39" name="Line 243"/>
          <p:cNvSpPr>
            <a:spLocks noChangeShapeType="1"/>
          </p:cNvSpPr>
          <p:nvPr/>
        </p:nvSpPr>
        <p:spPr bwMode="auto">
          <a:xfrm>
            <a:off x="4233863" y="18224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40" name="Rectangle 244"/>
          <p:cNvSpPr>
            <a:spLocks noChangeArrowheads="1"/>
          </p:cNvSpPr>
          <p:nvPr/>
        </p:nvSpPr>
        <p:spPr bwMode="auto">
          <a:xfrm>
            <a:off x="4351338" y="854075"/>
            <a:ext cx="80486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>
                <a:solidFill>
                  <a:schemeClr val="accent2"/>
                </a:solidFill>
                <a:effectLst/>
                <a:latin typeface="Arial" charset="0"/>
              </a:rPr>
              <a:t>1</a:t>
            </a:r>
            <a:r>
              <a:rPr lang="en-US" sz="900" b="1">
                <a:solidFill>
                  <a:schemeClr val="accent2"/>
                </a:solidFill>
                <a:effectLst/>
                <a:latin typeface="Kalaham" charset="0"/>
              </a:rPr>
              <a:t>Mt ghtk</a:t>
            </a:r>
          </a:p>
        </p:txBody>
      </p:sp>
      <p:sp>
        <p:nvSpPr>
          <p:cNvPr id="413941" name="Rectangle 245"/>
          <p:cNvSpPr>
            <a:spLocks noChangeArrowheads="1"/>
          </p:cNvSpPr>
          <p:nvPr/>
        </p:nvSpPr>
        <p:spPr bwMode="auto">
          <a:xfrm>
            <a:off x="4270375" y="1006475"/>
            <a:ext cx="10112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>
                <a:solidFill>
                  <a:schemeClr val="accent2"/>
                </a:solidFill>
                <a:effectLst/>
                <a:latin typeface="Arial" charset="0"/>
              </a:rPr>
              <a:t>1</a:t>
            </a:r>
            <a:r>
              <a:rPr lang="en-US" sz="900" b="1">
                <a:solidFill>
                  <a:schemeClr val="accent2"/>
                </a:solidFill>
                <a:effectLst/>
                <a:latin typeface="Kalaham" charset="0"/>
              </a:rPr>
              <a:t>Mt RtpNr\k;</a:t>
            </a:r>
            <a:endParaRPr lang="en-US" sz="900" b="1">
              <a:solidFill>
                <a:schemeClr val="accent2"/>
              </a:solidFill>
              <a:effectLst/>
              <a:latin typeface="Arial" charset="0"/>
            </a:endParaRPr>
          </a:p>
          <a:p>
            <a:pPr algn="l"/>
            <a:endParaRPr lang="en-US" sz="900" b="1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413942" name="Rectangle 246"/>
          <p:cNvSpPr>
            <a:spLocks noChangeArrowheads="1"/>
          </p:cNvSpPr>
          <p:nvPr/>
        </p:nvSpPr>
        <p:spPr bwMode="auto">
          <a:xfrm>
            <a:off x="4278313" y="1171575"/>
            <a:ext cx="9144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>
                <a:solidFill>
                  <a:schemeClr val="accent2"/>
                </a:solidFill>
                <a:effectLst/>
                <a:latin typeface="Arial" charset="0"/>
              </a:rPr>
              <a:t>1</a:t>
            </a:r>
            <a:r>
              <a:rPr lang="en-US" sz="900" b="1">
                <a:solidFill>
                  <a:schemeClr val="accent2"/>
                </a:solidFill>
                <a:effectLst/>
                <a:latin typeface="Kalaham" charset="0"/>
              </a:rPr>
              <a:t>Mt FLk;gk;</a:t>
            </a:r>
            <a:endParaRPr lang="en-US" sz="900" b="1">
              <a:solidFill>
                <a:schemeClr val="accent2"/>
              </a:solidFill>
              <a:effectLst/>
              <a:latin typeface="Arial" charset="0"/>
            </a:endParaRPr>
          </a:p>
          <a:p>
            <a:pPr algn="l"/>
            <a:endParaRPr lang="en-US" sz="900" b="1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413943" name="Rectangle 247"/>
          <p:cNvSpPr>
            <a:spLocks noChangeArrowheads="1"/>
          </p:cNvSpPr>
          <p:nvPr/>
        </p:nvSpPr>
        <p:spPr bwMode="auto">
          <a:xfrm>
            <a:off x="4270375" y="1336675"/>
            <a:ext cx="914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>
                <a:solidFill>
                  <a:schemeClr val="accent2"/>
                </a:solidFill>
                <a:effectLst/>
                <a:latin typeface="Arial" charset="0"/>
              </a:rPr>
              <a:t>1</a:t>
            </a:r>
            <a:r>
              <a:rPr lang="en-US" sz="900" b="1">
                <a:solidFill>
                  <a:schemeClr val="accent2"/>
                </a:solidFill>
                <a:effectLst/>
                <a:latin typeface="Kalaham" charset="0"/>
              </a:rPr>
              <a:t>Mt nfhiy</a:t>
            </a:r>
          </a:p>
        </p:txBody>
      </p:sp>
      <p:sp>
        <p:nvSpPr>
          <p:cNvPr id="413944" name="Rectangle 248"/>
          <p:cNvSpPr>
            <a:spLocks noChangeArrowheads="1"/>
          </p:cNvSpPr>
          <p:nvPr/>
        </p:nvSpPr>
        <p:spPr bwMode="auto">
          <a:xfrm>
            <a:off x="4170363" y="1489075"/>
            <a:ext cx="106838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>
                <a:solidFill>
                  <a:schemeClr val="accent2"/>
                </a:solidFill>
                <a:effectLst/>
                <a:latin typeface="Kalaham" charset="0"/>
              </a:rPr>
              <a:t>nts;sk;</a:t>
            </a:r>
            <a:r>
              <a:rPr lang="en-US" sz="900" b="1">
                <a:solidFill>
                  <a:schemeClr val="accent2"/>
                </a:solidFill>
                <a:effectLst/>
                <a:latin typeface="Times New Roman" charset="0"/>
              </a:rPr>
              <a:t>/</a:t>
            </a:r>
            <a:r>
              <a:rPr lang="en-US" sz="900" b="1">
                <a:solidFill>
                  <a:schemeClr val="accent2"/>
                </a:solidFill>
                <a:effectLst/>
                <a:latin typeface="Kalaham" charset="0"/>
              </a:rPr>
              <a:t>thdtpy</a:t>
            </a:r>
          </a:p>
        </p:txBody>
      </p:sp>
      <p:sp>
        <p:nvSpPr>
          <p:cNvPr id="413945" name="Rectangle 249"/>
          <p:cNvSpPr>
            <a:spLocks noChangeArrowheads="1"/>
          </p:cNvSpPr>
          <p:nvPr/>
        </p:nvSpPr>
        <p:spPr bwMode="auto">
          <a:xfrm>
            <a:off x="4379913" y="1671638"/>
            <a:ext cx="5651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>
                <a:solidFill>
                  <a:schemeClr val="accent2"/>
                </a:solidFill>
                <a:effectLst/>
                <a:latin typeface="Kalaham" charset="0"/>
              </a:rPr>
              <a:t>NfhGuk;</a:t>
            </a:r>
            <a:endParaRPr lang="en-US" sz="900" b="1">
              <a:solidFill>
                <a:schemeClr val="accent2"/>
              </a:solidFill>
              <a:effectLst/>
              <a:latin typeface="Arial" charset="0"/>
            </a:endParaRPr>
          </a:p>
          <a:p>
            <a:pPr algn="l"/>
            <a:endParaRPr lang="en-US" sz="900" b="1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413946" name="Rectangle 250"/>
          <p:cNvSpPr>
            <a:spLocks noChangeArrowheads="1"/>
          </p:cNvSpPr>
          <p:nvPr/>
        </p:nvSpPr>
        <p:spPr bwMode="auto">
          <a:xfrm>
            <a:off x="4138613" y="546100"/>
            <a:ext cx="5365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>
                <a:solidFill>
                  <a:schemeClr val="accent2"/>
                </a:solidFill>
                <a:effectLst/>
                <a:latin typeface="Kalaham" charset="0"/>
              </a:rPr>
              <a:t>Gilg;G</a:t>
            </a:r>
          </a:p>
          <a:p>
            <a:pPr algn="l"/>
            <a:endParaRPr lang="en-US" sz="900" b="1">
              <a:solidFill>
                <a:srgbClr val="000000"/>
              </a:solidFill>
              <a:effectLst/>
              <a:latin typeface="Chicago" charset="0"/>
            </a:endParaRPr>
          </a:p>
        </p:txBody>
      </p:sp>
      <p:sp>
        <p:nvSpPr>
          <p:cNvPr id="413947" name="Rectangle 251"/>
          <p:cNvSpPr>
            <a:spLocks noChangeArrowheads="1"/>
          </p:cNvSpPr>
          <p:nvPr/>
        </p:nvSpPr>
        <p:spPr bwMode="auto">
          <a:xfrm>
            <a:off x="4130675" y="727075"/>
            <a:ext cx="11382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>
                <a:solidFill>
                  <a:schemeClr val="accent2"/>
                </a:solidFill>
                <a:effectLst/>
                <a:latin typeface="Arial" charset="0"/>
              </a:rPr>
              <a:t>1</a:t>
            </a:r>
            <a:r>
              <a:rPr lang="en-US" sz="900" b="1">
                <a:solidFill>
                  <a:schemeClr val="accent2"/>
                </a:solidFill>
                <a:effectLst/>
                <a:latin typeface="Kalaham" charset="0"/>
              </a:rPr>
              <a:t>Mt Mz;</a:t>
            </a:r>
            <a:r>
              <a:rPr lang="en-US" sz="900" b="1">
                <a:solidFill>
                  <a:schemeClr val="accent2"/>
                </a:solidFill>
                <a:effectLst/>
                <a:latin typeface="Times New Roman" charset="0"/>
              </a:rPr>
              <a:t>&amp;</a:t>
            </a:r>
            <a:r>
              <a:rPr lang="en-US" sz="900" b="1">
                <a:solidFill>
                  <a:schemeClr val="accent2"/>
                </a:solidFill>
                <a:effectLst/>
                <a:latin typeface="Kalaham" charset="0"/>
              </a:rPr>
              <a:t>ngz</a:t>
            </a:r>
          </a:p>
        </p:txBody>
      </p:sp>
      <p:sp>
        <p:nvSpPr>
          <p:cNvPr id="413948" name="Line 252"/>
          <p:cNvSpPr>
            <a:spLocks noChangeShapeType="1"/>
          </p:cNvSpPr>
          <p:nvPr/>
        </p:nvSpPr>
        <p:spPr bwMode="auto">
          <a:xfrm>
            <a:off x="4233863" y="88900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49" name="Line 253"/>
          <p:cNvSpPr>
            <a:spLocks noChangeShapeType="1"/>
          </p:cNvSpPr>
          <p:nvPr/>
        </p:nvSpPr>
        <p:spPr bwMode="auto">
          <a:xfrm>
            <a:off x="6659563" y="36671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50" name="Line 254"/>
          <p:cNvSpPr>
            <a:spLocks noChangeShapeType="1"/>
          </p:cNvSpPr>
          <p:nvPr/>
        </p:nvSpPr>
        <p:spPr bwMode="auto">
          <a:xfrm>
            <a:off x="6659563" y="40608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51" name="Line 255"/>
          <p:cNvSpPr>
            <a:spLocks noChangeShapeType="1"/>
          </p:cNvSpPr>
          <p:nvPr/>
        </p:nvSpPr>
        <p:spPr bwMode="auto">
          <a:xfrm>
            <a:off x="6659563" y="42513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52" name="Line 256"/>
          <p:cNvSpPr>
            <a:spLocks noChangeShapeType="1"/>
          </p:cNvSpPr>
          <p:nvPr/>
        </p:nvSpPr>
        <p:spPr bwMode="auto">
          <a:xfrm>
            <a:off x="6669088" y="57404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53" name="Line 257"/>
          <p:cNvSpPr>
            <a:spLocks noChangeShapeType="1"/>
          </p:cNvSpPr>
          <p:nvPr/>
        </p:nvSpPr>
        <p:spPr bwMode="auto">
          <a:xfrm>
            <a:off x="6643688" y="56007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54" name="Line 258"/>
          <p:cNvSpPr>
            <a:spLocks noChangeShapeType="1"/>
          </p:cNvSpPr>
          <p:nvPr/>
        </p:nvSpPr>
        <p:spPr bwMode="auto">
          <a:xfrm>
            <a:off x="6646863" y="48736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55" name="Line 259"/>
          <p:cNvSpPr>
            <a:spLocks noChangeShapeType="1"/>
          </p:cNvSpPr>
          <p:nvPr/>
        </p:nvSpPr>
        <p:spPr bwMode="auto">
          <a:xfrm>
            <a:off x="6646863" y="47212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56" name="Text Box 260"/>
          <p:cNvSpPr txBox="1">
            <a:spLocks noChangeArrowheads="1"/>
          </p:cNvSpPr>
          <p:nvPr/>
        </p:nvSpPr>
        <p:spPr bwMode="auto">
          <a:xfrm>
            <a:off x="7502525" y="6164263"/>
            <a:ext cx="15240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3957" name="Text Box 261"/>
          <p:cNvSpPr txBox="1">
            <a:spLocks noChangeArrowheads="1"/>
          </p:cNvSpPr>
          <p:nvPr/>
        </p:nvSpPr>
        <p:spPr bwMode="auto">
          <a:xfrm>
            <a:off x="1789113" y="-28575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effectLst/>
                <a:latin typeface="Kalaham" charset="0"/>
              </a:rPr>
              <a:t>Mjp</a:t>
            </a:r>
            <a:r>
              <a:rPr lang="en-US" sz="1600" b="1">
                <a:solidFill>
                  <a:schemeClr val="tx1"/>
                </a:solidFill>
                <a:effectLst/>
              </a:rPr>
              <a:t>. 1-11</a:t>
            </a:r>
          </a:p>
        </p:txBody>
      </p:sp>
      <p:sp>
        <p:nvSpPr>
          <p:cNvPr id="413958" name="Text Box 262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413959" name="Text Box 263"/>
          <p:cNvSpPr txBox="1">
            <a:spLocks noChangeArrowheads="1"/>
          </p:cNvSpPr>
          <p:nvPr/>
        </p:nvSpPr>
        <p:spPr bwMode="auto">
          <a:xfrm>
            <a:off x="8885238" y="61944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413970" name="Rectangle 274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</a:t>
            </a:r>
          </a:p>
        </p:txBody>
      </p:sp>
      <p:sp>
        <p:nvSpPr>
          <p:cNvPr id="413971" name="Text Box 275"/>
          <p:cNvSpPr txBox="1">
            <a:spLocks noChangeArrowheads="1"/>
          </p:cNvSpPr>
          <p:nvPr/>
        </p:nvSpPr>
        <p:spPr bwMode="auto">
          <a:xfrm>
            <a:off x="6794500" y="6242050"/>
            <a:ext cx="2014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Kalaham" charset="0"/>
              </a:rPr>
              <a:t>Ghl ifRhy; gf;fk;</a:t>
            </a: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.. 17-19</a:t>
            </a:r>
          </a:p>
        </p:txBody>
      </p:sp>
      <p:grpSp>
        <p:nvGrpSpPr>
          <p:cNvPr id="413972" name="Group 276"/>
          <p:cNvGrpSpPr>
            <a:grpSpLocks/>
          </p:cNvGrpSpPr>
          <p:nvPr/>
        </p:nvGrpSpPr>
        <p:grpSpPr bwMode="auto">
          <a:xfrm>
            <a:off x="5221289" y="1408113"/>
            <a:ext cx="2760663" cy="4195763"/>
            <a:chOff x="3289" y="887"/>
            <a:chExt cx="1739" cy="2643"/>
          </a:xfrm>
        </p:grpSpPr>
        <p:grpSp>
          <p:nvGrpSpPr>
            <p:cNvPr id="413973" name="Group 277"/>
            <p:cNvGrpSpPr>
              <a:grpSpLocks/>
            </p:cNvGrpSpPr>
            <p:nvPr/>
          </p:nvGrpSpPr>
          <p:grpSpPr bwMode="auto">
            <a:xfrm>
              <a:off x="3289" y="1421"/>
              <a:ext cx="247" cy="260"/>
              <a:chOff x="1609" y="1232"/>
              <a:chExt cx="247" cy="260"/>
            </a:xfrm>
          </p:grpSpPr>
          <p:grpSp>
            <p:nvGrpSpPr>
              <p:cNvPr id="413974" name="Group 278"/>
              <p:cNvGrpSpPr>
                <a:grpSpLocks/>
              </p:cNvGrpSpPr>
              <p:nvPr/>
            </p:nvGrpSpPr>
            <p:grpSpPr bwMode="auto">
              <a:xfrm>
                <a:off x="1620" y="1232"/>
                <a:ext cx="236" cy="260"/>
                <a:chOff x="1557" y="1007"/>
                <a:chExt cx="2105" cy="1949"/>
              </a:xfrm>
            </p:grpSpPr>
            <p:grpSp>
              <p:nvGrpSpPr>
                <p:cNvPr id="413976" name="Group 280"/>
                <p:cNvGrpSpPr>
                  <a:grpSpLocks/>
                </p:cNvGrpSpPr>
                <p:nvPr/>
              </p:nvGrpSpPr>
              <p:grpSpPr bwMode="auto">
                <a:xfrm>
                  <a:off x="1557" y="1209"/>
                  <a:ext cx="2105" cy="1421"/>
                  <a:chOff x="578" y="2316"/>
                  <a:chExt cx="2105" cy="1421"/>
                </a:xfrm>
              </p:grpSpPr>
              <p:sp>
                <p:nvSpPr>
                  <p:cNvPr id="413977" name="Freeform 281" descr="Cork"/>
                  <p:cNvSpPr>
                    <a:spLocks/>
                  </p:cNvSpPr>
                  <p:nvPr/>
                </p:nvSpPr>
                <p:spPr bwMode="auto">
                  <a:xfrm>
                    <a:off x="633" y="2316"/>
                    <a:ext cx="2050" cy="256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978" name="Freeform 282" descr="Cork"/>
                  <p:cNvSpPr>
                    <a:spLocks/>
                  </p:cNvSpPr>
                  <p:nvPr/>
                </p:nvSpPr>
                <p:spPr bwMode="auto">
                  <a:xfrm>
                    <a:off x="578" y="2506"/>
                    <a:ext cx="2074" cy="1231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3980" name="Freeform 284"/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2 w 85"/>
                    <a:gd name="T1" fmla="*/ 153 h 318"/>
                    <a:gd name="T2" fmla="*/ 64 w 85"/>
                    <a:gd name="T3" fmla="*/ 69 h 318"/>
                    <a:gd name="T4" fmla="*/ 47 w 85"/>
                    <a:gd name="T5" fmla="*/ 43 h 318"/>
                    <a:gd name="T6" fmla="*/ 55 w 85"/>
                    <a:gd name="T7" fmla="*/ 69 h 318"/>
                    <a:gd name="T8" fmla="*/ 64 w 85"/>
                    <a:gd name="T9" fmla="*/ 27 h 318"/>
                    <a:gd name="T10" fmla="*/ 38 w 85"/>
                    <a:gd name="T11" fmla="*/ 10 h 318"/>
                    <a:gd name="T12" fmla="*/ 38 w 85"/>
                    <a:gd name="T13" fmla="*/ 43 h 318"/>
                    <a:gd name="T14" fmla="*/ 47 w 85"/>
                    <a:gd name="T15" fmla="*/ 187 h 318"/>
                    <a:gd name="T16" fmla="*/ 30 w 85"/>
                    <a:gd name="T17" fmla="*/ 161 h 318"/>
                    <a:gd name="T18" fmla="*/ 38 w 85"/>
                    <a:gd name="T19" fmla="*/ 128 h 318"/>
                    <a:gd name="T20" fmla="*/ 47 w 85"/>
                    <a:gd name="T21" fmla="*/ 161 h 318"/>
                    <a:gd name="T22" fmla="*/ 38 w 85"/>
                    <a:gd name="T23" fmla="*/ 102 h 318"/>
                    <a:gd name="T24" fmla="*/ 47 w 85"/>
                    <a:gd name="T25" fmla="*/ 153 h 318"/>
                    <a:gd name="T26" fmla="*/ 38 w 85"/>
                    <a:gd name="T27" fmla="*/ 119 h 318"/>
                    <a:gd name="T28" fmla="*/ 47 w 85"/>
                    <a:gd name="T29" fmla="*/ 144 h 318"/>
                    <a:gd name="T30" fmla="*/ 55 w 85"/>
                    <a:gd name="T31" fmla="*/ 170 h 318"/>
                    <a:gd name="T32" fmla="*/ 72 w 85"/>
                    <a:gd name="T33" fmla="*/ 203 h 318"/>
                    <a:gd name="T34" fmla="*/ 80 w 85"/>
                    <a:gd name="T35" fmla="*/ 229 h 318"/>
                    <a:gd name="T36" fmla="*/ 72 w 85"/>
                    <a:gd name="T37" fmla="*/ 279 h 318"/>
                    <a:gd name="T38" fmla="*/ 64 w 85"/>
                    <a:gd name="T39" fmla="*/ 271 h 318"/>
                    <a:gd name="T40" fmla="*/ 55 w 85"/>
                    <a:gd name="T41" fmla="*/ 313 h 318"/>
                    <a:gd name="T42" fmla="*/ 38 w 85"/>
                    <a:gd name="T43" fmla="*/ 288 h 318"/>
                    <a:gd name="T44" fmla="*/ 30 w 85"/>
                    <a:gd name="T45" fmla="*/ 203 h 318"/>
                    <a:gd name="T46" fmla="*/ 22 w 85"/>
                    <a:gd name="T47" fmla="*/ 246 h 318"/>
                    <a:gd name="T48" fmla="*/ 5 w 85"/>
                    <a:gd name="T49" fmla="*/ 212 h 318"/>
                    <a:gd name="T50" fmla="*/ 38 w 85"/>
                    <a:gd name="T51" fmla="*/ 144 h 318"/>
                    <a:gd name="T52" fmla="*/ 64 w 85"/>
                    <a:gd name="T53" fmla="*/ 170 h 318"/>
                    <a:gd name="T54" fmla="*/ 72 w 85"/>
                    <a:gd name="T55" fmla="*/ 220 h 318"/>
                    <a:gd name="T56" fmla="*/ 64 w 85"/>
                    <a:gd name="T57" fmla="*/ 187 h 318"/>
                    <a:gd name="T58" fmla="*/ 64 w 85"/>
                    <a:gd name="T59" fmla="*/ 10 h 318"/>
                    <a:gd name="T60" fmla="*/ 47 w 85"/>
                    <a:gd name="T61" fmla="*/ 35 h 318"/>
                    <a:gd name="T62" fmla="*/ 22 w 85"/>
                    <a:gd name="T63" fmla="*/ 43 h 318"/>
                    <a:gd name="T64" fmla="*/ 38 w 85"/>
                    <a:gd name="T65" fmla="*/ 94 h 318"/>
                    <a:gd name="T66" fmla="*/ 55 w 85"/>
                    <a:gd name="T67" fmla="*/ 136 h 318"/>
                    <a:gd name="T68" fmla="*/ 72 w 85"/>
                    <a:gd name="T69" fmla="*/ 15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81" name="Freeform 285"/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2 w 105"/>
                    <a:gd name="T3" fmla="*/ 5 h 354"/>
                    <a:gd name="T4" fmla="*/ 73 w 105"/>
                    <a:gd name="T5" fmla="*/ 29 h 354"/>
                    <a:gd name="T6" fmla="*/ 84 w 105"/>
                    <a:gd name="T7" fmla="*/ 61 h 354"/>
                    <a:gd name="T8" fmla="*/ 84 w 105"/>
                    <a:gd name="T9" fmla="*/ 146 h 354"/>
                    <a:gd name="T10" fmla="*/ 97 w 105"/>
                    <a:gd name="T11" fmla="*/ 168 h 354"/>
                    <a:gd name="T12" fmla="*/ 97 w 105"/>
                    <a:gd name="T13" fmla="*/ 240 h 354"/>
                    <a:gd name="T14" fmla="*/ 84 w 105"/>
                    <a:gd name="T15" fmla="*/ 336 h 354"/>
                    <a:gd name="T16" fmla="*/ 68 w 105"/>
                    <a:gd name="T17" fmla="*/ 354 h 354"/>
                    <a:gd name="T18" fmla="*/ 14 w 105"/>
                    <a:gd name="T19" fmla="*/ 320 h 354"/>
                    <a:gd name="T20" fmla="*/ 12 w 105"/>
                    <a:gd name="T21" fmla="*/ 282 h 354"/>
                    <a:gd name="T22" fmla="*/ 14 w 105"/>
                    <a:gd name="T23" fmla="*/ 245 h 354"/>
                    <a:gd name="T24" fmla="*/ 9 w 105"/>
                    <a:gd name="T25" fmla="*/ 98 h 354"/>
                    <a:gd name="T26" fmla="*/ 20 w 105"/>
                    <a:gd name="T27" fmla="*/ 45 h 354"/>
                    <a:gd name="T28" fmla="*/ 6 w 105"/>
                    <a:gd name="T29" fmla="*/ 13 h 354"/>
                    <a:gd name="T30" fmla="*/ 1 w 105"/>
                    <a:gd name="T31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82" name="Freeform 286"/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1 w 149"/>
                    <a:gd name="T1" fmla="*/ 20 h 376"/>
                    <a:gd name="T2" fmla="*/ 133 w 149"/>
                    <a:gd name="T3" fmla="*/ 103 h 376"/>
                    <a:gd name="T4" fmla="*/ 125 w 149"/>
                    <a:gd name="T5" fmla="*/ 130 h 376"/>
                    <a:gd name="T6" fmla="*/ 122 w 149"/>
                    <a:gd name="T7" fmla="*/ 140 h 376"/>
                    <a:gd name="T8" fmla="*/ 104 w 149"/>
                    <a:gd name="T9" fmla="*/ 244 h 376"/>
                    <a:gd name="T10" fmla="*/ 82 w 149"/>
                    <a:gd name="T11" fmla="*/ 314 h 376"/>
                    <a:gd name="T12" fmla="*/ 66 w 149"/>
                    <a:gd name="T13" fmla="*/ 362 h 376"/>
                    <a:gd name="T14" fmla="*/ 56 w 149"/>
                    <a:gd name="T15" fmla="*/ 364 h 376"/>
                    <a:gd name="T16" fmla="*/ 18 w 149"/>
                    <a:gd name="T17" fmla="*/ 370 h 376"/>
                    <a:gd name="T18" fmla="*/ 2 w 149"/>
                    <a:gd name="T19" fmla="*/ 351 h 376"/>
                    <a:gd name="T20" fmla="*/ 5 w 149"/>
                    <a:gd name="T21" fmla="*/ 316 h 376"/>
                    <a:gd name="T22" fmla="*/ 8 w 149"/>
                    <a:gd name="T23" fmla="*/ 220 h 376"/>
                    <a:gd name="T24" fmla="*/ 21 w 149"/>
                    <a:gd name="T25" fmla="*/ 199 h 376"/>
                    <a:gd name="T26" fmla="*/ 34 w 149"/>
                    <a:gd name="T27" fmla="*/ 106 h 376"/>
                    <a:gd name="T28" fmla="*/ 42 w 149"/>
                    <a:gd name="T29" fmla="*/ 74 h 376"/>
                    <a:gd name="T30" fmla="*/ 80 w 149"/>
                    <a:gd name="T31" fmla="*/ 18 h 376"/>
                    <a:gd name="T32" fmla="*/ 122 w 149"/>
                    <a:gd name="T33" fmla="*/ 18 h 376"/>
                    <a:gd name="T34" fmla="*/ 141 w 149"/>
                    <a:gd name="T35" fmla="*/ 2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83" name="Freeform 287"/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6 w 96"/>
                    <a:gd name="T1" fmla="*/ 486 h 504"/>
                    <a:gd name="T2" fmla="*/ 61 w 96"/>
                    <a:gd name="T3" fmla="*/ 494 h 504"/>
                    <a:gd name="T4" fmla="*/ 72 w 96"/>
                    <a:gd name="T5" fmla="*/ 451 h 504"/>
                    <a:gd name="T6" fmla="*/ 72 w 96"/>
                    <a:gd name="T7" fmla="*/ 323 h 504"/>
                    <a:gd name="T8" fmla="*/ 88 w 96"/>
                    <a:gd name="T9" fmla="*/ 214 h 504"/>
                    <a:gd name="T10" fmla="*/ 96 w 96"/>
                    <a:gd name="T11" fmla="*/ 174 h 504"/>
                    <a:gd name="T12" fmla="*/ 88 w 96"/>
                    <a:gd name="T13" fmla="*/ 51 h 504"/>
                    <a:gd name="T14" fmla="*/ 77 w 96"/>
                    <a:gd name="T15" fmla="*/ 6 h 504"/>
                    <a:gd name="T16" fmla="*/ 29 w 96"/>
                    <a:gd name="T17" fmla="*/ 25 h 504"/>
                    <a:gd name="T18" fmla="*/ 26 w 96"/>
                    <a:gd name="T19" fmla="*/ 121 h 504"/>
                    <a:gd name="T20" fmla="*/ 32 w 96"/>
                    <a:gd name="T21" fmla="*/ 363 h 504"/>
                    <a:gd name="T22" fmla="*/ 40 w 96"/>
                    <a:gd name="T23" fmla="*/ 406 h 504"/>
                    <a:gd name="T24" fmla="*/ 24 w 96"/>
                    <a:gd name="T25" fmla="*/ 473 h 504"/>
                    <a:gd name="T26" fmla="*/ 26 w 96"/>
                    <a:gd name="T27" fmla="*/ 48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84" name="Freeform 288"/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81 h 410"/>
                    <a:gd name="T2" fmla="*/ 40 w 150"/>
                    <a:gd name="T3" fmla="*/ 410 h 410"/>
                    <a:gd name="T4" fmla="*/ 80 w 150"/>
                    <a:gd name="T5" fmla="*/ 402 h 410"/>
                    <a:gd name="T6" fmla="*/ 93 w 150"/>
                    <a:gd name="T7" fmla="*/ 362 h 410"/>
                    <a:gd name="T8" fmla="*/ 114 w 150"/>
                    <a:gd name="T9" fmla="*/ 280 h 410"/>
                    <a:gd name="T10" fmla="*/ 128 w 150"/>
                    <a:gd name="T11" fmla="*/ 216 h 410"/>
                    <a:gd name="T12" fmla="*/ 136 w 150"/>
                    <a:gd name="T13" fmla="*/ 192 h 410"/>
                    <a:gd name="T14" fmla="*/ 138 w 150"/>
                    <a:gd name="T15" fmla="*/ 117 h 410"/>
                    <a:gd name="T16" fmla="*/ 144 w 150"/>
                    <a:gd name="T17" fmla="*/ 101 h 410"/>
                    <a:gd name="T18" fmla="*/ 146 w 150"/>
                    <a:gd name="T19" fmla="*/ 48 h 410"/>
                    <a:gd name="T20" fmla="*/ 130 w 150"/>
                    <a:gd name="T21" fmla="*/ 0 h 410"/>
                    <a:gd name="T22" fmla="*/ 93 w 150"/>
                    <a:gd name="T23" fmla="*/ 13 h 410"/>
                    <a:gd name="T24" fmla="*/ 77 w 150"/>
                    <a:gd name="T25" fmla="*/ 53 h 410"/>
                    <a:gd name="T26" fmla="*/ 66 w 150"/>
                    <a:gd name="T27" fmla="*/ 138 h 410"/>
                    <a:gd name="T28" fmla="*/ 58 w 150"/>
                    <a:gd name="T29" fmla="*/ 162 h 410"/>
                    <a:gd name="T30" fmla="*/ 42 w 150"/>
                    <a:gd name="T31" fmla="*/ 216 h 410"/>
                    <a:gd name="T32" fmla="*/ 40 w 150"/>
                    <a:gd name="T33" fmla="*/ 226 h 410"/>
                    <a:gd name="T34" fmla="*/ 34 w 150"/>
                    <a:gd name="T35" fmla="*/ 232 h 410"/>
                    <a:gd name="T36" fmla="*/ 32 w 150"/>
                    <a:gd name="T37" fmla="*/ 250 h 410"/>
                    <a:gd name="T38" fmla="*/ 29 w 150"/>
                    <a:gd name="T39" fmla="*/ 258 h 410"/>
                    <a:gd name="T40" fmla="*/ 16 w 150"/>
                    <a:gd name="T41" fmla="*/ 349 h 410"/>
                    <a:gd name="T42" fmla="*/ 10 w 150"/>
                    <a:gd name="T43" fmla="*/ 381 h 410"/>
                    <a:gd name="T44" fmla="*/ 2 w 150"/>
                    <a:gd name="T45" fmla="*/ 386 h 410"/>
                    <a:gd name="T46" fmla="*/ 5 w 150"/>
                    <a:gd name="T47" fmla="*/ 38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3985" name="Rectangle 289"/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114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2115817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endParaRPr lang="en-US" sz="1600" i="1">
                  <a:solidFill>
                    <a:schemeClr val="bg2"/>
                  </a:solidFill>
                  <a:effectLst/>
                  <a:latin typeface="Helvetica" charset="0"/>
                </a:endParaRPr>
              </a:p>
            </p:txBody>
          </p:sp>
        </p:grpSp>
        <p:grpSp>
          <p:nvGrpSpPr>
            <p:cNvPr id="413986" name="Group 290"/>
            <p:cNvGrpSpPr>
              <a:grpSpLocks/>
            </p:cNvGrpSpPr>
            <p:nvPr/>
          </p:nvGrpSpPr>
          <p:grpSpPr bwMode="auto">
            <a:xfrm>
              <a:off x="3292" y="3270"/>
              <a:ext cx="247" cy="260"/>
              <a:chOff x="1609" y="1232"/>
              <a:chExt cx="247" cy="260"/>
            </a:xfrm>
          </p:grpSpPr>
          <p:grpSp>
            <p:nvGrpSpPr>
              <p:cNvPr id="413987" name="Group 291"/>
              <p:cNvGrpSpPr>
                <a:grpSpLocks/>
              </p:cNvGrpSpPr>
              <p:nvPr/>
            </p:nvGrpSpPr>
            <p:grpSpPr bwMode="auto">
              <a:xfrm>
                <a:off x="1620" y="1232"/>
                <a:ext cx="236" cy="260"/>
                <a:chOff x="1557" y="1007"/>
                <a:chExt cx="2105" cy="1949"/>
              </a:xfrm>
            </p:grpSpPr>
            <p:grpSp>
              <p:nvGrpSpPr>
                <p:cNvPr id="413989" name="Group 293"/>
                <p:cNvGrpSpPr>
                  <a:grpSpLocks/>
                </p:cNvGrpSpPr>
                <p:nvPr/>
              </p:nvGrpSpPr>
              <p:grpSpPr bwMode="auto">
                <a:xfrm>
                  <a:off x="1557" y="1209"/>
                  <a:ext cx="2105" cy="1421"/>
                  <a:chOff x="578" y="2316"/>
                  <a:chExt cx="2105" cy="1421"/>
                </a:xfrm>
              </p:grpSpPr>
              <p:sp>
                <p:nvSpPr>
                  <p:cNvPr id="413990" name="Freeform 294" descr="Cork"/>
                  <p:cNvSpPr>
                    <a:spLocks/>
                  </p:cNvSpPr>
                  <p:nvPr/>
                </p:nvSpPr>
                <p:spPr bwMode="auto">
                  <a:xfrm>
                    <a:off x="633" y="2316"/>
                    <a:ext cx="2050" cy="256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991" name="Freeform 295" descr="Cork"/>
                  <p:cNvSpPr>
                    <a:spLocks/>
                  </p:cNvSpPr>
                  <p:nvPr/>
                </p:nvSpPr>
                <p:spPr bwMode="auto">
                  <a:xfrm>
                    <a:off x="578" y="2506"/>
                    <a:ext cx="2074" cy="1231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3993" name="Freeform 297"/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2 w 85"/>
                    <a:gd name="T1" fmla="*/ 153 h 318"/>
                    <a:gd name="T2" fmla="*/ 64 w 85"/>
                    <a:gd name="T3" fmla="*/ 69 h 318"/>
                    <a:gd name="T4" fmla="*/ 47 w 85"/>
                    <a:gd name="T5" fmla="*/ 43 h 318"/>
                    <a:gd name="T6" fmla="*/ 55 w 85"/>
                    <a:gd name="T7" fmla="*/ 69 h 318"/>
                    <a:gd name="T8" fmla="*/ 64 w 85"/>
                    <a:gd name="T9" fmla="*/ 27 h 318"/>
                    <a:gd name="T10" fmla="*/ 38 w 85"/>
                    <a:gd name="T11" fmla="*/ 10 h 318"/>
                    <a:gd name="T12" fmla="*/ 38 w 85"/>
                    <a:gd name="T13" fmla="*/ 43 h 318"/>
                    <a:gd name="T14" fmla="*/ 47 w 85"/>
                    <a:gd name="T15" fmla="*/ 187 h 318"/>
                    <a:gd name="T16" fmla="*/ 30 w 85"/>
                    <a:gd name="T17" fmla="*/ 161 h 318"/>
                    <a:gd name="T18" fmla="*/ 38 w 85"/>
                    <a:gd name="T19" fmla="*/ 128 h 318"/>
                    <a:gd name="T20" fmla="*/ 47 w 85"/>
                    <a:gd name="T21" fmla="*/ 161 h 318"/>
                    <a:gd name="T22" fmla="*/ 38 w 85"/>
                    <a:gd name="T23" fmla="*/ 102 h 318"/>
                    <a:gd name="T24" fmla="*/ 47 w 85"/>
                    <a:gd name="T25" fmla="*/ 153 h 318"/>
                    <a:gd name="T26" fmla="*/ 38 w 85"/>
                    <a:gd name="T27" fmla="*/ 119 h 318"/>
                    <a:gd name="T28" fmla="*/ 47 w 85"/>
                    <a:gd name="T29" fmla="*/ 144 h 318"/>
                    <a:gd name="T30" fmla="*/ 55 w 85"/>
                    <a:gd name="T31" fmla="*/ 170 h 318"/>
                    <a:gd name="T32" fmla="*/ 72 w 85"/>
                    <a:gd name="T33" fmla="*/ 203 h 318"/>
                    <a:gd name="T34" fmla="*/ 80 w 85"/>
                    <a:gd name="T35" fmla="*/ 229 h 318"/>
                    <a:gd name="T36" fmla="*/ 72 w 85"/>
                    <a:gd name="T37" fmla="*/ 279 h 318"/>
                    <a:gd name="T38" fmla="*/ 64 w 85"/>
                    <a:gd name="T39" fmla="*/ 271 h 318"/>
                    <a:gd name="T40" fmla="*/ 55 w 85"/>
                    <a:gd name="T41" fmla="*/ 313 h 318"/>
                    <a:gd name="T42" fmla="*/ 38 w 85"/>
                    <a:gd name="T43" fmla="*/ 288 h 318"/>
                    <a:gd name="T44" fmla="*/ 30 w 85"/>
                    <a:gd name="T45" fmla="*/ 203 h 318"/>
                    <a:gd name="T46" fmla="*/ 22 w 85"/>
                    <a:gd name="T47" fmla="*/ 246 h 318"/>
                    <a:gd name="T48" fmla="*/ 5 w 85"/>
                    <a:gd name="T49" fmla="*/ 212 h 318"/>
                    <a:gd name="T50" fmla="*/ 38 w 85"/>
                    <a:gd name="T51" fmla="*/ 144 h 318"/>
                    <a:gd name="T52" fmla="*/ 64 w 85"/>
                    <a:gd name="T53" fmla="*/ 170 h 318"/>
                    <a:gd name="T54" fmla="*/ 72 w 85"/>
                    <a:gd name="T55" fmla="*/ 220 h 318"/>
                    <a:gd name="T56" fmla="*/ 64 w 85"/>
                    <a:gd name="T57" fmla="*/ 187 h 318"/>
                    <a:gd name="T58" fmla="*/ 64 w 85"/>
                    <a:gd name="T59" fmla="*/ 10 h 318"/>
                    <a:gd name="T60" fmla="*/ 47 w 85"/>
                    <a:gd name="T61" fmla="*/ 35 h 318"/>
                    <a:gd name="T62" fmla="*/ 22 w 85"/>
                    <a:gd name="T63" fmla="*/ 43 h 318"/>
                    <a:gd name="T64" fmla="*/ 38 w 85"/>
                    <a:gd name="T65" fmla="*/ 94 h 318"/>
                    <a:gd name="T66" fmla="*/ 55 w 85"/>
                    <a:gd name="T67" fmla="*/ 136 h 318"/>
                    <a:gd name="T68" fmla="*/ 72 w 85"/>
                    <a:gd name="T69" fmla="*/ 15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94" name="Freeform 298"/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2 w 105"/>
                    <a:gd name="T3" fmla="*/ 5 h 354"/>
                    <a:gd name="T4" fmla="*/ 73 w 105"/>
                    <a:gd name="T5" fmla="*/ 29 h 354"/>
                    <a:gd name="T6" fmla="*/ 84 w 105"/>
                    <a:gd name="T7" fmla="*/ 61 h 354"/>
                    <a:gd name="T8" fmla="*/ 84 w 105"/>
                    <a:gd name="T9" fmla="*/ 146 h 354"/>
                    <a:gd name="T10" fmla="*/ 97 w 105"/>
                    <a:gd name="T11" fmla="*/ 168 h 354"/>
                    <a:gd name="T12" fmla="*/ 97 w 105"/>
                    <a:gd name="T13" fmla="*/ 240 h 354"/>
                    <a:gd name="T14" fmla="*/ 84 w 105"/>
                    <a:gd name="T15" fmla="*/ 336 h 354"/>
                    <a:gd name="T16" fmla="*/ 68 w 105"/>
                    <a:gd name="T17" fmla="*/ 354 h 354"/>
                    <a:gd name="T18" fmla="*/ 14 w 105"/>
                    <a:gd name="T19" fmla="*/ 320 h 354"/>
                    <a:gd name="T20" fmla="*/ 12 w 105"/>
                    <a:gd name="T21" fmla="*/ 282 h 354"/>
                    <a:gd name="T22" fmla="*/ 14 w 105"/>
                    <a:gd name="T23" fmla="*/ 245 h 354"/>
                    <a:gd name="T24" fmla="*/ 9 w 105"/>
                    <a:gd name="T25" fmla="*/ 98 h 354"/>
                    <a:gd name="T26" fmla="*/ 20 w 105"/>
                    <a:gd name="T27" fmla="*/ 45 h 354"/>
                    <a:gd name="T28" fmla="*/ 6 w 105"/>
                    <a:gd name="T29" fmla="*/ 13 h 354"/>
                    <a:gd name="T30" fmla="*/ 1 w 105"/>
                    <a:gd name="T31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95" name="Freeform 299"/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1 w 149"/>
                    <a:gd name="T1" fmla="*/ 20 h 376"/>
                    <a:gd name="T2" fmla="*/ 133 w 149"/>
                    <a:gd name="T3" fmla="*/ 103 h 376"/>
                    <a:gd name="T4" fmla="*/ 125 w 149"/>
                    <a:gd name="T5" fmla="*/ 130 h 376"/>
                    <a:gd name="T6" fmla="*/ 122 w 149"/>
                    <a:gd name="T7" fmla="*/ 140 h 376"/>
                    <a:gd name="T8" fmla="*/ 104 w 149"/>
                    <a:gd name="T9" fmla="*/ 244 h 376"/>
                    <a:gd name="T10" fmla="*/ 82 w 149"/>
                    <a:gd name="T11" fmla="*/ 314 h 376"/>
                    <a:gd name="T12" fmla="*/ 66 w 149"/>
                    <a:gd name="T13" fmla="*/ 362 h 376"/>
                    <a:gd name="T14" fmla="*/ 56 w 149"/>
                    <a:gd name="T15" fmla="*/ 364 h 376"/>
                    <a:gd name="T16" fmla="*/ 18 w 149"/>
                    <a:gd name="T17" fmla="*/ 370 h 376"/>
                    <a:gd name="T18" fmla="*/ 2 w 149"/>
                    <a:gd name="T19" fmla="*/ 351 h 376"/>
                    <a:gd name="T20" fmla="*/ 5 w 149"/>
                    <a:gd name="T21" fmla="*/ 316 h 376"/>
                    <a:gd name="T22" fmla="*/ 8 w 149"/>
                    <a:gd name="T23" fmla="*/ 220 h 376"/>
                    <a:gd name="T24" fmla="*/ 21 w 149"/>
                    <a:gd name="T25" fmla="*/ 199 h 376"/>
                    <a:gd name="T26" fmla="*/ 34 w 149"/>
                    <a:gd name="T27" fmla="*/ 106 h 376"/>
                    <a:gd name="T28" fmla="*/ 42 w 149"/>
                    <a:gd name="T29" fmla="*/ 74 h 376"/>
                    <a:gd name="T30" fmla="*/ 80 w 149"/>
                    <a:gd name="T31" fmla="*/ 18 h 376"/>
                    <a:gd name="T32" fmla="*/ 122 w 149"/>
                    <a:gd name="T33" fmla="*/ 18 h 376"/>
                    <a:gd name="T34" fmla="*/ 141 w 149"/>
                    <a:gd name="T35" fmla="*/ 2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96" name="Freeform 300"/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6 w 96"/>
                    <a:gd name="T1" fmla="*/ 486 h 504"/>
                    <a:gd name="T2" fmla="*/ 61 w 96"/>
                    <a:gd name="T3" fmla="*/ 494 h 504"/>
                    <a:gd name="T4" fmla="*/ 72 w 96"/>
                    <a:gd name="T5" fmla="*/ 451 h 504"/>
                    <a:gd name="T6" fmla="*/ 72 w 96"/>
                    <a:gd name="T7" fmla="*/ 323 h 504"/>
                    <a:gd name="T8" fmla="*/ 88 w 96"/>
                    <a:gd name="T9" fmla="*/ 214 h 504"/>
                    <a:gd name="T10" fmla="*/ 96 w 96"/>
                    <a:gd name="T11" fmla="*/ 174 h 504"/>
                    <a:gd name="T12" fmla="*/ 88 w 96"/>
                    <a:gd name="T13" fmla="*/ 51 h 504"/>
                    <a:gd name="T14" fmla="*/ 77 w 96"/>
                    <a:gd name="T15" fmla="*/ 6 h 504"/>
                    <a:gd name="T16" fmla="*/ 29 w 96"/>
                    <a:gd name="T17" fmla="*/ 25 h 504"/>
                    <a:gd name="T18" fmla="*/ 26 w 96"/>
                    <a:gd name="T19" fmla="*/ 121 h 504"/>
                    <a:gd name="T20" fmla="*/ 32 w 96"/>
                    <a:gd name="T21" fmla="*/ 363 h 504"/>
                    <a:gd name="T22" fmla="*/ 40 w 96"/>
                    <a:gd name="T23" fmla="*/ 406 h 504"/>
                    <a:gd name="T24" fmla="*/ 24 w 96"/>
                    <a:gd name="T25" fmla="*/ 473 h 504"/>
                    <a:gd name="T26" fmla="*/ 26 w 96"/>
                    <a:gd name="T27" fmla="*/ 48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97" name="Freeform 301"/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81 h 410"/>
                    <a:gd name="T2" fmla="*/ 40 w 150"/>
                    <a:gd name="T3" fmla="*/ 410 h 410"/>
                    <a:gd name="T4" fmla="*/ 80 w 150"/>
                    <a:gd name="T5" fmla="*/ 402 h 410"/>
                    <a:gd name="T6" fmla="*/ 93 w 150"/>
                    <a:gd name="T7" fmla="*/ 362 h 410"/>
                    <a:gd name="T8" fmla="*/ 114 w 150"/>
                    <a:gd name="T9" fmla="*/ 280 h 410"/>
                    <a:gd name="T10" fmla="*/ 128 w 150"/>
                    <a:gd name="T11" fmla="*/ 216 h 410"/>
                    <a:gd name="T12" fmla="*/ 136 w 150"/>
                    <a:gd name="T13" fmla="*/ 192 h 410"/>
                    <a:gd name="T14" fmla="*/ 138 w 150"/>
                    <a:gd name="T15" fmla="*/ 117 h 410"/>
                    <a:gd name="T16" fmla="*/ 144 w 150"/>
                    <a:gd name="T17" fmla="*/ 101 h 410"/>
                    <a:gd name="T18" fmla="*/ 146 w 150"/>
                    <a:gd name="T19" fmla="*/ 48 h 410"/>
                    <a:gd name="T20" fmla="*/ 130 w 150"/>
                    <a:gd name="T21" fmla="*/ 0 h 410"/>
                    <a:gd name="T22" fmla="*/ 93 w 150"/>
                    <a:gd name="T23" fmla="*/ 13 h 410"/>
                    <a:gd name="T24" fmla="*/ 77 w 150"/>
                    <a:gd name="T25" fmla="*/ 53 h 410"/>
                    <a:gd name="T26" fmla="*/ 66 w 150"/>
                    <a:gd name="T27" fmla="*/ 138 h 410"/>
                    <a:gd name="T28" fmla="*/ 58 w 150"/>
                    <a:gd name="T29" fmla="*/ 162 h 410"/>
                    <a:gd name="T30" fmla="*/ 42 w 150"/>
                    <a:gd name="T31" fmla="*/ 216 h 410"/>
                    <a:gd name="T32" fmla="*/ 40 w 150"/>
                    <a:gd name="T33" fmla="*/ 226 h 410"/>
                    <a:gd name="T34" fmla="*/ 34 w 150"/>
                    <a:gd name="T35" fmla="*/ 232 h 410"/>
                    <a:gd name="T36" fmla="*/ 32 w 150"/>
                    <a:gd name="T37" fmla="*/ 250 h 410"/>
                    <a:gd name="T38" fmla="*/ 29 w 150"/>
                    <a:gd name="T39" fmla="*/ 258 h 410"/>
                    <a:gd name="T40" fmla="*/ 16 w 150"/>
                    <a:gd name="T41" fmla="*/ 349 h 410"/>
                    <a:gd name="T42" fmla="*/ 10 w 150"/>
                    <a:gd name="T43" fmla="*/ 381 h 410"/>
                    <a:gd name="T44" fmla="*/ 2 w 150"/>
                    <a:gd name="T45" fmla="*/ 386 h 410"/>
                    <a:gd name="T46" fmla="*/ 5 w 150"/>
                    <a:gd name="T47" fmla="*/ 38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3998" name="Rectangle 302"/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114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2115817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endParaRPr lang="en-US" sz="1600" i="1">
                  <a:solidFill>
                    <a:schemeClr val="bg2"/>
                  </a:solidFill>
                  <a:effectLst/>
                  <a:latin typeface="Helvetica" charset="0"/>
                </a:endParaRPr>
              </a:p>
            </p:txBody>
          </p:sp>
        </p:grpSp>
        <p:grpSp>
          <p:nvGrpSpPr>
            <p:cNvPr id="413999" name="Group 303"/>
            <p:cNvGrpSpPr>
              <a:grpSpLocks/>
            </p:cNvGrpSpPr>
            <p:nvPr/>
          </p:nvGrpSpPr>
          <p:grpSpPr bwMode="auto">
            <a:xfrm>
              <a:off x="4781" y="887"/>
              <a:ext cx="247" cy="260"/>
              <a:chOff x="1609" y="1232"/>
              <a:chExt cx="247" cy="260"/>
            </a:xfrm>
          </p:grpSpPr>
          <p:grpSp>
            <p:nvGrpSpPr>
              <p:cNvPr id="414000" name="Group 304"/>
              <p:cNvGrpSpPr>
                <a:grpSpLocks/>
              </p:cNvGrpSpPr>
              <p:nvPr/>
            </p:nvGrpSpPr>
            <p:grpSpPr bwMode="auto">
              <a:xfrm>
                <a:off x="1620" y="1232"/>
                <a:ext cx="236" cy="260"/>
                <a:chOff x="1557" y="1007"/>
                <a:chExt cx="2105" cy="1949"/>
              </a:xfrm>
            </p:grpSpPr>
            <p:grpSp>
              <p:nvGrpSpPr>
                <p:cNvPr id="414002" name="Group 306"/>
                <p:cNvGrpSpPr>
                  <a:grpSpLocks/>
                </p:cNvGrpSpPr>
                <p:nvPr/>
              </p:nvGrpSpPr>
              <p:grpSpPr bwMode="auto">
                <a:xfrm>
                  <a:off x="1557" y="1209"/>
                  <a:ext cx="2105" cy="1421"/>
                  <a:chOff x="578" y="2316"/>
                  <a:chExt cx="2105" cy="1421"/>
                </a:xfrm>
              </p:grpSpPr>
              <p:sp>
                <p:nvSpPr>
                  <p:cNvPr id="414003" name="Freeform 307" descr="Cork"/>
                  <p:cNvSpPr>
                    <a:spLocks/>
                  </p:cNvSpPr>
                  <p:nvPr/>
                </p:nvSpPr>
                <p:spPr bwMode="auto">
                  <a:xfrm>
                    <a:off x="633" y="2316"/>
                    <a:ext cx="2050" cy="256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4004" name="Freeform 308" descr="Cork"/>
                  <p:cNvSpPr>
                    <a:spLocks/>
                  </p:cNvSpPr>
                  <p:nvPr/>
                </p:nvSpPr>
                <p:spPr bwMode="auto">
                  <a:xfrm>
                    <a:off x="578" y="2506"/>
                    <a:ext cx="2074" cy="1231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4006" name="Freeform 310"/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2 w 85"/>
                    <a:gd name="T1" fmla="*/ 153 h 318"/>
                    <a:gd name="T2" fmla="*/ 64 w 85"/>
                    <a:gd name="T3" fmla="*/ 69 h 318"/>
                    <a:gd name="T4" fmla="*/ 47 w 85"/>
                    <a:gd name="T5" fmla="*/ 43 h 318"/>
                    <a:gd name="T6" fmla="*/ 55 w 85"/>
                    <a:gd name="T7" fmla="*/ 69 h 318"/>
                    <a:gd name="T8" fmla="*/ 64 w 85"/>
                    <a:gd name="T9" fmla="*/ 27 h 318"/>
                    <a:gd name="T10" fmla="*/ 38 w 85"/>
                    <a:gd name="T11" fmla="*/ 10 h 318"/>
                    <a:gd name="T12" fmla="*/ 38 w 85"/>
                    <a:gd name="T13" fmla="*/ 43 h 318"/>
                    <a:gd name="T14" fmla="*/ 47 w 85"/>
                    <a:gd name="T15" fmla="*/ 187 h 318"/>
                    <a:gd name="T16" fmla="*/ 30 w 85"/>
                    <a:gd name="T17" fmla="*/ 161 h 318"/>
                    <a:gd name="T18" fmla="*/ 38 w 85"/>
                    <a:gd name="T19" fmla="*/ 128 h 318"/>
                    <a:gd name="T20" fmla="*/ 47 w 85"/>
                    <a:gd name="T21" fmla="*/ 161 h 318"/>
                    <a:gd name="T22" fmla="*/ 38 w 85"/>
                    <a:gd name="T23" fmla="*/ 102 h 318"/>
                    <a:gd name="T24" fmla="*/ 47 w 85"/>
                    <a:gd name="T25" fmla="*/ 153 h 318"/>
                    <a:gd name="T26" fmla="*/ 38 w 85"/>
                    <a:gd name="T27" fmla="*/ 119 h 318"/>
                    <a:gd name="T28" fmla="*/ 47 w 85"/>
                    <a:gd name="T29" fmla="*/ 144 h 318"/>
                    <a:gd name="T30" fmla="*/ 55 w 85"/>
                    <a:gd name="T31" fmla="*/ 170 h 318"/>
                    <a:gd name="T32" fmla="*/ 72 w 85"/>
                    <a:gd name="T33" fmla="*/ 203 h 318"/>
                    <a:gd name="T34" fmla="*/ 80 w 85"/>
                    <a:gd name="T35" fmla="*/ 229 h 318"/>
                    <a:gd name="T36" fmla="*/ 72 w 85"/>
                    <a:gd name="T37" fmla="*/ 279 h 318"/>
                    <a:gd name="T38" fmla="*/ 64 w 85"/>
                    <a:gd name="T39" fmla="*/ 271 h 318"/>
                    <a:gd name="T40" fmla="*/ 55 w 85"/>
                    <a:gd name="T41" fmla="*/ 313 h 318"/>
                    <a:gd name="T42" fmla="*/ 38 w 85"/>
                    <a:gd name="T43" fmla="*/ 288 h 318"/>
                    <a:gd name="T44" fmla="*/ 30 w 85"/>
                    <a:gd name="T45" fmla="*/ 203 h 318"/>
                    <a:gd name="T46" fmla="*/ 22 w 85"/>
                    <a:gd name="T47" fmla="*/ 246 h 318"/>
                    <a:gd name="T48" fmla="*/ 5 w 85"/>
                    <a:gd name="T49" fmla="*/ 212 h 318"/>
                    <a:gd name="T50" fmla="*/ 38 w 85"/>
                    <a:gd name="T51" fmla="*/ 144 h 318"/>
                    <a:gd name="T52" fmla="*/ 64 w 85"/>
                    <a:gd name="T53" fmla="*/ 170 h 318"/>
                    <a:gd name="T54" fmla="*/ 72 w 85"/>
                    <a:gd name="T55" fmla="*/ 220 h 318"/>
                    <a:gd name="T56" fmla="*/ 64 w 85"/>
                    <a:gd name="T57" fmla="*/ 187 h 318"/>
                    <a:gd name="T58" fmla="*/ 64 w 85"/>
                    <a:gd name="T59" fmla="*/ 10 h 318"/>
                    <a:gd name="T60" fmla="*/ 47 w 85"/>
                    <a:gd name="T61" fmla="*/ 35 h 318"/>
                    <a:gd name="T62" fmla="*/ 22 w 85"/>
                    <a:gd name="T63" fmla="*/ 43 h 318"/>
                    <a:gd name="T64" fmla="*/ 38 w 85"/>
                    <a:gd name="T65" fmla="*/ 94 h 318"/>
                    <a:gd name="T66" fmla="*/ 55 w 85"/>
                    <a:gd name="T67" fmla="*/ 136 h 318"/>
                    <a:gd name="T68" fmla="*/ 72 w 85"/>
                    <a:gd name="T69" fmla="*/ 15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07" name="Freeform 311"/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2 w 105"/>
                    <a:gd name="T3" fmla="*/ 5 h 354"/>
                    <a:gd name="T4" fmla="*/ 73 w 105"/>
                    <a:gd name="T5" fmla="*/ 29 h 354"/>
                    <a:gd name="T6" fmla="*/ 84 w 105"/>
                    <a:gd name="T7" fmla="*/ 61 h 354"/>
                    <a:gd name="T8" fmla="*/ 84 w 105"/>
                    <a:gd name="T9" fmla="*/ 146 h 354"/>
                    <a:gd name="T10" fmla="*/ 97 w 105"/>
                    <a:gd name="T11" fmla="*/ 168 h 354"/>
                    <a:gd name="T12" fmla="*/ 97 w 105"/>
                    <a:gd name="T13" fmla="*/ 240 h 354"/>
                    <a:gd name="T14" fmla="*/ 84 w 105"/>
                    <a:gd name="T15" fmla="*/ 336 h 354"/>
                    <a:gd name="T16" fmla="*/ 68 w 105"/>
                    <a:gd name="T17" fmla="*/ 354 h 354"/>
                    <a:gd name="T18" fmla="*/ 14 w 105"/>
                    <a:gd name="T19" fmla="*/ 320 h 354"/>
                    <a:gd name="T20" fmla="*/ 12 w 105"/>
                    <a:gd name="T21" fmla="*/ 282 h 354"/>
                    <a:gd name="T22" fmla="*/ 14 w 105"/>
                    <a:gd name="T23" fmla="*/ 245 h 354"/>
                    <a:gd name="T24" fmla="*/ 9 w 105"/>
                    <a:gd name="T25" fmla="*/ 98 h 354"/>
                    <a:gd name="T26" fmla="*/ 20 w 105"/>
                    <a:gd name="T27" fmla="*/ 45 h 354"/>
                    <a:gd name="T28" fmla="*/ 6 w 105"/>
                    <a:gd name="T29" fmla="*/ 13 h 354"/>
                    <a:gd name="T30" fmla="*/ 1 w 105"/>
                    <a:gd name="T31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08" name="Freeform 312"/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1 w 149"/>
                    <a:gd name="T1" fmla="*/ 20 h 376"/>
                    <a:gd name="T2" fmla="*/ 133 w 149"/>
                    <a:gd name="T3" fmla="*/ 103 h 376"/>
                    <a:gd name="T4" fmla="*/ 125 w 149"/>
                    <a:gd name="T5" fmla="*/ 130 h 376"/>
                    <a:gd name="T6" fmla="*/ 122 w 149"/>
                    <a:gd name="T7" fmla="*/ 140 h 376"/>
                    <a:gd name="T8" fmla="*/ 104 w 149"/>
                    <a:gd name="T9" fmla="*/ 244 h 376"/>
                    <a:gd name="T10" fmla="*/ 82 w 149"/>
                    <a:gd name="T11" fmla="*/ 314 h 376"/>
                    <a:gd name="T12" fmla="*/ 66 w 149"/>
                    <a:gd name="T13" fmla="*/ 362 h 376"/>
                    <a:gd name="T14" fmla="*/ 56 w 149"/>
                    <a:gd name="T15" fmla="*/ 364 h 376"/>
                    <a:gd name="T16" fmla="*/ 18 w 149"/>
                    <a:gd name="T17" fmla="*/ 370 h 376"/>
                    <a:gd name="T18" fmla="*/ 2 w 149"/>
                    <a:gd name="T19" fmla="*/ 351 h 376"/>
                    <a:gd name="T20" fmla="*/ 5 w 149"/>
                    <a:gd name="T21" fmla="*/ 316 h 376"/>
                    <a:gd name="T22" fmla="*/ 8 w 149"/>
                    <a:gd name="T23" fmla="*/ 220 h 376"/>
                    <a:gd name="T24" fmla="*/ 21 w 149"/>
                    <a:gd name="T25" fmla="*/ 199 h 376"/>
                    <a:gd name="T26" fmla="*/ 34 w 149"/>
                    <a:gd name="T27" fmla="*/ 106 h 376"/>
                    <a:gd name="T28" fmla="*/ 42 w 149"/>
                    <a:gd name="T29" fmla="*/ 74 h 376"/>
                    <a:gd name="T30" fmla="*/ 80 w 149"/>
                    <a:gd name="T31" fmla="*/ 18 h 376"/>
                    <a:gd name="T32" fmla="*/ 122 w 149"/>
                    <a:gd name="T33" fmla="*/ 18 h 376"/>
                    <a:gd name="T34" fmla="*/ 141 w 149"/>
                    <a:gd name="T35" fmla="*/ 2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09" name="Freeform 313"/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6 w 96"/>
                    <a:gd name="T1" fmla="*/ 486 h 504"/>
                    <a:gd name="T2" fmla="*/ 61 w 96"/>
                    <a:gd name="T3" fmla="*/ 494 h 504"/>
                    <a:gd name="T4" fmla="*/ 72 w 96"/>
                    <a:gd name="T5" fmla="*/ 451 h 504"/>
                    <a:gd name="T6" fmla="*/ 72 w 96"/>
                    <a:gd name="T7" fmla="*/ 323 h 504"/>
                    <a:gd name="T8" fmla="*/ 88 w 96"/>
                    <a:gd name="T9" fmla="*/ 214 h 504"/>
                    <a:gd name="T10" fmla="*/ 96 w 96"/>
                    <a:gd name="T11" fmla="*/ 174 h 504"/>
                    <a:gd name="T12" fmla="*/ 88 w 96"/>
                    <a:gd name="T13" fmla="*/ 51 h 504"/>
                    <a:gd name="T14" fmla="*/ 77 w 96"/>
                    <a:gd name="T15" fmla="*/ 6 h 504"/>
                    <a:gd name="T16" fmla="*/ 29 w 96"/>
                    <a:gd name="T17" fmla="*/ 25 h 504"/>
                    <a:gd name="T18" fmla="*/ 26 w 96"/>
                    <a:gd name="T19" fmla="*/ 121 h 504"/>
                    <a:gd name="T20" fmla="*/ 32 w 96"/>
                    <a:gd name="T21" fmla="*/ 363 h 504"/>
                    <a:gd name="T22" fmla="*/ 40 w 96"/>
                    <a:gd name="T23" fmla="*/ 406 h 504"/>
                    <a:gd name="T24" fmla="*/ 24 w 96"/>
                    <a:gd name="T25" fmla="*/ 473 h 504"/>
                    <a:gd name="T26" fmla="*/ 26 w 96"/>
                    <a:gd name="T27" fmla="*/ 48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10" name="Freeform 314"/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81 h 410"/>
                    <a:gd name="T2" fmla="*/ 40 w 150"/>
                    <a:gd name="T3" fmla="*/ 410 h 410"/>
                    <a:gd name="T4" fmla="*/ 80 w 150"/>
                    <a:gd name="T5" fmla="*/ 402 h 410"/>
                    <a:gd name="T6" fmla="*/ 93 w 150"/>
                    <a:gd name="T7" fmla="*/ 362 h 410"/>
                    <a:gd name="T8" fmla="*/ 114 w 150"/>
                    <a:gd name="T9" fmla="*/ 280 h 410"/>
                    <a:gd name="T10" fmla="*/ 128 w 150"/>
                    <a:gd name="T11" fmla="*/ 216 h 410"/>
                    <a:gd name="T12" fmla="*/ 136 w 150"/>
                    <a:gd name="T13" fmla="*/ 192 h 410"/>
                    <a:gd name="T14" fmla="*/ 138 w 150"/>
                    <a:gd name="T15" fmla="*/ 117 h 410"/>
                    <a:gd name="T16" fmla="*/ 144 w 150"/>
                    <a:gd name="T17" fmla="*/ 101 h 410"/>
                    <a:gd name="T18" fmla="*/ 146 w 150"/>
                    <a:gd name="T19" fmla="*/ 48 h 410"/>
                    <a:gd name="T20" fmla="*/ 130 w 150"/>
                    <a:gd name="T21" fmla="*/ 0 h 410"/>
                    <a:gd name="T22" fmla="*/ 93 w 150"/>
                    <a:gd name="T23" fmla="*/ 13 h 410"/>
                    <a:gd name="T24" fmla="*/ 77 w 150"/>
                    <a:gd name="T25" fmla="*/ 53 h 410"/>
                    <a:gd name="T26" fmla="*/ 66 w 150"/>
                    <a:gd name="T27" fmla="*/ 138 h 410"/>
                    <a:gd name="T28" fmla="*/ 58 w 150"/>
                    <a:gd name="T29" fmla="*/ 162 h 410"/>
                    <a:gd name="T30" fmla="*/ 42 w 150"/>
                    <a:gd name="T31" fmla="*/ 216 h 410"/>
                    <a:gd name="T32" fmla="*/ 40 w 150"/>
                    <a:gd name="T33" fmla="*/ 226 h 410"/>
                    <a:gd name="T34" fmla="*/ 34 w 150"/>
                    <a:gd name="T35" fmla="*/ 232 h 410"/>
                    <a:gd name="T36" fmla="*/ 32 w 150"/>
                    <a:gd name="T37" fmla="*/ 250 h 410"/>
                    <a:gd name="T38" fmla="*/ 29 w 150"/>
                    <a:gd name="T39" fmla="*/ 258 h 410"/>
                    <a:gd name="T40" fmla="*/ 16 w 150"/>
                    <a:gd name="T41" fmla="*/ 349 h 410"/>
                    <a:gd name="T42" fmla="*/ 10 w 150"/>
                    <a:gd name="T43" fmla="*/ 381 h 410"/>
                    <a:gd name="T44" fmla="*/ 2 w 150"/>
                    <a:gd name="T45" fmla="*/ 386 h 410"/>
                    <a:gd name="T46" fmla="*/ 5 w 150"/>
                    <a:gd name="T47" fmla="*/ 38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4011" name="Rectangle 315"/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114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2115817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endParaRPr lang="en-US" sz="1600" i="1">
                  <a:solidFill>
                    <a:schemeClr val="bg2"/>
                  </a:solidFill>
                  <a:effectLst/>
                  <a:latin typeface="Helvetica" charset="0"/>
                </a:endParaRPr>
              </a:p>
            </p:txBody>
          </p:sp>
        </p:grpSp>
        <p:grpSp>
          <p:nvGrpSpPr>
            <p:cNvPr id="414012" name="Group 316"/>
            <p:cNvGrpSpPr>
              <a:grpSpLocks/>
            </p:cNvGrpSpPr>
            <p:nvPr/>
          </p:nvGrpSpPr>
          <p:grpSpPr bwMode="auto">
            <a:xfrm>
              <a:off x="4781" y="1391"/>
              <a:ext cx="247" cy="260"/>
              <a:chOff x="1609" y="1232"/>
              <a:chExt cx="247" cy="260"/>
            </a:xfrm>
          </p:grpSpPr>
          <p:grpSp>
            <p:nvGrpSpPr>
              <p:cNvPr id="414013" name="Group 317"/>
              <p:cNvGrpSpPr>
                <a:grpSpLocks/>
              </p:cNvGrpSpPr>
              <p:nvPr/>
            </p:nvGrpSpPr>
            <p:grpSpPr bwMode="auto">
              <a:xfrm>
                <a:off x="1620" y="1232"/>
                <a:ext cx="236" cy="260"/>
                <a:chOff x="1557" y="1007"/>
                <a:chExt cx="2105" cy="1949"/>
              </a:xfrm>
            </p:grpSpPr>
            <p:grpSp>
              <p:nvGrpSpPr>
                <p:cNvPr id="414015" name="Group 319"/>
                <p:cNvGrpSpPr>
                  <a:grpSpLocks/>
                </p:cNvGrpSpPr>
                <p:nvPr/>
              </p:nvGrpSpPr>
              <p:grpSpPr bwMode="auto">
                <a:xfrm>
                  <a:off x="1557" y="1209"/>
                  <a:ext cx="2105" cy="1421"/>
                  <a:chOff x="578" y="2316"/>
                  <a:chExt cx="2105" cy="1421"/>
                </a:xfrm>
              </p:grpSpPr>
              <p:sp>
                <p:nvSpPr>
                  <p:cNvPr id="414016" name="Freeform 320" descr="Cork"/>
                  <p:cNvSpPr>
                    <a:spLocks/>
                  </p:cNvSpPr>
                  <p:nvPr/>
                </p:nvSpPr>
                <p:spPr bwMode="auto">
                  <a:xfrm>
                    <a:off x="633" y="2316"/>
                    <a:ext cx="2050" cy="256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4017" name="Freeform 321" descr="Cork"/>
                  <p:cNvSpPr>
                    <a:spLocks/>
                  </p:cNvSpPr>
                  <p:nvPr/>
                </p:nvSpPr>
                <p:spPr bwMode="auto">
                  <a:xfrm>
                    <a:off x="578" y="2506"/>
                    <a:ext cx="2074" cy="1231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4019" name="Freeform 323"/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2 w 85"/>
                    <a:gd name="T1" fmla="*/ 153 h 318"/>
                    <a:gd name="T2" fmla="*/ 64 w 85"/>
                    <a:gd name="T3" fmla="*/ 69 h 318"/>
                    <a:gd name="T4" fmla="*/ 47 w 85"/>
                    <a:gd name="T5" fmla="*/ 43 h 318"/>
                    <a:gd name="T6" fmla="*/ 55 w 85"/>
                    <a:gd name="T7" fmla="*/ 69 h 318"/>
                    <a:gd name="T8" fmla="*/ 64 w 85"/>
                    <a:gd name="T9" fmla="*/ 27 h 318"/>
                    <a:gd name="T10" fmla="*/ 38 w 85"/>
                    <a:gd name="T11" fmla="*/ 10 h 318"/>
                    <a:gd name="T12" fmla="*/ 38 w 85"/>
                    <a:gd name="T13" fmla="*/ 43 h 318"/>
                    <a:gd name="T14" fmla="*/ 47 w 85"/>
                    <a:gd name="T15" fmla="*/ 187 h 318"/>
                    <a:gd name="T16" fmla="*/ 30 w 85"/>
                    <a:gd name="T17" fmla="*/ 161 h 318"/>
                    <a:gd name="T18" fmla="*/ 38 w 85"/>
                    <a:gd name="T19" fmla="*/ 128 h 318"/>
                    <a:gd name="T20" fmla="*/ 47 w 85"/>
                    <a:gd name="T21" fmla="*/ 161 h 318"/>
                    <a:gd name="T22" fmla="*/ 38 w 85"/>
                    <a:gd name="T23" fmla="*/ 102 h 318"/>
                    <a:gd name="T24" fmla="*/ 47 w 85"/>
                    <a:gd name="T25" fmla="*/ 153 h 318"/>
                    <a:gd name="T26" fmla="*/ 38 w 85"/>
                    <a:gd name="T27" fmla="*/ 119 h 318"/>
                    <a:gd name="T28" fmla="*/ 47 w 85"/>
                    <a:gd name="T29" fmla="*/ 144 h 318"/>
                    <a:gd name="T30" fmla="*/ 55 w 85"/>
                    <a:gd name="T31" fmla="*/ 170 h 318"/>
                    <a:gd name="T32" fmla="*/ 72 w 85"/>
                    <a:gd name="T33" fmla="*/ 203 h 318"/>
                    <a:gd name="T34" fmla="*/ 80 w 85"/>
                    <a:gd name="T35" fmla="*/ 229 h 318"/>
                    <a:gd name="T36" fmla="*/ 72 w 85"/>
                    <a:gd name="T37" fmla="*/ 279 h 318"/>
                    <a:gd name="T38" fmla="*/ 64 w 85"/>
                    <a:gd name="T39" fmla="*/ 271 h 318"/>
                    <a:gd name="T40" fmla="*/ 55 w 85"/>
                    <a:gd name="T41" fmla="*/ 313 h 318"/>
                    <a:gd name="T42" fmla="*/ 38 w 85"/>
                    <a:gd name="T43" fmla="*/ 288 h 318"/>
                    <a:gd name="T44" fmla="*/ 30 w 85"/>
                    <a:gd name="T45" fmla="*/ 203 h 318"/>
                    <a:gd name="T46" fmla="*/ 22 w 85"/>
                    <a:gd name="T47" fmla="*/ 246 h 318"/>
                    <a:gd name="T48" fmla="*/ 5 w 85"/>
                    <a:gd name="T49" fmla="*/ 212 h 318"/>
                    <a:gd name="T50" fmla="*/ 38 w 85"/>
                    <a:gd name="T51" fmla="*/ 144 h 318"/>
                    <a:gd name="T52" fmla="*/ 64 w 85"/>
                    <a:gd name="T53" fmla="*/ 170 h 318"/>
                    <a:gd name="T54" fmla="*/ 72 w 85"/>
                    <a:gd name="T55" fmla="*/ 220 h 318"/>
                    <a:gd name="T56" fmla="*/ 64 w 85"/>
                    <a:gd name="T57" fmla="*/ 187 h 318"/>
                    <a:gd name="T58" fmla="*/ 64 w 85"/>
                    <a:gd name="T59" fmla="*/ 10 h 318"/>
                    <a:gd name="T60" fmla="*/ 47 w 85"/>
                    <a:gd name="T61" fmla="*/ 35 h 318"/>
                    <a:gd name="T62" fmla="*/ 22 w 85"/>
                    <a:gd name="T63" fmla="*/ 43 h 318"/>
                    <a:gd name="T64" fmla="*/ 38 w 85"/>
                    <a:gd name="T65" fmla="*/ 94 h 318"/>
                    <a:gd name="T66" fmla="*/ 55 w 85"/>
                    <a:gd name="T67" fmla="*/ 136 h 318"/>
                    <a:gd name="T68" fmla="*/ 72 w 85"/>
                    <a:gd name="T69" fmla="*/ 15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20" name="Freeform 324"/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2 w 105"/>
                    <a:gd name="T3" fmla="*/ 5 h 354"/>
                    <a:gd name="T4" fmla="*/ 73 w 105"/>
                    <a:gd name="T5" fmla="*/ 29 h 354"/>
                    <a:gd name="T6" fmla="*/ 84 w 105"/>
                    <a:gd name="T7" fmla="*/ 61 h 354"/>
                    <a:gd name="T8" fmla="*/ 84 w 105"/>
                    <a:gd name="T9" fmla="*/ 146 h 354"/>
                    <a:gd name="T10" fmla="*/ 97 w 105"/>
                    <a:gd name="T11" fmla="*/ 168 h 354"/>
                    <a:gd name="T12" fmla="*/ 97 w 105"/>
                    <a:gd name="T13" fmla="*/ 240 h 354"/>
                    <a:gd name="T14" fmla="*/ 84 w 105"/>
                    <a:gd name="T15" fmla="*/ 336 h 354"/>
                    <a:gd name="T16" fmla="*/ 68 w 105"/>
                    <a:gd name="T17" fmla="*/ 354 h 354"/>
                    <a:gd name="T18" fmla="*/ 14 w 105"/>
                    <a:gd name="T19" fmla="*/ 320 h 354"/>
                    <a:gd name="T20" fmla="*/ 12 w 105"/>
                    <a:gd name="T21" fmla="*/ 282 h 354"/>
                    <a:gd name="T22" fmla="*/ 14 w 105"/>
                    <a:gd name="T23" fmla="*/ 245 h 354"/>
                    <a:gd name="T24" fmla="*/ 9 w 105"/>
                    <a:gd name="T25" fmla="*/ 98 h 354"/>
                    <a:gd name="T26" fmla="*/ 20 w 105"/>
                    <a:gd name="T27" fmla="*/ 45 h 354"/>
                    <a:gd name="T28" fmla="*/ 6 w 105"/>
                    <a:gd name="T29" fmla="*/ 13 h 354"/>
                    <a:gd name="T30" fmla="*/ 1 w 105"/>
                    <a:gd name="T31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21" name="Freeform 325"/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1 w 149"/>
                    <a:gd name="T1" fmla="*/ 20 h 376"/>
                    <a:gd name="T2" fmla="*/ 133 w 149"/>
                    <a:gd name="T3" fmla="*/ 103 h 376"/>
                    <a:gd name="T4" fmla="*/ 125 w 149"/>
                    <a:gd name="T5" fmla="*/ 130 h 376"/>
                    <a:gd name="T6" fmla="*/ 122 w 149"/>
                    <a:gd name="T7" fmla="*/ 140 h 376"/>
                    <a:gd name="T8" fmla="*/ 104 w 149"/>
                    <a:gd name="T9" fmla="*/ 244 h 376"/>
                    <a:gd name="T10" fmla="*/ 82 w 149"/>
                    <a:gd name="T11" fmla="*/ 314 h 376"/>
                    <a:gd name="T12" fmla="*/ 66 w 149"/>
                    <a:gd name="T13" fmla="*/ 362 h 376"/>
                    <a:gd name="T14" fmla="*/ 56 w 149"/>
                    <a:gd name="T15" fmla="*/ 364 h 376"/>
                    <a:gd name="T16" fmla="*/ 18 w 149"/>
                    <a:gd name="T17" fmla="*/ 370 h 376"/>
                    <a:gd name="T18" fmla="*/ 2 w 149"/>
                    <a:gd name="T19" fmla="*/ 351 h 376"/>
                    <a:gd name="T20" fmla="*/ 5 w 149"/>
                    <a:gd name="T21" fmla="*/ 316 h 376"/>
                    <a:gd name="T22" fmla="*/ 8 w 149"/>
                    <a:gd name="T23" fmla="*/ 220 h 376"/>
                    <a:gd name="T24" fmla="*/ 21 w 149"/>
                    <a:gd name="T25" fmla="*/ 199 h 376"/>
                    <a:gd name="T26" fmla="*/ 34 w 149"/>
                    <a:gd name="T27" fmla="*/ 106 h 376"/>
                    <a:gd name="T28" fmla="*/ 42 w 149"/>
                    <a:gd name="T29" fmla="*/ 74 h 376"/>
                    <a:gd name="T30" fmla="*/ 80 w 149"/>
                    <a:gd name="T31" fmla="*/ 18 h 376"/>
                    <a:gd name="T32" fmla="*/ 122 w 149"/>
                    <a:gd name="T33" fmla="*/ 18 h 376"/>
                    <a:gd name="T34" fmla="*/ 141 w 149"/>
                    <a:gd name="T35" fmla="*/ 2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22" name="Freeform 326"/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6 w 96"/>
                    <a:gd name="T1" fmla="*/ 486 h 504"/>
                    <a:gd name="T2" fmla="*/ 61 w 96"/>
                    <a:gd name="T3" fmla="*/ 494 h 504"/>
                    <a:gd name="T4" fmla="*/ 72 w 96"/>
                    <a:gd name="T5" fmla="*/ 451 h 504"/>
                    <a:gd name="T6" fmla="*/ 72 w 96"/>
                    <a:gd name="T7" fmla="*/ 323 h 504"/>
                    <a:gd name="T8" fmla="*/ 88 w 96"/>
                    <a:gd name="T9" fmla="*/ 214 h 504"/>
                    <a:gd name="T10" fmla="*/ 96 w 96"/>
                    <a:gd name="T11" fmla="*/ 174 h 504"/>
                    <a:gd name="T12" fmla="*/ 88 w 96"/>
                    <a:gd name="T13" fmla="*/ 51 h 504"/>
                    <a:gd name="T14" fmla="*/ 77 w 96"/>
                    <a:gd name="T15" fmla="*/ 6 h 504"/>
                    <a:gd name="T16" fmla="*/ 29 w 96"/>
                    <a:gd name="T17" fmla="*/ 25 h 504"/>
                    <a:gd name="T18" fmla="*/ 26 w 96"/>
                    <a:gd name="T19" fmla="*/ 121 h 504"/>
                    <a:gd name="T20" fmla="*/ 32 w 96"/>
                    <a:gd name="T21" fmla="*/ 363 h 504"/>
                    <a:gd name="T22" fmla="*/ 40 w 96"/>
                    <a:gd name="T23" fmla="*/ 406 h 504"/>
                    <a:gd name="T24" fmla="*/ 24 w 96"/>
                    <a:gd name="T25" fmla="*/ 473 h 504"/>
                    <a:gd name="T26" fmla="*/ 26 w 96"/>
                    <a:gd name="T27" fmla="*/ 48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23" name="Freeform 327"/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81 h 410"/>
                    <a:gd name="T2" fmla="*/ 40 w 150"/>
                    <a:gd name="T3" fmla="*/ 410 h 410"/>
                    <a:gd name="T4" fmla="*/ 80 w 150"/>
                    <a:gd name="T5" fmla="*/ 402 h 410"/>
                    <a:gd name="T6" fmla="*/ 93 w 150"/>
                    <a:gd name="T7" fmla="*/ 362 h 410"/>
                    <a:gd name="T8" fmla="*/ 114 w 150"/>
                    <a:gd name="T9" fmla="*/ 280 h 410"/>
                    <a:gd name="T10" fmla="*/ 128 w 150"/>
                    <a:gd name="T11" fmla="*/ 216 h 410"/>
                    <a:gd name="T12" fmla="*/ 136 w 150"/>
                    <a:gd name="T13" fmla="*/ 192 h 410"/>
                    <a:gd name="T14" fmla="*/ 138 w 150"/>
                    <a:gd name="T15" fmla="*/ 117 h 410"/>
                    <a:gd name="T16" fmla="*/ 144 w 150"/>
                    <a:gd name="T17" fmla="*/ 101 h 410"/>
                    <a:gd name="T18" fmla="*/ 146 w 150"/>
                    <a:gd name="T19" fmla="*/ 48 h 410"/>
                    <a:gd name="T20" fmla="*/ 130 w 150"/>
                    <a:gd name="T21" fmla="*/ 0 h 410"/>
                    <a:gd name="T22" fmla="*/ 93 w 150"/>
                    <a:gd name="T23" fmla="*/ 13 h 410"/>
                    <a:gd name="T24" fmla="*/ 77 w 150"/>
                    <a:gd name="T25" fmla="*/ 53 h 410"/>
                    <a:gd name="T26" fmla="*/ 66 w 150"/>
                    <a:gd name="T27" fmla="*/ 138 h 410"/>
                    <a:gd name="T28" fmla="*/ 58 w 150"/>
                    <a:gd name="T29" fmla="*/ 162 h 410"/>
                    <a:gd name="T30" fmla="*/ 42 w 150"/>
                    <a:gd name="T31" fmla="*/ 216 h 410"/>
                    <a:gd name="T32" fmla="*/ 40 w 150"/>
                    <a:gd name="T33" fmla="*/ 226 h 410"/>
                    <a:gd name="T34" fmla="*/ 34 w 150"/>
                    <a:gd name="T35" fmla="*/ 232 h 410"/>
                    <a:gd name="T36" fmla="*/ 32 w 150"/>
                    <a:gd name="T37" fmla="*/ 250 h 410"/>
                    <a:gd name="T38" fmla="*/ 29 w 150"/>
                    <a:gd name="T39" fmla="*/ 258 h 410"/>
                    <a:gd name="T40" fmla="*/ 16 w 150"/>
                    <a:gd name="T41" fmla="*/ 349 h 410"/>
                    <a:gd name="T42" fmla="*/ 10 w 150"/>
                    <a:gd name="T43" fmla="*/ 381 h 410"/>
                    <a:gd name="T44" fmla="*/ 2 w 150"/>
                    <a:gd name="T45" fmla="*/ 386 h 410"/>
                    <a:gd name="T46" fmla="*/ 5 w 150"/>
                    <a:gd name="T47" fmla="*/ 38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4024" name="Rectangle 328"/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114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2115817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endParaRPr lang="en-US" sz="1600" i="1">
                  <a:solidFill>
                    <a:schemeClr val="bg2"/>
                  </a:solidFill>
                  <a:effectLst/>
                  <a:latin typeface="Helvetica" charset="0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9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503" name="Rectangle 24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Left"/>
            <a:lightRig rig="legacyNormal3" dir="r"/>
          </a:scene3d>
          <a:sp3d extrusionH="201600" prstMaterial="legacyMetal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6504" name="Text Box 248"/>
          <p:cNvSpPr txBox="1">
            <a:spLocks noChangeArrowheads="1"/>
          </p:cNvSpPr>
          <p:nvPr/>
        </p:nvSpPr>
        <p:spPr bwMode="auto">
          <a:xfrm>
            <a:off x="7502525" y="6164263"/>
            <a:ext cx="15240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6505" name="Text Box 249"/>
          <p:cNvSpPr txBox="1">
            <a:spLocks noChangeArrowheads="1"/>
          </p:cNvSpPr>
          <p:nvPr/>
        </p:nvSpPr>
        <p:spPr bwMode="auto">
          <a:xfrm>
            <a:off x="8885238" y="61944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736509" name="Text Box 253"/>
          <p:cNvSpPr txBox="1">
            <a:spLocks noChangeArrowheads="1"/>
          </p:cNvSpPr>
          <p:nvPr/>
        </p:nvSpPr>
        <p:spPr bwMode="auto">
          <a:xfrm>
            <a:off x="300038" y="6545263"/>
            <a:ext cx="990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</a:rPr>
              <a:t>©2004 TBBMI</a:t>
            </a:r>
          </a:p>
        </p:txBody>
      </p:sp>
      <p:sp>
        <p:nvSpPr>
          <p:cNvPr id="736510" name="Rectangle 254"/>
          <p:cNvSpPr>
            <a:spLocks noChangeArrowheads="1"/>
          </p:cNvSpPr>
          <p:nvPr/>
        </p:nvSpPr>
        <p:spPr bwMode="auto">
          <a:xfrm>
            <a:off x="7562850" y="6521450"/>
            <a:ext cx="6746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736511" name="Rectangle 255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</a:t>
            </a:r>
          </a:p>
        </p:txBody>
      </p:sp>
      <p:sp>
        <p:nvSpPr>
          <p:cNvPr id="736514" name="AutoShape 258">
            <a:hlinkClick r:id="rId2" action="ppaction://hlinkpres?slideindex=1&amp;slidetitle=PowerPoint Presentation"/>
          </p:cNvPr>
          <p:cNvSpPr>
            <a:spLocks noChangeArrowheads="1"/>
          </p:cNvSpPr>
          <p:nvPr/>
        </p:nvSpPr>
        <p:spPr bwMode="auto">
          <a:xfrm>
            <a:off x="8093075" y="5715000"/>
            <a:ext cx="730250" cy="4730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tint val="96471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TopLeft"/>
            <a:lightRig rig="legacyNormal3" dir="r"/>
          </a:scene3d>
          <a:sp3d extrusionH="201600" prstMaterial="legacyMetal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b="1">
                <a:solidFill>
                  <a:schemeClr val="tx1"/>
                </a:solidFill>
                <a:latin typeface="Tharmini Plain" charset="0"/>
                <a:ea typeface="굴림" charset="0"/>
                <a:cs typeface="굴림" charset="0"/>
              </a:rPr>
              <a:t>jpUkiwapd;</a:t>
            </a:r>
            <a:r>
              <a:rPr lang="en-US" altLang="ko-KR" sz="2800" b="1">
                <a:solidFill>
                  <a:schemeClr val="tx1"/>
                </a:solidFill>
                <a:latin typeface="Lucida Grande" charset="0"/>
                <a:ea typeface="굴림" charset="0"/>
                <a:cs typeface="굴림" charset="0"/>
              </a:rPr>
              <a:t>…</a:t>
            </a:r>
            <a:r>
              <a:rPr lang="en-US" altLang="ko-KR" sz="2800" b="1">
                <a:solidFill>
                  <a:schemeClr val="tx1"/>
                </a:solidFill>
                <a:latin typeface="Tharmini Plain" charset="0"/>
                <a:ea typeface="굴림" charset="0"/>
                <a:cs typeface="굴림" charset="0"/>
              </a:rPr>
              <a:t>mbg;gil •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30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Freeform 2"/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>
              <a:gd name="T0" fmla="*/ 72 w 1069"/>
              <a:gd name="T1" fmla="*/ 36 h 421"/>
              <a:gd name="T2" fmla="*/ 156 w 1069"/>
              <a:gd name="T3" fmla="*/ 84 h 421"/>
              <a:gd name="T4" fmla="*/ 240 w 1069"/>
              <a:gd name="T5" fmla="*/ 120 h 421"/>
              <a:gd name="T6" fmla="*/ 324 w 1069"/>
              <a:gd name="T7" fmla="*/ 144 h 421"/>
              <a:gd name="T8" fmla="*/ 204 w 1069"/>
              <a:gd name="T9" fmla="*/ 72 h 421"/>
              <a:gd name="T10" fmla="*/ 132 w 1069"/>
              <a:gd name="T11" fmla="*/ 24 h 421"/>
              <a:gd name="T12" fmla="*/ 96 w 1069"/>
              <a:gd name="T13" fmla="*/ 36 h 421"/>
              <a:gd name="T14" fmla="*/ 168 w 1069"/>
              <a:gd name="T15" fmla="*/ 72 h 421"/>
              <a:gd name="T16" fmla="*/ 252 w 1069"/>
              <a:gd name="T17" fmla="*/ 96 h 421"/>
              <a:gd name="T18" fmla="*/ 348 w 1069"/>
              <a:gd name="T19" fmla="*/ 132 h 421"/>
              <a:gd name="T20" fmla="*/ 528 w 1069"/>
              <a:gd name="T21" fmla="*/ 204 h 421"/>
              <a:gd name="T22" fmla="*/ 612 w 1069"/>
              <a:gd name="T23" fmla="*/ 240 h 421"/>
              <a:gd name="T24" fmla="*/ 684 w 1069"/>
              <a:gd name="T25" fmla="*/ 252 h 421"/>
              <a:gd name="T26" fmla="*/ 792 w 1069"/>
              <a:gd name="T27" fmla="*/ 288 h 421"/>
              <a:gd name="T28" fmla="*/ 900 w 1069"/>
              <a:gd name="T29" fmla="*/ 348 h 421"/>
              <a:gd name="T30" fmla="*/ 984 w 1069"/>
              <a:gd name="T31" fmla="*/ 372 h 421"/>
              <a:gd name="T32" fmla="*/ 1068 w 1069"/>
              <a:gd name="T33" fmla="*/ 360 h 421"/>
              <a:gd name="T34" fmla="*/ 1008 w 1069"/>
              <a:gd name="T35" fmla="*/ 312 h 421"/>
              <a:gd name="T36" fmla="*/ 924 w 1069"/>
              <a:gd name="T37" fmla="*/ 288 h 421"/>
              <a:gd name="T38" fmla="*/ 828 w 1069"/>
              <a:gd name="T39" fmla="*/ 252 h 421"/>
              <a:gd name="T40" fmla="*/ 732 w 1069"/>
              <a:gd name="T41" fmla="*/ 216 h 421"/>
              <a:gd name="T42" fmla="*/ 624 w 1069"/>
              <a:gd name="T43" fmla="*/ 180 h 421"/>
              <a:gd name="T44" fmla="*/ 540 w 1069"/>
              <a:gd name="T45" fmla="*/ 168 h 421"/>
              <a:gd name="T46" fmla="*/ 444 w 1069"/>
              <a:gd name="T47" fmla="*/ 120 h 421"/>
              <a:gd name="T48" fmla="*/ 348 w 1069"/>
              <a:gd name="T49" fmla="*/ 96 h 421"/>
              <a:gd name="T50" fmla="*/ 276 w 1069"/>
              <a:gd name="T51" fmla="*/ 72 h 421"/>
              <a:gd name="T52" fmla="*/ 204 w 1069"/>
              <a:gd name="T53" fmla="*/ 48 h 421"/>
              <a:gd name="T54" fmla="*/ 132 w 1069"/>
              <a:gd name="T55" fmla="*/ 36 h 421"/>
              <a:gd name="T56" fmla="*/ 60 w 1069"/>
              <a:gd name="T57" fmla="*/ 24 h 421"/>
              <a:gd name="T58" fmla="*/ 12 w 1069"/>
              <a:gd name="T59" fmla="*/ 60 h 421"/>
              <a:gd name="T60" fmla="*/ 12 w 1069"/>
              <a:gd name="T61" fmla="*/ 144 h 421"/>
              <a:gd name="T62" fmla="*/ 12 w 1069"/>
              <a:gd name="T63" fmla="*/ 216 h 421"/>
              <a:gd name="T64" fmla="*/ 12 w 1069"/>
              <a:gd name="T65" fmla="*/ 312 h 421"/>
              <a:gd name="T66" fmla="*/ 24 w 1069"/>
              <a:gd name="T67" fmla="*/ 384 h 421"/>
              <a:gd name="T68" fmla="*/ 96 w 1069"/>
              <a:gd name="T69" fmla="*/ 396 h 421"/>
              <a:gd name="T70" fmla="*/ 180 w 1069"/>
              <a:gd name="T71" fmla="*/ 396 h 421"/>
              <a:gd name="T72" fmla="*/ 324 w 1069"/>
              <a:gd name="T73" fmla="*/ 396 h 421"/>
              <a:gd name="T74" fmla="*/ 396 w 1069"/>
              <a:gd name="T75" fmla="*/ 408 h 421"/>
              <a:gd name="T76" fmla="*/ 480 w 1069"/>
              <a:gd name="T77" fmla="*/ 420 h 421"/>
              <a:gd name="T78" fmla="*/ 552 w 1069"/>
              <a:gd name="T79" fmla="*/ 420 h 421"/>
              <a:gd name="T80" fmla="*/ 624 w 1069"/>
              <a:gd name="T81" fmla="*/ 408 h 421"/>
              <a:gd name="T82" fmla="*/ 708 w 1069"/>
              <a:gd name="T83" fmla="*/ 420 h 421"/>
              <a:gd name="T84" fmla="*/ 780 w 1069"/>
              <a:gd name="T85" fmla="*/ 420 h 421"/>
              <a:gd name="T86" fmla="*/ 876 w 1069"/>
              <a:gd name="T87" fmla="*/ 420 h 421"/>
              <a:gd name="T88" fmla="*/ 960 w 1069"/>
              <a:gd name="T89" fmla="*/ 420 h 421"/>
              <a:gd name="T90" fmla="*/ 1032 w 1069"/>
              <a:gd name="T91" fmla="*/ 396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179" name="Freeform 3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>
              <a:gd name="T0" fmla="*/ 36 w 1141"/>
              <a:gd name="T1" fmla="*/ 12 h 481"/>
              <a:gd name="T2" fmla="*/ 96 w 1141"/>
              <a:gd name="T3" fmla="*/ 12 h 481"/>
              <a:gd name="T4" fmla="*/ 144 w 1141"/>
              <a:gd name="T5" fmla="*/ 24 h 481"/>
              <a:gd name="T6" fmla="*/ 180 w 1141"/>
              <a:gd name="T7" fmla="*/ 60 h 481"/>
              <a:gd name="T8" fmla="*/ 228 w 1141"/>
              <a:gd name="T9" fmla="*/ 96 h 481"/>
              <a:gd name="T10" fmla="*/ 288 w 1141"/>
              <a:gd name="T11" fmla="*/ 132 h 481"/>
              <a:gd name="T12" fmla="*/ 336 w 1141"/>
              <a:gd name="T13" fmla="*/ 144 h 481"/>
              <a:gd name="T14" fmla="*/ 384 w 1141"/>
              <a:gd name="T15" fmla="*/ 168 h 481"/>
              <a:gd name="T16" fmla="*/ 456 w 1141"/>
              <a:gd name="T17" fmla="*/ 204 h 481"/>
              <a:gd name="T18" fmla="*/ 528 w 1141"/>
              <a:gd name="T19" fmla="*/ 216 h 481"/>
              <a:gd name="T20" fmla="*/ 588 w 1141"/>
              <a:gd name="T21" fmla="*/ 240 h 481"/>
              <a:gd name="T22" fmla="*/ 660 w 1141"/>
              <a:gd name="T23" fmla="*/ 252 h 481"/>
              <a:gd name="T24" fmla="*/ 720 w 1141"/>
              <a:gd name="T25" fmla="*/ 264 h 481"/>
              <a:gd name="T26" fmla="*/ 768 w 1141"/>
              <a:gd name="T27" fmla="*/ 288 h 481"/>
              <a:gd name="T28" fmla="*/ 816 w 1141"/>
              <a:gd name="T29" fmla="*/ 312 h 481"/>
              <a:gd name="T30" fmla="*/ 876 w 1141"/>
              <a:gd name="T31" fmla="*/ 348 h 481"/>
              <a:gd name="T32" fmla="*/ 924 w 1141"/>
              <a:gd name="T33" fmla="*/ 360 h 481"/>
              <a:gd name="T34" fmla="*/ 984 w 1141"/>
              <a:gd name="T35" fmla="*/ 372 h 481"/>
              <a:gd name="T36" fmla="*/ 1032 w 1141"/>
              <a:gd name="T37" fmla="*/ 372 h 481"/>
              <a:gd name="T38" fmla="*/ 1080 w 1141"/>
              <a:gd name="T39" fmla="*/ 408 h 481"/>
              <a:gd name="T40" fmla="*/ 1116 w 1141"/>
              <a:gd name="T41" fmla="*/ 444 h 481"/>
              <a:gd name="T42" fmla="*/ 1116 w 1141"/>
              <a:gd name="T43" fmla="*/ 480 h 481"/>
              <a:gd name="T44" fmla="*/ 1068 w 1141"/>
              <a:gd name="T45" fmla="*/ 468 h 481"/>
              <a:gd name="T46" fmla="*/ 1020 w 1141"/>
              <a:gd name="T47" fmla="*/ 432 h 481"/>
              <a:gd name="T48" fmla="*/ 972 w 1141"/>
              <a:gd name="T49" fmla="*/ 420 h 481"/>
              <a:gd name="T50" fmla="*/ 924 w 1141"/>
              <a:gd name="T51" fmla="*/ 420 h 481"/>
              <a:gd name="T52" fmla="*/ 876 w 1141"/>
              <a:gd name="T53" fmla="*/ 408 h 481"/>
              <a:gd name="T54" fmla="*/ 816 w 1141"/>
              <a:gd name="T55" fmla="*/ 384 h 481"/>
              <a:gd name="T56" fmla="*/ 732 w 1141"/>
              <a:gd name="T57" fmla="*/ 348 h 481"/>
              <a:gd name="T58" fmla="*/ 672 w 1141"/>
              <a:gd name="T59" fmla="*/ 336 h 481"/>
              <a:gd name="T60" fmla="*/ 624 w 1141"/>
              <a:gd name="T61" fmla="*/ 324 h 481"/>
              <a:gd name="T62" fmla="*/ 576 w 1141"/>
              <a:gd name="T63" fmla="*/ 312 h 481"/>
              <a:gd name="T64" fmla="*/ 528 w 1141"/>
              <a:gd name="T65" fmla="*/ 300 h 481"/>
              <a:gd name="T66" fmla="*/ 480 w 1141"/>
              <a:gd name="T67" fmla="*/ 276 h 481"/>
              <a:gd name="T68" fmla="*/ 420 w 1141"/>
              <a:gd name="T69" fmla="*/ 240 h 481"/>
              <a:gd name="T70" fmla="*/ 360 w 1141"/>
              <a:gd name="T71" fmla="*/ 216 h 481"/>
              <a:gd name="T72" fmla="*/ 300 w 1141"/>
              <a:gd name="T73" fmla="*/ 204 h 481"/>
              <a:gd name="T74" fmla="*/ 228 w 1141"/>
              <a:gd name="T75" fmla="*/ 192 h 481"/>
              <a:gd name="T76" fmla="*/ 180 w 1141"/>
              <a:gd name="T77" fmla="*/ 156 h 481"/>
              <a:gd name="T78" fmla="*/ 132 w 1141"/>
              <a:gd name="T79" fmla="*/ 108 h 481"/>
              <a:gd name="T80" fmla="*/ 96 w 1141"/>
              <a:gd name="T81" fmla="*/ 72 h 481"/>
              <a:gd name="T82" fmla="*/ 48 w 1141"/>
              <a:gd name="T83" fmla="*/ 48 h 481"/>
              <a:gd name="T84" fmla="*/ 0 w 1141"/>
              <a:gd name="T85" fmla="*/ 48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180" name="Freeform 4"/>
          <p:cNvSpPr>
            <a:spLocks/>
          </p:cNvSpPr>
          <p:nvPr/>
        </p:nvSpPr>
        <p:spPr bwMode="auto">
          <a:xfrm>
            <a:off x="4762500" y="1295400"/>
            <a:ext cx="1430338" cy="115888"/>
          </a:xfrm>
          <a:custGeom>
            <a:avLst/>
            <a:gdLst>
              <a:gd name="T0" fmla="*/ 72 w 901"/>
              <a:gd name="T1" fmla="*/ 24 h 73"/>
              <a:gd name="T2" fmla="*/ 120 w 901"/>
              <a:gd name="T3" fmla="*/ 24 h 73"/>
              <a:gd name="T4" fmla="*/ 168 w 901"/>
              <a:gd name="T5" fmla="*/ 36 h 73"/>
              <a:gd name="T6" fmla="*/ 216 w 901"/>
              <a:gd name="T7" fmla="*/ 36 h 73"/>
              <a:gd name="T8" fmla="*/ 264 w 901"/>
              <a:gd name="T9" fmla="*/ 36 h 73"/>
              <a:gd name="T10" fmla="*/ 312 w 901"/>
              <a:gd name="T11" fmla="*/ 36 h 73"/>
              <a:gd name="T12" fmla="*/ 360 w 901"/>
              <a:gd name="T13" fmla="*/ 36 h 73"/>
              <a:gd name="T14" fmla="*/ 408 w 901"/>
              <a:gd name="T15" fmla="*/ 48 h 73"/>
              <a:gd name="T16" fmla="*/ 456 w 901"/>
              <a:gd name="T17" fmla="*/ 48 h 73"/>
              <a:gd name="T18" fmla="*/ 504 w 901"/>
              <a:gd name="T19" fmla="*/ 48 h 73"/>
              <a:gd name="T20" fmla="*/ 552 w 901"/>
              <a:gd name="T21" fmla="*/ 48 h 73"/>
              <a:gd name="T22" fmla="*/ 600 w 901"/>
              <a:gd name="T23" fmla="*/ 60 h 73"/>
              <a:gd name="T24" fmla="*/ 648 w 901"/>
              <a:gd name="T25" fmla="*/ 60 h 73"/>
              <a:gd name="T26" fmla="*/ 696 w 901"/>
              <a:gd name="T27" fmla="*/ 60 h 73"/>
              <a:gd name="T28" fmla="*/ 744 w 901"/>
              <a:gd name="T29" fmla="*/ 60 h 73"/>
              <a:gd name="T30" fmla="*/ 792 w 901"/>
              <a:gd name="T31" fmla="*/ 60 h 73"/>
              <a:gd name="T32" fmla="*/ 840 w 901"/>
              <a:gd name="T33" fmla="*/ 60 h 73"/>
              <a:gd name="T34" fmla="*/ 900 w 901"/>
              <a:gd name="T35" fmla="*/ 60 h 73"/>
              <a:gd name="T36" fmla="*/ 888 w 901"/>
              <a:gd name="T37" fmla="*/ 12 h 73"/>
              <a:gd name="T38" fmla="*/ 840 w 901"/>
              <a:gd name="T39" fmla="*/ 36 h 73"/>
              <a:gd name="T40" fmla="*/ 792 w 901"/>
              <a:gd name="T41" fmla="*/ 24 h 73"/>
              <a:gd name="T42" fmla="*/ 744 w 901"/>
              <a:gd name="T43" fmla="*/ 24 h 73"/>
              <a:gd name="T44" fmla="*/ 696 w 901"/>
              <a:gd name="T45" fmla="*/ 24 h 73"/>
              <a:gd name="T46" fmla="*/ 648 w 901"/>
              <a:gd name="T47" fmla="*/ 24 h 73"/>
              <a:gd name="T48" fmla="*/ 588 w 901"/>
              <a:gd name="T49" fmla="*/ 12 h 73"/>
              <a:gd name="T50" fmla="*/ 540 w 901"/>
              <a:gd name="T51" fmla="*/ 12 h 73"/>
              <a:gd name="T52" fmla="*/ 492 w 901"/>
              <a:gd name="T53" fmla="*/ 12 h 73"/>
              <a:gd name="T54" fmla="*/ 432 w 901"/>
              <a:gd name="T55" fmla="*/ 12 h 73"/>
              <a:gd name="T56" fmla="*/ 360 w 901"/>
              <a:gd name="T57" fmla="*/ 12 h 73"/>
              <a:gd name="T58" fmla="*/ 312 w 901"/>
              <a:gd name="T59" fmla="*/ 12 h 73"/>
              <a:gd name="T60" fmla="*/ 264 w 901"/>
              <a:gd name="T61" fmla="*/ 24 h 73"/>
              <a:gd name="T62" fmla="*/ 216 w 901"/>
              <a:gd name="T63" fmla="*/ 24 h 73"/>
              <a:gd name="T64" fmla="*/ 156 w 901"/>
              <a:gd name="T65" fmla="*/ 12 h 73"/>
              <a:gd name="T66" fmla="*/ 108 w 901"/>
              <a:gd name="T67" fmla="*/ 0 h 73"/>
              <a:gd name="T68" fmla="*/ 60 w 901"/>
              <a:gd name="T69" fmla="*/ 0 h 73"/>
              <a:gd name="T70" fmla="*/ 0 w 901"/>
              <a:gd name="T71" fmla="*/ 1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01" h="73">
                <a:moveTo>
                  <a:pt x="72" y="0"/>
                </a:moveTo>
                <a:lnTo>
                  <a:pt x="72" y="24"/>
                </a:lnTo>
                <a:lnTo>
                  <a:pt x="96" y="24"/>
                </a:lnTo>
                <a:lnTo>
                  <a:pt x="120" y="24"/>
                </a:lnTo>
                <a:lnTo>
                  <a:pt x="144" y="36"/>
                </a:lnTo>
                <a:lnTo>
                  <a:pt x="168" y="36"/>
                </a:lnTo>
                <a:lnTo>
                  <a:pt x="192" y="36"/>
                </a:lnTo>
                <a:lnTo>
                  <a:pt x="216" y="36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36"/>
                </a:lnTo>
                <a:lnTo>
                  <a:pt x="336" y="36"/>
                </a:lnTo>
                <a:lnTo>
                  <a:pt x="360" y="36"/>
                </a:lnTo>
                <a:lnTo>
                  <a:pt x="384" y="48"/>
                </a:lnTo>
                <a:lnTo>
                  <a:pt x="408" y="48"/>
                </a:lnTo>
                <a:lnTo>
                  <a:pt x="432" y="48"/>
                </a:lnTo>
                <a:lnTo>
                  <a:pt x="456" y="48"/>
                </a:lnTo>
                <a:lnTo>
                  <a:pt x="480" y="48"/>
                </a:lnTo>
                <a:lnTo>
                  <a:pt x="504" y="48"/>
                </a:lnTo>
                <a:lnTo>
                  <a:pt x="528" y="48"/>
                </a:lnTo>
                <a:lnTo>
                  <a:pt x="552" y="48"/>
                </a:lnTo>
                <a:lnTo>
                  <a:pt x="576" y="48"/>
                </a:lnTo>
                <a:lnTo>
                  <a:pt x="600" y="60"/>
                </a:lnTo>
                <a:lnTo>
                  <a:pt x="624" y="60"/>
                </a:lnTo>
                <a:lnTo>
                  <a:pt x="648" y="60"/>
                </a:lnTo>
                <a:lnTo>
                  <a:pt x="672" y="60"/>
                </a:lnTo>
                <a:lnTo>
                  <a:pt x="696" y="60"/>
                </a:lnTo>
                <a:lnTo>
                  <a:pt x="720" y="60"/>
                </a:lnTo>
                <a:lnTo>
                  <a:pt x="744" y="60"/>
                </a:lnTo>
                <a:lnTo>
                  <a:pt x="768" y="60"/>
                </a:lnTo>
                <a:lnTo>
                  <a:pt x="792" y="60"/>
                </a:lnTo>
                <a:lnTo>
                  <a:pt x="816" y="60"/>
                </a:lnTo>
                <a:lnTo>
                  <a:pt x="840" y="60"/>
                </a:lnTo>
                <a:lnTo>
                  <a:pt x="876" y="72"/>
                </a:lnTo>
                <a:lnTo>
                  <a:pt x="900" y="60"/>
                </a:lnTo>
                <a:lnTo>
                  <a:pt x="900" y="36"/>
                </a:lnTo>
                <a:lnTo>
                  <a:pt x="888" y="12"/>
                </a:lnTo>
                <a:lnTo>
                  <a:pt x="864" y="24"/>
                </a:lnTo>
                <a:lnTo>
                  <a:pt x="840" y="36"/>
                </a:lnTo>
                <a:lnTo>
                  <a:pt x="816" y="36"/>
                </a:lnTo>
                <a:lnTo>
                  <a:pt x="792" y="24"/>
                </a:lnTo>
                <a:lnTo>
                  <a:pt x="768" y="24"/>
                </a:lnTo>
                <a:lnTo>
                  <a:pt x="744" y="24"/>
                </a:lnTo>
                <a:lnTo>
                  <a:pt x="720" y="24"/>
                </a:lnTo>
                <a:lnTo>
                  <a:pt x="696" y="24"/>
                </a:lnTo>
                <a:lnTo>
                  <a:pt x="672" y="24"/>
                </a:lnTo>
                <a:lnTo>
                  <a:pt x="648" y="24"/>
                </a:lnTo>
                <a:lnTo>
                  <a:pt x="624" y="24"/>
                </a:lnTo>
                <a:lnTo>
                  <a:pt x="588" y="12"/>
                </a:lnTo>
                <a:lnTo>
                  <a:pt x="564" y="12"/>
                </a:lnTo>
                <a:lnTo>
                  <a:pt x="540" y="12"/>
                </a:lnTo>
                <a:lnTo>
                  <a:pt x="516" y="12"/>
                </a:lnTo>
                <a:lnTo>
                  <a:pt x="492" y="12"/>
                </a:lnTo>
                <a:lnTo>
                  <a:pt x="456" y="12"/>
                </a:lnTo>
                <a:lnTo>
                  <a:pt x="432" y="12"/>
                </a:lnTo>
                <a:lnTo>
                  <a:pt x="384" y="12"/>
                </a:lnTo>
                <a:lnTo>
                  <a:pt x="360" y="12"/>
                </a:lnTo>
                <a:lnTo>
                  <a:pt x="336" y="12"/>
                </a:lnTo>
                <a:lnTo>
                  <a:pt x="312" y="12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12"/>
                </a:lnTo>
                <a:lnTo>
                  <a:pt x="156" y="12"/>
                </a:lnTo>
                <a:lnTo>
                  <a:pt x="132" y="12"/>
                </a:lnTo>
                <a:lnTo>
                  <a:pt x="108" y="0"/>
                </a:lnTo>
                <a:lnTo>
                  <a:pt x="84" y="0"/>
                </a:lnTo>
                <a:lnTo>
                  <a:pt x="60" y="0"/>
                </a:lnTo>
                <a:lnTo>
                  <a:pt x="36" y="12"/>
                </a:lnTo>
                <a:lnTo>
                  <a:pt x="0" y="12"/>
                </a:lnTo>
                <a:lnTo>
                  <a:pt x="72" y="0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181" name="Freeform 5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>
              <a:gd name="T0" fmla="*/ 240 w 1189"/>
              <a:gd name="T1" fmla="*/ 24 h 481"/>
              <a:gd name="T2" fmla="*/ 288 w 1189"/>
              <a:gd name="T3" fmla="*/ 36 h 481"/>
              <a:gd name="T4" fmla="*/ 336 w 1189"/>
              <a:gd name="T5" fmla="*/ 60 h 481"/>
              <a:gd name="T6" fmla="*/ 384 w 1189"/>
              <a:gd name="T7" fmla="*/ 72 h 481"/>
              <a:gd name="T8" fmla="*/ 432 w 1189"/>
              <a:gd name="T9" fmla="*/ 84 h 481"/>
              <a:gd name="T10" fmla="*/ 480 w 1189"/>
              <a:gd name="T11" fmla="*/ 96 h 481"/>
              <a:gd name="T12" fmla="*/ 528 w 1189"/>
              <a:gd name="T13" fmla="*/ 120 h 481"/>
              <a:gd name="T14" fmla="*/ 564 w 1189"/>
              <a:gd name="T15" fmla="*/ 168 h 481"/>
              <a:gd name="T16" fmla="*/ 612 w 1189"/>
              <a:gd name="T17" fmla="*/ 204 h 481"/>
              <a:gd name="T18" fmla="*/ 660 w 1189"/>
              <a:gd name="T19" fmla="*/ 228 h 481"/>
              <a:gd name="T20" fmla="*/ 708 w 1189"/>
              <a:gd name="T21" fmla="*/ 240 h 481"/>
              <a:gd name="T22" fmla="*/ 756 w 1189"/>
              <a:gd name="T23" fmla="*/ 264 h 481"/>
              <a:gd name="T24" fmla="*/ 804 w 1189"/>
              <a:gd name="T25" fmla="*/ 288 h 481"/>
              <a:gd name="T26" fmla="*/ 852 w 1189"/>
              <a:gd name="T27" fmla="*/ 300 h 481"/>
              <a:gd name="T28" fmla="*/ 924 w 1189"/>
              <a:gd name="T29" fmla="*/ 324 h 481"/>
              <a:gd name="T30" fmla="*/ 996 w 1189"/>
              <a:gd name="T31" fmla="*/ 348 h 481"/>
              <a:gd name="T32" fmla="*/ 1044 w 1189"/>
              <a:gd name="T33" fmla="*/ 384 h 481"/>
              <a:gd name="T34" fmla="*/ 1080 w 1189"/>
              <a:gd name="T35" fmla="*/ 420 h 481"/>
              <a:gd name="T36" fmla="*/ 1116 w 1189"/>
              <a:gd name="T37" fmla="*/ 444 h 481"/>
              <a:gd name="T38" fmla="*/ 1188 w 1189"/>
              <a:gd name="T39" fmla="*/ 480 h 481"/>
              <a:gd name="T40" fmla="*/ 1128 w 1189"/>
              <a:gd name="T41" fmla="*/ 480 h 481"/>
              <a:gd name="T42" fmla="*/ 1080 w 1189"/>
              <a:gd name="T43" fmla="*/ 456 h 481"/>
              <a:gd name="T44" fmla="*/ 1032 w 1189"/>
              <a:gd name="T45" fmla="*/ 468 h 481"/>
              <a:gd name="T46" fmla="*/ 960 w 1189"/>
              <a:gd name="T47" fmla="*/ 468 h 481"/>
              <a:gd name="T48" fmla="*/ 912 w 1189"/>
              <a:gd name="T49" fmla="*/ 468 h 481"/>
              <a:gd name="T50" fmla="*/ 852 w 1189"/>
              <a:gd name="T51" fmla="*/ 468 h 481"/>
              <a:gd name="T52" fmla="*/ 792 w 1189"/>
              <a:gd name="T53" fmla="*/ 456 h 481"/>
              <a:gd name="T54" fmla="*/ 732 w 1189"/>
              <a:gd name="T55" fmla="*/ 456 h 481"/>
              <a:gd name="T56" fmla="*/ 684 w 1189"/>
              <a:gd name="T57" fmla="*/ 432 h 481"/>
              <a:gd name="T58" fmla="*/ 600 w 1189"/>
              <a:gd name="T59" fmla="*/ 420 h 481"/>
              <a:gd name="T60" fmla="*/ 528 w 1189"/>
              <a:gd name="T61" fmla="*/ 396 h 481"/>
              <a:gd name="T62" fmla="*/ 492 w 1189"/>
              <a:gd name="T63" fmla="*/ 360 h 481"/>
              <a:gd name="T64" fmla="*/ 468 w 1189"/>
              <a:gd name="T65" fmla="*/ 312 h 481"/>
              <a:gd name="T66" fmla="*/ 456 w 1189"/>
              <a:gd name="T67" fmla="*/ 264 h 481"/>
              <a:gd name="T68" fmla="*/ 420 w 1189"/>
              <a:gd name="T69" fmla="*/ 216 h 481"/>
              <a:gd name="T70" fmla="*/ 372 w 1189"/>
              <a:gd name="T71" fmla="*/ 192 h 481"/>
              <a:gd name="T72" fmla="*/ 324 w 1189"/>
              <a:gd name="T73" fmla="*/ 156 h 481"/>
              <a:gd name="T74" fmla="*/ 276 w 1189"/>
              <a:gd name="T75" fmla="*/ 132 h 481"/>
              <a:gd name="T76" fmla="*/ 228 w 1189"/>
              <a:gd name="T77" fmla="*/ 120 h 481"/>
              <a:gd name="T78" fmla="*/ 180 w 1189"/>
              <a:gd name="T79" fmla="*/ 96 h 481"/>
              <a:gd name="T80" fmla="*/ 120 w 1189"/>
              <a:gd name="T81" fmla="*/ 72 h 481"/>
              <a:gd name="T82" fmla="*/ 72 w 1189"/>
              <a:gd name="T83" fmla="*/ 60 h 481"/>
              <a:gd name="T84" fmla="*/ 24 w 1189"/>
              <a:gd name="T85" fmla="*/ 36 h 481"/>
              <a:gd name="T86" fmla="*/ 0 w 1189"/>
              <a:gd name="T87" fmla="*/ 0 h 481"/>
              <a:gd name="T88" fmla="*/ 48 w 1189"/>
              <a:gd name="T89" fmla="*/ 0 h 481"/>
              <a:gd name="T90" fmla="*/ 96 w 1189"/>
              <a:gd name="T91" fmla="*/ 12 h 481"/>
              <a:gd name="T92" fmla="*/ 156 w 1189"/>
              <a:gd name="T93" fmla="*/ 36 h 481"/>
              <a:gd name="T94" fmla="*/ 204 w 1189"/>
              <a:gd name="T95" fmla="*/ 60 h 481"/>
              <a:gd name="T96" fmla="*/ 252 w 1189"/>
              <a:gd name="T97" fmla="*/ 6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182" name="Rectangle 6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2183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effectLst/>
                <a:latin typeface="Times" charset="0"/>
              </a:rPr>
              <a:t>7</a:t>
            </a:r>
          </a:p>
        </p:txBody>
      </p:sp>
      <p:sp>
        <p:nvSpPr>
          <p:cNvPr id="562184" name="Line 8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2185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975" y="642938"/>
            <a:ext cx="5702300" cy="5478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62187" name="Text Box 11"/>
          <p:cNvSpPr txBox="1">
            <a:spLocks noChangeArrowheads="1"/>
          </p:cNvSpPr>
          <p:nvPr/>
        </p:nvSpPr>
        <p:spPr bwMode="auto">
          <a:xfrm>
            <a:off x="7620000" y="6224588"/>
            <a:ext cx="12890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62188" name="Text Box 12"/>
          <p:cNvSpPr txBox="1">
            <a:spLocks noChangeArrowheads="1"/>
          </p:cNvSpPr>
          <p:nvPr/>
        </p:nvSpPr>
        <p:spPr bwMode="auto">
          <a:xfrm>
            <a:off x="2185988" y="2779713"/>
            <a:ext cx="70167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60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562190" name="Text Box 14"/>
          <p:cNvSpPr txBox="1">
            <a:spLocks noChangeArrowheads="1"/>
          </p:cNvSpPr>
          <p:nvPr/>
        </p:nvSpPr>
        <p:spPr bwMode="auto">
          <a:xfrm>
            <a:off x="5416550" y="2760663"/>
            <a:ext cx="70167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60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S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562191" name="Text Box 15"/>
          <p:cNvSpPr txBox="1">
            <a:spLocks noChangeArrowheads="1"/>
          </p:cNvSpPr>
          <p:nvPr/>
        </p:nvSpPr>
        <p:spPr bwMode="auto">
          <a:xfrm>
            <a:off x="6989763" y="2735263"/>
            <a:ext cx="70167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60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J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562195" name="Text Box 19"/>
          <p:cNvSpPr txBox="1">
            <a:spLocks noChangeArrowheads="1"/>
          </p:cNvSpPr>
          <p:nvPr/>
        </p:nvSpPr>
        <p:spPr bwMode="auto">
          <a:xfrm>
            <a:off x="8637588" y="6427788"/>
            <a:ext cx="339725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grpSp>
        <p:nvGrpSpPr>
          <p:cNvPr id="562199" name="Group 23"/>
          <p:cNvGrpSpPr>
            <a:grpSpLocks/>
          </p:cNvGrpSpPr>
          <p:nvPr/>
        </p:nvGrpSpPr>
        <p:grpSpPr bwMode="auto">
          <a:xfrm>
            <a:off x="4024313" y="2493963"/>
            <a:ext cx="900112" cy="2738437"/>
            <a:chOff x="2634" y="1571"/>
            <a:chExt cx="567" cy="1725"/>
          </a:xfrm>
        </p:grpSpPr>
        <p:sp>
          <p:nvSpPr>
            <p:cNvPr id="562200" name="Text Box 24"/>
            <p:cNvSpPr txBox="1">
              <a:spLocks noChangeArrowheads="1"/>
            </p:cNvSpPr>
            <p:nvPr/>
          </p:nvSpPr>
          <p:spPr bwMode="auto">
            <a:xfrm>
              <a:off x="2634" y="1740"/>
              <a:ext cx="442" cy="1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56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7</a:t>
              </a:r>
              <a:endPara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562201" name="Text Box 25"/>
            <p:cNvSpPr txBox="1">
              <a:spLocks noChangeArrowheads="1"/>
            </p:cNvSpPr>
            <p:nvPr/>
          </p:nvSpPr>
          <p:spPr bwMode="auto">
            <a:xfrm>
              <a:off x="2759" y="1571"/>
              <a:ext cx="442" cy="1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56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-</a:t>
              </a:r>
              <a:endPara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</p:grpSp>
      <p:sp>
        <p:nvSpPr>
          <p:cNvPr id="562203" name="Rectangle 27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03</a:t>
            </a: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6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8" grpId="0" autoUpdateAnimBg="0"/>
      <p:bldP spid="562190" grpId="0" autoUpdateAnimBg="0"/>
      <p:bldP spid="56219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692" name="Group 4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391" y="101"/>
            <a:chExt cx="466" cy="901"/>
          </a:xfrm>
        </p:grpSpPr>
        <p:sp>
          <p:nvSpPr>
            <p:cNvPr id="242693" name="Rectangle 5"/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8800">
                  <a:solidFill>
                    <a:schemeClr val="tx2"/>
                  </a:solidFill>
                  <a:effectLst/>
                  <a:latin typeface="Times" charset="0"/>
                </a:rPr>
                <a:t>7</a:t>
              </a:r>
            </a:p>
          </p:txBody>
        </p:sp>
        <p:sp>
          <p:nvSpPr>
            <p:cNvPr id="242694" name="Line 6"/>
            <p:cNvSpPr>
              <a:spLocks noChangeShapeType="1"/>
            </p:cNvSpPr>
            <p:nvPr/>
          </p:nvSpPr>
          <p:spPr bwMode="auto">
            <a:xfrm>
              <a:off x="566" y="528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2695" name="Oval 7"/>
          <p:cNvSpPr>
            <a:spLocks noChangeArrowheads="1"/>
          </p:cNvSpPr>
          <p:nvPr/>
        </p:nvSpPr>
        <p:spPr bwMode="auto">
          <a:xfrm>
            <a:off x="152400" y="76200"/>
            <a:ext cx="1676400" cy="1600200"/>
          </a:xfrm>
          <a:prstGeom prst="ellipse">
            <a:avLst/>
          </a:prstGeom>
          <a:noFill/>
          <a:ln w="76200">
            <a:solidFill>
              <a:srgbClr val="EEFF4B"/>
            </a:solidFill>
            <a:round/>
            <a:headEnd/>
            <a:tailEnd/>
          </a:ln>
          <a:effectLst>
            <a:outerShdw blurRad="63500" dist="143684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70FAB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02" name="Text Box 14"/>
          <p:cNvSpPr txBox="1">
            <a:spLocks noChangeArrowheads="1"/>
          </p:cNvSpPr>
          <p:nvPr/>
        </p:nvSpPr>
        <p:spPr bwMode="auto">
          <a:xfrm>
            <a:off x="7569200" y="6164263"/>
            <a:ext cx="13271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2703" name="Text Box 15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42709" name="Rectangle 21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04</a:t>
            </a:r>
          </a:p>
        </p:txBody>
      </p:sp>
      <p:sp>
        <p:nvSpPr>
          <p:cNvPr id="242710" name="AutoShape 22"/>
          <p:cNvSpPr>
            <a:spLocks noChangeArrowheads="1"/>
          </p:cNvSpPr>
          <p:nvPr/>
        </p:nvSpPr>
        <p:spPr bwMode="auto">
          <a:xfrm>
            <a:off x="3340100" y="466725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etal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2078038" y="1182688"/>
            <a:ext cx="5019675" cy="698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4000" b="1" i="1">
                <a:solidFill>
                  <a:srgbClr val="FAFD00"/>
                </a:solidFill>
                <a:effectLst/>
                <a:latin typeface="Kalaham" charset="0"/>
              </a:rPr>
              <a:t>cq;fs; Qgfj;jpw;F</a:t>
            </a:r>
            <a:r>
              <a:rPr lang="en-US" sz="4000" b="1" i="1">
                <a:solidFill>
                  <a:srgbClr val="FAFD00"/>
                </a:solidFill>
                <a:effectLst/>
                <a:latin typeface="Times" charset="0"/>
              </a:rPr>
              <a:t>...</a:t>
            </a:r>
          </a:p>
        </p:txBody>
      </p:sp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2857500" y="1879600"/>
            <a:ext cx="3225800" cy="1189038"/>
          </a:xfrm>
          <a:prstGeom prst="rect">
            <a:avLst/>
          </a:prstGeom>
          <a:noFill/>
          <a:ln>
            <a:noFill/>
          </a:ln>
          <a:effectLst>
            <a:outerShdw blurRad="63500" dist="99190" dir="23883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 b="1">
                <a:solidFill>
                  <a:srgbClr val="FAFD00"/>
                </a:solidFill>
                <a:effectLst/>
                <a:latin typeface="Times" charset="0"/>
              </a:rPr>
              <a:t>C </a:t>
            </a:r>
            <a:r>
              <a:rPr lang="en-US" sz="7200" b="1">
                <a:solidFill>
                  <a:srgbClr val="FF0000"/>
                </a:solidFill>
                <a:effectLst/>
                <a:latin typeface="Times" charset="0"/>
              </a:rPr>
              <a:t>7</a:t>
            </a:r>
            <a:r>
              <a:rPr lang="en-US" sz="7200" b="1">
                <a:solidFill>
                  <a:srgbClr val="FAFD00"/>
                </a:solidFill>
                <a:effectLst/>
                <a:latin typeface="Times" charset="0"/>
              </a:rPr>
              <a:t> S J</a:t>
            </a:r>
          </a:p>
        </p:txBody>
      </p:sp>
      <p:grpSp>
        <p:nvGrpSpPr>
          <p:cNvPr id="242701" name="Group 13"/>
          <p:cNvGrpSpPr>
            <a:grpSpLocks/>
          </p:cNvGrpSpPr>
          <p:nvPr/>
        </p:nvGrpSpPr>
        <p:grpSpPr bwMode="auto">
          <a:xfrm>
            <a:off x="3359150" y="2039938"/>
            <a:ext cx="1406525" cy="1916112"/>
            <a:chOff x="2116" y="1285"/>
            <a:chExt cx="886" cy="1207"/>
          </a:xfrm>
        </p:grpSpPr>
        <p:sp>
          <p:nvSpPr>
            <p:cNvPr id="242698" name="AutoShape 10"/>
            <p:cNvSpPr>
              <a:spLocks noChangeArrowheads="1"/>
            </p:cNvSpPr>
            <p:nvPr/>
          </p:nvSpPr>
          <p:spPr bwMode="auto">
            <a:xfrm rot="-10804646">
              <a:off x="2116" y="1285"/>
              <a:ext cx="886" cy="120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>
              <a:outerShdw blurRad="63500" dist="91581" dir="3378596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00" name="Text Box 12"/>
            <p:cNvSpPr txBox="1">
              <a:spLocks noChangeArrowheads="1"/>
            </p:cNvSpPr>
            <p:nvPr/>
          </p:nvSpPr>
          <p:spPr bwMode="auto">
            <a:xfrm>
              <a:off x="2424" y="1608"/>
              <a:ext cx="416" cy="5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DFED5D"/>
                  </a:solidFill>
                  <a:effectLst/>
                </a:rPr>
                <a:t>=</a:t>
              </a:r>
            </a:p>
          </p:txBody>
        </p:sp>
      </p:grp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2501900" y="2971800"/>
            <a:ext cx="3962400" cy="118903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 b="1">
                <a:solidFill>
                  <a:srgbClr val="87A6FD"/>
                </a:solidFill>
                <a:effectLst/>
                <a:latin typeface="Times" charset="0"/>
              </a:rPr>
              <a:t>    4 3</a:t>
            </a:r>
            <a:endParaRPr lang="en-US" sz="7200" b="1">
              <a:solidFill>
                <a:srgbClr val="FAFD00"/>
              </a:solidFill>
              <a:effectLst/>
              <a:latin typeface="Times" charset="0"/>
            </a:endParaRPr>
          </a:p>
        </p:txBody>
      </p:sp>
      <p:sp>
        <p:nvSpPr>
          <p:cNvPr id="242699" name="Line 11"/>
          <p:cNvSpPr>
            <a:spLocks noChangeShapeType="1"/>
          </p:cNvSpPr>
          <p:nvPr/>
        </p:nvSpPr>
        <p:spPr bwMode="auto">
          <a:xfrm>
            <a:off x="3924300" y="2451100"/>
            <a:ext cx="3429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11" name="Text Box 23"/>
          <p:cNvSpPr txBox="1">
            <a:spLocks noChangeArrowheads="1"/>
          </p:cNvSpPr>
          <p:nvPr/>
        </p:nvSpPr>
        <p:spPr bwMode="auto">
          <a:xfrm>
            <a:off x="8637588" y="6418263"/>
            <a:ext cx="339725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5" grpId="0" animBg="1"/>
      <p:bldP spid="242710" grpId="0" animBg="1"/>
      <p:bldP spid="242697" grpId="0" autoUpdateAnimBg="0"/>
      <p:bldP spid="242696" grpId="0" autoUpdateAnimBg="0"/>
      <p:bldP spid="2426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74" name="Text Box 14"/>
          <p:cNvSpPr txBox="1">
            <a:spLocks noChangeArrowheads="1"/>
          </p:cNvSpPr>
          <p:nvPr/>
        </p:nvSpPr>
        <p:spPr bwMode="auto">
          <a:xfrm>
            <a:off x="7556500" y="6164263"/>
            <a:ext cx="13398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24975" name="Group 15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391" y="101"/>
            <a:chExt cx="466" cy="901"/>
          </a:xfrm>
        </p:grpSpPr>
        <p:sp>
          <p:nvSpPr>
            <p:cNvPr id="424976" name="Rectangle 16"/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8800">
                  <a:solidFill>
                    <a:schemeClr val="tx2"/>
                  </a:solidFill>
                  <a:effectLst/>
                  <a:latin typeface="Times" charset="0"/>
                </a:rPr>
                <a:t>7</a:t>
              </a:r>
            </a:p>
          </p:txBody>
        </p:sp>
        <p:sp>
          <p:nvSpPr>
            <p:cNvPr id="424977" name="Line 17"/>
            <p:cNvSpPr>
              <a:spLocks noChangeShapeType="1"/>
            </p:cNvSpPr>
            <p:nvPr/>
          </p:nvSpPr>
          <p:spPr bwMode="auto">
            <a:xfrm>
              <a:off x="566" y="528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4978" name="Text Box 18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424985" name="Rectangle 25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05</a:t>
            </a:r>
          </a:p>
        </p:txBody>
      </p:sp>
      <p:sp>
        <p:nvSpPr>
          <p:cNvPr id="424987" name="AutoShape 27"/>
          <p:cNvSpPr>
            <a:spLocks noChangeArrowheads="1"/>
          </p:cNvSpPr>
          <p:nvPr/>
        </p:nvSpPr>
        <p:spPr bwMode="auto">
          <a:xfrm>
            <a:off x="3340100" y="466725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etal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24968" name="Text Box 8"/>
          <p:cNvSpPr txBox="1">
            <a:spLocks noChangeArrowheads="1"/>
          </p:cNvSpPr>
          <p:nvPr/>
        </p:nvSpPr>
        <p:spPr bwMode="auto">
          <a:xfrm>
            <a:off x="2514600" y="2971800"/>
            <a:ext cx="3962400" cy="118903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 b="1">
                <a:solidFill>
                  <a:schemeClr val="tx1"/>
                </a:solidFill>
                <a:effectLst/>
                <a:latin typeface="Times" charset="0"/>
              </a:rPr>
              <a:t>C 4 3 S J</a:t>
            </a:r>
          </a:p>
        </p:txBody>
      </p:sp>
      <p:grpSp>
        <p:nvGrpSpPr>
          <p:cNvPr id="424982" name="Group 22"/>
          <p:cNvGrpSpPr>
            <a:grpSpLocks/>
          </p:cNvGrpSpPr>
          <p:nvPr/>
        </p:nvGrpSpPr>
        <p:grpSpPr bwMode="auto">
          <a:xfrm>
            <a:off x="2857500" y="1879600"/>
            <a:ext cx="3225800" cy="1189038"/>
            <a:chOff x="1800" y="1184"/>
            <a:chExt cx="2032" cy="749"/>
          </a:xfrm>
        </p:grpSpPr>
        <p:sp>
          <p:nvSpPr>
            <p:cNvPr id="424969" name="Text Box 9"/>
            <p:cNvSpPr txBox="1">
              <a:spLocks noChangeArrowheads="1"/>
            </p:cNvSpPr>
            <p:nvPr/>
          </p:nvSpPr>
          <p:spPr bwMode="auto">
            <a:xfrm>
              <a:off x="1800" y="1184"/>
              <a:ext cx="2032" cy="7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99190" dir="2388334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7200" b="1">
                  <a:solidFill>
                    <a:srgbClr val="FFFF00"/>
                  </a:solidFill>
                  <a:effectLst/>
                  <a:latin typeface="Times" charset="0"/>
                </a:rPr>
                <a:t>C 7 S J</a:t>
              </a:r>
            </a:p>
          </p:txBody>
        </p:sp>
        <p:sp>
          <p:nvSpPr>
            <p:cNvPr id="424970" name="Line 10"/>
            <p:cNvSpPr>
              <a:spLocks noChangeShapeType="1"/>
            </p:cNvSpPr>
            <p:nvPr/>
          </p:nvSpPr>
          <p:spPr bwMode="auto">
            <a:xfrm>
              <a:off x="2472" y="1544"/>
              <a:ext cx="216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2078038" y="1182688"/>
            <a:ext cx="5019675" cy="1308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4000" b="1" i="1">
                <a:solidFill>
                  <a:srgbClr val="FAFD00"/>
                </a:solidFill>
                <a:effectLst/>
                <a:latin typeface="Kalaham" charset="0"/>
              </a:rPr>
              <a:t>cq;fs; Qgfj;jpw;F</a:t>
            </a:r>
            <a:r>
              <a:rPr lang="en-US" sz="4000" b="1" i="1">
                <a:solidFill>
                  <a:srgbClr val="FAFD00"/>
                </a:solidFill>
                <a:effectLst/>
                <a:latin typeface="Times" charset="0"/>
              </a:rPr>
              <a:t>...</a:t>
            </a:r>
          </a:p>
          <a:p>
            <a:pPr algn="l"/>
            <a:endParaRPr lang="en-US" sz="4000" b="1" i="1">
              <a:solidFill>
                <a:srgbClr val="FAFD00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7" name="AutoShape 17"/>
          <p:cNvSpPr>
            <a:spLocks noChangeArrowheads="1"/>
          </p:cNvSpPr>
          <p:nvPr/>
        </p:nvSpPr>
        <p:spPr bwMode="auto">
          <a:xfrm>
            <a:off x="3340100" y="466725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etal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37282" name="Rectangle 2"/>
          <p:cNvSpPr>
            <a:spLocks noChangeArrowheads="1"/>
          </p:cNvSpPr>
          <p:nvPr/>
        </p:nvSpPr>
        <p:spPr bwMode="auto">
          <a:xfrm>
            <a:off x="2078038" y="1182688"/>
            <a:ext cx="5019675" cy="1308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4000" b="1" i="1">
                <a:solidFill>
                  <a:srgbClr val="FAFD00"/>
                </a:solidFill>
                <a:effectLst/>
                <a:latin typeface="Kalaham" charset="0"/>
              </a:rPr>
              <a:t>cq;fs; Qgfj;jpw;F</a:t>
            </a:r>
            <a:r>
              <a:rPr lang="en-US" sz="4000" b="1" i="1">
                <a:solidFill>
                  <a:srgbClr val="FAFD00"/>
                </a:solidFill>
                <a:effectLst/>
                <a:latin typeface="Times" charset="0"/>
              </a:rPr>
              <a:t>...</a:t>
            </a:r>
          </a:p>
          <a:p>
            <a:pPr algn="l"/>
            <a:endParaRPr lang="en-US" sz="4000" b="1" i="1">
              <a:solidFill>
                <a:srgbClr val="FAFD00"/>
              </a:solidFill>
              <a:effectLst/>
              <a:latin typeface="Times" charset="0"/>
            </a:endParaRPr>
          </a:p>
        </p:txBody>
      </p:sp>
      <p:sp>
        <p:nvSpPr>
          <p:cNvPr id="737283" name="Rectangle 3"/>
          <p:cNvSpPr>
            <a:spLocks noChangeArrowheads="1"/>
          </p:cNvSpPr>
          <p:nvPr/>
        </p:nvSpPr>
        <p:spPr bwMode="auto">
          <a:xfrm>
            <a:off x="784225" y="4162425"/>
            <a:ext cx="6926263" cy="204152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200" b="1">
                <a:solidFill>
                  <a:srgbClr val="EEFF4B"/>
                </a:solidFill>
                <a:effectLst/>
                <a:latin typeface="Times" charset="0"/>
              </a:rPr>
              <a:t>	</a:t>
            </a:r>
            <a:r>
              <a:rPr lang="en-US" sz="3200" b="1">
                <a:solidFill>
                  <a:srgbClr val="EEFF4B"/>
                </a:solidFill>
                <a:effectLst/>
                <a:latin typeface="Kalaham" charset="0"/>
              </a:rPr>
              <a:t>gilg;G</a:t>
            </a:r>
            <a:r>
              <a:rPr lang="en-US" sz="3200" b="1">
                <a:solidFill>
                  <a:srgbClr val="EEFF4B"/>
                </a:solidFill>
                <a:effectLst/>
                <a:latin typeface="Times" charset="0"/>
              </a:rPr>
              <a:t>  </a:t>
            </a:r>
            <a:endParaRPr lang="en-US" sz="3200" b="1">
              <a:solidFill>
                <a:srgbClr val="FAFD00"/>
              </a:solidFill>
              <a:effectLst/>
              <a:latin typeface="Times" charset="0"/>
            </a:endParaRPr>
          </a:p>
          <a:p>
            <a:pPr algn="l">
              <a:lnSpc>
                <a:spcPct val="80000"/>
              </a:lnSpc>
            </a:pPr>
            <a:r>
              <a:rPr lang="en-US" sz="3200" b="1">
                <a:solidFill>
                  <a:srgbClr val="FAFD00"/>
                </a:solidFill>
                <a:effectLst/>
                <a:latin typeface="Times" charset="0"/>
              </a:rPr>
              <a:t>		</a:t>
            </a:r>
            <a:r>
              <a:rPr lang="en-US" sz="3200" b="1">
                <a:solidFill>
                  <a:srgbClr val="16F00F"/>
                </a:solidFill>
                <a:effectLst/>
                <a:latin typeface="Times" charset="0"/>
              </a:rPr>
              <a:t>4  </a:t>
            </a:r>
            <a:r>
              <a:rPr lang="en-US" sz="3200" b="1">
                <a:solidFill>
                  <a:srgbClr val="16F00F"/>
                </a:solidFill>
                <a:effectLst/>
                <a:latin typeface="Kalaham" charset="0"/>
              </a:rPr>
              <a:t>kf;fs;</a:t>
            </a:r>
            <a:r>
              <a:rPr lang="en-US" sz="3200" b="1">
                <a:solidFill>
                  <a:srgbClr val="F35B1B"/>
                </a:solidFill>
                <a:effectLst/>
                <a:latin typeface="Times" charset="0"/>
              </a:rPr>
              <a:t>  </a:t>
            </a:r>
            <a:endParaRPr lang="en-US" sz="3200" b="1">
              <a:solidFill>
                <a:srgbClr val="FAFD00"/>
              </a:solidFill>
              <a:effectLst/>
              <a:latin typeface="Times" charset="0"/>
            </a:endParaRPr>
          </a:p>
          <a:p>
            <a:pPr algn="l">
              <a:lnSpc>
                <a:spcPct val="80000"/>
              </a:lnSpc>
            </a:pPr>
            <a:r>
              <a:rPr lang="en-US" sz="3200" b="1">
                <a:solidFill>
                  <a:srgbClr val="FAFD00"/>
                </a:solidFill>
                <a:effectLst/>
                <a:latin typeface="Times" charset="0"/>
              </a:rPr>
              <a:t>			</a:t>
            </a:r>
            <a:r>
              <a:rPr lang="en-US" sz="3200" b="1">
                <a:solidFill>
                  <a:srgbClr val="99FF99"/>
                </a:solidFill>
                <a:effectLst/>
                <a:latin typeface="Times" charset="0"/>
              </a:rPr>
              <a:t>3  </a:t>
            </a:r>
            <a:r>
              <a:rPr lang="en-US" sz="3200" b="1">
                <a:solidFill>
                  <a:srgbClr val="99FF99"/>
                </a:solidFill>
                <a:effectLst/>
                <a:latin typeface="Kalaham" charset="0"/>
              </a:rPr>
              <a:t>r%fq;fs;</a:t>
            </a:r>
            <a:r>
              <a:rPr lang="en-US" sz="3200" b="1">
                <a:solidFill>
                  <a:srgbClr val="00FF00"/>
                </a:solidFill>
                <a:effectLst/>
                <a:latin typeface="Times" charset="0"/>
              </a:rPr>
              <a:t>  </a:t>
            </a:r>
            <a:endParaRPr lang="en-US" sz="3200" b="1">
              <a:solidFill>
                <a:srgbClr val="FAFD00"/>
              </a:solidFill>
              <a:effectLst/>
              <a:latin typeface="Times" charset="0"/>
            </a:endParaRPr>
          </a:p>
          <a:p>
            <a:pPr algn="l">
              <a:lnSpc>
                <a:spcPct val="80000"/>
              </a:lnSpc>
            </a:pPr>
            <a:r>
              <a:rPr lang="en-US" sz="3200" b="1">
                <a:solidFill>
                  <a:srgbClr val="FAFD00"/>
                </a:solidFill>
                <a:effectLst/>
                <a:latin typeface="Times" charset="0"/>
              </a:rPr>
              <a:t>					</a:t>
            </a:r>
            <a:r>
              <a:rPr lang="en-US" sz="3200" b="1">
                <a:effectLst/>
                <a:latin typeface="Kalaham" charset="0"/>
              </a:rPr>
              <a:t>mikjp</a:t>
            </a:r>
            <a:r>
              <a:rPr lang="en-US" sz="3200" b="1">
                <a:effectLst/>
                <a:latin typeface="Times" charset="0"/>
              </a:rPr>
              <a:t>  </a:t>
            </a:r>
          </a:p>
          <a:p>
            <a:pPr algn="l">
              <a:lnSpc>
                <a:spcPct val="80000"/>
              </a:lnSpc>
            </a:pPr>
            <a:r>
              <a:rPr lang="en-US" sz="3200" b="1">
                <a:solidFill>
                  <a:srgbClr val="FAFD00"/>
                </a:solidFill>
                <a:effectLst/>
                <a:latin typeface="Times" charset="0"/>
              </a:rPr>
              <a:t>						</a:t>
            </a:r>
            <a:r>
              <a:rPr lang="en-US" sz="3200" b="1">
                <a:solidFill>
                  <a:schemeClr val="tx1"/>
                </a:solidFill>
                <a:effectLst/>
                <a:latin typeface="Kalaham" charset="0"/>
              </a:rPr>
              <a:t>,NaR</a:t>
            </a:r>
            <a:endParaRPr lang="en-US" sz="3200" b="1"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37285" name="Text Box 5"/>
          <p:cNvSpPr txBox="1">
            <a:spLocks noChangeArrowheads="1"/>
          </p:cNvSpPr>
          <p:nvPr/>
        </p:nvSpPr>
        <p:spPr bwMode="auto">
          <a:xfrm>
            <a:off x="2514600" y="2971800"/>
            <a:ext cx="3962400" cy="118903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 b="1">
                <a:solidFill>
                  <a:srgbClr val="FFFF00"/>
                </a:solidFill>
                <a:effectLst/>
                <a:latin typeface="Times" charset="0"/>
              </a:rPr>
              <a:t>C 4 3 S J</a:t>
            </a:r>
          </a:p>
        </p:txBody>
      </p:sp>
      <p:sp>
        <p:nvSpPr>
          <p:cNvPr id="737286" name="Text Box 6"/>
          <p:cNvSpPr txBox="1">
            <a:spLocks noChangeArrowheads="1"/>
          </p:cNvSpPr>
          <p:nvPr/>
        </p:nvSpPr>
        <p:spPr bwMode="auto">
          <a:xfrm>
            <a:off x="2857500" y="1879600"/>
            <a:ext cx="3225800" cy="1189038"/>
          </a:xfrm>
          <a:prstGeom prst="rect">
            <a:avLst/>
          </a:prstGeom>
          <a:noFill/>
          <a:ln>
            <a:noFill/>
          </a:ln>
          <a:effectLst>
            <a:outerShdw blurRad="63500" dist="99190" dir="23883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 b="1">
                <a:solidFill>
                  <a:srgbClr val="FFFF00"/>
                </a:solidFill>
                <a:effectLst/>
                <a:latin typeface="Times" charset="0"/>
              </a:rPr>
              <a:t>C 7 S J</a:t>
            </a:r>
          </a:p>
        </p:txBody>
      </p:sp>
      <p:sp>
        <p:nvSpPr>
          <p:cNvPr id="737287" name="Line 7"/>
          <p:cNvSpPr>
            <a:spLocks noChangeShapeType="1"/>
          </p:cNvSpPr>
          <p:nvPr/>
        </p:nvSpPr>
        <p:spPr bwMode="auto">
          <a:xfrm>
            <a:off x="3924300" y="2451100"/>
            <a:ext cx="3429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288" name="Text Box 8"/>
          <p:cNvSpPr txBox="1">
            <a:spLocks noChangeArrowheads="1"/>
          </p:cNvSpPr>
          <p:nvPr/>
        </p:nvSpPr>
        <p:spPr bwMode="auto">
          <a:xfrm>
            <a:off x="7556500" y="6164263"/>
            <a:ext cx="13398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37289" name="Group 9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391" y="101"/>
            <a:chExt cx="466" cy="901"/>
          </a:xfrm>
        </p:grpSpPr>
        <p:sp>
          <p:nvSpPr>
            <p:cNvPr id="737290" name="Rectangle 10"/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8800">
                  <a:solidFill>
                    <a:schemeClr val="tx2"/>
                  </a:solidFill>
                  <a:effectLst/>
                  <a:latin typeface="Times" charset="0"/>
                </a:rPr>
                <a:t>7</a:t>
              </a:r>
            </a:p>
          </p:txBody>
        </p:sp>
        <p:sp>
          <p:nvSpPr>
            <p:cNvPr id="737291" name="Line 11"/>
            <p:cNvSpPr>
              <a:spLocks noChangeShapeType="1"/>
            </p:cNvSpPr>
            <p:nvPr/>
          </p:nvSpPr>
          <p:spPr bwMode="auto">
            <a:xfrm>
              <a:off x="566" y="528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292" name="Text Box 12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737294" name="Text Box 14"/>
          <p:cNvSpPr txBox="1">
            <a:spLocks noChangeArrowheads="1"/>
          </p:cNvSpPr>
          <p:nvPr/>
        </p:nvSpPr>
        <p:spPr bwMode="auto">
          <a:xfrm>
            <a:off x="7515225" y="6159500"/>
            <a:ext cx="15240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7296" name="Rectangle 16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06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73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Freeform 2050"/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>
              <a:gd name="T0" fmla="*/ 72 w 1069"/>
              <a:gd name="T1" fmla="*/ 36 h 421"/>
              <a:gd name="T2" fmla="*/ 156 w 1069"/>
              <a:gd name="T3" fmla="*/ 84 h 421"/>
              <a:gd name="T4" fmla="*/ 240 w 1069"/>
              <a:gd name="T5" fmla="*/ 120 h 421"/>
              <a:gd name="T6" fmla="*/ 324 w 1069"/>
              <a:gd name="T7" fmla="*/ 144 h 421"/>
              <a:gd name="T8" fmla="*/ 204 w 1069"/>
              <a:gd name="T9" fmla="*/ 72 h 421"/>
              <a:gd name="T10" fmla="*/ 132 w 1069"/>
              <a:gd name="T11" fmla="*/ 24 h 421"/>
              <a:gd name="T12" fmla="*/ 96 w 1069"/>
              <a:gd name="T13" fmla="*/ 36 h 421"/>
              <a:gd name="T14" fmla="*/ 168 w 1069"/>
              <a:gd name="T15" fmla="*/ 72 h 421"/>
              <a:gd name="T16" fmla="*/ 252 w 1069"/>
              <a:gd name="T17" fmla="*/ 96 h 421"/>
              <a:gd name="T18" fmla="*/ 348 w 1069"/>
              <a:gd name="T19" fmla="*/ 132 h 421"/>
              <a:gd name="T20" fmla="*/ 528 w 1069"/>
              <a:gd name="T21" fmla="*/ 204 h 421"/>
              <a:gd name="T22" fmla="*/ 612 w 1069"/>
              <a:gd name="T23" fmla="*/ 240 h 421"/>
              <a:gd name="T24" fmla="*/ 684 w 1069"/>
              <a:gd name="T25" fmla="*/ 252 h 421"/>
              <a:gd name="T26" fmla="*/ 792 w 1069"/>
              <a:gd name="T27" fmla="*/ 288 h 421"/>
              <a:gd name="T28" fmla="*/ 900 w 1069"/>
              <a:gd name="T29" fmla="*/ 348 h 421"/>
              <a:gd name="T30" fmla="*/ 984 w 1069"/>
              <a:gd name="T31" fmla="*/ 372 h 421"/>
              <a:gd name="T32" fmla="*/ 1068 w 1069"/>
              <a:gd name="T33" fmla="*/ 360 h 421"/>
              <a:gd name="T34" fmla="*/ 1008 w 1069"/>
              <a:gd name="T35" fmla="*/ 312 h 421"/>
              <a:gd name="T36" fmla="*/ 924 w 1069"/>
              <a:gd name="T37" fmla="*/ 288 h 421"/>
              <a:gd name="T38" fmla="*/ 828 w 1069"/>
              <a:gd name="T39" fmla="*/ 252 h 421"/>
              <a:gd name="T40" fmla="*/ 732 w 1069"/>
              <a:gd name="T41" fmla="*/ 216 h 421"/>
              <a:gd name="T42" fmla="*/ 624 w 1069"/>
              <a:gd name="T43" fmla="*/ 180 h 421"/>
              <a:gd name="T44" fmla="*/ 540 w 1069"/>
              <a:gd name="T45" fmla="*/ 168 h 421"/>
              <a:gd name="T46" fmla="*/ 444 w 1069"/>
              <a:gd name="T47" fmla="*/ 120 h 421"/>
              <a:gd name="T48" fmla="*/ 348 w 1069"/>
              <a:gd name="T49" fmla="*/ 96 h 421"/>
              <a:gd name="T50" fmla="*/ 276 w 1069"/>
              <a:gd name="T51" fmla="*/ 72 h 421"/>
              <a:gd name="T52" fmla="*/ 204 w 1069"/>
              <a:gd name="T53" fmla="*/ 48 h 421"/>
              <a:gd name="T54" fmla="*/ 132 w 1069"/>
              <a:gd name="T55" fmla="*/ 36 h 421"/>
              <a:gd name="T56" fmla="*/ 60 w 1069"/>
              <a:gd name="T57" fmla="*/ 24 h 421"/>
              <a:gd name="T58" fmla="*/ 12 w 1069"/>
              <a:gd name="T59" fmla="*/ 60 h 421"/>
              <a:gd name="T60" fmla="*/ 12 w 1069"/>
              <a:gd name="T61" fmla="*/ 144 h 421"/>
              <a:gd name="T62" fmla="*/ 12 w 1069"/>
              <a:gd name="T63" fmla="*/ 216 h 421"/>
              <a:gd name="T64" fmla="*/ 12 w 1069"/>
              <a:gd name="T65" fmla="*/ 312 h 421"/>
              <a:gd name="T66" fmla="*/ 24 w 1069"/>
              <a:gd name="T67" fmla="*/ 384 h 421"/>
              <a:gd name="T68" fmla="*/ 96 w 1069"/>
              <a:gd name="T69" fmla="*/ 396 h 421"/>
              <a:gd name="T70" fmla="*/ 180 w 1069"/>
              <a:gd name="T71" fmla="*/ 396 h 421"/>
              <a:gd name="T72" fmla="*/ 324 w 1069"/>
              <a:gd name="T73" fmla="*/ 396 h 421"/>
              <a:gd name="T74" fmla="*/ 396 w 1069"/>
              <a:gd name="T75" fmla="*/ 408 h 421"/>
              <a:gd name="T76" fmla="*/ 480 w 1069"/>
              <a:gd name="T77" fmla="*/ 420 h 421"/>
              <a:gd name="T78" fmla="*/ 552 w 1069"/>
              <a:gd name="T79" fmla="*/ 420 h 421"/>
              <a:gd name="T80" fmla="*/ 624 w 1069"/>
              <a:gd name="T81" fmla="*/ 408 h 421"/>
              <a:gd name="T82" fmla="*/ 708 w 1069"/>
              <a:gd name="T83" fmla="*/ 420 h 421"/>
              <a:gd name="T84" fmla="*/ 780 w 1069"/>
              <a:gd name="T85" fmla="*/ 420 h 421"/>
              <a:gd name="T86" fmla="*/ 876 w 1069"/>
              <a:gd name="T87" fmla="*/ 420 h 421"/>
              <a:gd name="T88" fmla="*/ 960 w 1069"/>
              <a:gd name="T89" fmla="*/ 420 h 421"/>
              <a:gd name="T90" fmla="*/ 1032 w 1069"/>
              <a:gd name="T91" fmla="*/ 396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55" name="Freeform 2051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>
              <a:gd name="T0" fmla="*/ 36 w 1141"/>
              <a:gd name="T1" fmla="*/ 12 h 481"/>
              <a:gd name="T2" fmla="*/ 96 w 1141"/>
              <a:gd name="T3" fmla="*/ 12 h 481"/>
              <a:gd name="T4" fmla="*/ 144 w 1141"/>
              <a:gd name="T5" fmla="*/ 24 h 481"/>
              <a:gd name="T6" fmla="*/ 180 w 1141"/>
              <a:gd name="T7" fmla="*/ 60 h 481"/>
              <a:gd name="T8" fmla="*/ 228 w 1141"/>
              <a:gd name="T9" fmla="*/ 96 h 481"/>
              <a:gd name="T10" fmla="*/ 288 w 1141"/>
              <a:gd name="T11" fmla="*/ 132 h 481"/>
              <a:gd name="T12" fmla="*/ 336 w 1141"/>
              <a:gd name="T13" fmla="*/ 144 h 481"/>
              <a:gd name="T14" fmla="*/ 384 w 1141"/>
              <a:gd name="T15" fmla="*/ 168 h 481"/>
              <a:gd name="T16" fmla="*/ 456 w 1141"/>
              <a:gd name="T17" fmla="*/ 204 h 481"/>
              <a:gd name="T18" fmla="*/ 528 w 1141"/>
              <a:gd name="T19" fmla="*/ 216 h 481"/>
              <a:gd name="T20" fmla="*/ 588 w 1141"/>
              <a:gd name="T21" fmla="*/ 240 h 481"/>
              <a:gd name="T22" fmla="*/ 660 w 1141"/>
              <a:gd name="T23" fmla="*/ 252 h 481"/>
              <a:gd name="T24" fmla="*/ 720 w 1141"/>
              <a:gd name="T25" fmla="*/ 264 h 481"/>
              <a:gd name="T26" fmla="*/ 768 w 1141"/>
              <a:gd name="T27" fmla="*/ 288 h 481"/>
              <a:gd name="T28" fmla="*/ 816 w 1141"/>
              <a:gd name="T29" fmla="*/ 312 h 481"/>
              <a:gd name="T30" fmla="*/ 876 w 1141"/>
              <a:gd name="T31" fmla="*/ 348 h 481"/>
              <a:gd name="T32" fmla="*/ 924 w 1141"/>
              <a:gd name="T33" fmla="*/ 360 h 481"/>
              <a:gd name="T34" fmla="*/ 984 w 1141"/>
              <a:gd name="T35" fmla="*/ 372 h 481"/>
              <a:gd name="T36" fmla="*/ 1032 w 1141"/>
              <a:gd name="T37" fmla="*/ 372 h 481"/>
              <a:gd name="T38" fmla="*/ 1080 w 1141"/>
              <a:gd name="T39" fmla="*/ 408 h 481"/>
              <a:gd name="T40" fmla="*/ 1116 w 1141"/>
              <a:gd name="T41" fmla="*/ 444 h 481"/>
              <a:gd name="T42" fmla="*/ 1116 w 1141"/>
              <a:gd name="T43" fmla="*/ 480 h 481"/>
              <a:gd name="T44" fmla="*/ 1068 w 1141"/>
              <a:gd name="T45" fmla="*/ 468 h 481"/>
              <a:gd name="T46" fmla="*/ 1020 w 1141"/>
              <a:gd name="T47" fmla="*/ 432 h 481"/>
              <a:gd name="T48" fmla="*/ 972 w 1141"/>
              <a:gd name="T49" fmla="*/ 420 h 481"/>
              <a:gd name="T50" fmla="*/ 924 w 1141"/>
              <a:gd name="T51" fmla="*/ 420 h 481"/>
              <a:gd name="T52" fmla="*/ 876 w 1141"/>
              <a:gd name="T53" fmla="*/ 408 h 481"/>
              <a:gd name="T54" fmla="*/ 816 w 1141"/>
              <a:gd name="T55" fmla="*/ 384 h 481"/>
              <a:gd name="T56" fmla="*/ 732 w 1141"/>
              <a:gd name="T57" fmla="*/ 348 h 481"/>
              <a:gd name="T58" fmla="*/ 672 w 1141"/>
              <a:gd name="T59" fmla="*/ 336 h 481"/>
              <a:gd name="T60" fmla="*/ 624 w 1141"/>
              <a:gd name="T61" fmla="*/ 324 h 481"/>
              <a:gd name="T62" fmla="*/ 576 w 1141"/>
              <a:gd name="T63" fmla="*/ 312 h 481"/>
              <a:gd name="T64" fmla="*/ 528 w 1141"/>
              <a:gd name="T65" fmla="*/ 300 h 481"/>
              <a:gd name="T66" fmla="*/ 480 w 1141"/>
              <a:gd name="T67" fmla="*/ 276 h 481"/>
              <a:gd name="T68" fmla="*/ 420 w 1141"/>
              <a:gd name="T69" fmla="*/ 240 h 481"/>
              <a:gd name="T70" fmla="*/ 360 w 1141"/>
              <a:gd name="T71" fmla="*/ 216 h 481"/>
              <a:gd name="T72" fmla="*/ 300 w 1141"/>
              <a:gd name="T73" fmla="*/ 204 h 481"/>
              <a:gd name="T74" fmla="*/ 228 w 1141"/>
              <a:gd name="T75" fmla="*/ 192 h 481"/>
              <a:gd name="T76" fmla="*/ 180 w 1141"/>
              <a:gd name="T77" fmla="*/ 156 h 481"/>
              <a:gd name="T78" fmla="*/ 132 w 1141"/>
              <a:gd name="T79" fmla="*/ 108 h 481"/>
              <a:gd name="T80" fmla="*/ 96 w 1141"/>
              <a:gd name="T81" fmla="*/ 72 h 481"/>
              <a:gd name="T82" fmla="*/ 48 w 1141"/>
              <a:gd name="T83" fmla="*/ 48 h 481"/>
              <a:gd name="T84" fmla="*/ 0 w 1141"/>
              <a:gd name="T85" fmla="*/ 48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56" name="Freeform 2052"/>
          <p:cNvSpPr>
            <a:spLocks/>
          </p:cNvSpPr>
          <p:nvPr/>
        </p:nvSpPr>
        <p:spPr bwMode="auto">
          <a:xfrm>
            <a:off x="5130800" y="1295400"/>
            <a:ext cx="1430338" cy="115888"/>
          </a:xfrm>
          <a:custGeom>
            <a:avLst/>
            <a:gdLst>
              <a:gd name="T0" fmla="*/ 72 w 901"/>
              <a:gd name="T1" fmla="*/ 24 h 73"/>
              <a:gd name="T2" fmla="*/ 120 w 901"/>
              <a:gd name="T3" fmla="*/ 24 h 73"/>
              <a:gd name="T4" fmla="*/ 168 w 901"/>
              <a:gd name="T5" fmla="*/ 36 h 73"/>
              <a:gd name="T6" fmla="*/ 216 w 901"/>
              <a:gd name="T7" fmla="*/ 36 h 73"/>
              <a:gd name="T8" fmla="*/ 264 w 901"/>
              <a:gd name="T9" fmla="*/ 36 h 73"/>
              <a:gd name="T10" fmla="*/ 312 w 901"/>
              <a:gd name="T11" fmla="*/ 36 h 73"/>
              <a:gd name="T12" fmla="*/ 360 w 901"/>
              <a:gd name="T13" fmla="*/ 36 h 73"/>
              <a:gd name="T14" fmla="*/ 408 w 901"/>
              <a:gd name="T15" fmla="*/ 48 h 73"/>
              <a:gd name="T16" fmla="*/ 456 w 901"/>
              <a:gd name="T17" fmla="*/ 48 h 73"/>
              <a:gd name="T18" fmla="*/ 504 w 901"/>
              <a:gd name="T19" fmla="*/ 48 h 73"/>
              <a:gd name="T20" fmla="*/ 552 w 901"/>
              <a:gd name="T21" fmla="*/ 48 h 73"/>
              <a:gd name="T22" fmla="*/ 600 w 901"/>
              <a:gd name="T23" fmla="*/ 60 h 73"/>
              <a:gd name="T24" fmla="*/ 648 w 901"/>
              <a:gd name="T25" fmla="*/ 60 h 73"/>
              <a:gd name="T26" fmla="*/ 696 w 901"/>
              <a:gd name="T27" fmla="*/ 60 h 73"/>
              <a:gd name="T28" fmla="*/ 744 w 901"/>
              <a:gd name="T29" fmla="*/ 60 h 73"/>
              <a:gd name="T30" fmla="*/ 792 w 901"/>
              <a:gd name="T31" fmla="*/ 60 h 73"/>
              <a:gd name="T32" fmla="*/ 840 w 901"/>
              <a:gd name="T33" fmla="*/ 60 h 73"/>
              <a:gd name="T34" fmla="*/ 900 w 901"/>
              <a:gd name="T35" fmla="*/ 60 h 73"/>
              <a:gd name="T36" fmla="*/ 888 w 901"/>
              <a:gd name="T37" fmla="*/ 12 h 73"/>
              <a:gd name="T38" fmla="*/ 840 w 901"/>
              <a:gd name="T39" fmla="*/ 36 h 73"/>
              <a:gd name="T40" fmla="*/ 792 w 901"/>
              <a:gd name="T41" fmla="*/ 24 h 73"/>
              <a:gd name="T42" fmla="*/ 744 w 901"/>
              <a:gd name="T43" fmla="*/ 24 h 73"/>
              <a:gd name="T44" fmla="*/ 696 w 901"/>
              <a:gd name="T45" fmla="*/ 24 h 73"/>
              <a:gd name="T46" fmla="*/ 648 w 901"/>
              <a:gd name="T47" fmla="*/ 24 h 73"/>
              <a:gd name="T48" fmla="*/ 588 w 901"/>
              <a:gd name="T49" fmla="*/ 12 h 73"/>
              <a:gd name="T50" fmla="*/ 540 w 901"/>
              <a:gd name="T51" fmla="*/ 12 h 73"/>
              <a:gd name="T52" fmla="*/ 492 w 901"/>
              <a:gd name="T53" fmla="*/ 12 h 73"/>
              <a:gd name="T54" fmla="*/ 432 w 901"/>
              <a:gd name="T55" fmla="*/ 12 h 73"/>
              <a:gd name="T56" fmla="*/ 360 w 901"/>
              <a:gd name="T57" fmla="*/ 12 h 73"/>
              <a:gd name="T58" fmla="*/ 312 w 901"/>
              <a:gd name="T59" fmla="*/ 12 h 73"/>
              <a:gd name="T60" fmla="*/ 264 w 901"/>
              <a:gd name="T61" fmla="*/ 24 h 73"/>
              <a:gd name="T62" fmla="*/ 216 w 901"/>
              <a:gd name="T63" fmla="*/ 24 h 73"/>
              <a:gd name="T64" fmla="*/ 156 w 901"/>
              <a:gd name="T65" fmla="*/ 12 h 73"/>
              <a:gd name="T66" fmla="*/ 108 w 901"/>
              <a:gd name="T67" fmla="*/ 0 h 73"/>
              <a:gd name="T68" fmla="*/ 60 w 901"/>
              <a:gd name="T69" fmla="*/ 0 h 73"/>
              <a:gd name="T70" fmla="*/ 0 w 901"/>
              <a:gd name="T71" fmla="*/ 1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01" h="73">
                <a:moveTo>
                  <a:pt x="72" y="0"/>
                </a:moveTo>
                <a:lnTo>
                  <a:pt x="72" y="24"/>
                </a:lnTo>
                <a:lnTo>
                  <a:pt x="96" y="24"/>
                </a:lnTo>
                <a:lnTo>
                  <a:pt x="120" y="24"/>
                </a:lnTo>
                <a:lnTo>
                  <a:pt x="144" y="36"/>
                </a:lnTo>
                <a:lnTo>
                  <a:pt x="168" y="36"/>
                </a:lnTo>
                <a:lnTo>
                  <a:pt x="192" y="36"/>
                </a:lnTo>
                <a:lnTo>
                  <a:pt x="216" y="36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36"/>
                </a:lnTo>
                <a:lnTo>
                  <a:pt x="336" y="36"/>
                </a:lnTo>
                <a:lnTo>
                  <a:pt x="360" y="36"/>
                </a:lnTo>
                <a:lnTo>
                  <a:pt x="384" y="48"/>
                </a:lnTo>
                <a:lnTo>
                  <a:pt x="408" y="48"/>
                </a:lnTo>
                <a:lnTo>
                  <a:pt x="432" y="48"/>
                </a:lnTo>
                <a:lnTo>
                  <a:pt x="456" y="48"/>
                </a:lnTo>
                <a:lnTo>
                  <a:pt x="480" y="48"/>
                </a:lnTo>
                <a:lnTo>
                  <a:pt x="504" y="48"/>
                </a:lnTo>
                <a:lnTo>
                  <a:pt x="528" y="48"/>
                </a:lnTo>
                <a:lnTo>
                  <a:pt x="552" y="48"/>
                </a:lnTo>
                <a:lnTo>
                  <a:pt x="576" y="48"/>
                </a:lnTo>
                <a:lnTo>
                  <a:pt x="600" y="60"/>
                </a:lnTo>
                <a:lnTo>
                  <a:pt x="624" y="60"/>
                </a:lnTo>
                <a:lnTo>
                  <a:pt x="648" y="60"/>
                </a:lnTo>
                <a:lnTo>
                  <a:pt x="672" y="60"/>
                </a:lnTo>
                <a:lnTo>
                  <a:pt x="696" y="60"/>
                </a:lnTo>
                <a:lnTo>
                  <a:pt x="720" y="60"/>
                </a:lnTo>
                <a:lnTo>
                  <a:pt x="744" y="60"/>
                </a:lnTo>
                <a:lnTo>
                  <a:pt x="768" y="60"/>
                </a:lnTo>
                <a:lnTo>
                  <a:pt x="792" y="60"/>
                </a:lnTo>
                <a:lnTo>
                  <a:pt x="816" y="60"/>
                </a:lnTo>
                <a:lnTo>
                  <a:pt x="840" y="60"/>
                </a:lnTo>
                <a:lnTo>
                  <a:pt x="876" y="72"/>
                </a:lnTo>
                <a:lnTo>
                  <a:pt x="900" y="60"/>
                </a:lnTo>
                <a:lnTo>
                  <a:pt x="900" y="36"/>
                </a:lnTo>
                <a:lnTo>
                  <a:pt x="888" y="12"/>
                </a:lnTo>
                <a:lnTo>
                  <a:pt x="864" y="24"/>
                </a:lnTo>
                <a:lnTo>
                  <a:pt x="840" y="36"/>
                </a:lnTo>
                <a:lnTo>
                  <a:pt x="816" y="36"/>
                </a:lnTo>
                <a:lnTo>
                  <a:pt x="792" y="24"/>
                </a:lnTo>
                <a:lnTo>
                  <a:pt x="768" y="24"/>
                </a:lnTo>
                <a:lnTo>
                  <a:pt x="744" y="24"/>
                </a:lnTo>
                <a:lnTo>
                  <a:pt x="720" y="24"/>
                </a:lnTo>
                <a:lnTo>
                  <a:pt x="696" y="24"/>
                </a:lnTo>
                <a:lnTo>
                  <a:pt x="672" y="24"/>
                </a:lnTo>
                <a:lnTo>
                  <a:pt x="648" y="24"/>
                </a:lnTo>
                <a:lnTo>
                  <a:pt x="624" y="24"/>
                </a:lnTo>
                <a:lnTo>
                  <a:pt x="588" y="12"/>
                </a:lnTo>
                <a:lnTo>
                  <a:pt x="564" y="12"/>
                </a:lnTo>
                <a:lnTo>
                  <a:pt x="540" y="12"/>
                </a:lnTo>
                <a:lnTo>
                  <a:pt x="516" y="12"/>
                </a:lnTo>
                <a:lnTo>
                  <a:pt x="492" y="12"/>
                </a:lnTo>
                <a:lnTo>
                  <a:pt x="456" y="12"/>
                </a:lnTo>
                <a:lnTo>
                  <a:pt x="432" y="12"/>
                </a:lnTo>
                <a:lnTo>
                  <a:pt x="384" y="12"/>
                </a:lnTo>
                <a:lnTo>
                  <a:pt x="360" y="12"/>
                </a:lnTo>
                <a:lnTo>
                  <a:pt x="336" y="12"/>
                </a:lnTo>
                <a:lnTo>
                  <a:pt x="312" y="12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12"/>
                </a:lnTo>
                <a:lnTo>
                  <a:pt x="156" y="12"/>
                </a:lnTo>
                <a:lnTo>
                  <a:pt x="132" y="12"/>
                </a:lnTo>
                <a:lnTo>
                  <a:pt x="108" y="0"/>
                </a:lnTo>
                <a:lnTo>
                  <a:pt x="84" y="0"/>
                </a:lnTo>
                <a:lnTo>
                  <a:pt x="60" y="0"/>
                </a:lnTo>
                <a:lnTo>
                  <a:pt x="36" y="12"/>
                </a:lnTo>
                <a:lnTo>
                  <a:pt x="0" y="12"/>
                </a:lnTo>
                <a:lnTo>
                  <a:pt x="72" y="0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57" name="Freeform 2053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>
              <a:gd name="T0" fmla="*/ 240 w 1189"/>
              <a:gd name="T1" fmla="*/ 24 h 481"/>
              <a:gd name="T2" fmla="*/ 288 w 1189"/>
              <a:gd name="T3" fmla="*/ 36 h 481"/>
              <a:gd name="T4" fmla="*/ 336 w 1189"/>
              <a:gd name="T5" fmla="*/ 60 h 481"/>
              <a:gd name="T6" fmla="*/ 384 w 1189"/>
              <a:gd name="T7" fmla="*/ 72 h 481"/>
              <a:gd name="T8" fmla="*/ 432 w 1189"/>
              <a:gd name="T9" fmla="*/ 84 h 481"/>
              <a:gd name="T10" fmla="*/ 480 w 1189"/>
              <a:gd name="T11" fmla="*/ 96 h 481"/>
              <a:gd name="T12" fmla="*/ 528 w 1189"/>
              <a:gd name="T13" fmla="*/ 120 h 481"/>
              <a:gd name="T14" fmla="*/ 564 w 1189"/>
              <a:gd name="T15" fmla="*/ 168 h 481"/>
              <a:gd name="T16" fmla="*/ 612 w 1189"/>
              <a:gd name="T17" fmla="*/ 204 h 481"/>
              <a:gd name="T18" fmla="*/ 660 w 1189"/>
              <a:gd name="T19" fmla="*/ 228 h 481"/>
              <a:gd name="T20" fmla="*/ 708 w 1189"/>
              <a:gd name="T21" fmla="*/ 240 h 481"/>
              <a:gd name="T22" fmla="*/ 756 w 1189"/>
              <a:gd name="T23" fmla="*/ 264 h 481"/>
              <a:gd name="T24" fmla="*/ 804 w 1189"/>
              <a:gd name="T25" fmla="*/ 288 h 481"/>
              <a:gd name="T26" fmla="*/ 852 w 1189"/>
              <a:gd name="T27" fmla="*/ 300 h 481"/>
              <a:gd name="T28" fmla="*/ 924 w 1189"/>
              <a:gd name="T29" fmla="*/ 324 h 481"/>
              <a:gd name="T30" fmla="*/ 996 w 1189"/>
              <a:gd name="T31" fmla="*/ 348 h 481"/>
              <a:gd name="T32" fmla="*/ 1044 w 1189"/>
              <a:gd name="T33" fmla="*/ 384 h 481"/>
              <a:gd name="T34" fmla="*/ 1080 w 1189"/>
              <a:gd name="T35" fmla="*/ 420 h 481"/>
              <a:gd name="T36" fmla="*/ 1116 w 1189"/>
              <a:gd name="T37" fmla="*/ 444 h 481"/>
              <a:gd name="T38" fmla="*/ 1188 w 1189"/>
              <a:gd name="T39" fmla="*/ 480 h 481"/>
              <a:gd name="T40" fmla="*/ 1128 w 1189"/>
              <a:gd name="T41" fmla="*/ 480 h 481"/>
              <a:gd name="T42" fmla="*/ 1080 w 1189"/>
              <a:gd name="T43" fmla="*/ 456 h 481"/>
              <a:gd name="T44" fmla="*/ 1032 w 1189"/>
              <a:gd name="T45" fmla="*/ 468 h 481"/>
              <a:gd name="T46" fmla="*/ 960 w 1189"/>
              <a:gd name="T47" fmla="*/ 468 h 481"/>
              <a:gd name="T48" fmla="*/ 912 w 1189"/>
              <a:gd name="T49" fmla="*/ 468 h 481"/>
              <a:gd name="T50" fmla="*/ 852 w 1189"/>
              <a:gd name="T51" fmla="*/ 468 h 481"/>
              <a:gd name="T52" fmla="*/ 792 w 1189"/>
              <a:gd name="T53" fmla="*/ 456 h 481"/>
              <a:gd name="T54" fmla="*/ 732 w 1189"/>
              <a:gd name="T55" fmla="*/ 456 h 481"/>
              <a:gd name="T56" fmla="*/ 684 w 1189"/>
              <a:gd name="T57" fmla="*/ 432 h 481"/>
              <a:gd name="T58" fmla="*/ 600 w 1189"/>
              <a:gd name="T59" fmla="*/ 420 h 481"/>
              <a:gd name="T60" fmla="*/ 528 w 1189"/>
              <a:gd name="T61" fmla="*/ 396 h 481"/>
              <a:gd name="T62" fmla="*/ 492 w 1189"/>
              <a:gd name="T63" fmla="*/ 360 h 481"/>
              <a:gd name="T64" fmla="*/ 468 w 1189"/>
              <a:gd name="T65" fmla="*/ 312 h 481"/>
              <a:gd name="T66" fmla="*/ 456 w 1189"/>
              <a:gd name="T67" fmla="*/ 264 h 481"/>
              <a:gd name="T68" fmla="*/ 420 w 1189"/>
              <a:gd name="T69" fmla="*/ 216 h 481"/>
              <a:gd name="T70" fmla="*/ 372 w 1189"/>
              <a:gd name="T71" fmla="*/ 192 h 481"/>
              <a:gd name="T72" fmla="*/ 324 w 1189"/>
              <a:gd name="T73" fmla="*/ 156 h 481"/>
              <a:gd name="T74" fmla="*/ 276 w 1189"/>
              <a:gd name="T75" fmla="*/ 132 h 481"/>
              <a:gd name="T76" fmla="*/ 228 w 1189"/>
              <a:gd name="T77" fmla="*/ 120 h 481"/>
              <a:gd name="T78" fmla="*/ 180 w 1189"/>
              <a:gd name="T79" fmla="*/ 96 h 481"/>
              <a:gd name="T80" fmla="*/ 120 w 1189"/>
              <a:gd name="T81" fmla="*/ 72 h 481"/>
              <a:gd name="T82" fmla="*/ 72 w 1189"/>
              <a:gd name="T83" fmla="*/ 60 h 481"/>
              <a:gd name="T84" fmla="*/ 24 w 1189"/>
              <a:gd name="T85" fmla="*/ 36 h 481"/>
              <a:gd name="T86" fmla="*/ 0 w 1189"/>
              <a:gd name="T87" fmla="*/ 0 h 481"/>
              <a:gd name="T88" fmla="*/ 48 w 1189"/>
              <a:gd name="T89" fmla="*/ 0 h 481"/>
              <a:gd name="T90" fmla="*/ 96 w 1189"/>
              <a:gd name="T91" fmla="*/ 12 h 481"/>
              <a:gd name="T92" fmla="*/ 156 w 1189"/>
              <a:gd name="T93" fmla="*/ 36 h 481"/>
              <a:gd name="T94" fmla="*/ 204 w 1189"/>
              <a:gd name="T95" fmla="*/ 60 h 481"/>
              <a:gd name="T96" fmla="*/ 252 w 1189"/>
              <a:gd name="T97" fmla="*/ 6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58" name="Rectangle 2054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959" name="Rectangle 2055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effectLst/>
                <a:latin typeface="Times" charset="0"/>
              </a:rPr>
              <a:t>7</a:t>
            </a:r>
          </a:p>
        </p:txBody>
      </p:sp>
      <p:sp>
        <p:nvSpPr>
          <p:cNvPr id="637960" name="Line 2056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7961" name="Picture 205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975" y="642938"/>
            <a:ext cx="5702300" cy="5478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37963" name="Text Box 2059"/>
          <p:cNvSpPr txBox="1">
            <a:spLocks noChangeArrowheads="1"/>
          </p:cNvSpPr>
          <p:nvPr/>
        </p:nvSpPr>
        <p:spPr bwMode="auto">
          <a:xfrm>
            <a:off x="7620000" y="6164263"/>
            <a:ext cx="12890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pSp>
        <p:nvGrpSpPr>
          <p:cNvPr id="638029" name="Group 2125"/>
          <p:cNvGrpSpPr>
            <a:grpSpLocks/>
          </p:cNvGrpSpPr>
          <p:nvPr/>
        </p:nvGrpSpPr>
        <p:grpSpPr bwMode="auto">
          <a:xfrm>
            <a:off x="2444750" y="1225550"/>
            <a:ext cx="2763838" cy="1343025"/>
            <a:chOff x="2412" y="2052"/>
            <a:chExt cx="1741" cy="846"/>
          </a:xfrm>
        </p:grpSpPr>
        <p:sp>
          <p:nvSpPr>
            <p:cNvPr id="638030" name="Rectangle 212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31" name="AutoShape 212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32" name="Rectangle 212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33" name="Rectangle 2129"/>
            <p:cNvSpPr>
              <a:spLocks noChangeArrowheads="1"/>
            </p:cNvSpPr>
            <p:nvPr/>
          </p:nvSpPr>
          <p:spPr bwMode="auto">
            <a:xfrm>
              <a:off x="2582" y="2078"/>
              <a:ext cx="5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gilg;G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34" name="Line 213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8035" name="Group 2131"/>
          <p:cNvGrpSpPr>
            <a:grpSpLocks/>
          </p:cNvGrpSpPr>
          <p:nvPr/>
        </p:nvGrpSpPr>
        <p:grpSpPr bwMode="auto">
          <a:xfrm>
            <a:off x="2686050" y="1581150"/>
            <a:ext cx="2763838" cy="1343025"/>
            <a:chOff x="2412" y="2052"/>
            <a:chExt cx="1741" cy="846"/>
          </a:xfrm>
        </p:grpSpPr>
        <p:sp>
          <p:nvSpPr>
            <p:cNvPr id="638036" name="Rectangle 213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37" name="AutoShape 213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38" name="Rectangle 213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39" name="Rectangle 2135"/>
            <p:cNvSpPr>
              <a:spLocks noChangeArrowheads="1"/>
            </p:cNvSpPr>
            <p:nvPr/>
          </p:nvSpPr>
          <p:spPr bwMode="auto">
            <a:xfrm>
              <a:off x="2520" y="2078"/>
              <a:ext cx="69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Mgpufhk;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40" name="Line 213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8041" name="Group 2137"/>
          <p:cNvGrpSpPr>
            <a:grpSpLocks/>
          </p:cNvGrpSpPr>
          <p:nvPr/>
        </p:nvGrpSpPr>
        <p:grpSpPr bwMode="auto">
          <a:xfrm>
            <a:off x="2965450" y="1924050"/>
            <a:ext cx="2763838" cy="1343025"/>
            <a:chOff x="2412" y="2052"/>
            <a:chExt cx="1741" cy="846"/>
          </a:xfrm>
        </p:grpSpPr>
        <p:sp>
          <p:nvSpPr>
            <p:cNvPr id="638042" name="Rectangle 213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43" name="AutoShape 213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44" name="Rectangle 214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45" name="Rectangle 2141"/>
            <p:cNvSpPr>
              <a:spLocks noChangeArrowheads="1"/>
            </p:cNvSpPr>
            <p:nvPr/>
          </p:nvSpPr>
          <p:spPr bwMode="auto">
            <a:xfrm>
              <a:off x="2520" y="2078"/>
              <a:ext cx="69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NahNrg;G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46" name="Line 214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8047" name="Group 2143"/>
          <p:cNvGrpSpPr>
            <a:grpSpLocks/>
          </p:cNvGrpSpPr>
          <p:nvPr/>
        </p:nvGrpSpPr>
        <p:grpSpPr bwMode="auto">
          <a:xfrm>
            <a:off x="3257550" y="2241550"/>
            <a:ext cx="2763838" cy="1343025"/>
            <a:chOff x="2412" y="2052"/>
            <a:chExt cx="1741" cy="846"/>
          </a:xfrm>
        </p:grpSpPr>
        <p:sp>
          <p:nvSpPr>
            <p:cNvPr id="638048" name="Rectangle 214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49" name="AutoShape 214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50" name="Rectangle 214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51" name="Rectangle 2147"/>
            <p:cNvSpPr>
              <a:spLocks noChangeArrowheads="1"/>
            </p:cNvSpPr>
            <p:nvPr/>
          </p:nvSpPr>
          <p:spPr bwMode="auto">
            <a:xfrm>
              <a:off x="2604" y="2078"/>
              <a:ext cx="5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NkhNr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52" name="Line 214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8053" name="Group 2149"/>
          <p:cNvGrpSpPr>
            <a:grpSpLocks/>
          </p:cNvGrpSpPr>
          <p:nvPr/>
        </p:nvGrpSpPr>
        <p:grpSpPr bwMode="auto">
          <a:xfrm>
            <a:off x="3524250" y="2546350"/>
            <a:ext cx="2763838" cy="1343025"/>
            <a:chOff x="2412" y="2052"/>
            <a:chExt cx="1741" cy="846"/>
          </a:xfrm>
        </p:grpSpPr>
        <p:sp>
          <p:nvSpPr>
            <p:cNvPr id="638054" name="Rectangle 215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55" name="AutoShape 215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56" name="Rectangle 215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57" name="Rectangle 2153"/>
            <p:cNvSpPr>
              <a:spLocks noChangeArrowheads="1"/>
            </p:cNvSpPr>
            <p:nvPr/>
          </p:nvSpPr>
          <p:spPr bwMode="auto">
            <a:xfrm>
              <a:off x="2544" y="2078"/>
              <a:ext cx="6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NahRth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58" name="Line 215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8059" name="Group 2155"/>
          <p:cNvGrpSpPr>
            <a:grpSpLocks/>
          </p:cNvGrpSpPr>
          <p:nvPr/>
        </p:nvGrpSpPr>
        <p:grpSpPr bwMode="auto">
          <a:xfrm>
            <a:off x="3803650" y="2851150"/>
            <a:ext cx="2763838" cy="1343025"/>
            <a:chOff x="2412" y="2052"/>
            <a:chExt cx="1741" cy="846"/>
          </a:xfrm>
        </p:grpSpPr>
        <p:sp>
          <p:nvSpPr>
            <p:cNvPr id="638060" name="Rectangle 215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61" name="AutoShape 215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62" name="Rectangle 215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63" name="Rectangle 2159"/>
            <p:cNvSpPr>
              <a:spLocks noChangeArrowheads="1"/>
            </p:cNvSpPr>
            <p:nvPr/>
          </p:nvSpPr>
          <p:spPr bwMode="auto">
            <a:xfrm>
              <a:off x="2515" y="2078"/>
              <a:ext cx="7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Gul;rpfuk;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64" name="Line 216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8065" name="Group 2161"/>
          <p:cNvGrpSpPr>
            <a:grpSpLocks/>
          </p:cNvGrpSpPr>
          <p:nvPr/>
        </p:nvGrpSpPr>
        <p:grpSpPr bwMode="auto">
          <a:xfrm>
            <a:off x="4095750" y="3168650"/>
            <a:ext cx="2763838" cy="1343025"/>
            <a:chOff x="2412" y="2052"/>
            <a:chExt cx="1741" cy="846"/>
          </a:xfrm>
        </p:grpSpPr>
        <p:sp>
          <p:nvSpPr>
            <p:cNvPr id="638066" name="Rectangle 216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67" name="AutoShape 216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68" name="Rectangle 216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69" name="Rectangle 2165"/>
            <p:cNvSpPr>
              <a:spLocks noChangeArrowheads="1"/>
            </p:cNvSpPr>
            <p:nvPr/>
          </p:nvSpPr>
          <p:spPr bwMode="auto">
            <a:xfrm>
              <a:off x="2537" y="2078"/>
              <a:ext cx="6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uh[h{fk;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70" name="Line 216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8071" name="Group 2167"/>
          <p:cNvGrpSpPr>
            <a:grpSpLocks/>
          </p:cNvGrpSpPr>
          <p:nvPr/>
        </p:nvGrpSpPr>
        <p:grpSpPr bwMode="auto">
          <a:xfrm>
            <a:off x="4337050" y="3524250"/>
            <a:ext cx="2763838" cy="1343025"/>
            <a:chOff x="2412" y="2052"/>
            <a:chExt cx="1741" cy="846"/>
          </a:xfrm>
        </p:grpSpPr>
        <p:sp>
          <p:nvSpPr>
            <p:cNvPr id="638072" name="Rectangle 216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73" name="AutoShape 216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74" name="Rectangle 217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75" name="Rectangle 2171"/>
            <p:cNvSpPr>
              <a:spLocks noChangeArrowheads="1"/>
            </p:cNvSpPr>
            <p:nvPr/>
          </p:nvSpPr>
          <p:spPr bwMode="auto">
            <a:xfrm>
              <a:off x="2456" y="2078"/>
              <a:ext cx="82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rpiwapUg;G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76" name="Line 217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8077" name="Group 2173"/>
          <p:cNvGrpSpPr>
            <a:grpSpLocks/>
          </p:cNvGrpSpPr>
          <p:nvPr/>
        </p:nvGrpSpPr>
        <p:grpSpPr bwMode="auto">
          <a:xfrm>
            <a:off x="4641850" y="3859213"/>
            <a:ext cx="2760663" cy="1333500"/>
            <a:chOff x="2652" y="2271"/>
            <a:chExt cx="1739" cy="840"/>
          </a:xfrm>
        </p:grpSpPr>
        <p:sp>
          <p:nvSpPr>
            <p:cNvPr id="638078" name="Rectangle 2174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79" name="AutoShape 2175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80" name="Rectangle 2176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81" name="Rectangle 2177"/>
            <p:cNvSpPr>
              <a:spLocks noChangeArrowheads="1"/>
            </p:cNvSpPr>
            <p:nvPr/>
          </p:nvSpPr>
          <p:spPr bwMode="auto">
            <a:xfrm>
              <a:off x="2847" y="2298"/>
              <a:ext cx="5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mikjp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</p:grpSp>
      <p:grpSp>
        <p:nvGrpSpPr>
          <p:cNvPr id="638082" name="Group 2178"/>
          <p:cNvGrpSpPr>
            <a:grpSpLocks/>
          </p:cNvGrpSpPr>
          <p:nvPr/>
        </p:nvGrpSpPr>
        <p:grpSpPr bwMode="auto">
          <a:xfrm>
            <a:off x="4908550" y="4208463"/>
            <a:ext cx="2762250" cy="1479550"/>
            <a:chOff x="3948" y="107"/>
            <a:chExt cx="1740" cy="932"/>
          </a:xfrm>
        </p:grpSpPr>
        <p:sp>
          <p:nvSpPr>
            <p:cNvPr id="638083" name="Rectangle 2179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84" name="AutoShape 2180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85" name="Rectangle 2181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8086" name="Group 2182"/>
            <p:cNvGrpSpPr>
              <a:grpSpLocks/>
            </p:cNvGrpSpPr>
            <p:nvPr/>
          </p:nvGrpSpPr>
          <p:grpSpPr bwMode="auto">
            <a:xfrm>
              <a:off x="4058" y="130"/>
              <a:ext cx="689" cy="283"/>
              <a:chOff x="3082" y="3101"/>
              <a:chExt cx="539" cy="235"/>
            </a:xfrm>
          </p:grpSpPr>
          <p:sp>
            <p:nvSpPr>
              <p:cNvPr id="638087" name="Rectangle 2183"/>
              <p:cNvSpPr>
                <a:spLocks noChangeArrowheads="1"/>
              </p:cNvSpPr>
              <p:nvPr/>
            </p:nvSpPr>
            <p:spPr bwMode="auto">
              <a:xfrm>
                <a:off x="3082" y="3113"/>
                <a:ext cx="146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790015"/>
                    </a:solidFill>
                    <a:effectLst/>
                    <a:latin typeface="Helvetica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638088" name="Rectangle 2184"/>
              <p:cNvSpPr>
                <a:spLocks noChangeArrowheads="1"/>
              </p:cNvSpPr>
              <p:nvPr/>
            </p:nvSpPr>
            <p:spPr bwMode="auto">
              <a:xfrm>
                <a:off x="3131" y="3101"/>
                <a:ext cx="49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b="1">
                    <a:solidFill>
                      <a:srgbClr val="790015"/>
                    </a:solidFill>
                    <a:effectLst/>
                    <a:latin typeface="Kalaham" charset="0"/>
                  </a:rPr>
                  <a:t>,NaR</a:t>
                </a:r>
              </a:p>
            </p:txBody>
          </p:sp>
        </p:grpSp>
        <p:sp>
          <p:nvSpPr>
            <p:cNvPr id="638089" name="Line 2185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90" name="Line 2186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8091" name="Text Box 2187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38095" name="Text Box 2191"/>
          <p:cNvSpPr txBox="1">
            <a:spLocks noChangeArrowheads="1"/>
          </p:cNvSpPr>
          <p:nvPr/>
        </p:nvSpPr>
        <p:spPr bwMode="auto">
          <a:xfrm>
            <a:off x="8483600" y="1590675"/>
            <a:ext cx="6604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8096" name="Rectangle 2192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07</a:t>
            </a: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8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3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43684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2520950" y="920750"/>
            <a:ext cx="5702300" cy="52451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1435100" y="922338"/>
            <a:ext cx="6959600" cy="5207000"/>
          </a:xfrm>
          <a:prstGeom prst="rect">
            <a:avLst/>
          </a:prstGeom>
          <a:gradFill rotWithShape="0">
            <a:gsLst>
              <a:gs pos="0">
                <a:srgbClr val="2D1A74"/>
              </a:gs>
              <a:gs pos="100000">
                <a:srgbClr val="2D1A74">
                  <a:gamma/>
                  <a:shade val="2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6" name="Line 6"/>
          <p:cNvSpPr>
            <a:spLocks noChangeShapeType="1"/>
          </p:cNvSpPr>
          <p:nvPr/>
        </p:nvSpPr>
        <p:spPr bwMode="auto">
          <a:xfrm>
            <a:off x="1530350" y="3505200"/>
            <a:ext cx="68453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7" name="Line 7"/>
          <p:cNvSpPr>
            <a:spLocks noChangeShapeType="1"/>
          </p:cNvSpPr>
          <p:nvPr/>
        </p:nvSpPr>
        <p:spPr bwMode="auto">
          <a:xfrm>
            <a:off x="4953000" y="996950"/>
            <a:ext cx="0" cy="509270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8" name="Freeform 8"/>
          <p:cNvSpPr>
            <a:spLocks/>
          </p:cNvSpPr>
          <p:nvPr/>
        </p:nvSpPr>
        <p:spPr bwMode="auto">
          <a:xfrm>
            <a:off x="1562100" y="990600"/>
            <a:ext cx="1620838" cy="3049588"/>
          </a:xfrm>
          <a:custGeom>
            <a:avLst/>
            <a:gdLst>
              <a:gd name="T0" fmla="*/ 984 w 1021"/>
              <a:gd name="T1" fmla="*/ 24 h 1921"/>
              <a:gd name="T2" fmla="*/ 996 w 1021"/>
              <a:gd name="T3" fmla="*/ 72 h 1921"/>
              <a:gd name="T4" fmla="*/ 1008 w 1021"/>
              <a:gd name="T5" fmla="*/ 120 h 1921"/>
              <a:gd name="T6" fmla="*/ 1020 w 1021"/>
              <a:gd name="T7" fmla="*/ 180 h 1921"/>
              <a:gd name="T8" fmla="*/ 1020 w 1021"/>
              <a:gd name="T9" fmla="*/ 240 h 1921"/>
              <a:gd name="T10" fmla="*/ 1020 w 1021"/>
              <a:gd name="T11" fmla="*/ 300 h 1921"/>
              <a:gd name="T12" fmla="*/ 1020 w 1021"/>
              <a:gd name="T13" fmla="*/ 348 h 1921"/>
              <a:gd name="T14" fmla="*/ 1020 w 1021"/>
              <a:gd name="T15" fmla="*/ 396 h 1921"/>
              <a:gd name="T16" fmla="*/ 1008 w 1021"/>
              <a:gd name="T17" fmla="*/ 456 h 1921"/>
              <a:gd name="T18" fmla="*/ 996 w 1021"/>
              <a:gd name="T19" fmla="*/ 516 h 1921"/>
              <a:gd name="T20" fmla="*/ 996 w 1021"/>
              <a:gd name="T21" fmla="*/ 564 h 1921"/>
              <a:gd name="T22" fmla="*/ 972 w 1021"/>
              <a:gd name="T23" fmla="*/ 636 h 1921"/>
              <a:gd name="T24" fmla="*/ 972 w 1021"/>
              <a:gd name="T25" fmla="*/ 696 h 1921"/>
              <a:gd name="T26" fmla="*/ 948 w 1021"/>
              <a:gd name="T27" fmla="*/ 744 h 1921"/>
              <a:gd name="T28" fmla="*/ 936 w 1021"/>
              <a:gd name="T29" fmla="*/ 792 h 1921"/>
              <a:gd name="T30" fmla="*/ 924 w 1021"/>
              <a:gd name="T31" fmla="*/ 864 h 1921"/>
              <a:gd name="T32" fmla="*/ 900 w 1021"/>
              <a:gd name="T33" fmla="*/ 912 h 1921"/>
              <a:gd name="T34" fmla="*/ 888 w 1021"/>
              <a:gd name="T35" fmla="*/ 960 h 1921"/>
              <a:gd name="T36" fmla="*/ 864 w 1021"/>
              <a:gd name="T37" fmla="*/ 1020 h 1921"/>
              <a:gd name="T38" fmla="*/ 840 w 1021"/>
              <a:gd name="T39" fmla="*/ 1068 h 1921"/>
              <a:gd name="T40" fmla="*/ 828 w 1021"/>
              <a:gd name="T41" fmla="*/ 1116 h 1921"/>
              <a:gd name="T42" fmla="*/ 792 w 1021"/>
              <a:gd name="T43" fmla="*/ 1176 h 1921"/>
              <a:gd name="T44" fmla="*/ 768 w 1021"/>
              <a:gd name="T45" fmla="*/ 1224 h 1921"/>
              <a:gd name="T46" fmla="*/ 732 w 1021"/>
              <a:gd name="T47" fmla="*/ 1284 h 1921"/>
              <a:gd name="T48" fmla="*/ 696 w 1021"/>
              <a:gd name="T49" fmla="*/ 1332 h 1921"/>
              <a:gd name="T50" fmla="*/ 660 w 1021"/>
              <a:gd name="T51" fmla="*/ 1380 h 1921"/>
              <a:gd name="T52" fmla="*/ 636 w 1021"/>
              <a:gd name="T53" fmla="*/ 1428 h 1921"/>
              <a:gd name="T54" fmla="*/ 600 w 1021"/>
              <a:gd name="T55" fmla="*/ 1476 h 1921"/>
              <a:gd name="T56" fmla="*/ 564 w 1021"/>
              <a:gd name="T57" fmla="*/ 1524 h 1921"/>
              <a:gd name="T58" fmla="*/ 540 w 1021"/>
              <a:gd name="T59" fmla="*/ 1560 h 1921"/>
              <a:gd name="T60" fmla="*/ 516 w 1021"/>
              <a:gd name="T61" fmla="*/ 1608 h 1921"/>
              <a:gd name="T62" fmla="*/ 480 w 1021"/>
              <a:gd name="T63" fmla="*/ 1644 h 1921"/>
              <a:gd name="T64" fmla="*/ 432 w 1021"/>
              <a:gd name="T65" fmla="*/ 1692 h 1921"/>
              <a:gd name="T66" fmla="*/ 396 w 1021"/>
              <a:gd name="T67" fmla="*/ 1728 h 1921"/>
              <a:gd name="T68" fmla="*/ 336 w 1021"/>
              <a:gd name="T69" fmla="*/ 1764 h 1921"/>
              <a:gd name="T70" fmla="*/ 288 w 1021"/>
              <a:gd name="T71" fmla="*/ 1800 h 1921"/>
              <a:gd name="T72" fmla="*/ 228 w 1021"/>
              <a:gd name="T73" fmla="*/ 1836 h 1921"/>
              <a:gd name="T74" fmla="*/ 168 w 1021"/>
              <a:gd name="T75" fmla="*/ 1860 h 1921"/>
              <a:gd name="T76" fmla="*/ 96 w 1021"/>
              <a:gd name="T77" fmla="*/ 1884 h 1921"/>
              <a:gd name="T78" fmla="*/ 48 w 1021"/>
              <a:gd name="T79" fmla="*/ 1908 h 1921"/>
              <a:gd name="T80" fmla="*/ 0 w 1021"/>
              <a:gd name="T81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29" name="Freeform 9"/>
          <p:cNvSpPr>
            <a:spLocks/>
          </p:cNvSpPr>
          <p:nvPr/>
        </p:nvSpPr>
        <p:spPr bwMode="auto">
          <a:xfrm>
            <a:off x="6877050" y="3962400"/>
            <a:ext cx="1430338" cy="2097088"/>
          </a:xfrm>
          <a:custGeom>
            <a:avLst/>
            <a:gdLst>
              <a:gd name="T0" fmla="*/ 900 w 901"/>
              <a:gd name="T1" fmla="*/ 0 h 1321"/>
              <a:gd name="T2" fmla="*/ 876 w 901"/>
              <a:gd name="T3" fmla="*/ 12 h 1321"/>
              <a:gd name="T4" fmla="*/ 852 w 901"/>
              <a:gd name="T5" fmla="*/ 24 h 1321"/>
              <a:gd name="T6" fmla="*/ 828 w 901"/>
              <a:gd name="T7" fmla="*/ 36 h 1321"/>
              <a:gd name="T8" fmla="*/ 804 w 901"/>
              <a:gd name="T9" fmla="*/ 48 h 1321"/>
              <a:gd name="T10" fmla="*/ 780 w 901"/>
              <a:gd name="T11" fmla="*/ 60 h 1321"/>
              <a:gd name="T12" fmla="*/ 768 w 901"/>
              <a:gd name="T13" fmla="*/ 84 h 1321"/>
              <a:gd name="T14" fmla="*/ 744 w 901"/>
              <a:gd name="T15" fmla="*/ 96 h 1321"/>
              <a:gd name="T16" fmla="*/ 720 w 901"/>
              <a:gd name="T17" fmla="*/ 120 h 1321"/>
              <a:gd name="T18" fmla="*/ 696 w 901"/>
              <a:gd name="T19" fmla="*/ 132 h 1321"/>
              <a:gd name="T20" fmla="*/ 684 w 901"/>
              <a:gd name="T21" fmla="*/ 156 h 1321"/>
              <a:gd name="T22" fmla="*/ 660 w 901"/>
              <a:gd name="T23" fmla="*/ 168 h 1321"/>
              <a:gd name="T24" fmla="*/ 648 w 901"/>
              <a:gd name="T25" fmla="*/ 192 h 1321"/>
              <a:gd name="T26" fmla="*/ 624 w 901"/>
              <a:gd name="T27" fmla="*/ 216 h 1321"/>
              <a:gd name="T28" fmla="*/ 612 w 901"/>
              <a:gd name="T29" fmla="*/ 240 h 1321"/>
              <a:gd name="T30" fmla="*/ 588 w 901"/>
              <a:gd name="T31" fmla="*/ 252 h 1321"/>
              <a:gd name="T32" fmla="*/ 576 w 901"/>
              <a:gd name="T33" fmla="*/ 276 h 1321"/>
              <a:gd name="T34" fmla="*/ 552 w 901"/>
              <a:gd name="T35" fmla="*/ 288 h 1321"/>
              <a:gd name="T36" fmla="*/ 528 w 901"/>
              <a:gd name="T37" fmla="*/ 312 h 1321"/>
              <a:gd name="T38" fmla="*/ 516 w 901"/>
              <a:gd name="T39" fmla="*/ 336 h 1321"/>
              <a:gd name="T40" fmla="*/ 492 w 901"/>
              <a:gd name="T41" fmla="*/ 360 h 1321"/>
              <a:gd name="T42" fmla="*/ 468 w 901"/>
              <a:gd name="T43" fmla="*/ 372 h 1321"/>
              <a:gd name="T44" fmla="*/ 456 w 901"/>
              <a:gd name="T45" fmla="*/ 396 h 1321"/>
              <a:gd name="T46" fmla="*/ 432 w 901"/>
              <a:gd name="T47" fmla="*/ 420 h 1321"/>
              <a:gd name="T48" fmla="*/ 408 w 901"/>
              <a:gd name="T49" fmla="*/ 444 h 1321"/>
              <a:gd name="T50" fmla="*/ 396 w 901"/>
              <a:gd name="T51" fmla="*/ 468 h 1321"/>
              <a:gd name="T52" fmla="*/ 372 w 901"/>
              <a:gd name="T53" fmla="*/ 492 h 1321"/>
              <a:gd name="T54" fmla="*/ 360 w 901"/>
              <a:gd name="T55" fmla="*/ 516 h 1321"/>
              <a:gd name="T56" fmla="*/ 336 w 901"/>
              <a:gd name="T57" fmla="*/ 540 h 1321"/>
              <a:gd name="T58" fmla="*/ 324 w 901"/>
              <a:gd name="T59" fmla="*/ 564 h 1321"/>
              <a:gd name="T60" fmla="*/ 312 w 901"/>
              <a:gd name="T61" fmla="*/ 588 h 1321"/>
              <a:gd name="T62" fmla="*/ 288 w 901"/>
              <a:gd name="T63" fmla="*/ 624 h 1321"/>
              <a:gd name="T64" fmla="*/ 276 w 901"/>
              <a:gd name="T65" fmla="*/ 648 h 1321"/>
              <a:gd name="T66" fmla="*/ 264 w 901"/>
              <a:gd name="T67" fmla="*/ 684 h 1321"/>
              <a:gd name="T68" fmla="*/ 240 w 901"/>
              <a:gd name="T69" fmla="*/ 708 h 1321"/>
              <a:gd name="T70" fmla="*/ 228 w 901"/>
              <a:gd name="T71" fmla="*/ 732 h 1321"/>
              <a:gd name="T72" fmla="*/ 216 w 901"/>
              <a:gd name="T73" fmla="*/ 756 h 1321"/>
              <a:gd name="T74" fmla="*/ 204 w 901"/>
              <a:gd name="T75" fmla="*/ 780 h 1321"/>
              <a:gd name="T76" fmla="*/ 192 w 901"/>
              <a:gd name="T77" fmla="*/ 804 h 1321"/>
              <a:gd name="T78" fmla="*/ 180 w 901"/>
              <a:gd name="T79" fmla="*/ 828 h 1321"/>
              <a:gd name="T80" fmla="*/ 168 w 901"/>
              <a:gd name="T81" fmla="*/ 852 h 1321"/>
              <a:gd name="T82" fmla="*/ 156 w 901"/>
              <a:gd name="T83" fmla="*/ 876 h 1321"/>
              <a:gd name="T84" fmla="*/ 144 w 901"/>
              <a:gd name="T85" fmla="*/ 900 h 1321"/>
              <a:gd name="T86" fmla="*/ 132 w 901"/>
              <a:gd name="T87" fmla="*/ 924 h 1321"/>
              <a:gd name="T88" fmla="*/ 120 w 901"/>
              <a:gd name="T89" fmla="*/ 948 h 1321"/>
              <a:gd name="T90" fmla="*/ 120 w 901"/>
              <a:gd name="T91" fmla="*/ 972 h 1321"/>
              <a:gd name="T92" fmla="*/ 108 w 901"/>
              <a:gd name="T93" fmla="*/ 996 h 1321"/>
              <a:gd name="T94" fmla="*/ 96 w 901"/>
              <a:gd name="T95" fmla="*/ 1020 h 1321"/>
              <a:gd name="T96" fmla="*/ 96 w 901"/>
              <a:gd name="T97" fmla="*/ 1044 h 1321"/>
              <a:gd name="T98" fmla="*/ 84 w 901"/>
              <a:gd name="T99" fmla="*/ 1068 h 1321"/>
              <a:gd name="T100" fmla="*/ 72 w 901"/>
              <a:gd name="T101" fmla="*/ 1092 h 1321"/>
              <a:gd name="T102" fmla="*/ 60 w 901"/>
              <a:gd name="T103" fmla="*/ 1116 h 1321"/>
              <a:gd name="T104" fmla="*/ 60 w 901"/>
              <a:gd name="T105" fmla="*/ 1140 h 1321"/>
              <a:gd name="T106" fmla="*/ 48 w 901"/>
              <a:gd name="T107" fmla="*/ 1164 h 1321"/>
              <a:gd name="T108" fmla="*/ 36 w 901"/>
              <a:gd name="T109" fmla="*/ 1188 h 1321"/>
              <a:gd name="T110" fmla="*/ 36 w 901"/>
              <a:gd name="T111" fmla="*/ 1212 h 1321"/>
              <a:gd name="T112" fmla="*/ 24 w 901"/>
              <a:gd name="T113" fmla="*/ 1236 h 1321"/>
              <a:gd name="T114" fmla="*/ 12 w 901"/>
              <a:gd name="T115" fmla="*/ 1260 h 1321"/>
              <a:gd name="T116" fmla="*/ 12 w 901"/>
              <a:gd name="T117" fmla="*/ 1296 h 1321"/>
              <a:gd name="T118" fmla="*/ 0 w 901"/>
              <a:gd name="T119" fmla="*/ 132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0" name="Freeform 10"/>
          <p:cNvSpPr>
            <a:spLocks/>
          </p:cNvSpPr>
          <p:nvPr/>
        </p:nvSpPr>
        <p:spPr bwMode="auto">
          <a:xfrm>
            <a:off x="3562350" y="1695450"/>
            <a:ext cx="3983038" cy="2878138"/>
          </a:xfrm>
          <a:custGeom>
            <a:avLst/>
            <a:gdLst>
              <a:gd name="T0" fmla="*/ 2484 w 2509"/>
              <a:gd name="T1" fmla="*/ 1800 h 1813"/>
              <a:gd name="T2" fmla="*/ 2424 w 2509"/>
              <a:gd name="T3" fmla="*/ 1776 h 1813"/>
              <a:gd name="T4" fmla="*/ 2376 w 2509"/>
              <a:gd name="T5" fmla="*/ 1764 h 1813"/>
              <a:gd name="T6" fmla="*/ 2328 w 2509"/>
              <a:gd name="T7" fmla="*/ 1740 h 1813"/>
              <a:gd name="T8" fmla="*/ 2280 w 2509"/>
              <a:gd name="T9" fmla="*/ 1704 h 1813"/>
              <a:gd name="T10" fmla="*/ 2232 w 2509"/>
              <a:gd name="T11" fmla="*/ 1680 h 1813"/>
              <a:gd name="T12" fmla="*/ 2184 w 2509"/>
              <a:gd name="T13" fmla="*/ 1656 h 1813"/>
              <a:gd name="T14" fmla="*/ 2124 w 2509"/>
              <a:gd name="T15" fmla="*/ 1620 h 1813"/>
              <a:gd name="T16" fmla="*/ 2064 w 2509"/>
              <a:gd name="T17" fmla="*/ 1584 h 1813"/>
              <a:gd name="T18" fmla="*/ 2016 w 2509"/>
              <a:gd name="T19" fmla="*/ 1560 h 1813"/>
              <a:gd name="T20" fmla="*/ 1968 w 2509"/>
              <a:gd name="T21" fmla="*/ 1536 h 1813"/>
              <a:gd name="T22" fmla="*/ 1920 w 2509"/>
              <a:gd name="T23" fmla="*/ 1500 h 1813"/>
              <a:gd name="T24" fmla="*/ 1872 w 2509"/>
              <a:gd name="T25" fmla="*/ 1476 h 1813"/>
              <a:gd name="T26" fmla="*/ 1836 w 2509"/>
              <a:gd name="T27" fmla="*/ 1452 h 1813"/>
              <a:gd name="T28" fmla="*/ 1776 w 2509"/>
              <a:gd name="T29" fmla="*/ 1404 h 1813"/>
              <a:gd name="T30" fmla="*/ 1728 w 2509"/>
              <a:gd name="T31" fmla="*/ 1392 h 1813"/>
              <a:gd name="T32" fmla="*/ 1680 w 2509"/>
              <a:gd name="T33" fmla="*/ 1344 h 1813"/>
              <a:gd name="T34" fmla="*/ 1632 w 2509"/>
              <a:gd name="T35" fmla="*/ 1320 h 1813"/>
              <a:gd name="T36" fmla="*/ 1584 w 2509"/>
              <a:gd name="T37" fmla="*/ 1284 h 1813"/>
              <a:gd name="T38" fmla="*/ 1512 w 2509"/>
              <a:gd name="T39" fmla="*/ 1224 h 1813"/>
              <a:gd name="T40" fmla="*/ 1464 w 2509"/>
              <a:gd name="T41" fmla="*/ 1200 h 1813"/>
              <a:gd name="T42" fmla="*/ 1416 w 2509"/>
              <a:gd name="T43" fmla="*/ 1152 h 1813"/>
              <a:gd name="T44" fmla="*/ 1356 w 2509"/>
              <a:gd name="T45" fmla="*/ 1092 h 1813"/>
              <a:gd name="T46" fmla="*/ 1320 w 2509"/>
              <a:gd name="T47" fmla="*/ 1044 h 1813"/>
              <a:gd name="T48" fmla="*/ 1296 w 2509"/>
              <a:gd name="T49" fmla="*/ 996 h 1813"/>
              <a:gd name="T50" fmla="*/ 1260 w 2509"/>
              <a:gd name="T51" fmla="*/ 948 h 1813"/>
              <a:gd name="T52" fmla="*/ 1200 w 2509"/>
              <a:gd name="T53" fmla="*/ 900 h 1813"/>
              <a:gd name="T54" fmla="*/ 1140 w 2509"/>
              <a:gd name="T55" fmla="*/ 840 h 1813"/>
              <a:gd name="T56" fmla="*/ 1104 w 2509"/>
              <a:gd name="T57" fmla="*/ 804 h 1813"/>
              <a:gd name="T58" fmla="*/ 1068 w 2509"/>
              <a:gd name="T59" fmla="*/ 756 h 1813"/>
              <a:gd name="T60" fmla="*/ 1032 w 2509"/>
              <a:gd name="T61" fmla="*/ 720 h 1813"/>
              <a:gd name="T62" fmla="*/ 984 w 2509"/>
              <a:gd name="T63" fmla="*/ 672 h 1813"/>
              <a:gd name="T64" fmla="*/ 936 w 2509"/>
              <a:gd name="T65" fmla="*/ 636 h 1813"/>
              <a:gd name="T66" fmla="*/ 912 w 2509"/>
              <a:gd name="T67" fmla="*/ 588 h 1813"/>
              <a:gd name="T68" fmla="*/ 876 w 2509"/>
              <a:gd name="T69" fmla="*/ 552 h 1813"/>
              <a:gd name="T70" fmla="*/ 852 w 2509"/>
              <a:gd name="T71" fmla="*/ 504 h 1813"/>
              <a:gd name="T72" fmla="*/ 828 w 2509"/>
              <a:gd name="T73" fmla="*/ 456 h 1813"/>
              <a:gd name="T74" fmla="*/ 792 w 2509"/>
              <a:gd name="T75" fmla="*/ 408 h 1813"/>
              <a:gd name="T76" fmla="*/ 768 w 2509"/>
              <a:gd name="T77" fmla="*/ 360 h 1813"/>
              <a:gd name="T78" fmla="*/ 732 w 2509"/>
              <a:gd name="T79" fmla="*/ 324 h 1813"/>
              <a:gd name="T80" fmla="*/ 684 w 2509"/>
              <a:gd name="T81" fmla="*/ 264 h 1813"/>
              <a:gd name="T82" fmla="*/ 648 w 2509"/>
              <a:gd name="T83" fmla="*/ 216 h 1813"/>
              <a:gd name="T84" fmla="*/ 612 w 2509"/>
              <a:gd name="T85" fmla="*/ 180 h 1813"/>
              <a:gd name="T86" fmla="*/ 564 w 2509"/>
              <a:gd name="T87" fmla="*/ 144 h 1813"/>
              <a:gd name="T88" fmla="*/ 528 w 2509"/>
              <a:gd name="T89" fmla="*/ 120 h 1813"/>
              <a:gd name="T90" fmla="*/ 480 w 2509"/>
              <a:gd name="T91" fmla="*/ 72 h 1813"/>
              <a:gd name="T92" fmla="*/ 432 w 2509"/>
              <a:gd name="T93" fmla="*/ 60 h 1813"/>
              <a:gd name="T94" fmla="*/ 372 w 2509"/>
              <a:gd name="T95" fmla="*/ 36 h 1813"/>
              <a:gd name="T96" fmla="*/ 312 w 2509"/>
              <a:gd name="T97" fmla="*/ 24 h 1813"/>
              <a:gd name="T98" fmla="*/ 264 w 2509"/>
              <a:gd name="T99" fmla="*/ 12 h 1813"/>
              <a:gd name="T100" fmla="*/ 216 w 2509"/>
              <a:gd name="T101" fmla="*/ 0 h 1813"/>
              <a:gd name="T102" fmla="*/ 168 w 2509"/>
              <a:gd name="T103" fmla="*/ 0 h 1813"/>
              <a:gd name="T104" fmla="*/ 120 w 2509"/>
              <a:gd name="T105" fmla="*/ 12 h 1813"/>
              <a:gd name="T106" fmla="*/ 72 w 2509"/>
              <a:gd name="T107" fmla="*/ 24 h 1813"/>
              <a:gd name="T108" fmla="*/ 24 w 2509"/>
              <a:gd name="T109" fmla="*/ 48 h 1813"/>
              <a:gd name="T110" fmla="*/ 0 w 2509"/>
              <a:gd name="T111" fmla="*/ 96 h 1813"/>
              <a:gd name="T112" fmla="*/ 0 w 2509"/>
              <a:gd name="T113" fmla="*/ 144 h 1813"/>
              <a:gd name="T114" fmla="*/ 12 w 2509"/>
              <a:gd name="T115" fmla="*/ 192 h 1813"/>
              <a:gd name="T116" fmla="*/ 36 w 2509"/>
              <a:gd name="T117" fmla="*/ 240 h 1813"/>
              <a:gd name="T118" fmla="*/ 72 w 2509"/>
              <a:gd name="T119" fmla="*/ 276 h 1813"/>
              <a:gd name="T120" fmla="*/ 132 w 2509"/>
              <a:gd name="T121" fmla="*/ 300 h 1813"/>
              <a:gd name="T122" fmla="*/ 180 w 2509"/>
              <a:gd name="T123" fmla="*/ 312 h 1813"/>
              <a:gd name="T124" fmla="*/ 228 w 2509"/>
              <a:gd name="T125" fmla="*/ 324 h 1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" h="1813">
                <a:moveTo>
                  <a:pt x="2508" y="1812"/>
                </a:moveTo>
                <a:lnTo>
                  <a:pt x="2484" y="1800"/>
                </a:lnTo>
                <a:lnTo>
                  <a:pt x="2448" y="1788"/>
                </a:lnTo>
                <a:lnTo>
                  <a:pt x="2424" y="1776"/>
                </a:lnTo>
                <a:lnTo>
                  <a:pt x="2400" y="1776"/>
                </a:lnTo>
                <a:lnTo>
                  <a:pt x="2376" y="1764"/>
                </a:lnTo>
                <a:lnTo>
                  <a:pt x="2352" y="1740"/>
                </a:lnTo>
                <a:lnTo>
                  <a:pt x="2328" y="1740"/>
                </a:lnTo>
                <a:lnTo>
                  <a:pt x="2304" y="1716"/>
                </a:lnTo>
                <a:lnTo>
                  <a:pt x="2280" y="1704"/>
                </a:lnTo>
                <a:lnTo>
                  <a:pt x="2256" y="1692"/>
                </a:lnTo>
                <a:lnTo>
                  <a:pt x="2232" y="1680"/>
                </a:lnTo>
                <a:lnTo>
                  <a:pt x="2208" y="1668"/>
                </a:lnTo>
                <a:lnTo>
                  <a:pt x="2184" y="1656"/>
                </a:lnTo>
                <a:lnTo>
                  <a:pt x="2160" y="1632"/>
                </a:lnTo>
                <a:lnTo>
                  <a:pt x="2124" y="1620"/>
                </a:lnTo>
                <a:lnTo>
                  <a:pt x="2100" y="1596"/>
                </a:lnTo>
                <a:lnTo>
                  <a:pt x="2064" y="1584"/>
                </a:lnTo>
                <a:lnTo>
                  <a:pt x="2040" y="1572"/>
                </a:lnTo>
                <a:lnTo>
                  <a:pt x="2016" y="1560"/>
                </a:lnTo>
                <a:lnTo>
                  <a:pt x="1992" y="1548"/>
                </a:lnTo>
                <a:lnTo>
                  <a:pt x="1968" y="1536"/>
                </a:lnTo>
                <a:lnTo>
                  <a:pt x="1944" y="1524"/>
                </a:lnTo>
                <a:lnTo>
                  <a:pt x="1920" y="1500"/>
                </a:lnTo>
                <a:lnTo>
                  <a:pt x="1896" y="1488"/>
                </a:lnTo>
                <a:lnTo>
                  <a:pt x="1872" y="1476"/>
                </a:lnTo>
                <a:lnTo>
                  <a:pt x="1860" y="1452"/>
                </a:lnTo>
                <a:lnTo>
                  <a:pt x="1836" y="1452"/>
                </a:lnTo>
                <a:lnTo>
                  <a:pt x="1800" y="1428"/>
                </a:lnTo>
                <a:lnTo>
                  <a:pt x="1776" y="1404"/>
                </a:lnTo>
                <a:lnTo>
                  <a:pt x="1752" y="1404"/>
                </a:lnTo>
                <a:lnTo>
                  <a:pt x="1728" y="1392"/>
                </a:lnTo>
                <a:lnTo>
                  <a:pt x="1704" y="1368"/>
                </a:lnTo>
                <a:lnTo>
                  <a:pt x="1680" y="1344"/>
                </a:lnTo>
                <a:lnTo>
                  <a:pt x="1656" y="1332"/>
                </a:lnTo>
                <a:lnTo>
                  <a:pt x="1632" y="1320"/>
                </a:lnTo>
                <a:lnTo>
                  <a:pt x="1608" y="1296"/>
                </a:lnTo>
                <a:lnTo>
                  <a:pt x="1584" y="1284"/>
                </a:lnTo>
                <a:lnTo>
                  <a:pt x="1548" y="1248"/>
                </a:lnTo>
                <a:lnTo>
                  <a:pt x="1512" y="1224"/>
                </a:lnTo>
                <a:lnTo>
                  <a:pt x="1488" y="1212"/>
                </a:lnTo>
                <a:lnTo>
                  <a:pt x="1464" y="1200"/>
                </a:lnTo>
                <a:lnTo>
                  <a:pt x="1452" y="1176"/>
                </a:lnTo>
                <a:lnTo>
                  <a:pt x="1416" y="1152"/>
                </a:lnTo>
                <a:lnTo>
                  <a:pt x="1392" y="1116"/>
                </a:lnTo>
                <a:lnTo>
                  <a:pt x="1356" y="1092"/>
                </a:lnTo>
                <a:lnTo>
                  <a:pt x="1344" y="1068"/>
                </a:lnTo>
                <a:lnTo>
                  <a:pt x="1320" y="1044"/>
                </a:lnTo>
                <a:lnTo>
                  <a:pt x="1320" y="1020"/>
                </a:lnTo>
                <a:lnTo>
                  <a:pt x="1296" y="996"/>
                </a:lnTo>
                <a:lnTo>
                  <a:pt x="1284" y="972"/>
                </a:lnTo>
                <a:lnTo>
                  <a:pt x="1260" y="948"/>
                </a:lnTo>
                <a:lnTo>
                  <a:pt x="1224" y="912"/>
                </a:lnTo>
                <a:lnTo>
                  <a:pt x="1200" y="900"/>
                </a:lnTo>
                <a:lnTo>
                  <a:pt x="1164" y="864"/>
                </a:lnTo>
                <a:lnTo>
                  <a:pt x="1140" y="840"/>
                </a:lnTo>
                <a:lnTo>
                  <a:pt x="1128" y="816"/>
                </a:lnTo>
                <a:lnTo>
                  <a:pt x="1104" y="804"/>
                </a:lnTo>
                <a:lnTo>
                  <a:pt x="1092" y="780"/>
                </a:lnTo>
                <a:lnTo>
                  <a:pt x="1068" y="756"/>
                </a:lnTo>
                <a:lnTo>
                  <a:pt x="1056" y="732"/>
                </a:lnTo>
                <a:lnTo>
                  <a:pt x="1032" y="720"/>
                </a:lnTo>
                <a:lnTo>
                  <a:pt x="996" y="696"/>
                </a:lnTo>
                <a:lnTo>
                  <a:pt x="984" y="672"/>
                </a:lnTo>
                <a:lnTo>
                  <a:pt x="960" y="648"/>
                </a:lnTo>
                <a:lnTo>
                  <a:pt x="936" y="636"/>
                </a:lnTo>
                <a:lnTo>
                  <a:pt x="924" y="612"/>
                </a:lnTo>
                <a:lnTo>
                  <a:pt x="912" y="588"/>
                </a:lnTo>
                <a:lnTo>
                  <a:pt x="900" y="564"/>
                </a:lnTo>
                <a:lnTo>
                  <a:pt x="876" y="552"/>
                </a:lnTo>
                <a:lnTo>
                  <a:pt x="864" y="528"/>
                </a:lnTo>
                <a:lnTo>
                  <a:pt x="852" y="504"/>
                </a:lnTo>
                <a:lnTo>
                  <a:pt x="840" y="480"/>
                </a:lnTo>
                <a:lnTo>
                  <a:pt x="828" y="456"/>
                </a:lnTo>
                <a:lnTo>
                  <a:pt x="804" y="432"/>
                </a:lnTo>
                <a:lnTo>
                  <a:pt x="792" y="408"/>
                </a:lnTo>
                <a:lnTo>
                  <a:pt x="780" y="384"/>
                </a:lnTo>
                <a:lnTo>
                  <a:pt x="768" y="360"/>
                </a:lnTo>
                <a:lnTo>
                  <a:pt x="756" y="336"/>
                </a:lnTo>
                <a:lnTo>
                  <a:pt x="732" y="324"/>
                </a:lnTo>
                <a:lnTo>
                  <a:pt x="708" y="288"/>
                </a:lnTo>
                <a:lnTo>
                  <a:pt x="684" y="264"/>
                </a:lnTo>
                <a:lnTo>
                  <a:pt x="660" y="240"/>
                </a:lnTo>
                <a:lnTo>
                  <a:pt x="648" y="216"/>
                </a:lnTo>
                <a:lnTo>
                  <a:pt x="624" y="204"/>
                </a:lnTo>
                <a:lnTo>
                  <a:pt x="612" y="180"/>
                </a:lnTo>
                <a:lnTo>
                  <a:pt x="588" y="156"/>
                </a:lnTo>
                <a:lnTo>
                  <a:pt x="564" y="144"/>
                </a:lnTo>
                <a:lnTo>
                  <a:pt x="552" y="120"/>
                </a:lnTo>
                <a:lnTo>
                  <a:pt x="528" y="120"/>
                </a:lnTo>
                <a:lnTo>
                  <a:pt x="516" y="96"/>
                </a:lnTo>
                <a:lnTo>
                  <a:pt x="480" y="72"/>
                </a:lnTo>
                <a:lnTo>
                  <a:pt x="456" y="72"/>
                </a:lnTo>
                <a:lnTo>
                  <a:pt x="432" y="60"/>
                </a:lnTo>
                <a:lnTo>
                  <a:pt x="396" y="48"/>
                </a:lnTo>
                <a:lnTo>
                  <a:pt x="372" y="36"/>
                </a:lnTo>
                <a:lnTo>
                  <a:pt x="348" y="36"/>
                </a:lnTo>
                <a:lnTo>
                  <a:pt x="312" y="24"/>
                </a:lnTo>
                <a:lnTo>
                  <a:pt x="288" y="12"/>
                </a:lnTo>
                <a:lnTo>
                  <a:pt x="264" y="12"/>
                </a:lnTo>
                <a:lnTo>
                  <a:pt x="240" y="12"/>
                </a:lnTo>
                <a:lnTo>
                  <a:pt x="216" y="0"/>
                </a:lnTo>
                <a:lnTo>
                  <a:pt x="192" y="0"/>
                </a:lnTo>
                <a:lnTo>
                  <a:pt x="168" y="0"/>
                </a:lnTo>
                <a:lnTo>
                  <a:pt x="144" y="12"/>
                </a:lnTo>
                <a:lnTo>
                  <a:pt x="120" y="12"/>
                </a:lnTo>
                <a:lnTo>
                  <a:pt x="96" y="12"/>
                </a:lnTo>
                <a:lnTo>
                  <a:pt x="72" y="24"/>
                </a:lnTo>
                <a:lnTo>
                  <a:pt x="48" y="36"/>
                </a:lnTo>
                <a:lnTo>
                  <a:pt x="24" y="48"/>
                </a:lnTo>
                <a:lnTo>
                  <a:pt x="12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0" y="168"/>
                </a:lnTo>
                <a:lnTo>
                  <a:pt x="12" y="192"/>
                </a:lnTo>
                <a:lnTo>
                  <a:pt x="24" y="216"/>
                </a:lnTo>
                <a:lnTo>
                  <a:pt x="36" y="240"/>
                </a:lnTo>
                <a:lnTo>
                  <a:pt x="60" y="252"/>
                </a:lnTo>
                <a:lnTo>
                  <a:pt x="72" y="276"/>
                </a:lnTo>
                <a:lnTo>
                  <a:pt x="96" y="276"/>
                </a:lnTo>
                <a:lnTo>
                  <a:pt x="132" y="300"/>
                </a:lnTo>
                <a:lnTo>
                  <a:pt x="156" y="312"/>
                </a:lnTo>
                <a:lnTo>
                  <a:pt x="180" y="312"/>
                </a:lnTo>
                <a:lnTo>
                  <a:pt x="204" y="312"/>
                </a:lnTo>
                <a:lnTo>
                  <a:pt x="228" y="324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7088188" y="5259388"/>
            <a:ext cx="1311275" cy="4540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AFD00"/>
                </a:solidFill>
                <a:effectLst/>
                <a:latin typeface="Kalaham" charset="0"/>
              </a:rPr>
              <a:t>ght</a:t>
            </a:r>
          </a:p>
        </p:txBody>
      </p:sp>
      <p:sp>
        <p:nvSpPr>
          <p:cNvPr id="312332" name="Freeform 12"/>
          <p:cNvSpPr>
            <a:spLocks/>
          </p:cNvSpPr>
          <p:nvPr/>
        </p:nvSpPr>
        <p:spPr bwMode="auto">
          <a:xfrm>
            <a:off x="2038350" y="4610100"/>
            <a:ext cx="1887538" cy="1487488"/>
          </a:xfrm>
          <a:custGeom>
            <a:avLst/>
            <a:gdLst>
              <a:gd name="T0" fmla="*/ 276 w 1189"/>
              <a:gd name="T1" fmla="*/ 888 h 937"/>
              <a:gd name="T2" fmla="*/ 276 w 1189"/>
              <a:gd name="T3" fmla="*/ 816 h 937"/>
              <a:gd name="T4" fmla="*/ 264 w 1189"/>
              <a:gd name="T5" fmla="*/ 744 h 937"/>
              <a:gd name="T6" fmla="*/ 240 w 1189"/>
              <a:gd name="T7" fmla="*/ 672 h 937"/>
              <a:gd name="T8" fmla="*/ 204 w 1189"/>
              <a:gd name="T9" fmla="*/ 612 h 937"/>
              <a:gd name="T10" fmla="*/ 168 w 1189"/>
              <a:gd name="T11" fmla="*/ 540 h 937"/>
              <a:gd name="T12" fmla="*/ 132 w 1189"/>
              <a:gd name="T13" fmla="*/ 468 h 937"/>
              <a:gd name="T14" fmla="*/ 84 w 1189"/>
              <a:gd name="T15" fmla="*/ 384 h 937"/>
              <a:gd name="T16" fmla="*/ 24 w 1189"/>
              <a:gd name="T17" fmla="*/ 312 h 937"/>
              <a:gd name="T18" fmla="*/ 0 w 1189"/>
              <a:gd name="T19" fmla="*/ 240 h 937"/>
              <a:gd name="T20" fmla="*/ 0 w 1189"/>
              <a:gd name="T21" fmla="*/ 168 h 937"/>
              <a:gd name="T22" fmla="*/ 24 w 1189"/>
              <a:gd name="T23" fmla="*/ 96 h 937"/>
              <a:gd name="T24" fmla="*/ 84 w 1189"/>
              <a:gd name="T25" fmla="*/ 36 h 937"/>
              <a:gd name="T26" fmla="*/ 144 w 1189"/>
              <a:gd name="T27" fmla="*/ 12 h 937"/>
              <a:gd name="T28" fmla="*/ 228 w 1189"/>
              <a:gd name="T29" fmla="*/ 24 h 937"/>
              <a:gd name="T30" fmla="*/ 300 w 1189"/>
              <a:gd name="T31" fmla="*/ 60 h 937"/>
              <a:gd name="T32" fmla="*/ 348 w 1189"/>
              <a:gd name="T33" fmla="*/ 132 h 937"/>
              <a:gd name="T34" fmla="*/ 384 w 1189"/>
              <a:gd name="T35" fmla="*/ 204 h 937"/>
              <a:gd name="T36" fmla="*/ 408 w 1189"/>
              <a:gd name="T37" fmla="*/ 276 h 937"/>
              <a:gd name="T38" fmla="*/ 432 w 1189"/>
              <a:gd name="T39" fmla="*/ 348 h 937"/>
              <a:gd name="T40" fmla="*/ 444 w 1189"/>
              <a:gd name="T41" fmla="*/ 420 h 937"/>
              <a:gd name="T42" fmla="*/ 456 w 1189"/>
              <a:gd name="T43" fmla="*/ 492 h 937"/>
              <a:gd name="T44" fmla="*/ 480 w 1189"/>
              <a:gd name="T45" fmla="*/ 564 h 937"/>
              <a:gd name="T46" fmla="*/ 516 w 1189"/>
              <a:gd name="T47" fmla="*/ 636 h 937"/>
              <a:gd name="T48" fmla="*/ 600 w 1189"/>
              <a:gd name="T49" fmla="*/ 672 h 937"/>
              <a:gd name="T50" fmla="*/ 672 w 1189"/>
              <a:gd name="T51" fmla="*/ 684 h 937"/>
              <a:gd name="T52" fmla="*/ 744 w 1189"/>
              <a:gd name="T53" fmla="*/ 660 h 937"/>
              <a:gd name="T54" fmla="*/ 804 w 1189"/>
              <a:gd name="T55" fmla="*/ 588 h 937"/>
              <a:gd name="T56" fmla="*/ 828 w 1189"/>
              <a:gd name="T57" fmla="*/ 504 h 937"/>
              <a:gd name="T58" fmla="*/ 840 w 1189"/>
              <a:gd name="T59" fmla="*/ 432 h 937"/>
              <a:gd name="T60" fmla="*/ 876 w 1189"/>
              <a:gd name="T61" fmla="*/ 360 h 937"/>
              <a:gd name="T62" fmla="*/ 924 w 1189"/>
              <a:gd name="T63" fmla="*/ 288 h 937"/>
              <a:gd name="T64" fmla="*/ 984 w 1189"/>
              <a:gd name="T65" fmla="*/ 252 h 937"/>
              <a:gd name="T66" fmla="*/ 1056 w 1189"/>
              <a:gd name="T67" fmla="*/ 240 h 937"/>
              <a:gd name="T68" fmla="*/ 1128 w 1189"/>
              <a:gd name="T69" fmla="*/ 264 h 937"/>
              <a:gd name="T70" fmla="*/ 1176 w 1189"/>
              <a:gd name="T71" fmla="*/ 324 h 937"/>
              <a:gd name="T72" fmla="*/ 1188 w 1189"/>
              <a:gd name="T73" fmla="*/ 396 h 937"/>
              <a:gd name="T74" fmla="*/ 1164 w 1189"/>
              <a:gd name="T75" fmla="*/ 468 h 937"/>
              <a:gd name="T76" fmla="*/ 1128 w 1189"/>
              <a:gd name="T77" fmla="*/ 540 h 937"/>
              <a:gd name="T78" fmla="*/ 1080 w 1189"/>
              <a:gd name="T79" fmla="*/ 612 h 937"/>
              <a:gd name="T80" fmla="*/ 1020 w 1189"/>
              <a:gd name="T81" fmla="*/ 672 h 937"/>
              <a:gd name="T82" fmla="*/ 984 w 1189"/>
              <a:gd name="T83" fmla="*/ 744 h 937"/>
              <a:gd name="T84" fmla="*/ 936 w 1189"/>
              <a:gd name="T85" fmla="*/ 816 h 937"/>
              <a:gd name="T86" fmla="*/ 900 w 1189"/>
              <a:gd name="T87" fmla="*/ 88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3" name="Freeform 13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08 w 169"/>
              <a:gd name="T1" fmla="*/ 12 h 193"/>
              <a:gd name="T2" fmla="*/ 84 w 169"/>
              <a:gd name="T3" fmla="*/ 24 h 193"/>
              <a:gd name="T4" fmla="*/ 60 w 169"/>
              <a:gd name="T5" fmla="*/ 36 h 193"/>
              <a:gd name="T6" fmla="*/ 36 w 169"/>
              <a:gd name="T7" fmla="*/ 48 h 193"/>
              <a:gd name="T8" fmla="*/ 24 w 169"/>
              <a:gd name="T9" fmla="*/ 72 h 193"/>
              <a:gd name="T10" fmla="*/ 0 w 169"/>
              <a:gd name="T11" fmla="*/ 96 h 193"/>
              <a:gd name="T12" fmla="*/ 0 w 169"/>
              <a:gd name="T13" fmla="*/ 120 h 193"/>
              <a:gd name="T14" fmla="*/ 0 w 169"/>
              <a:gd name="T15" fmla="*/ 144 h 193"/>
              <a:gd name="T16" fmla="*/ 24 w 169"/>
              <a:gd name="T17" fmla="*/ 156 h 193"/>
              <a:gd name="T18" fmla="*/ 36 w 169"/>
              <a:gd name="T19" fmla="*/ 180 h 193"/>
              <a:gd name="T20" fmla="*/ 60 w 169"/>
              <a:gd name="T21" fmla="*/ 192 h 193"/>
              <a:gd name="T22" fmla="*/ 84 w 169"/>
              <a:gd name="T23" fmla="*/ 192 h 193"/>
              <a:gd name="T24" fmla="*/ 108 w 169"/>
              <a:gd name="T25" fmla="*/ 192 h 193"/>
              <a:gd name="T26" fmla="*/ 132 w 169"/>
              <a:gd name="T27" fmla="*/ 180 h 193"/>
              <a:gd name="T28" fmla="*/ 144 w 169"/>
              <a:gd name="T29" fmla="*/ 156 h 193"/>
              <a:gd name="T30" fmla="*/ 156 w 169"/>
              <a:gd name="T31" fmla="*/ 132 h 193"/>
              <a:gd name="T32" fmla="*/ 168 w 169"/>
              <a:gd name="T33" fmla="*/ 108 h 193"/>
              <a:gd name="T34" fmla="*/ 168 w 169"/>
              <a:gd name="T35" fmla="*/ 84 h 193"/>
              <a:gd name="T36" fmla="*/ 168 w 169"/>
              <a:gd name="T37" fmla="*/ 60 h 193"/>
              <a:gd name="T38" fmla="*/ 156 w 169"/>
              <a:gd name="T39" fmla="*/ 36 h 193"/>
              <a:gd name="T40" fmla="*/ 144 w 169"/>
              <a:gd name="T41" fmla="*/ 12 h 193"/>
              <a:gd name="T42" fmla="*/ 120 w 169"/>
              <a:gd name="T43" fmla="*/ 0 h 193"/>
              <a:gd name="T44" fmla="*/ 108 w 169"/>
              <a:gd name="T45" fmla="*/ 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4" name="Freeform 14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180 w 277"/>
              <a:gd name="T1" fmla="*/ 0 h 577"/>
              <a:gd name="T2" fmla="*/ 204 w 277"/>
              <a:gd name="T3" fmla="*/ 24 h 577"/>
              <a:gd name="T4" fmla="*/ 228 w 277"/>
              <a:gd name="T5" fmla="*/ 36 h 577"/>
              <a:gd name="T6" fmla="*/ 240 w 277"/>
              <a:gd name="T7" fmla="*/ 60 h 577"/>
              <a:gd name="T8" fmla="*/ 264 w 277"/>
              <a:gd name="T9" fmla="*/ 84 h 577"/>
              <a:gd name="T10" fmla="*/ 276 w 277"/>
              <a:gd name="T11" fmla="*/ 108 h 577"/>
              <a:gd name="T12" fmla="*/ 276 w 277"/>
              <a:gd name="T13" fmla="*/ 132 h 577"/>
              <a:gd name="T14" fmla="*/ 276 w 277"/>
              <a:gd name="T15" fmla="*/ 156 h 577"/>
              <a:gd name="T16" fmla="*/ 276 w 277"/>
              <a:gd name="T17" fmla="*/ 180 h 577"/>
              <a:gd name="T18" fmla="*/ 276 w 277"/>
              <a:gd name="T19" fmla="*/ 204 h 577"/>
              <a:gd name="T20" fmla="*/ 276 w 277"/>
              <a:gd name="T21" fmla="*/ 228 h 577"/>
              <a:gd name="T22" fmla="*/ 276 w 277"/>
              <a:gd name="T23" fmla="*/ 252 h 577"/>
              <a:gd name="T24" fmla="*/ 276 w 277"/>
              <a:gd name="T25" fmla="*/ 276 h 577"/>
              <a:gd name="T26" fmla="*/ 276 w 277"/>
              <a:gd name="T27" fmla="*/ 300 h 577"/>
              <a:gd name="T28" fmla="*/ 264 w 277"/>
              <a:gd name="T29" fmla="*/ 324 h 577"/>
              <a:gd name="T30" fmla="*/ 264 w 277"/>
              <a:gd name="T31" fmla="*/ 348 h 577"/>
              <a:gd name="T32" fmla="*/ 252 w 277"/>
              <a:gd name="T33" fmla="*/ 372 h 577"/>
              <a:gd name="T34" fmla="*/ 240 w 277"/>
              <a:gd name="T35" fmla="*/ 396 h 577"/>
              <a:gd name="T36" fmla="*/ 216 w 277"/>
              <a:gd name="T37" fmla="*/ 420 h 577"/>
              <a:gd name="T38" fmla="*/ 204 w 277"/>
              <a:gd name="T39" fmla="*/ 444 h 577"/>
              <a:gd name="T40" fmla="*/ 192 w 277"/>
              <a:gd name="T41" fmla="*/ 468 h 577"/>
              <a:gd name="T42" fmla="*/ 168 w 277"/>
              <a:gd name="T43" fmla="*/ 480 h 577"/>
              <a:gd name="T44" fmla="*/ 168 w 277"/>
              <a:gd name="T45" fmla="*/ 504 h 577"/>
              <a:gd name="T46" fmla="*/ 144 w 277"/>
              <a:gd name="T47" fmla="*/ 516 h 577"/>
              <a:gd name="T48" fmla="*/ 132 w 277"/>
              <a:gd name="T49" fmla="*/ 540 h 577"/>
              <a:gd name="T50" fmla="*/ 108 w 277"/>
              <a:gd name="T51" fmla="*/ 552 h 577"/>
              <a:gd name="T52" fmla="*/ 96 w 277"/>
              <a:gd name="T53" fmla="*/ 576 h 577"/>
              <a:gd name="T54" fmla="*/ 72 w 277"/>
              <a:gd name="T55" fmla="*/ 576 h 577"/>
              <a:gd name="T56" fmla="*/ 48 w 277"/>
              <a:gd name="T57" fmla="*/ 576 h 577"/>
              <a:gd name="T58" fmla="*/ 12 w 277"/>
              <a:gd name="T59" fmla="*/ 552 h 577"/>
              <a:gd name="T60" fmla="*/ 12 w 277"/>
              <a:gd name="T61" fmla="*/ 528 h 577"/>
              <a:gd name="T62" fmla="*/ 0 w 277"/>
              <a:gd name="T63" fmla="*/ 504 h 577"/>
              <a:gd name="T64" fmla="*/ 12 w 277"/>
              <a:gd name="T65" fmla="*/ 480 h 577"/>
              <a:gd name="T66" fmla="*/ 24 w 277"/>
              <a:gd name="T67" fmla="*/ 456 h 577"/>
              <a:gd name="T68" fmla="*/ 24 w 277"/>
              <a:gd name="T69" fmla="*/ 432 h 577"/>
              <a:gd name="T70" fmla="*/ 48 w 277"/>
              <a:gd name="T71" fmla="*/ 420 h 577"/>
              <a:gd name="T72" fmla="*/ 60 w 277"/>
              <a:gd name="T73" fmla="*/ 396 h 577"/>
              <a:gd name="T74" fmla="*/ 72 w 277"/>
              <a:gd name="T75" fmla="*/ 372 h 577"/>
              <a:gd name="T76" fmla="*/ 96 w 277"/>
              <a:gd name="T77" fmla="*/ 360 h 577"/>
              <a:gd name="T78" fmla="*/ 96 w 277"/>
              <a:gd name="T79" fmla="*/ 336 h 577"/>
              <a:gd name="T80" fmla="*/ 120 w 277"/>
              <a:gd name="T81" fmla="*/ 312 h 577"/>
              <a:gd name="T82" fmla="*/ 132 w 277"/>
              <a:gd name="T83" fmla="*/ 276 h 577"/>
              <a:gd name="T84" fmla="*/ 144 w 277"/>
              <a:gd name="T85" fmla="*/ 252 h 577"/>
              <a:gd name="T86" fmla="*/ 156 w 277"/>
              <a:gd name="T87" fmla="*/ 228 h 577"/>
              <a:gd name="T88" fmla="*/ 168 w 277"/>
              <a:gd name="T89" fmla="*/ 204 h 577"/>
              <a:gd name="T90" fmla="*/ 180 w 277"/>
              <a:gd name="T91" fmla="*/ 180 h 577"/>
              <a:gd name="T92" fmla="*/ 180 w 277"/>
              <a:gd name="T93" fmla="*/ 156 h 577"/>
              <a:gd name="T94" fmla="*/ 180 w 277"/>
              <a:gd name="T95" fmla="*/ 132 h 577"/>
              <a:gd name="T96" fmla="*/ 180 w 277"/>
              <a:gd name="T97" fmla="*/ 108 h 577"/>
              <a:gd name="T98" fmla="*/ 180 w 277"/>
              <a:gd name="T99" fmla="*/ 84 h 577"/>
              <a:gd name="T100" fmla="*/ 180 w 277"/>
              <a:gd name="T101" fmla="*/ 60 h 577"/>
              <a:gd name="T102" fmla="*/ 180 w 277"/>
              <a:gd name="T103" fmla="*/ 36 h 577"/>
              <a:gd name="T104" fmla="*/ 180 w 277"/>
              <a:gd name="T105" fmla="*/ 12 h 577"/>
              <a:gd name="T106" fmla="*/ 204 w 277"/>
              <a:gd name="T107" fmla="*/ 0 h 577"/>
              <a:gd name="T108" fmla="*/ 180 w 277"/>
              <a:gd name="T10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5" name="Freeform 15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2 w 37"/>
              <a:gd name="T1" fmla="*/ 12 h 265"/>
              <a:gd name="T2" fmla="*/ 36 w 37"/>
              <a:gd name="T3" fmla="*/ 0 h 265"/>
              <a:gd name="T4" fmla="*/ 36 w 37"/>
              <a:gd name="T5" fmla="*/ 24 h 265"/>
              <a:gd name="T6" fmla="*/ 36 w 37"/>
              <a:gd name="T7" fmla="*/ 48 h 265"/>
              <a:gd name="T8" fmla="*/ 36 w 37"/>
              <a:gd name="T9" fmla="*/ 72 h 265"/>
              <a:gd name="T10" fmla="*/ 36 w 37"/>
              <a:gd name="T11" fmla="*/ 96 h 265"/>
              <a:gd name="T12" fmla="*/ 24 w 37"/>
              <a:gd name="T13" fmla="*/ 120 h 265"/>
              <a:gd name="T14" fmla="*/ 12 w 37"/>
              <a:gd name="T15" fmla="*/ 144 h 265"/>
              <a:gd name="T16" fmla="*/ 0 w 37"/>
              <a:gd name="T17" fmla="*/ 168 h 265"/>
              <a:gd name="T18" fmla="*/ 0 w 37"/>
              <a:gd name="T19" fmla="*/ 192 h 265"/>
              <a:gd name="T20" fmla="*/ 0 w 37"/>
              <a:gd name="T21" fmla="*/ 216 h 265"/>
              <a:gd name="T22" fmla="*/ 0 w 37"/>
              <a:gd name="T23" fmla="*/ 240 h 265"/>
              <a:gd name="T24" fmla="*/ 12 w 37"/>
              <a:gd name="T2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6" name="Rectangle 16"/>
          <p:cNvSpPr>
            <a:spLocks noChangeArrowheads="1"/>
          </p:cNvSpPr>
          <p:nvPr/>
        </p:nvSpPr>
        <p:spPr bwMode="auto">
          <a:xfrm>
            <a:off x="3106738" y="3735388"/>
            <a:ext cx="1730375" cy="4540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AFD00"/>
                </a:solidFill>
                <a:effectLst/>
                <a:latin typeface="Kalaham" charset="0"/>
              </a:rPr>
              <a:t>ck</a:t>
            </a:r>
          </a:p>
        </p:txBody>
      </p:sp>
      <p:sp>
        <p:nvSpPr>
          <p:cNvPr id="312337" name="Rectangle 17"/>
          <p:cNvSpPr>
            <a:spLocks noChangeArrowheads="1"/>
          </p:cNvSpPr>
          <p:nvPr/>
        </p:nvSpPr>
        <p:spPr bwMode="auto">
          <a:xfrm>
            <a:off x="3449638" y="2382838"/>
            <a:ext cx="1273175" cy="4540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AFD00"/>
                </a:solidFill>
                <a:effectLst/>
                <a:latin typeface="Kalaham" charset="0"/>
              </a:rPr>
              <a:t>ff</a:t>
            </a:r>
          </a:p>
        </p:txBody>
      </p:sp>
      <p:sp>
        <p:nvSpPr>
          <p:cNvPr id="312338" name="Rectangle 18"/>
          <p:cNvSpPr>
            <a:spLocks noChangeArrowheads="1"/>
          </p:cNvSpPr>
          <p:nvPr/>
        </p:nvSpPr>
        <p:spPr bwMode="auto">
          <a:xfrm>
            <a:off x="2058988" y="4764088"/>
            <a:ext cx="1330325" cy="4540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AFD00"/>
                </a:solidFill>
                <a:effectLst/>
                <a:latin typeface="Kalaham" charset="0"/>
              </a:rPr>
              <a:t>nrf</a:t>
            </a:r>
          </a:p>
        </p:txBody>
      </p:sp>
      <p:sp>
        <p:nvSpPr>
          <p:cNvPr id="312339" name="AutoShape 19"/>
          <p:cNvSpPr>
            <a:spLocks noChangeArrowheads="1"/>
          </p:cNvSpPr>
          <p:nvPr/>
        </p:nvSpPr>
        <p:spPr bwMode="auto">
          <a:xfrm>
            <a:off x="5588000" y="1358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tx2"/>
          </a:solidFill>
          <a:ln w="12700">
            <a:solidFill>
              <a:srgbClr val="FAFD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0" name="AutoShape 20"/>
          <p:cNvSpPr>
            <a:spLocks noChangeArrowheads="1"/>
          </p:cNvSpPr>
          <p:nvPr/>
        </p:nvSpPr>
        <p:spPr bwMode="auto">
          <a:xfrm rot="10740000">
            <a:off x="4005263" y="1343025"/>
            <a:ext cx="292100" cy="217488"/>
          </a:xfrm>
          <a:prstGeom prst="rightArrow">
            <a:avLst>
              <a:gd name="adj1" fmla="val 50000"/>
              <a:gd name="adj2" fmla="val 67159"/>
            </a:avLst>
          </a:prstGeom>
          <a:solidFill>
            <a:schemeClr val="tx2"/>
          </a:solidFill>
          <a:ln w="12700">
            <a:solidFill>
              <a:srgbClr val="FAFD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1" name="Rectangle 21"/>
          <p:cNvSpPr>
            <a:spLocks noChangeArrowheads="1"/>
          </p:cNvSpPr>
          <p:nvPr/>
        </p:nvSpPr>
        <p:spPr bwMode="auto">
          <a:xfrm>
            <a:off x="4876800" y="4419600"/>
            <a:ext cx="838200" cy="3968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2" name="Rectangle 22"/>
          <p:cNvSpPr>
            <a:spLocks noChangeArrowheads="1"/>
          </p:cNvSpPr>
          <p:nvPr/>
        </p:nvSpPr>
        <p:spPr bwMode="auto">
          <a:xfrm>
            <a:off x="3963988" y="877888"/>
            <a:ext cx="3711575" cy="4540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AFD00"/>
                </a:solidFill>
                <a:effectLst/>
                <a:latin typeface="Times" charset="0"/>
              </a:rPr>
              <a:t>  10 </a:t>
            </a:r>
            <a:r>
              <a:rPr lang="en-US" sz="2400" b="1">
                <a:solidFill>
                  <a:srgbClr val="FAFD00"/>
                </a:solidFill>
                <a:effectLst/>
                <a:latin typeface="Kalaham" charset="0"/>
              </a:rPr>
              <a:t>,lq;fs;</a:t>
            </a:r>
            <a:endParaRPr lang="en-US" sz="2400" b="1">
              <a:solidFill>
                <a:srgbClr val="FAFD00"/>
              </a:solidFill>
              <a:effectLst/>
              <a:latin typeface="Times" charset="0"/>
            </a:endParaRPr>
          </a:p>
        </p:txBody>
      </p:sp>
      <p:sp>
        <p:nvSpPr>
          <p:cNvPr id="312343" name="Rectangle 23"/>
          <p:cNvSpPr>
            <a:spLocks noChangeArrowheads="1"/>
          </p:cNvSpPr>
          <p:nvPr/>
        </p:nvSpPr>
        <p:spPr bwMode="auto">
          <a:xfrm>
            <a:off x="4310063" y="1258888"/>
            <a:ext cx="2794000" cy="4540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2400" b="1">
                <a:solidFill>
                  <a:srgbClr val="FAFD00"/>
                </a:solidFill>
                <a:effectLst/>
                <a:latin typeface="Times" charset="0"/>
              </a:rPr>
              <a:t>6           4</a:t>
            </a:r>
          </a:p>
        </p:txBody>
      </p:sp>
      <p:sp>
        <p:nvSpPr>
          <p:cNvPr id="312344" name="Rectangle 24"/>
          <p:cNvSpPr>
            <a:spLocks noChangeArrowheads="1"/>
          </p:cNvSpPr>
          <p:nvPr/>
        </p:nvSpPr>
        <p:spPr bwMode="auto">
          <a:xfrm>
            <a:off x="7011988" y="402113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AFD00"/>
                </a:solidFill>
                <a:effectLst/>
                <a:latin typeface="Kalaham" charset="0"/>
              </a:rPr>
              <a:t>C</a:t>
            </a:r>
          </a:p>
        </p:txBody>
      </p:sp>
      <p:sp>
        <p:nvSpPr>
          <p:cNvPr id="312345" name="Rectangle 25"/>
          <p:cNvSpPr>
            <a:spLocks noChangeArrowheads="1"/>
          </p:cNvSpPr>
          <p:nvPr/>
        </p:nvSpPr>
        <p:spPr bwMode="auto">
          <a:xfrm>
            <a:off x="5716588" y="310673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AFD00"/>
                </a:solidFill>
                <a:effectLst/>
                <a:latin typeface="Kalaham" charset="0"/>
              </a:rPr>
              <a:t>gh</a:t>
            </a:r>
          </a:p>
        </p:txBody>
      </p:sp>
      <p:sp>
        <p:nvSpPr>
          <p:cNvPr id="312346" name="Rectangle 26"/>
          <p:cNvSpPr>
            <a:spLocks noChangeArrowheads="1"/>
          </p:cNvSpPr>
          <p:nvPr/>
        </p:nvSpPr>
        <p:spPr bwMode="auto">
          <a:xfrm>
            <a:off x="5487988" y="181133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AFD00"/>
                </a:solidFill>
                <a:effectLst/>
                <a:latin typeface="Kalaham" charset="0"/>
              </a:rPr>
              <a:t>M</a:t>
            </a:r>
          </a:p>
        </p:txBody>
      </p:sp>
      <p:sp>
        <p:nvSpPr>
          <p:cNvPr id="312347" name="Rectangle 27"/>
          <p:cNvSpPr>
            <a:spLocks noChangeArrowheads="1"/>
          </p:cNvSpPr>
          <p:nvPr/>
        </p:nvSpPr>
        <p:spPr bwMode="auto">
          <a:xfrm>
            <a:off x="7088188" y="1525588"/>
            <a:ext cx="1177925" cy="4540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AFD00"/>
                </a:solidFill>
                <a:effectLst/>
                <a:latin typeface="Kalaham" charset="0"/>
              </a:rPr>
              <a:t>ep(m)</a:t>
            </a:r>
          </a:p>
        </p:txBody>
      </p:sp>
      <p:sp>
        <p:nvSpPr>
          <p:cNvPr id="312348" name="Rectangle 28"/>
          <p:cNvSpPr>
            <a:spLocks noChangeArrowheads="1"/>
          </p:cNvSpPr>
          <p:nvPr/>
        </p:nvSpPr>
        <p:spPr bwMode="auto">
          <a:xfrm>
            <a:off x="2820988" y="257333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AFD00"/>
                </a:solidFill>
                <a:effectLst/>
                <a:latin typeface="Kalaham" charset="0"/>
              </a:rPr>
              <a:t>fh</a:t>
            </a:r>
          </a:p>
        </p:txBody>
      </p:sp>
      <p:sp>
        <p:nvSpPr>
          <p:cNvPr id="312349" name="Rectangle 29"/>
          <p:cNvSpPr>
            <a:spLocks noChangeArrowheads="1"/>
          </p:cNvSpPr>
          <p:nvPr/>
        </p:nvSpPr>
        <p:spPr bwMode="auto">
          <a:xfrm>
            <a:off x="2725738" y="325913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AFD00"/>
                </a:solidFill>
                <a:effectLst/>
                <a:latin typeface="Kalaham" charset="0"/>
              </a:rPr>
              <a:t>v</a:t>
            </a:r>
          </a:p>
        </p:txBody>
      </p:sp>
      <p:sp>
        <p:nvSpPr>
          <p:cNvPr id="312350" name="Rectangle 30"/>
          <p:cNvSpPr>
            <a:spLocks noChangeArrowheads="1"/>
          </p:cNvSpPr>
          <p:nvPr/>
        </p:nvSpPr>
        <p:spPr bwMode="auto">
          <a:xfrm>
            <a:off x="3582988" y="3106738"/>
            <a:ext cx="1673225" cy="4540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AFD00"/>
                </a:solidFill>
                <a:effectLst/>
                <a:latin typeface="Kalaham" charset="0"/>
              </a:rPr>
              <a:t>Nek</a:t>
            </a:r>
          </a:p>
        </p:txBody>
      </p:sp>
      <p:sp>
        <p:nvSpPr>
          <p:cNvPr id="312351" name="Rectangle 31"/>
          <p:cNvSpPr>
            <a:spLocks noChangeArrowheads="1"/>
          </p:cNvSpPr>
          <p:nvPr/>
        </p:nvSpPr>
        <p:spPr bwMode="auto">
          <a:xfrm>
            <a:off x="3087688" y="4383088"/>
            <a:ext cx="1673225" cy="4540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AFD00"/>
                </a:solidFill>
                <a:effectLst/>
                <a:latin typeface="Kalaham" charset="0"/>
              </a:rPr>
              <a:t>fhg</a:t>
            </a:r>
          </a:p>
        </p:txBody>
      </p:sp>
      <p:sp>
        <p:nvSpPr>
          <p:cNvPr id="312352" name="Rectangle 32"/>
          <p:cNvSpPr>
            <a:spLocks noChangeArrowheads="1"/>
          </p:cNvSpPr>
          <p:nvPr/>
        </p:nvSpPr>
        <p:spPr bwMode="auto">
          <a:xfrm>
            <a:off x="2744788" y="5030788"/>
            <a:ext cx="1673225" cy="4540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AFD00"/>
                </a:solidFill>
                <a:effectLst/>
                <a:latin typeface="Kalaham" charset="0"/>
              </a:rPr>
              <a:t>kf</a:t>
            </a:r>
          </a:p>
        </p:txBody>
      </p:sp>
      <p:sp>
        <p:nvSpPr>
          <p:cNvPr id="312353" name="Rectangle 33"/>
          <p:cNvSpPr>
            <a:spLocks noChangeArrowheads="1"/>
          </p:cNvSpPr>
          <p:nvPr/>
        </p:nvSpPr>
        <p:spPr bwMode="auto">
          <a:xfrm>
            <a:off x="1525588" y="41925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AFD00"/>
                </a:solidFill>
                <a:effectLst/>
                <a:latin typeface="Kalaham" charset="0"/>
              </a:rPr>
              <a:t>V</a:t>
            </a:r>
          </a:p>
        </p:txBody>
      </p:sp>
      <p:sp>
        <p:nvSpPr>
          <p:cNvPr id="312354" name="Oval 34"/>
          <p:cNvSpPr>
            <a:spLocks noChangeArrowheads="1"/>
          </p:cNvSpPr>
          <p:nvPr/>
        </p:nvSpPr>
        <p:spPr bwMode="auto">
          <a:xfrm>
            <a:off x="7016750" y="1682750"/>
            <a:ext cx="139700" cy="1397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AFD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5" name="Oval 35"/>
          <p:cNvSpPr>
            <a:spLocks noChangeArrowheads="1"/>
          </p:cNvSpPr>
          <p:nvPr/>
        </p:nvSpPr>
        <p:spPr bwMode="auto">
          <a:xfrm>
            <a:off x="5397500" y="1949450"/>
            <a:ext cx="139700" cy="1397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AFD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6" name="Oval 36"/>
          <p:cNvSpPr>
            <a:spLocks noChangeArrowheads="1"/>
          </p:cNvSpPr>
          <p:nvPr/>
        </p:nvSpPr>
        <p:spPr bwMode="auto">
          <a:xfrm>
            <a:off x="5645150" y="3244850"/>
            <a:ext cx="139700" cy="1397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7" name="Oval 37"/>
          <p:cNvSpPr>
            <a:spLocks noChangeArrowheads="1"/>
          </p:cNvSpPr>
          <p:nvPr/>
        </p:nvSpPr>
        <p:spPr bwMode="auto">
          <a:xfrm>
            <a:off x="6902450" y="4140200"/>
            <a:ext cx="139700" cy="1397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AFD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8" name="Oval 38"/>
          <p:cNvSpPr>
            <a:spLocks noChangeArrowheads="1"/>
          </p:cNvSpPr>
          <p:nvPr/>
        </p:nvSpPr>
        <p:spPr bwMode="auto">
          <a:xfrm>
            <a:off x="1663700" y="4578350"/>
            <a:ext cx="139700" cy="1397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9" name="Oval 39"/>
          <p:cNvSpPr>
            <a:spLocks noChangeArrowheads="1"/>
          </p:cNvSpPr>
          <p:nvPr/>
        </p:nvSpPr>
        <p:spPr bwMode="auto">
          <a:xfrm>
            <a:off x="2921000" y="4654550"/>
            <a:ext cx="139700" cy="1397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AFD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0" name="Oval 40"/>
          <p:cNvSpPr>
            <a:spLocks noChangeArrowheads="1"/>
          </p:cNvSpPr>
          <p:nvPr/>
        </p:nvSpPr>
        <p:spPr bwMode="auto">
          <a:xfrm>
            <a:off x="3035300" y="3359150"/>
            <a:ext cx="139700" cy="1397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AFD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1" name="Oval 41"/>
          <p:cNvSpPr>
            <a:spLocks noChangeArrowheads="1"/>
          </p:cNvSpPr>
          <p:nvPr/>
        </p:nvSpPr>
        <p:spPr bwMode="auto">
          <a:xfrm>
            <a:off x="3016250" y="2940050"/>
            <a:ext cx="139700" cy="1397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AFD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2" name="Oval 42"/>
          <p:cNvSpPr>
            <a:spLocks noChangeArrowheads="1"/>
          </p:cNvSpPr>
          <p:nvPr/>
        </p:nvSpPr>
        <p:spPr bwMode="auto">
          <a:xfrm>
            <a:off x="3511550" y="334010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3" name="Oval 43"/>
          <p:cNvSpPr>
            <a:spLocks noChangeArrowheads="1"/>
          </p:cNvSpPr>
          <p:nvPr/>
        </p:nvSpPr>
        <p:spPr bwMode="auto">
          <a:xfrm>
            <a:off x="3016250" y="5435600"/>
            <a:ext cx="139700" cy="1397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AFD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373" name="Group 53"/>
          <p:cNvGrpSpPr>
            <a:grpSpLocks/>
          </p:cNvGrpSpPr>
          <p:nvPr/>
        </p:nvGrpSpPr>
        <p:grpSpPr bwMode="auto">
          <a:xfrm>
            <a:off x="1528763" y="1341438"/>
            <a:ext cx="2655887" cy="3376612"/>
            <a:chOff x="963" y="845"/>
            <a:chExt cx="1673" cy="2127"/>
          </a:xfrm>
        </p:grpSpPr>
        <p:sp>
          <p:nvSpPr>
            <p:cNvPr id="312365" name="Rectangle 45"/>
            <p:cNvSpPr>
              <a:spLocks noChangeArrowheads="1"/>
            </p:cNvSpPr>
            <p:nvPr/>
          </p:nvSpPr>
          <p:spPr bwMode="auto">
            <a:xfrm rot="18000000">
              <a:off x="229" y="1579"/>
              <a:ext cx="1870" cy="40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600" b="1" i="1">
                  <a:solidFill>
                    <a:srgbClr val="00FF00"/>
                  </a:solidFill>
                  <a:effectLst/>
                  <a:latin typeface="Kalaham" charset="0"/>
                </a:rPr>
                <a:t>,lg; gFjpfs;</a:t>
              </a:r>
            </a:p>
          </p:txBody>
        </p:sp>
        <p:sp>
          <p:nvSpPr>
            <p:cNvPr id="312366" name="Line 46"/>
            <p:cNvSpPr>
              <a:spLocks noChangeShapeType="1"/>
            </p:cNvSpPr>
            <p:nvPr/>
          </p:nvSpPr>
          <p:spPr bwMode="auto">
            <a:xfrm>
              <a:off x="1000" y="2452"/>
              <a:ext cx="784" cy="52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67" name="Line 47"/>
            <p:cNvSpPr>
              <a:spLocks noChangeShapeType="1"/>
            </p:cNvSpPr>
            <p:nvPr/>
          </p:nvSpPr>
          <p:spPr bwMode="auto">
            <a:xfrm>
              <a:off x="1684" y="1276"/>
              <a:ext cx="952" cy="28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368" name="Rectangle 48"/>
          <p:cNvSpPr>
            <a:spLocks noChangeArrowheads="1"/>
          </p:cNvSpPr>
          <p:nvPr/>
        </p:nvSpPr>
        <p:spPr bwMode="auto">
          <a:xfrm>
            <a:off x="1804988" y="1157288"/>
            <a:ext cx="771525" cy="4540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AFD00"/>
                </a:solidFill>
                <a:effectLst/>
                <a:latin typeface="Kalaham" charset="0"/>
              </a:rPr>
              <a:t>kf</a:t>
            </a:r>
            <a:endParaRPr lang="en-US" sz="2400" b="1">
              <a:solidFill>
                <a:srgbClr val="FAFD00"/>
              </a:solidFill>
              <a:effectLst/>
              <a:latin typeface="Times" charset="0"/>
            </a:endParaRPr>
          </a:p>
        </p:txBody>
      </p:sp>
      <p:sp>
        <p:nvSpPr>
          <p:cNvPr id="312369" name="Rectangle 49"/>
          <p:cNvSpPr>
            <a:spLocks noChangeArrowheads="1"/>
          </p:cNvSpPr>
          <p:nvPr/>
        </p:nvSpPr>
        <p:spPr bwMode="auto">
          <a:xfrm>
            <a:off x="-592138" y="0"/>
            <a:ext cx="2825751" cy="1003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2000" b="1">
                <a:solidFill>
                  <a:schemeClr val="tx2"/>
                </a:solidFill>
                <a:effectLst/>
                <a:latin typeface="Times" charset="0"/>
              </a:rPr>
              <a:t> </a:t>
            </a:r>
            <a:r>
              <a:rPr lang="en-US" sz="2000" b="1">
                <a:solidFill>
                  <a:schemeClr val="tx2"/>
                </a:solidFill>
                <a:effectLst/>
                <a:latin typeface="Kalaham" charset="0"/>
              </a:rPr>
              <a:t>,lj;ij</a:t>
            </a:r>
          </a:p>
          <a:p>
            <a:pPr algn="l"/>
            <a:r>
              <a:rPr lang="en-US" sz="2000" b="1">
                <a:solidFill>
                  <a:schemeClr val="tx2"/>
                </a:solidFill>
                <a:effectLst/>
                <a:latin typeface="Kalaham" charset="0"/>
              </a:rPr>
              <a:t>Tiujy;</a:t>
            </a:r>
            <a:endParaRPr lang="en-US" sz="2000" b="1">
              <a:solidFill>
                <a:schemeClr val="tx2"/>
              </a:solidFill>
              <a:effectLst/>
              <a:latin typeface="Times" charset="0"/>
            </a:endParaRPr>
          </a:p>
          <a:p>
            <a:pPr algn="l"/>
            <a:r>
              <a:rPr lang="en-US" sz="2000" b="1">
                <a:solidFill>
                  <a:schemeClr val="tx2"/>
                </a:solidFill>
                <a:effectLst/>
                <a:latin typeface="Times" charset="0"/>
              </a:rPr>
              <a:t>                                        </a:t>
            </a:r>
          </a:p>
        </p:txBody>
      </p:sp>
      <p:sp>
        <p:nvSpPr>
          <p:cNvPr id="312370" name="Text Box 50"/>
          <p:cNvSpPr txBox="1">
            <a:spLocks noChangeArrowheads="1"/>
          </p:cNvSpPr>
          <p:nvPr/>
        </p:nvSpPr>
        <p:spPr bwMode="auto">
          <a:xfrm>
            <a:off x="3454400" y="3571875"/>
            <a:ext cx="3352800" cy="29511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45000"/>
              </a:lnSpc>
              <a:spcBef>
                <a:spcPct val="50000"/>
              </a:spcBef>
            </a:pPr>
            <a:endParaRPr lang="en-US" sz="36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ja-JP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jpUkiwr;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 rk;gtq;fs;d;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 nraw;ghl;L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 epfo;Tfs;!</a:t>
            </a:r>
            <a:r>
              <a:rPr lang="ja-JP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36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laham" charset="0"/>
            </a:endParaRPr>
          </a:p>
          <a:p>
            <a:pPr>
              <a:lnSpc>
                <a:spcPct val="45000"/>
              </a:lnSpc>
              <a:spcBef>
                <a:spcPct val="50000"/>
              </a:spcBef>
            </a:pPr>
            <a:endParaRPr lang="en-US" sz="36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2375" name="Text Box 55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grpSp>
        <p:nvGrpSpPr>
          <p:cNvPr id="312447" name="Group 127"/>
          <p:cNvGrpSpPr>
            <a:grpSpLocks/>
          </p:cNvGrpSpPr>
          <p:nvPr/>
        </p:nvGrpSpPr>
        <p:grpSpPr bwMode="auto">
          <a:xfrm>
            <a:off x="2255838" y="1152525"/>
            <a:ext cx="2763837" cy="1343025"/>
            <a:chOff x="2412" y="2052"/>
            <a:chExt cx="1741" cy="846"/>
          </a:xfrm>
        </p:grpSpPr>
        <p:sp>
          <p:nvSpPr>
            <p:cNvPr id="312448" name="Rectangle 12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49" name="AutoShape 12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50" name="Rectangle 13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51" name="Rectangle 131"/>
            <p:cNvSpPr>
              <a:spLocks noChangeArrowheads="1"/>
            </p:cNvSpPr>
            <p:nvPr/>
          </p:nvSpPr>
          <p:spPr bwMode="auto">
            <a:xfrm>
              <a:off x="2582" y="2078"/>
              <a:ext cx="5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gilg;G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312452" name="Line 13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453" name="Group 133"/>
          <p:cNvGrpSpPr>
            <a:grpSpLocks/>
          </p:cNvGrpSpPr>
          <p:nvPr/>
        </p:nvGrpSpPr>
        <p:grpSpPr bwMode="auto">
          <a:xfrm>
            <a:off x="2587625" y="1490663"/>
            <a:ext cx="2997200" cy="1308100"/>
            <a:chOff x="2412" y="2052"/>
            <a:chExt cx="1741" cy="846"/>
          </a:xfrm>
        </p:grpSpPr>
        <p:sp>
          <p:nvSpPr>
            <p:cNvPr id="312454" name="Rectangle 13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55" name="AutoShape 13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56" name="Rectangle 13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57" name="Rectangle 137"/>
            <p:cNvSpPr>
              <a:spLocks noChangeArrowheads="1"/>
            </p:cNvSpPr>
            <p:nvPr/>
          </p:nvSpPr>
          <p:spPr bwMode="auto">
            <a:xfrm>
              <a:off x="2583" y="2078"/>
              <a:ext cx="56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Mgpufhk;</a:t>
              </a:r>
            </a:p>
          </p:txBody>
        </p:sp>
        <p:sp>
          <p:nvSpPr>
            <p:cNvPr id="312458" name="Line 13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459" name="Group 139"/>
          <p:cNvGrpSpPr>
            <a:grpSpLocks/>
          </p:cNvGrpSpPr>
          <p:nvPr/>
        </p:nvGrpSpPr>
        <p:grpSpPr bwMode="auto">
          <a:xfrm>
            <a:off x="2865438" y="1763713"/>
            <a:ext cx="2763837" cy="1343025"/>
            <a:chOff x="2412" y="2052"/>
            <a:chExt cx="1741" cy="846"/>
          </a:xfrm>
        </p:grpSpPr>
        <p:sp>
          <p:nvSpPr>
            <p:cNvPr id="312460" name="Rectangle 14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61" name="AutoShape 14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62" name="Rectangle 14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63" name="Rectangle 143"/>
            <p:cNvSpPr>
              <a:spLocks noChangeArrowheads="1"/>
            </p:cNvSpPr>
            <p:nvPr/>
          </p:nvSpPr>
          <p:spPr bwMode="auto">
            <a:xfrm>
              <a:off x="2560" y="2078"/>
              <a:ext cx="6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NahNrg;G</a:t>
              </a:r>
            </a:p>
          </p:txBody>
        </p:sp>
        <p:sp>
          <p:nvSpPr>
            <p:cNvPr id="312464" name="Line 14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465" name="Group 145"/>
          <p:cNvGrpSpPr>
            <a:grpSpLocks/>
          </p:cNvGrpSpPr>
          <p:nvPr/>
        </p:nvGrpSpPr>
        <p:grpSpPr bwMode="auto">
          <a:xfrm>
            <a:off x="3140075" y="2170113"/>
            <a:ext cx="2763838" cy="1343025"/>
            <a:chOff x="2412" y="2052"/>
            <a:chExt cx="1741" cy="846"/>
          </a:xfrm>
        </p:grpSpPr>
        <p:sp>
          <p:nvSpPr>
            <p:cNvPr id="312466" name="Rectangle 14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67" name="AutoShape 14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68" name="Rectangle 14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69" name="Rectangle 149"/>
            <p:cNvSpPr>
              <a:spLocks noChangeArrowheads="1"/>
            </p:cNvSpPr>
            <p:nvPr/>
          </p:nvSpPr>
          <p:spPr bwMode="auto">
            <a:xfrm>
              <a:off x="2643" y="2078"/>
              <a:ext cx="44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NkhNr</a:t>
              </a:r>
            </a:p>
          </p:txBody>
        </p:sp>
        <p:sp>
          <p:nvSpPr>
            <p:cNvPr id="312470" name="Line 15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471" name="Group 151"/>
          <p:cNvGrpSpPr>
            <a:grpSpLocks/>
          </p:cNvGrpSpPr>
          <p:nvPr/>
        </p:nvGrpSpPr>
        <p:grpSpPr bwMode="auto">
          <a:xfrm>
            <a:off x="3390900" y="2563813"/>
            <a:ext cx="2763838" cy="1343025"/>
            <a:chOff x="2412" y="2052"/>
            <a:chExt cx="1741" cy="846"/>
          </a:xfrm>
        </p:grpSpPr>
        <p:sp>
          <p:nvSpPr>
            <p:cNvPr id="312472" name="Rectangle 15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73" name="AutoShape 15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74" name="Rectangle 15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75" name="Rectangle 155"/>
            <p:cNvSpPr>
              <a:spLocks noChangeArrowheads="1"/>
            </p:cNvSpPr>
            <p:nvPr/>
          </p:nvSpPr>
          <p:spPr bwMode="auto">
            <a:xfrm>
              <a:off x="2584" y="2078"/>
              <a:ext cx="5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NahRth</a:t>
              </a:r>
            </a:p>
          </p:txBody>
        </p:sp>
        <p:sp>
          <p:nvSpPr>
            <p:cNvPr id="312476" name="Line 15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477" name="Group 157"/>
          <p:cNvGrpSpPr>
            <a:grpSpLocks/>
          </p:cNvGrpSpPr>
          <p:nvPr/>
        </p:nvGrpSpPr>
        <p:grpSpPr bwMode="auto">
          <a:xfrm>
            <a:off x="3667125" y="2976563"/>
            <a:ext cx="2763838" cy="1343025"/>
            <a:chOff x="2412" y="2052"/>
            <a:chExt cx="1741" cy="846"/>
          </a:xfrm>
        </p:grpSpPr>
        <p:sp>
          <p:nvSpPr>
            <p:cNvPr id="312478" name="Rectangle 15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79" name="AutoShape 15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80" name="Rectangle 16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81" name="Rectangle 161"/>
            <p:cNvSpPr>
              <a:spLocks noChangeArrowheads="1"/>
            </p:cNvSpPr>
            <p:nvPr/>
          </p:nvSpPr>
          <p:spPr bwMode="auto">
            <a:xfrm>
              <a:off x="2514" y="2078"/>
              <a:ext cx="70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Gul;rpfuk;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312482" name="Line 16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483" name="Group 163"/>
          <p:cNvGrpSpPr>
            <a:grpSpLocks/>
          </p:cNvGrpSpPr>
          <p:nvPr/>
        </p:nvGrpSpPr>
        <p:grpSpPr bwMode="auto">
          <a:xfrm>
            <a:off x="3941763" y="3295650"/>
            <a:ext cx="2763837" cy="1343025"/>
            <a:chOff x="2412" y="2052"/>
            <a:chExt cx="1741" cy="846"/>
          </a:xfrm>
        </p:grpSpPr>
        <p:sp>
          <p:nvSpPr>
            <p:cNvPr id="312484" name="Rectangle 16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85" name="AutoShape 16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86" name="Rectangle 16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87" name="Rectangle 167"/>
            <p:cNvSpPr>
              <a:spLocks noChangeArrowheads="1"/>
            </p:cNvSpPr>
            <p:nvPr/>
          </p:nvSpPr>
          <p:spPr bwMode="auto">
            <a:xfrm>
              <a:off x="2576" y="2078"/>
              <a:ext cx="5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uh[h{fk;</a:t>
              </a:r>
            </a:p>
          </p:txBody>
        </p:sp>
        <p:sp>
          <p:nvSpPr>
            <p:cNvPr id="312488" name="Line 16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489" name="Group 169"/>
          <p:cNvGrpSpPr>
            <a:grpSpLocks/>
          </p:cNvGrpSpPr>
          <p:nvPr/>
        </p:nvGrpSpPr>
        <p:grpSpPr bwMode="auto">
          <a:xfrm>
            <a:off x="4175125" y="3719513"/>
            <a:ext cx="2763838" cy="1343025"/>
            <a:chOff x="2412" y="2052"/>
            <a:chExt cx="1741" cy="846"/>
          </a:xfrm>
        </p:grpSpPr>
        <p:sp>
          <p:nvSpPr>
            <p:cNvPr id="312490" name="Rectangle 17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91" name="AutoShape 17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92" name="Rectangle 17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93" name="Rectangle 173"/>
            <p:cNvSpPr>
              <a:spLocks noChangeArrowheads="1"/>
            </p:cNvSpPr>
            <p:nvPr/>
          </p:nvSpPr>
          <p:spPr bwMode="auto">
            <a:xfrm>
              <a:off x="2455" y="2078"/>
              <a:ext cx="82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rpiwapUg;G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312494" name="Line 17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495" name="Group 175"/>
          <p:cNvGrpSpPr>
            <a:grpSpLocks/>
          </p:cNvGrpSpPr>
          <p:nvPr/>
        </p:nvGrpSpPr>
        <p:grpSpPr bwMode="auto">
          <a:xfrm>
            <a:off x="4481513" y="4056063"/>
            <a:ext cx="2760662" cy="1333500"/>
            <a:chOff x="2652" y="2271"/>
            <a:chExt cx="1739" cy="840"/>
          </a:xfrm>
        </p:grpSpPr>
        <p:sp>
          <p:nvSpPr>
            <p:cNvPr id="312496" name="Rectangle 176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97" name="AutoShape 177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98" name="Rectangle 178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99" name="Rectangle 179"/>
            <p:cNvSpPr>
              <a:spLocks noChangeArrowheads="1"/>
            </p:cNvSpPr>
            <p:nvPr/>
          </p:nvSpPr>
          <p:spPr bwMode="auto">
            <a:xfrm>
              <a:off x="2846" y="2298"/>
              <a:ext cx="57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>
                  <a:solidFill>
                    <a:srgbClr val="790015"/>
                  </a:solidFill>
                  <a:effectLst/>
                  <a:latin typeface="Kalaham" charset="0"/>
                </a:rPr>
                <a:t>mikjp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</p:grpSp>
      <p:grpSp>
        <p:nvGrpSpPr>
          <p:cNvPr id="312500" name="Group 180"/>
          <p:cNvGrpSpPr>
            <a:grpSpLocks/>
          </p:cNvGrpSpPr>
          <p:nvPr/>
        </p:nvGrpSpPr>
        <p:grpSpPr bwMode="auto">
          <a:xfrm>
            <a:off x="4721225" y="4408488"/>
            <a:ext cx="2762250" cy="1479550"/>
            <a:chOff x="3948" y="107"/>
            <a:chExt cx="1740" cy="932"/>
          </a:xfrm>
        </p:grpSpPr>
        <p:sp>
          <p:nvSpPr>
            <p:cNvPr id="312501" name="Rectangle 181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02" name="AutoShape 182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03" name="Rectangle 183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2504" name="Group 184"/>
            <p:cNvGrpSpPr>
              <a:grpSpLocks/>
            </p:cNvGrpSpPr>
            <p:nvPr/>
          </p:nvGrpSpPr>
          <p:grpSpPr bwMode="auto">
            <a:xfrm>
              <a:off x="4058" y="130"/>
              <a:ext cx="687" cy="283"/>
              <a:chOff x="3082" y="3101"/>
              <a:chExt cx="538" cy="235"/>
            </a:xfrm>
          </p:grpSpPr>
          <p:sp>
            <p:nvSpPr>
              <p:cNvPr id="312505" name="Rectangle 185"/>
              <p:cNvSpPr>
                <a:spLocks noChangeArrowheads="1"/>
              </p:cNvSpPr>
              <p:nvPr/>
            </p:nvSpPr>
            <p:spPr bwMode="auto">
              <a:xfrm>
                <a:off x="3082" y="3113"/>
                <a:ext cx="146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790015"/>
                    </a:solidFill>
                    <a:effectLst/>
                    <a:latin typeface="Helvetica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312506" name="Rectangle 186"/>
              <p:cNvSpPr>
                <a:spLocks noChangeArrowheads="1"/>
              </p:cNvSpPr>
              <p:nvPr/>
            </p:nvSpPr>
            <p:spPr bwMode="auto">
              <a:xfrm>
                <a:off x="3130" y="3101"/>
                <a:ext cx="49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b="1">
                    <a:solidFill>
                      <a:srgbClr val="790015"/>
                    </a:solidFill>
                    <a:effectLst/>
                    <a:latin typeface="Kalaham" charset="0"/>
                  </a:rPr>
                  <a:t>,NaR</a:t>
                </a:r>
              </a:p>
            </p:txBody>
          </p:sp>
        </p:grpSp>
        <p:sp>
          <p:nvSpPr>
            <p:cNvPr id="312507" name="Line 187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08" name="Line 188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2510" name="Rectangle 190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08</a:t>
            </a:r>
          </a:p>
        </p:txBody>
      </p:sp>
      <p:sp>
        <p:nvSpPr>
          <p:cNvPr id="312513" name="Text Box 193"/>
          <p:cNvSpPr txBox="1">
            <a:spLocks noChangeArrowheads="1"/>
          </p:cNvSpPr>
          <p:nvPr/>
        </p:nvSpPr>
        <p:spPr bwMode="auto">
          <a:xfrm>
            <a:off x="1763713" y="0"/>
            <a:ext cx="2346325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204" name="Picture 76" descr="mikefilehead2.pct                                              0001E018Macintosh HD                   ABA78158: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138" y="1631950"/>
            <a:ext cx="6837362" cy="45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0131" name="Text Box 3"/>
          <p:cNvSpPr txBox="1">
            <a:spLocks noChangeArrowheads="1"/>
          </p:cNvSpPr>
          <p:nvPr/>
        </p:nvSpPr>
        <p:spPr bwMode="auto">
          <a:xfrm>
            <a:off x="215900" y="3084513"/>
            <a:ext cx="8594725" cy="8223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32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en-US" sz="32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ehk; mwpTG+Htkhd XH tiuglj;ij jahhpf;fpd;Nwhk;</a:t>
            </a:r>
            <a:r>
              <a:rPr lang="en-US" sz="32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</p:txBody>
      </p:sp>
      <p:sp>
        <p:nvSpPr>
          <p:cNvPr id="560196" name="Text Box 68"/>
          <p:cNvSpPr txBox="1">
            <a:spLocks noChangeArrowheads="1"/>
          </p:cNvSpPr>
          <p:nvPr/>
        </p:nvSpPr>
        <p:spPr bwMode="auto">
          <a:xfrm>
            <a:off x="406400" y="3886200"/>
            <a:ext cx="8137525" cy="8223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32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en-US" sz="32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ehk; vy;yh tpguq;fisAk; fw;ftpy;iy</a:t>
            </a:r>
            <a:r>
              <a:rPr lang="en-US" sz="32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</a:t>
            </a:r>
          </a:p>
        </p:txBody>
      </p:sp>
      <p:sp>
        <p:nvSpPr>
          <p:cNvPr id="560197" name="Text Box 69"/>
          <p:cNvSpPr txBox="1">
            <a:spLocks noChangeArrowheads="1"/>
          </p:cNvSpPr>
          <p:nvPr/>
        </p:nvSpPr>
        <p:spPr bwMode="auto">
          <a:xfrm>
            <a:off x="533400" y="4633913"/>
            <a:ext cx="8137525" cy="457200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32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en-US" sz="32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XH Koikahd glj;ij ftd;g;Nghk;</a:t>
            </a:r>
            <a:r>
              <a:rPr lang="en-US" sz="32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560198" name="Text Box 70"/>
          <p:cNvSpPr txBox="1">
            <a:spLocks noChangeArrowheads="1"/>
          </p:cNvSpPr>
          <p:nvPr/>
        </p:nvSpPr>
        <p:spPr bwMode="auto">
          <a:xfrm>
            <a:off x="482600" y="5400675"/>
            <a:ext cx="8137525" cy="457200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32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en-US" sz="32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laham" charset="0"/>
              </a:rPr>
              <a:t>jpUkiwapd; nghJthd tpsf;fk;</a:t>
            </a:r>
            <a:r>
              <a:rPr lang="en-US" sz="32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pSp>
        <p:nvGrpSpPr>
          <p:cNvPr id="560206" name="Group 78"/>
          <p:cNvGrpSpPr>
            <a:grpSpLocks/>
          </p:cNvGrpSpPr>
          <p:nvPr/>
        </p:nvGrpSpPr>
        <p:grpSpPr bwMode="auto">
          <a:xfrm>
            <a:off x="5524500" y="765175"/>
            <a:ext cx="2085975" cy="2051050"/>
            <a:chOff x="1512" y="1397"/>
            <a:chExt cx="2748" cy="2267"/>
          </a:xfrm>
        </p:grpSpPr>
        <p:sp>
          <p:nvSpPr>
            <p:cNvPr id="560207" name="Rectangle 79"/>
            <p:cNvSpPr>
              <a:spLocks noChangeArrowheads="1"/>
            </p:cNvSpPr>
            <p:nvPr/>
          </p:nvSpPr>
          <p:spPr bwMode="auto">
            <a:xfrm>
              <a:off x="1512" y="161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08" name="Rectangle 80"/>
            <p:cNvSpPr>
              <a:spLocks noChangeArrowheads="1"/>
            </p:cNvSpPr>
            <p:nvPr/>
          </p:nvSpPr>
          <p:spPr bwMode="auto">
            <a:xfrm>
              <a:off x="1619" y="1430"/>
              <a:ext cx="68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560209" name="Rectangle 81"/>
            <p:cNvSpPr>
              <a:spLocks noChangeArrowheads="1"/>
            </p:cNvSpPr>
            <p:nvPr/>
          </p:nvSpPr>
          <p:spPr bwMode="auto">
            <a:xfrm>
              <a:off x="1512" y="161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10" name="AutoShape 82"/>
            <p:cNvSpPr>
              <a:spLocks noChangeArrowheads="1"/>
            </p:cNvSpPr>
            <p:nvPr/>
          </p:nvSpPr>
          <p:spPr bwMode="auto">
            <a:xfrm>
              <a:off x="1512" y="1397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11" name="Rectangle 83"/>
            <p:cNvSpPr>
              <a:spLocks noChangeArrowheads="1"/>
            </p:cNvSpPr>
            <p:nvPr/>
          </p:nvSpPr>
          <p:spPr bwMode="auto">
            <a:xfrm>
              <a:off x="1512" y="1613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12" name="Rectangle 84"/>
            <p:cNvSpPr>
              <a:spLocks noChangeArrowheads="1"/>
            </p:cNvSpPr>
            <p:nvPr/>
          </p:nvSpPr>
          <p:spPr bwMode="auto">
            <a:xfrm>
              <a:off x="1631" y="1399"/>
              <a:ext cx="494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en-US" sz="800" b="1">
                  <a:solidFill>
                    <a:srgbClr val="790015"/>
                  </a:solidFill>
                  <a:effectLst/>
                  <a:latin typeface="Kalaham" charset="0"/>
                </a:rPr>
                <a:t>gilg;G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13" name="Line 85"/>
            <p:cNvSpPr>
              <a:spLocks noChangeShapeType="1"/>
            </p:cNvSpPr>
            <p:nvPr/>
          </p:nvSpPr>
          <p:spPr bwMode="auto">
            <a:xfrm>
              <a:off x="1512" y="1559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4" name="Line 86"/>
            <p:cNvSpPr>
              <a:spLocks noChangeShapeType="1"/>
            </p:cNvSpPr>
            <p:nvPr/>
          </p:nvSpPr>
          <p:spPr bwMode="auto">
            <a:xfrm>
              <a:off x="2301" y="16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5" name="Rectangle 87"/>
            <p:cNvSpPr>
              <a:spLocks noChangeArrowheads="1"/>
            </p:cNvSpPr>
            <p:nvPr/>
          </p:nvSpPr>
          <p:spPr bwMode="auto">
            <a:xfrm>
              <a:off x="1659" y="1774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16" name="Rectangle 88"/>
            <p:cNvSpPr>
              <a:spLocks noChangeArrowheads="1"/>
            </p:cNvSpPr>
            <p:nvPr/>
          </p:nvSpPr>
          <p:spPr bwMode="auto">
            <a:xfrm>
              <a:off x="1761" y="1606"/>
              <a:ext cx="68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560217" name="Rectangle 89"/>
            <p:cNvSpPr>
              <a:spLocks noChangeArrowheads="1"/>
            </p:cNvSpPr>
            <p:nvPr/>
          </p:nvSpPr>
          <p:spPr bwMode="auto">
            <a:xfrm>
              <a:off x="1659" y="177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18" name="AutoShape 90"/>
            <p:cNvSpPr>
              <a:spLocks noChangeArrowheads="1"/>
            </p:cNvSpPr>
            <p:nvPr/>
          </p:nvSpPr>
          <p:spPr bwMode="auto">
            <a:xfrm>
              <a:off x="1659" y="1559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19" name="Rectangle 91"/>
            <p:cNvSpPr>
              <a:spLocks noChangeArrowheads="1"/>
            </p:cNvSpPr>
            <p:nvPr/>
          </p:nvSpPr>
          <p:spPr bwMode="auto">
            <a:xfrm>
              <a:off x="1659" y="177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20" name="Rectangle 92"/>
            <p:cNvSpPr>
              <a:spLocks noChangeArrowheads="1"/>
            </p:cNvSpPr>
            <p:nvPr/>
          </p:nvSpPr>
          <p:spPr bwMode="auto">
            <a:xfrm>
              <a:off x="1706" y="1564"/>
              <a:ext cx="609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en-US" sz="800" b="1">
                  <a:solidFill>
                    <a:srgbClr val="790015"/>
                  </a:solidFill>
                  <a:effectLst/>
                  <a:latin typeface="Kalaham" charset="0"/>
                </a:rPr>
                <a:t>Mgpufhk;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21" name="Line 93"/>
            <p:cNvSpPr>
              <a:spLocks noChangeShapeType="1"/>
            </p:cNvSpPr>
            <p:nvPr/>
          </p:nvSpPr>
          <p:spPr bwMode="auto">
            <a:xfrm>
              <a:off x="1659" y="173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22" name="Line 94"/>
            <p:cNvSpPr>
              <a:spLocks noChangeShapeType="1"/>
            </p:cNvSpPr>
            <p:nvPr/>
          </p:nvSpPr>
          <p:spPr bwMode="auto">
            <a:xfrm>
              <a:off x="2448" y="1774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23" name="Rectangle 95"/>
            <p:cNvSpPr>
              <a:spLocks noChangeArrowheads="1"/>
            </p:cNvSpPr>
            <p:nvPr/>
          </p:nvSpPr>
          <p:spPr bwMode="auto">
            <a:xfrm>
              <a:off x="1806" y="1949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24" name="Rectangle 96"/>
            <p:cNvSpPr>
              <a:spLocks noChangeArrowheads="1"/>
            </p:cNvSpPr>
            <p:nvPr/>
          </p:nvSpPr>
          <p:spPr bwMode="auto">
            <a:xfrm>
              <a:off x="1901" y="1767"/>
              <a:ext cx="68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560225" name="Rectangle 97"/>
            <p:cNvSpPr>
              <a:spLocks noChangeArrowheads="1"/>
            </p:cNvSpPr>
            <p:nvPr/>
          </p:nvSpPr>
          <p:spPr bwMode="auto">
            <a:xfrm>
              <a:off x="1806" y="1949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26" name="AutoShape 98"/>
            <p:cNvSpPr>
              <a:spLocks noChangeArrowheads="1"/>
            </p:cNvSpPr>
            <p:nvPr/>
          </p:nvSpPr>
          <p:spPr bwMode="auto">
            <a:xfrm>
              <a:off x="1806" y="173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27" name="Rectangle 99"/>
            <p:cNvSpPr>
              <a:spLocks noChangeArrowheads="1"/>
            </p:cNvSpPr>
            <p:nvPr/>
          </p:nvSpPr>
          <p:spPr bwMode="auto">
            <a:xfrm>
              <a:off x="1806" y="1949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28" name="Rectangle 100"/>
            <p:cNvSpPr>
              <a:spLocks noChangeArrowheads="1"/>
            </p:cNvSpPr>
            <p:nvPr/>
          </p:nvSpPr>
          <p:spPr bwMode="auto">
            <a:xfrm>
              <a:off x="1822" y="1737"/>
              <a:ext cx="64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800" b="1">
                  <a:solidFill>
                    <a:srgbClr val="790015"/>
                  </a:solidFill>
                  <a:effectLst/>
                  <a:latin typeface="Kalaham" charset="0"/>
                </a:rPr>
                <a:t>NahNrg;G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29" name="Line 101"/>
            <p:cNvSpPr>
              <a:spLocks noChangeShapeType="1"/>
            </p:cNvSpPr>
            <p:nvPr/>
          </p:nvSpPr>
          <p:spPr bwMode="auto">
            <a:xfrm>
              <a:off x="1806" y="1895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0" name="Line 102"/>
            <p:cNvSpPr>
              <a:spLocks noChangeShapeType="1"/>
            </p:cNvSpPr>
            <p:nvPr/>
          </p:nvSpPr>
          <p:spPr bwMode="auto">
            <a:xfrm>
              <a:off x="2582" y="1949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1" name="Rectangle 103"/>
            <p:cNvSpPr>
              <a:spLocks noChangeArrowheads="1"/>
            </p:cNvSpPr>
            <p:nvPr/>
          </p:nvSpPr>
          <p:spPr bwMode="auto">
            <a:xfrm>
              <a:off x="1980" y="211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32" name="AutoShape 104"/>
            <p:cNvSpPr>
              <a:spLocks noChangeArrowheads="1"/>
            </p:cNvSpPr>
            <p:nvPr/>
          </p:nvSpPr>
          <p:spPr bwMode="auto">
            <a:xfrm>
              <a:off x="1980" y="189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33" name="Rectangle 105"/>
            <p:cNvSpPr>
              <a:spLocks noChangeArrowheads="1"/>
            </p:cNvSpPr>
            <p:nvPr/>
          </p:nvSpPr>
          <p:spPr bwMode="auto">
            <a:xfrm>
              <a:off x="1980" y="2110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34" name="Rectangle 106"/>
            <p:cNvSpPr>
              <a:spLocks noChangeArrowheads="1"/>
            </p:cNvSpPr>
            <p:nvPr/>
          </p:nvSpPr>
          <p:spPr bwMode="auto">
            <a:xfrm>
              <a:off x="2083" y="1894"/>
              <a:ext cx="49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800" b="1">
                  <a:solidFill>
                    <a:srgbClr val="790015"/>
                  </a:solidFill>
                  <a:effectLst/>
                  <a:latin typeface="Kalaham" charset="0"/>
                </a:rPr>
                <a:t>NkhNr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35" name="Line 107"/>
            <p:cNvSpPr>
              <a:spLocks noChangeShapeType="1"/>
            </p:cNvSpPr>
            <p:nvPr/>
          </p:nvSpPr>
          <p:spPr bwMode="auto">
            <a:xfrm>
              <a:off x="1980" y="2070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6" name="Line 108"/>
            <p:cNvSpPr>
              <a:spLocks noChangeShapeType="1"/>
            </p:cNvSpPr>
            <p:nvPr/>
          </p:nvSpPr>
          <p:spPr bwMode="auto">
            <a:xfrm>
              <a:off x="2770" y="2110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7" name="Rectangle 109"/>
            <p:cNvSpPr>
              <a:spLocks noChangeArrowheads="1"/>
            </p:cNvSpPr>
            <p:nvPr/>
          </p:nvSpPr>
          <p:spPr bwMode="auto">
            <a:xfrm>
              <a:off x="2127" y="227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38" name="AutoShape 110"/>
            <p:cNvSpPr>
              <a:spLocks noChangeArrowheads="1"/>
            </p:cNvSpPr>
            <p:nvPr/>
          </p:nvSpPr>
          <p:spPr bwMode="auto">
            <a:xfrm>
              <a:off x="2127" y="2070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39" name="Rectangle 111"/>
            <p:cNvSpPr>
              <a:spLocks noChangeArrowheads="1"/>
            </p:cNvSpPr>
            <p:nvPr/>
          </p:nvSpPr>
          <p:spPr bwMode="auto">
            <a:xfrm>
              <a:off x="2127" y="2272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40" name="Rectangle 112"/>
            <p:cNvSpPr>
              <a:spLocks noChangeArrowheads="1"/>
            </p:cNvSpPr>
            <p:nvPr/>
          </p:nvSpPr>
          <p:spPr bwMode="auto">
            <a:xfrm>
              <a:off x="2158" y="2073"/>
              <a:ext cx="60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800" b="1">
                  <a:solidFill>
                    <a:srgbClr val="790015"/>
                  </a:solidFill>
                  <a:effectLst/>
                  <a:latin typeface="Kalaham" charset="0"/>
                </a:rPr>
                <a:t>NahRth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41" name="Line 113"/>
            <p:cNvSpPr>
              <a:spLocks noChangeShapeType="1"/>
            </p:cNvSpPr>
            <p:nvPr/>
          </p:nvSpPr>
          <p:spPr bwMode="auto">
            <a:xfrm>
              <a:off x="2127" y="2232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42" name="Rectangle 114"/>
            <p:cNvSpPr>
              <a:spLocks noChangeArrowheads="1"/>
            </p:cNvSpPr>
            <p:nvPr/>
          </p:nvSpPr>
          <p:spPr bwMode="auto">
            <a:xfrm>
              <a:off x="2261" y="245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43" name="AutoShape 115"/>
            <p:cNvSpPr>
              <a:spLocks noChangeArrowheads="1"/>
            </p:cNvSpPr>
            <p:nvPr/>
          </p:nvSpPr>
          <p:spPr bwMode="auto">
            <a:xfrm>
              <a:off x="2261" y="2232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44" name="Rectangle 116"/>
            <p:cNvSpPr>
              <a:spLocks noChangeArrowheads="1"/>
            </p:cNvSpPr>
            <p:nvPr/>
          </p:nvSpPr>
          <p:spPr bwMode="auto">
            <a:xfrm>
              <a:off x="2261" y="2455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45" name="Rectangle 117"/>
            <p:cNvSpPr>
              <a:spLocks noChangeArrowheads="1"/>
            </p:cNvSpPr>
            <p:nvPr/>
          </p:nvSpPr>
          <p:spPr bwMode="auto">
            <a:xfrm>
              <a:off x="2269" y="2236"/>
              <a:ext cx="65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800" b="1">
                  <a:solidFill>
                    <a:srgbClr val="790015"/>
                  </a:solidFill>
                  <a:effectLst/>
                  <a:latin typeface="Kalaham" charset="0"/>
                </a:rPr>
                <a:t>Gul;rpfuk;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46" name="Line 118"/>
            <p:cNvSpPr>
              <a:spLocks noChangeShapeType="1"/>
            </p:cNvSpPr>
            <p:nvPr/>
          </p:nvSpPr>
          <p:spPr bwMode="auto">
            <a:xfrm>
              <a:off x="2261" y="241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47" name="Rectangle 119"/>
            <p:cNvSpPr>
              <a:spLocks noChangeArrowheads="1"/>
            </p:cNvSpPr>
            <p:nvPr/>
          </p:nvSpPr>
          <p:spPr bwMode="auto">
            <a:xfrm>
              <a:off x="2400" y="2642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48" name="AutoShape 120"/>
            <p:cNvSpPr>
              <a:spLocks noChangeArrowheads="1"/>
            </p:cNvSpPr>
            <p:nvPr/>
          </p:nvSpPr>
          <p:spPr bwMode="auto">
            <a:xfrm>
              <a:off x="2400" y="2415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49" name="Rectangle 121"/>
            <p:cNvSpPr>
              <a:spLocks noChangeArrowheads="1"/>
            </p:cNvSpPr>
            <p:nvPr/>
          </p:nvSpPr>
          <p:spPr bwMode="auto">
            <a:xfrm>
              <a:off x="2400" y="2646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50" name="Rectangle 122"/>
            <p:cNvSpPr>
              <a:spLocks noChangeArrowheads="1"/>
            </p:cNvSpPr>
            <p:nvPr/>
          </p:nvSpPr>
          <p:spPr bwMode="auto">
            <a:xfrm>
              <a:off x="2449" y="2416"/>
              <a:ext cx="61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800" b="1">
                  <a:solidFill>
                    <a:srgbClr val="790015"/>
                  </a:solidFill>
                  <a:effectLst/>
                  <a:latin typeface="Kalaham" charset="0"/>
                </a:rPr>
                <a:t>uh[h{fk;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51" name="Line 123"/>
            <p:cNvSpPr>
              <a:spLocks noChangeShapeType="1"/>
            </p:cNvSpPr>
            <p:nvPr/>
          </p:nvSpPr>
          <p:spPr bwMode="auto">
            <a:xfrm>
              <a:off x="2400" y="259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52" name="Rectangle 124"/>
            <p:cNvSpPr>
              <a:spLocks noChangeArrowheads="1"/>
            </p:cNvSpPr>
            <p:nvPr/>
          </p:nvSpPr>
          <p:spPr bwMode="auto">
            <a:xfrm>
              <a:off x="2550" y="281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53" name="AutoShape 125"/>
            <p:cNvSpPr>
              <a:spLocks noChangeArrowheads="1"/>
            </p:cNvSpPr>
            <p:nvPr/>
          </p:nvSpPr>
          <p:spPr bwMode="auto">
            <a:xfrm>
              <a:off x="2550" y="2593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54" name="Rectangle 126"/>
            <p:cNvSpPr>
              <a:spLocks noChangeArrowheads="1"/>
            </p:cNvSpPr>
            <p:nvPr/>
          </p:nvSpPr>
          <p:spPr bwMode="auto">
            <a:xfrm>
              <a:off x="2550" y="2816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55" name="Rectangle 127"/>
            <p:cNvSpPr>
              <a:spLocks noChangeArrowheads="1"/>
            </p:cNvSpPr>
            <p:nvPr/>
          </p:nvSpPr>
          <p:spPr bwMode="auto">
            <a:xfrm>
              <a:off x="2497" y="2590"/>
              <a:ext cx="76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800" b="1">
                  <a:solidFill>
                    <a:srgbClr val="790015"/>
                  </a:solidFill>
                  <a:effectLst/>
                  <a:latin typeface="Kalaham" charset="0"/>
                </a:rPr>
                <a:t>rpiwapUg;G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56" name="Line 128"/>
            <p:cNvSpPr>
              <a:spLocks noChangeShapeType="1"/>
            </p:cNvSpPr>
            <p:nvPr/>
          </p:nvSpPr>
          <p:spPr bwMode="auto">
            <a:xfrm>
              <a:off x="2550" y="277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57" name="Line 129"/>
            <p:cNvSpPr>
              <a:spLocks noChangeShapeType="1"/>
            </p:cNvSpPr>
            <p:nvPr/>
          </p:nvSpPr>
          <p:spPr bwMode="auto">
            <a:xfrm>
              <a:off x="3340" y="28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58" name="Rectangle 130"/>
            <p:cNvSpPr>
              <a:spLocks noChangeArrowheads="1"/>
            </p:cNvSpPr>
            <p:nvPr/>
          </p:nvSpPr>
          <p:spPr bwMode="auto">
            <a:xfrm>
              <a:off x="2722" y="2991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59" name="AutoShape 131"/>
            <p:cNvSpPr>
              <a:spLocks noChangeArrowheads="1"/>
            </p:cNvSpPr>
            <p:nvPr/>
          </p:nvSpPr>
          <p:spPr bwMode="auto">
            <a:xfrm>
              <a:off x="2722" y="2776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60" name="Rectangle 132"/>
            <p:cNvSpPr>
              <a:spLocks noChangeArrowheads="1"/>
            </p:cNvSpPr>
            <p:nvPr/>
          </p:nvSpPr>
          <p:spPr bwMode="auto">
            <a:xfrm>
              <a:off x="2722" y="2991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61" name="Rectangle 133"/>
            <p:cNvSpPr>
              <a:spLocks noChangeArrowheads="1"/>
            </p:cNvSpPr>
            <p:nvPr/>
          </p:nvSpPr>
          <p:spPr bwMode="auto">
            <a:xfrm>
              <a:off x="2781" y="2774"/>
              <a:ext cx="54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800" b="1">
                  <a:solidFill>
                    <a:srgbClr val="790015"/>
                  </a:solidFill>
                  <a:effectLst/>
                  <a:latin typeface="Kalaham" charset="0"/>
                </a:rPr>
                <a:t>mikjp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62" name="Line 134"/>
            <p:cNvSpPr>
              <a:spLocks noChangeShapeType="1"/>
            </p:cNvSpPr>
            <p:nvPr/>
          </p:nvSpPr>
          <p:spPr bwMode="auto">
            <a:xfrm>
              <a:off x="2722" y="295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63" name="Line 135"/>
            <p:cNvSpPr>
              <a:spLocks noChangeShapeType="1"/>
            </p:cNvSpPr>
            <p:nvPr/>
          </p:nvSpPr>
          <p:spPr bwMode="auto">
            <a:xfrm>
              <a:off x="3511" y="299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64" name="Rectangle 136"/>
            <p:cNvSpPr>
              <a:spLocks noChangeArrowheads="1"/>
            </p:cNvSpPr>
            <p:nvPr/>
          </p:nvSpPr>
          <p:spPr bwMode="auto">
            <a:xfrm>
              <a:off x="2895" y="3201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65" name="AutoShape 137"/>
            <p:cNvSpPr>
              <a:spLocks noChangeArrowheads="1"/>
            </p:cNvSpPr>
            <p:nvPr/>
          </p:nvSpPr>
          <p:spPr bwMode="auto">
            <a:xfrm>
              <a:off x="2895" y="295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66" name="Rectangle 138"/>
            <p:cNvSpPr>
              <a:spLocks noChangeArrowheads="1"/>
            </p:cNvSpPr>
            <p:nvPr/>
          </p:nvSpPr>
          <p:spPr bwMode="auto">
            <a:xfrm>
              <a:off x="2895" y="3221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0267" name="Group 139"/>
            <p:cNvGrpSpPr>
              <a:grpSpLocks/>
            </p:cNvGrpSpPr>
            <p:nvPr/>
          </p:nvGrpSpPr>
          <p:grpSpPr bwMode="auto">
            <a:xfrm>
              <a:off x="3009" y="2962"/>
              <a:ext cx="460" cy="270"/>
              <a:chOff x="3097" y="3098"/>
              <a:chExt cx="460" cy="270"/>
            </a:xfrm>
          </p:grpSpPr>
          <p:sp>
            <p:nvSpPr>
              <p:cNvPr id="560268" name="Rectangle 140"/>
              <p:cNvSpPr>
                <a:spLocks noChangeArrowheads="1"/>
              </p:cNvSpPr>
              <p:nvPr/>
            </p:nvSpPr>
            <p:spPr bwMode="auto">
              <a:xfrm>
                <a:off x="3097" y="3112"/>
                <a:ext cx="113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chemeClr val="accent1"/>
                    </a:solidFill>
                    <a:effectLst/>
                    <a:latin typeface="Helvetica" charset="0"/>
                  </a:rPr>
                  <a:t>   </a:t>
                </a:r>
                <a:endParaRPr lang="en-US" sz="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560269" name="Rectangle 141"/>
              <p:cNvSpPr>
                <a:spLocks noChangeArrowheads="1"/>
              </p:cNvSpPr>
              <p:nvPr/>
            </p:nvSpPr>
            <p:spPr bwMode="auto">
              <a:xfrm>
                <a:off x="3196" y="3098"/>
                <a:ext cx="361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rgbClr val="790015"/>
                    </a:solidFill>
                    <a:effectLst/>
                    <a:latin typeface="Kalaham" charset="0"/>
                  </a:rPr>
                  <a:t>,NaR</a:t>
                </a:r>
              </a:p>
              <a:p>
                <a:endParaRPr lang="en-US" sz="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560270" name="Line 142"/>
            <p:cNvSpPr>
              <a:spLocks noChangeShapeType="1"/>
            </p:cNvSpPr>
            <p:nvPr/>
          </p:nvSpPr>
          <p:spPr bwMode="auto">
            <a:xfrm>
              <a:off x="2895" y="315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71" name="Line 143"/>
            <p:cNvSpPr>
              <a:spLocks noChangeShapeType="1"/>
            </p:cNvSpPr>
            <p:nvPr/>
          </p:nvSpPr>
          <p:spPr bwMode="auto">
            <a:xfrm flipV="1">
              <a:off x="3354" y="2645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0273" name="Text Box 145"/>
          <p:cNvSpPr txBox="1">
            <a:spLocks noChangeArrowheads="1"/>
          </p:cNvSpPr>
          <p:nvPr/>
        </p:nvSpPr>
        <p:spPr bwMode="auto">
          <a:xfrm>
            <a:off x="8589963" y="6426200"/>
            <a:ext cx="3397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</a:rPr>
              <a:t>4</a:t>
            </a:r>
            <a:endParaRPr lang="en-US" sz="2000" b="1">
              <a:solidFill>
                <a:srgbClr val="FFA27C"/>
              </a:solidFill>
              <a:effectLst/>
            </a:endParaRPr>
          </a:p>
        </p:txBody>
      </p:sp>
      <p:grpSp>
        <p:nvGrpSpPr>
          <p:cNvPr id="560274" name="Group 146"/>
          <p:cNvGrpSpPr>
            <a:grpSpLocks/>
          </p:cNvGrpSpPr>
          <p:nvPr/>
        </p:nvGrpSpPr>
        <p:grpSpPr bwMode="auto">
          <a:xfrm>
            <a:off x="673100" y="228600"/>
            <a:ext cx="838200" cy="1311275"/>
            <a:chOff x="424" y="144"/>
            <a:chExt cx="528" cy="826"/>
          </a:xfrm>
        </p:grpSpPr>
        <p:sp>
          <p:nvSpPr>
            <p:cNvPr id="560275" name="Text Box 147"/>
            <p:cNvSpPr txBox="1">
              <a:spLocks noChangeArrowheads="1"/>
            </p:cNvSpPr>
            <p:nvPr/>
          </p:nvSpPr>
          <p:spPr bwMode="auto">
            <a:xfrm>
              <a:off x="424" y="144"/>
              <a:ext cx="528" cy="82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8000">
                  <a:solidFill>
                    <a:srgbClr val="FFFF00"/>
                  </a:solidFill>
                  <a:effectLst/>
                  <a:latin typeface="Times" charset="0"/>
                </a:rPr>
                <a:t>7</a:t>
              </a:r>
            </a:p>
          </p:txBody>
        </p:sp>
        <p:sp>
          <p:nvSpPr>
            <p:cNvPr id="560276" name="Line 148"/>
            <p:cNvSpPr>
              <a:spLocks noChangeShapeType="1"/>
            </p:cNvSpPr>
            <p:nvPr/>
          </p:nvSpPr>
          <p:spPr bwMode="auto">
            <a:xfrm>
              <a:off x="552" y="536"/>
              <a:ext cx="20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0284" name="Rectangle 156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09</a:t>
            </a: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6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6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60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1" grpId="0" build="p" autoUpdateAnimBg="0"/>
      <p:bldP spid="560196" grpId="0" build="p" autoUpdateAnimBg="0"/>
      <p:bldP spid="560197" grpId="0" build="p" autoUpdateAnimBg="0"/>
      <p:bldP spid="560198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0Adds\1 Galilee adds\040400 Day four adds\sr\Nahal Iyon first waterfall, tb n040400 sr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0Adds\1 Galilee adds\040400 Day four adds\sr\Nahal Iyon first waterfall, tb n040400 sr.jpg"/>
</p:tagLst>
</file>

<file path=ppt/theme/theme1.xml><?xml version="1.0" encoding="utf-8"?>
<a:theme xmlns:a="http://schemas.openxmlformats.org/drawingml/2006/main" name="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3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00"/>
            </a:gs>
            <a:gs pos="100000">
              <a:srgbClr val="FFFF00">
                <a:gamma/>
                <a:tint val="96471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DF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00"/>
            </a:gs>
            <a:gs pos="100000">
              <a:srgbClr val="FFFF00">
                <a:gamma/>
                <a:tint val="96471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DF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titled 2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10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Office:Microsoft PowerPoint 4:Templates:On Screen &amp; 35mm Slides:marbles.ppt - Marble</Template>
  <TotalTime>14414</TotalTime>
  <Pages>52</Pages>
  <Words>1498</Words>
  <Application>Microsoft Macintosh PowerPoint</Application>
  <PresentationFormat>On-screen Show (4:3)</PresentationFormat>
  <Paragraphs>297</Paragraphs>
  <Slides>28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untitled 3</vt:lpstr>
      <vt:lpstr>Orbit</vt:lpstr>
      <vt:lpstr>untitled 2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jpUkiwapd;…mbg;gil • BibleStudyDownloads.org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>slide show seminar presentation</dc:subject>
  <dc:creator>JOHN FRYMAN</dc:creator>
  <cp:keywords/>
  <dc:description/>
  <cp:lastModifiedBy>Rick Griffith</cp:lastModifiedBy>
  <cp:revision>568</cp:revision>
  <cp:lastPrinted>1997-02-12T13:49:34Z</cp:lastPrinted>
  <dcterms:created xsi:type="dcterms:W3CDTF">1999-07-29T18:12:04Z</dcterms:created>
  <dcterms:modified xsi:type="dcterms:W3CDTF">2017-09-28T04:55:17Z</dcterms:modified>
</cp:coreProperties>
</file>