
<file path=[Content_Types].xml><?xml version="1.0" encoding="utf-8"?>
<Types xmlns="http://schemas.openxmlformats.org/package/2006/content-types">
  <Default Extension="xml" ContentType="application/xml"/>
  <Default Extension="bmp" ContentType="image/bmp"/>
  <Default Extension="jpeg" ContentType="image/jpeg"/>
  <Default Extension="rels" ContentType="application/vnd.openxmlformats-package.relationships+xml"/>
  <Default Extension="emf" ContentType="image/x-emf"/>
  <Default Extension="vml" ContentType="application/vnd.openxmlformats-officedocument.vmlDrawing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embeddings/oleObject1.bin" ContentType="application/vnd.openxmlformats-officedocument.oleObject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0" r:id="rId2"/>
    <p:sldMasterId id="2147483684" r:id="rId3"/>
    <p:sldMasterId id="2147483696" r:id="rId4"/>
  </p:sldMasterIdLst>
  <p:notesMasterIdLst>
    <p:notesMasterId r:id="rId92"/>
  </p:notesMasterIdLst>
  <p:handoutMasterIdLst>
    <p:handoutMasterId r:id="rId93"/>
  </p:handoutMasterIdLst>
  <p:sldIdLst>
    <p:sldId id="801" r:id="rId5"/>
    <p:sldId id="795" r:id="rId6"/>
    <p:sldId id="388" r:id="rId7"/>
    <p:sldId id="393" r:id="rId8"/>
    <p:sldId id="699" r:id="rId9"/>
    <p:sldId id="700" r:id="rId10"/>
    <p:sldId id="704" r:id="rId11"/>
    <p:sldId id="705" r:id="rId12"/>
    <p:sldId id="706" r:id="rId13"/>
    <p:sldId id="702" r:id="rId14"/>
    <p:sldId id="796" r:id="rId15"/>
    <p:sldId id="751" r:id="rId16"/>
    <p:sldId id="747" r:id="rId17"/>
    <p:sldId id="610" r:id="rId18"/>
    <p:sldId id="611" r:id="rId19"/>
    <p:sldId id="612" r:id="rId20"/>
    <p:sldId id="613" r:id="rId21"/>
    <p:sldId id="614" r:id="rId22"/>
    <p:sldId id="615" r:id="rId23"/>
    <p:sldId id="616" r:id="rId24"/>
    <p:sldId id="617" r:id="rId25"/>
    <p:sldId id="351" r:id="rId26"/>
    <p:sldId id="621" r:id="rId27"/>
    <p:sldId id="622" r:id="rId28"/>
    <p:sldId id="623" r:id="rId29"/>
    <p:sldId id="624" r:id="rId30"/>
    <p:sldId id="625" r:id="rId31"/>
    <p:sldId id="626" r:id="rId32"/>
    <p:sldId id="627" r:id="rId33"/>
    <p:sldId id="628" r:id="rId34"/>
    <p:sldId id="790" r:id="rId35"/>
    <p:sldId id="791" r:id="rId36"/>
    <p:sldId id="632" r:id="rId37"/>
    <p:sldId id="633" r:id="rId38"/>
    <p:sldId id="634" r:id="rId39"/>
    <p:sldId id="746" r:id="rId40"/>
    <p:sldId id="635" r:id="rId41"/>
    <p:sldId id="636" r:id="rId42"/>
    <p:sldId id="637" r:id="rId43"/>
    <p:sldId id="638" r:id="rId44"/>
    <p:sldId id="708" r:id="rId45"/>
    <p:sldId id="748" r:id="rId46"/>
    <p:sldId id="762" r:id="rId47"/>
    <p:sldId id="763" r:id="rId48"/>
    <p:sldId id="697" r:id="rId49"/>
    <p:sldId id="767" r:id="rId50"/>
    <p:sldId id="768" r:id="rId51"/>
    <p:sldId id="769" r:id="rId52"/>
    <p:sldId id="770" r:id="rId53"/>
    <p:sldId id="771" r:id="rId54"/>
    <p:sldId id="772" r:id="rId55"/>
    <p:sldId id="471" r:id="rId56"/>
    <p:sldId id="774" r:id="rId57"/>
    <p:sldId id="730" r:id="rId58"/>
    <p:sldId id="710" r:id="rId59"/>
    <p:sldId id="654" r:id="rId60"/>
    <p:sldId id="655" r:id="rId61"/>
    <p:sldId id="656" r:id="rId62"/>
    <p:sldId id="657" r:id="rId63"/>
    <p:sldId id="749" r:id="rId64"/>
    <p:sldId id="660" r:id="rId65"/>
    <p:sldId id="661" r:id="rId66"/>
    <p:sldId id="662" r:id="rId67"/>
    <p:sldId id="663" r:id="rId68"/>
    <p:sldId id="664" r:id="rId69"/>
    <p:sldId id="665" r:id="rId70"/>
    <p:sldId id="666" r:id="rId71"/>
    <p:sldId id="667" r:id="rId72"/>
    <p:sldId id="668" r:id="rId73"/>
    <p:sldId id="678" r:id="rId74"/>
    <p:sldId id="679" r:id="rId75"/>
    <p:sldId id="680" r:id="rId76"/>
    <p:sldId id="681" r:id="rId77"/>
    <p:sldId id="776" r:id="rId78"/>
    <p:sldId id="739" r:id="rId79"/>
    <p:sldId id="711" r:id="rId80"/>
    <p:sldId id="779" r:id="rId81"/>
    <p:sldId id="780" r:id="rId82"/>
    <p:sldId id="781" r:id="rId83"/>
    <p:sldId id="782" r:id="rId84"/>
    <p:sldId id="783" r:id="rId85"/>
    <p:sldId id="784" r:id="rId86"/>
    <p:sldId id="731" r:id="rId87"/>
    <p:sldId id="579" r:id="rId88"/>
    <p:sldId id="800" r:id="rId89"/>
    <p:sldId id="804" r:id="rId90"/>
    <p:sldId id="803" r:id="rId91"/>
  </p:sldIdLst>
  <p:sldSz cx="10058400" cy="7772400"/>
  <p:notesSz cx="6858000" cy="9144000"/>
  <p:defaultTextStyle>
    <a:defPPr>
      <a:defRPr lang="en-US"/>
    </a:defPPr>
    <a:lvl1pPr algn="r" rtl="0" eaLnBrk="0" fontAlgn="base" hangingPunct="0">
      <a:spcBef>
        <a:spcPct val="0"/>
      </a:spcBef>
      <a:spcAft>
        <a:spcPct val="0"/>
      </a:spcAft>
      <a:defRPr sz="2800" kern="1200">
        <a:solidFill>
          <a:schemeClr val="tx1"/>
        </a:solidFill>
        <a:latin typeface="Comic Sans MS" charset="0"/>
        <a:ea typeface="ＭＳ Ｐゴシック" charset="0"/>
        <a:cs typeface="+mn-cs"/>
      </a:defRPr>
    </a:lvl1pPr>
    <a:lvl2pPr marL="456986" algn="r" rtl="0" eaLnBrk="0" fontAlgn="base" hangingPunct="0">
      <a:spcBef>
        <a:spcPct val="0"/>
      </a:spcBef>
      <a:spcAft>
        <a:spcPct val="0"/>
      </a:spcAft>
      <a:defRPr sz="2800" kern="1200">
        <a:solidFill>
          <a:schemeClr val="tx1"/>
        </a:solidFill>
        <a:latin typeface="Comic Sans MS" charset="0"/>
        <a:ea typeface="ＭＳ Ｐゴシック" charset="0"/>
        <a:cs typeface="+mn-cs"/>
      </a:defRPr>
    </a:lvl2pPr>
    <a:lvl3pPr marL="913973" algn="r" rtl="0" eaLnBrk="0" fontAlgn="base" hangingPunct="0">
      <a:spcBef>
        <a:spcPct val="0"/>
      </a:spcBef>
      <a:spcAft>
        <a:spcPct val="0"/>
      </a:spcAft>
      <a:defRPr sz="2800" kern="1200">
        <a:solidFill>
          <a:schemeClr val="tx1"/>
        </a:solidFill>
        <a:latin typeface="Comic Sans MS" charset="0"/>
        <a:ea typeface="ＭＳ Ｐゴシック" charset="0"/>
        <a:cs typeface="+mn-cs"/>
      </a:defRPr>
    </a:lvl3pPr>
    <a:lvl4pPr marL="1370958" algn="r" rtl="0" eaLnBrk="0" fontAlgn="base" hangingPunct="0">
      <a:spcBef>
        <a:spcPct val="0"/>
      </a:spcBef>
      <a:spcAft>
        <a:spcPct val="0"/>
      </a:spcAft>
      <a:defRPr sz="2800" kern="1200">
        <a:solidFill>
          <a:schemeClr val="tx1"/>
        </a:solidFill>
        <a:latin typeface="Comic Sans MS" charset="0"/>
        <a:ea typeface="ＭＳ Ｐゴシック" charset="0"/>
        <a:cs typeface="+mn-cs"/>
      </a:defRPr>
    </a:lvl4pPr>
    <a:lvl5pPr marL="1827944" algn="r" rtl="0" eaLnBrk="0" fontAlgn="base" hangingPunct="0">
      <a:spcBef>
        <a:spcPct val="0"/>
      </a:spcBef>
      <a:spcAft>
        <a:spcPct val="0"/>
      </a:spcAft>
      <a:defRPr sz="2800" kern="1200">
        <a:solidFill>
          <a:schemeClr val="tx1"/>
        </a:solidFill>
        <a:latin typeface="Comic Sans MS" charset="0"/>
        <a:ea typeface="ＭＳ Ｐゴシック" charset="0"/>
        <a:cs typeface="+mn-cs"/>
      </a:defRPr>
    </a:lvl5pPr>
    <a:lvl6pPr marL="2284930" algn="l" defTabSz="456986" rtl="0" eaLnBrk="1" latinLnBrk="0" hangingPunct="1">
      <a:defRPr sz="2800" kern="1200">
        <a:solidFill>
          <a:schemeClr val="tx1"/>
        </a:solidFill>
        <a:latin typeface="Comic Sans MS" charset="0"/>
        <a:ea typeface="ＭＳ Ｐゴシック" charset="0"/>
        <a:cs typeface="+mn-cs"/>
      </a:defRPr>
    </a:lvl6pPr>
    <a:lvl7pPr marL="2741918" algn="l" defTabSz="456986" rtl="0" eaLnBrk="1" latinLnBrk="0" hangingPunct="1">
      <a:defRPr sz="2800" kern="1200">
        <a:solidFill>
          <a:schemeClr val="tx1"/>
        </a:solidFill>
        <a:latin typeface="Comic Sans MS" charset="0"/>
        <a:ea typeface="ＭＳ Ｐゴシック" charset="0"/>
        <a:cs typeface="+mn-cs"/>
      </a:defRPr>
    </a:lvl7pPr>
    <a:lvl8pPr marL="3198903" algn="l" defTabSz="456986" rtl="0" eaLnBrk="1" latinLnBrk="0" hangingPunct="1">
      <a:defRPr sz="2800" kern="1200">
        <a:solidFill>
          <a:schemeClr val="tx1"/>
        </a:solidFill>
        <a:latin typeface="Comic Sans MS" charset="0"/>
        <a:ea typeface="ＭＳ Ｐゴシック" charset="0"/>
        <a:cs typeface="+mn-cs"/>
      </a:defRPr>
    </a:lvl8pPr>
    <a:lvl9pPr marL="3655889" algn="l" defTabSz="456986" rtl="0" eaLnBrk="1" latinLnBrk="0" hangingPunct="1">
      <a:defRPr sz="2800" kern="1200">
        <a:solidFill>
          <a:schemeClr val="tx1"/>
        </a:solidFill>
        <a:latin typeface="Comic Sans MS" charset="0"/>
        <a:ea typeface="ＭＳ Ｐゴシック" charset="0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00"/>
    <a:srgbClr val="66FFFF"/>
    <a:srgbClr val="32F04D"/>
    <a:srgbClr val="3E3266"/>
    <a:srgbClr val="BE844A"/>
    <a:srgbClr val="FFE957"/>
    <a:srgbClr val="00CC00"/>
    <a:srgbClr val="3399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6405" autoAdjust="0"/>
    <p:restoredTop sz="94615" autoAdjust="0"/>
  </p:normalViewPr>
  <p:slideViewPr>
    <p:cSldViewPr snapToGrid="0">
      <p:cViewPr varScale="1">
        <p:scale>
          <a:sx n="121" d="100"/>
          <a:sy n="121" d="100"/>
        </p:scale>
        <p:origin x="-1584" y="-120"/>
      </p:cViewPr>
      <p:guideLst>
        <p:guide orient="horz" pos="339"/>
        <p:guide orient="horz" pos="4738"/>
        <p:guide orient="horz" pos="2446"/>
        <p:guide pos="6142"/>
        <p:guide pos="180"/>
        <p:guide pos="5742"/>
        <p:guide pos="833"/>
        <p:guide pos="21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3" d="100"/>
        <a:sy n="93" d="100"/>
      </p:scale>
      <p:origin x="0" y="1171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9" Type="http://schemas.openxmlformats.org/officeDocument/2006/relationships/slide" Target="slides/slide5.xml"/><Relationship Id="rId10" Type="http://schemas.openxmlformats.org/officeDocument/2006/relationships/slide" Target="slides/slide6.xml"/><Relationship Id="rId11" Type="http://schemas.openxmlformats.org/officeDocument/2006/relationships/slide" Target="slides/slide7.xml"/><Relationship Id="rId12" Type="http://schemas.openxmlformats.org/officeDocument/2006/relationships/slide" Target="slides/slide8.xml"/><Relationship Id="rId13" Type="http://schemas.openxmlformats.org/officeDocument/2006/relationships/slide" Target="slides/slide9.xml"/><Relationship Id="rId14" Type="http://schemas.openxmlformats.org/officeDocument/2006/relationships/slide" Target="slides/slide10.xml"/><Relationship Id="rId15" Type="http://schemas.openxmlformats.org/officeDocument/2006/relationships/slide" Target="slides/slide11.xml"/><Relationship Id="rId16" Type="http://schemas.openxmlformats.org/officeDocument/2006/relationships/slide" Target="slides/slide12.xml"/><Relationship Id="rId17" Type="http://schemas.openxmlformats.org/officeDocument/2006/relationships/slide" Target="slides/slide13.xml"/><Relationship Id="rId18" Type="http://schemas.openxmlformats.org/officeDocument/2006/relationships/slide" Target="slides/slide14.xml"/><Relationship Id="rId19" Type="http://schemas.openxmlformats.org/officeDocument/2006/relationships/slide" Target="slides/slide15.xml"/><Relationship Id="rId30" Type="http://schemas.openxmlformats.org/officeDocument/2006/relationships/slide" Target="slides/slide26.xml"/><Relationship Id="rId31" Type="http://schemas.openxmlformats.org/officeDocument/2006/relationships/slide" Target="slides/slide27.xml"/><Relationship Id="rId32" Type="http://schemas.openxmlformats.org/officeDocument/2006/relationships/slide" Target="slides/slide28.xml"/><Relationship Id="rId33" Type="http://schemas.openxmlformats.org/officeDocument/2006/relationships/slide" Target="slides/slide29.xml"/><Relationship Id="rId34" Type="http://schemas.openxmlformats.org/officeDocument/2006/relationships/slide" Target="slides/slide30.xml"/><Relationship Id="rId35" Type="http://schemas.openxmlformats.org/officeDocument/2006/relationships/slide" Target="slides/slide31.xml"/><Relationship Id="rId36" Type="http://schemas.openxmlformats.org/officeDocument/2006/relationships/slide" Target="slides/slide32.xml"/><Relationship Id="rId37" Type="http://schemas.openxmlformats.org/officeDocument/2006/relationships/slide" Target="slides/slide33.xml"/><Relationship Id="rId38" Type="http://schemas.openxmlformats.org/officeDocument/2006/relationships/slide" Target="slides/slide34.xml"/><Relationship Id="rId39" Type="http://schemas.openxmlformats.org/officeDocument/2006/relationships/slide" Target="slides/slide35.xml"/><Relationship Id="rId50" Type="http://schemas.openxmlformats.org/officeDocument/2006/relationships/slide" Target="slides/slide46.xml"/><Relationship Id="rId51" Type="http://schemas.openxmlformats.org/officeDocument/2006/relationships/slide" Target="slides/slide47.xml"/><Relationship Id="rId52" Type="http://schemas.openxmlformats.org/officeDocument/2006/relationships/slide" Target="slides/slide48.xml"/><Relationship Id="rId53" Type="http://schemas.openxmlformats.org/officeDocument/2006/relationships/slide" Target="slides/slide49.xml"/><Relationship Id="rId54" Type="http://schemas.openxmlformats.org/officeDocument/2006/relationships/slide" Target="slides/slide50.xml"/><Relationship Id="rId55" Type="http://schemas.openxmlformats.org/officeDocument/2006/relationships/slide" Target="slides/slide51.xml"/><Relationship Id="rId56" Type="http://schemas.openxmlformats.org/officeDocument/2006/relationships/slide" Target="slides/slide52.xml"/><Relationship Id="rId57" Type="http://schemas.openxmlformats.org/officeDocument/2006/relationships/slide" Target="slides/slide53.xml"/><Relationship Id="rId58" Type="http://schemas.openxmlformats.org/officeDocument/2006/relationships/slide" Target="slides/slide54.xml"/><Relationship Id="rId59" Type="http://schemas.openxmlformats.org/officeDocument/2006/relationships/slide" Target="slides/slide55.xml"/><Relationship Id="rId70" Type="http://schemas.openxmlformats.org/officeDocument/2006/relationships/slide" Target="slides/slide66.xml"/><Relationship Id="rId71" Type="http://schemas.openxmlformats.org/officeDocument/2006/relationships/slide" Target="slides/slide67.xml"/><Relationship Id="rId72" Type="http://schemas.openxmlformats.org/officeDocument/2006/relationships/slide" Target="slides/slide68.xml"/><Relationship Id="rId73" Type="http://schemas.openxmlformats.org/officeDocument/2006/relationships/slide" Target="slides/slide69.xml"/><Relationship Id="rId74" Type="http://schemas.openxmlformats.org/officeDocument/2006/relationships/slide" Target="slides/slide70.xml"/><Relationship Id="rId75" Type="http://schemas.openxmlformats.org/officeDocument/2006/relationships/slide" Target="slides/slide71.xml"/><Relationship Id="rId76" Type="http://schemas.openxmlformats.org/officeDocument/2006/relationships/slide" Target="slides/slide72.xml"/><Relationship Id="rId77" Type="http://schemas.openxmlformats.org/officeDocument/2006/relationships/slide" Target="slides/slide73.xml"/><Relationship Id="rId78" Type="http://schemas.openxmlformats.org/officeDocument/2006/relationships/slide" Target="slides/slide74.xml"/><Relationship Id="rId79" Type="http://schemas.openxmlformats.org/officeDocument/2006/relationships/slide" Target="slides/slide75.xml"/><Relationship Id="rId90" Type="http://schemas.openxmlformats.org/officeDocument/2006/relationships/slide" Target="slides/slide86.xml"/><Relationship Id="rId91" Type="http://schemas.openxmlformats.org/officeDocument/2006/relationships/slide" Target="slides/slide87.xml"/><Relationship Id="rId92" Type="http://schemas.openxmlformats.org/officeDocument/2006/relationships/notesMaster" Target="notesMasters/notesMaster1.xml"/><Relationship Id="rId93" Type="http://schemas.openxmlformats.org/officeDocument/2006/relationships/handoutMaster" Target="handoutMasters/handoutMaster1.xml"/><Relationship Id="rId94" Type="http://schemas.openxmlformats.org/officeDocument/2006/relationships/printerSettings" Target="printerSettings/printerSettings1.bin"/><Relationship Id="rId95" Type="http://schemas.openxmlformats.org/officeDocument/2006/relationships/presProps" Target="presProps.xml"/><Relationship Id="rId96" Type="http://schemas.openxmlformats.org/officeDocument/2006/relationships/viewProps" Target="viewProps.xml"/><Relationship Id="rId97" Type="http://schemas.openxmlformats.org/officeDocument/2006/relationships/theme" Target="theme/theme1.xml"/><Relationship Id="rId98" Type="http://schemas.openxmlformats.org/officeDocument/2006/relationships/tableStyles" Target="tableStyles.xml"/><Relationship Id="rId20" Type="http://schemas.openxmlformats.org/officeDocument/2006/relationships/slide" Target="slides/slide16.xml"/><Relationship Id="rId21" Type="http://schemas.openxmlformats.org/officeDocument/2006/relationships/slide" Target="slides/slide17.xml"/><Relationship Id="rId22" Type="http://schemas.openxmlformats.org/officeDocument/2006/relationships/slide" Target="slides/slide18.xml"/><Relationship Id="rId23" Type="http://schemas.openxmlformats.org/officeDocument/2006/relationships/slide" Target="slides/slide19.xml"/><Relationship Id="rId24" Type="http://schemas.openxmlformats.org/officeDocument/2006/relationships/slide" Target="slides/slide20.xml"/><Relationship Id="rId25" Type="http://schemas.openxmlformats.org/officeDocument/2006/relationships/slide" Target="slides/slide21.xml"/><Relationship Id="rId26" Type="http://schemas.openxmlformats.org/officeDocument/2006/relationships/slide" Target="slides/slide22.xml"/><Relationship Id="rId27" Type="http://schemas.openxmlformats.org/officeDocument/2006/relationships/slide" Target="slides/slide23.xml"/><Relationship Id="rId28" Type="http://schemas.openxmlformats.org/officeDocument/2006/relationships/slide" Target="slides/slide24.xml"/><Relationship Id="rId29" Type="http://schemas.openxmlformats.org/officeDocument/2006/relationships/slide" Target="slides/slide25.xml"/><Relationship Id="rId40" Type="http://schemas.openxmlformats.org/officeDocument/2006/relationships/slide" Target="slides/slide36.xml"/><Relationship Id="rId41" Type="http://schemas.openxmlformats.org/officeDocument/2006/relationships/slide" Target="slides/slide37.xml"/><Relationship Id="rId42" Type="http://schemas.openxmlformats.org/officeDocument/2006/relationships/slide" Target="slides/slide38.xml"/><Relationship Id="rId43" Type="http://schemas.openxmlformats.org/officeDocument/2006/relationships/slide" Target="slides/slide39.xml"/><Relationship Id="rId44" Type="http://schemas.openxmlformats.org/officeDocument/2006/relationships/slide" Target="slides/slide40.xml"/><Relationship Id="rId45" Type="http://schemas.openxmlformats.org/officeDocument/2006/relationships/slide" Target="slides/slide41.xml"/><Relationship Id="rId46" Type="http://schemas.openxmlformats.org/officeDocument/2006/relationships/slide" Target="slides/slide42.xml"/><Relationship Id="rId47" Type="http://schemas.openxmlformats.org/officeDocument/2006/relationships/slide" Target="slides/slide43.xml"/><Relationship Id="rId48" Type="http://schemas.openxmlformats.org/officeDocument/2006/relationships/slide" Target="slides/slide44.xml"/><Relationship Id="rId49" Type="http://schemas.openxmlformats.org/officeDocument/2006/relationships/slide" Target="slides/slide45.xml"/><Relationship Id="rId60" Type="http://schemas.openxmlformats.org/officeDocument/2006/relationships/slide" Target="slides/slide56.xml"/><Relationship Id="rId61" Type="http://schemas.openxmlformats.org/officeDocument/2006/relationships/slide" Target="slides/slide57.xml"/><Relationship Id="rId62" Type="http://schemas.openxmlformats.org/officeDocument/2006/relationships/slide" Target="slides/slide58.xml"/><Relationship Id="rId63" Type="http://schemas.openxmlformats.org/officeDocument/2006/relationships/slide" Target="slides/slide59.xml"/><Relationship Id="rId64" Type="http://schemas.openxmlformats.org/officeDocument/2006/relationships/slide" Target="slides/slide60.xml"/><Relationship Id="rId65" Type="http://schemas.openxmlformats.org/officeDocument/2006/relationships/slide" Target="slides/slide61.xml"/><Relationship Id="rId66" Type="http://schemas.openxmlformats.org/officeDocument/2006/relationships/slide" Target="slides/slide62.xml"/><Relationship Id="rId67" Type="http://schemas.openxmlformats.org/officeDocument/2006/relationships/slide" Target="slides/slide63.xml"/><Relationship Id="rId68" Type="http://schemas.openxmlformats.org/officeDocument/2006/relationships/slide" Target="slides/slide64.xml"/><Relationship Id="rId69" Type="http://schemas.openxmlformats.org/officeDocument/2006/relationships/slide" Target="slides/slide65.xml"/><Relationship Id="rId80" Type="http://schemas.openxmlformats.org/officeDocument/2006/relationships/slide" Target="slides/slide76.xml"/><Relationship Id="rId81" Type="http://schemas.openxmlformats.org/officeDocument/2006/relationships/slide" Target="slides/slide77.xml"/><Relationship Id="rId82" Type="http://schemas.openxmlformats.org/officeDocument/2006/relationships/slide" Target="slides/slide78.xml"/><Relationship Id="rId83" Type="http://schemas.openxmlformats.org/officeDocument/2006/relationships/slide" Target="slides/slide79.xml"/><Relationship Id="rId84" Type="http://schemas.openxmlformats.org/officeDocument/2006/relationships/slide" Target="slides/slide80.xml"/><Relationship Id="rId85" Type="http://schemas.openxmlformats.org/officeDocument/2006/relationships/slide" Target="slides/slide81.xml"/><Relationship Id="rId86" Type="http://schemas.openxmlformats.org/officeDocument/2006/relationships/slide" Target="slides/slide82.xml"/><Relationship Id="rId87" Type="http://schemas.openxmlformats.org/officeDocument/2006/relationships/slide" Target="slides/slide83.xml"/><Relationship Id="rId88" Type="http://schemas.openxmlformats.org/officeDocument/2006/relationships/slide" Target="slides/slide84.xml"/><Relationship Id="rId89" Type="http://schemas.openxmlformats.org/officeDocument/2006/relationships/slide" Target="slides/slide8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595519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0487" tIns="44450" rIns="90487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51" name="Rectangle 3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</p:spTree>
    <p:extLst>
      <p:ext uri="{BB962C8B-B14F-4D97-AF65-F5344CB8AC3E}">
        <p14:creationId xmlns:p14="http://schemas.microsoft.com/office/powerpoint/2010/main" val="211726754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1pPr>
    <a:lvl2pPr marL="456986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3973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0958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7944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4930" algn="l" defTabSz="45698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1918" algn="l" defTabSz="45698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8903" algn="l" defTabSz="45698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5889" algn="l" defTabSz="45698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5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9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3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4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6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7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3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4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5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6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7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8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9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1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3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4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5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6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4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5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2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19200" y="692150"/>
            <a:ext cx="4419600" cy="3416300"/>
          </a:xfrm>
          <a:ln/>
        </p:spPr>
      </p:sp>
      <p:sp>
        <p:nvSpPr>
          <p:cNvPr id="17510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8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427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7997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9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17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38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9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58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3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79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8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099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120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8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140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2396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02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25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09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570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13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591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8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611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23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632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28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652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33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673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37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693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42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714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523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544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07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27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61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796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6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816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71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837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1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356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76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857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81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878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85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898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0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919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434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448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6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352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862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786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67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806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88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188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86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888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1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909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96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929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01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950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5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970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10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991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20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03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31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37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80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008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55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47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72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267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77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287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1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308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328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93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489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01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390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05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410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10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431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36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393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451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0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472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492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29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512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34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533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9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5539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87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758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92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779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97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799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1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9820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7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311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34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093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28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212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0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0496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49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154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53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175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58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19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63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216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68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236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73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257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5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1028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61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12636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7454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 hangingPunct="1"/>
            <a:fld id="{6A2EDCEA-0CB3-DA48-9F73-F780BAA943B6}" type="slidenum">
              <a:rPr lang="en-US" sz="1200">
                <a:solidFill>
                  <a:srgbClr val="000000"/>
                </a:solidFill>
              </a:rPr>
              <a:pPr eaLnBrk="1" hangingPunct="1"/>
              <a:t>86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00354" name="Rectangle 2"/>
          <p:cNvSpPr>
            <a:spLocks noGrp="1" noRot="1" noChangeAspect="1" noChangeArrowheads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  <a:extLs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r>
              <a:rPr lang="en-US" dirty="0" smtClean="0">
                <a:latin typeface="Arial" charset="0"/>
                <a:ea typeface="ＭＳ Ｐゴシック" charset="0"/>
                <a:cs typeface="ＭＳ Ｐゴシック" charset="0"/>
              </a:rPr>
              <a:t>The Bible</a:t>
            </a:r>
            <a:r>
              <a:rPr lang="is-IS" dirty="0" smtClean="0">
                <a:latin typeface="Arial" charset="0"/>
                <a:ea typeface="ＭＳ Ｐゴシック" charset="0"/>
                <a:cs typeface="ＭＳ Ｐゴシック" charset="0"/>
              </a:rPr>
              <a:t>…Basically (bb)</a:t>
            </a: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4400" y="457200"/>
            <a:ext cx="5029200" cy="3886200"/>
          </a:xfrm>
          <a:ln/>
        </p:spPr>
      </p:sp>
      <p:sp>
        <p:nvSpPr>
          <p:cNvPr id="17920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 w="9525"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endParaRPr lang="en-US">
              <a:latin typeface="Times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098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lIns="90487" tIns="44450" rIns="90487" bIns="44450"/>
          <a:lstStyle/>
          <a:p>
            <a:endParaRPr lang="en-US"/>
          </a:p>
        </p:txBody>
      </p:sp>
      <p:sp>
        <p:nvSpPr>
          <p:cNvPr id="1156099" name="Rectangle 3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14400" y="457200"/>
            <a:ext cx="5029200" cy="3886200"/>
          </a:xfrm>
          <a:prstGeom prst="rect">
            <a:avLst/>
          </a:prstGeom>
          <a:noFill/>
          <a:ln w="12700" cap="flat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067" y="2414592"/>
            <a:ext cx="8550275" cy="1665287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29" y="4403726"/>
            <a:ext cx="7042151" cy="1987550"/>
          </a:xfrm>
          <a:prstGeom prst="rect">
            <a:avLst/>
          </a:prstGeom>
        </p:spPr>
        <p:txBody>
          <a:bodyPr vert="horz" lIns="91398" tIns="45699" rIns="91398" bIns="45699"/>
          <a:lstStyle>
            <a:lvl1pPr marL="0" indent="0" algn="ctr">
              <a:buNone/>
              <a:defRPr/>
            </a:lvl1pPr>
            <a:lvl2pPr marL="456986" indent="0" algn="ctr">
              <a:buNone/>
              <a:defRPr/>
            </a:lvl2pPr>
            <a:lvl3pPr marL="913973" indent="0" algn="ctr">
              <a:buNone/>
              <a:defRPr/>
            </a:lvl3pPr>
            <a:lvl4pPr marL="1370958" indent="0" algn="ctr">
              <a:buNone/>
              <a:defRPr/>
            </a:lvl4pPr>
            <a:lvl5pPr marL="1827944" indent="0" algn="ctr">
              <a:buNone/>
              <a:defRPr/>
            </a:lvl5pPr>
            <a:lvl6pPr marL="2284930" indent="0" algn="ctr">
              <a:buNone/>
              <a:defRPr/>
            </a:lvl6pPr>
            <a:lvl7pPr marL="2741918" indent="0" algn="ctr">
              <a:buNone/>
              <a:defRPr/>
            </a:lvl7pPr>
            <a:lvl8pPr marL="3198903" indent="0" algn="ctr">
              <a:buNone/>
              <a:defRPr/>
            </a:lvl8pPr>
            <a:lvl9pPr marL="3655889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40711045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2" y="1812929"/>
            <a:ext cx="9051925" cy="5130799"/>
          </a:xfrm>
          <a:prstGeom prst="rect">
            <a:avLst/>
          </a:prstGeom>
        </p:spPr>
        <p:txBody>
          <a:bodyPr vert="eaVert" lIns="91398" tIns="45699" rIns="91398" bIns="45699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93016700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978" y="311151"/>
            <a:ext cx="2262189" cy="6632575"/>
          </a:xfrm>
          <a:prstGeom prst="rect">
            <a:avLst/>
          </a:prstGeom>
        </p:spPr>
        <p:txBody>
          <a:bodyPr vert="eaVert" lIns="91398" tIns="45699" rIns="91398" bIns="45699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2" y="311151"/>
            <a:ext cx="6637337" cy="6632575"/>
          </a:xfrm>
          <a:prstGeom prst="rect">
            <a:avLst/>
          </a:prstGeom>
        </p:spPr>
        <p:txBody>
          <a:bodyPr vert="eaVert" lIns="91398" tIns="45699" rIns="91398" bIns="45699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74176642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" y="1"/>
            <a:ext cx="10046177" cy="7758007"/>
            <a:chOff x="0" y="0"/>
            <a:chExt cx="5753" cy="4312"/>
          </a:xfrm>
        </p:grpSpPr>
        <p:sp>
          <p:nvSpPr>
            <p:cNvPr id="3" name="Rectangle 3"/>
            <p:cNvSpPr>
              <a:spLocks noChangeArrowheads="1"/>
            </p:cNvSpPr>
            <p:nvPr/>
          </p:nvSpPr>
          <p:spPr bwMode="auto">
            <a:xfrm>
              <a:off x="0" y="0"/>
              <a:ext cx="5753" cy="4312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790015">
                    <a:gamma/>
                    <a:shade val="80000"/>
                    <a:invGamma/>
                  </a:srgbClr>
                </a:gs>
              </a:gsLst>
              <a:lin ang="5400000" scaled="1"/>
            </a:gra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en-US" sz="31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-110" charset="0"/>
                <a:cs typeface="ＭＳ Ｐゴシック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>
              <a:off x="246" y="204"/>
              <a:ext cx="5271" cy="3889"/>
              <a:chOff x="246" y="204"/>
              <a:chExt cx="5271" cy="3889"/>
            </a:xfrm>
          </p:grpSpPr>
          <p:sp>
            <p:nvSpPr>
              <p:cNvPr id="9" name="Rectangle 5"/>
              <p:cNvSpPr>
                <a:spLocks noChangeArrowheads="1"/>
              </p:cNvSpPr>
              <p:nvPr/>
            </p:nvSpPr>
            <p:spPr bwMode="auto">
              <a:xfrm>
                <a:off x="294" y="228"/>
                <a:ext cx="5217" cy="3850"/>
              </a:xfrm>
              <a:prstGeom prst="rect">
                <a:avLst/>
              </a:prstGeom>
              <a:solidFill>
                <a:srgbClr val="535353"/>
              </a:solidFill>
              <a:ln w="12700">
                <a:noFill/>
                <a:miter lim="800000"/>
                <a:headEnd/>
                <a:tailEnd/>
              </a:ln>
              <a:effectLst>
                <a:outerShdw blurRad="63500" dist="197566" dir="2700000" algn="ctr" rotWithShape="0">
                  <a:srgbClr val="000000">
                    <a:alpha val="74998"/>
                  </a:srgbClr>
                </a:outerShdw>
              </a:effectLst>
            </p:spPr>
            <p:txBody>
              <a:bodyPr wrap="none" anchor="ctr"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/>
            </p:nvSpPr>
            <p:spPr bwMode="auto">
              <a:xfrm>
                <a:off x="3002" y="378"/>
                <a:ext cx="1411" cy="3440"/>
              </a:xfrm>
              <a:custGeom>
                <a:avLst/>
                <a:gdLst/>
                <a:ahLst/>
                <a:cxnLst>
                  <a:cxn ang="0">
                    <a:pos x="91" y="33"/>
                  </a:cxn>
                  <a:cxn ang="0">
                    <a:pos x="212" y="76"/>
                  </a:cxn>
                  <a:cxn ang="0">
                    <a:pos x="332" y="174"/>
                  </a:cxn>
                  <a:cxn ang="0">
                    <a:pos x="383" y="305"/>
                  </a:cxn>
                  <a:cxn ang="0">
                    <a:pos x="443" y="446"/>
                  </a:cxn>
                  <a:cxn ang="0">
                    <a:pos x="453" y="620"/>
                  </a:cxn>
                  <a:cxn ang="0">
                    <a:pos x="494" y="751"/>
                  </a:cxn>
                  <a:cxn ang="0">
                    <a:pos x="494" y="882"/>
                  </a:cxn>
                  <a:cxn ang="0">
                    <a:pos x="483" y="1012"/>
                  </a:cxn>
                  <a:cxn ang="0">
                    <a:pos x="473" y="1143"/>
                  </a:cxn>
                  <a:cxn ang="0">
                    <a:pos x="463" y="1284"/>
                  </a:cxn>
                  <a:cxn ang="0">
                    <a:pos x="433" y="1426"/>
                  </a:cxn>
                  <a:cxn ang="0">
                    <a:pos x="383" y="1556"/>
                  </a:cxn>
                  <a:cxn ang="0">
                    <a:pos x="353" y="1687"/>
                  </a:cxn>
                  <a:cxn ang="0">
                    <a:pos x="443" y="1796"/>
                  </a:cxn>
                  <a:cxn ang="0">
                    <a:pos x="494" y="1937"/>
                  </a:cxn>
                  <a:cxn ang="0">
                    <a:pos x="524" y="2068"/>
                  </a:cxn>
                  <a:cxn ang="0">
                    <a:pos x="614" y="2198"/>
                  </a:cxn>
                  <a:cxn ang="0">
                    <a:pos x="705" y="2351"/>
                  </a:cxn>
                  <a:cxn ang="0">
                    <a:pos x="836" y="2470"/>
                  </a:cxn>
                  <a:cxn ang="0">
                    <a:pos x="947" y="2612"/>
                  </a:cxn>
                  <a:cxn ang="0">
                    <a:pos x="1078" y="2721"/>
                  </a:cxn>
                  <a:cxn ang="0">
                    <a:pos x="1158" y="2851"/>
                  </a:cxn>
                  <a:cxn ang="0">
                    <a:pos x="1269" y="3004"/>
                  </a:cxn>
                  <a:cxn ang="0">
                    <a:pos x="1319" y="3156"/>
                  </a:cxn>
                  <a:cxn ang="0">
                    <a:pos x="1370" y="3308"/>
                  </a:cxn>
                  <a:cxn ang="0">
                    <a:pos x="1400" y="3439"/>
                  </a:cxn>
                  <a:cxn ang="0">
                    <a:pos x="1410" y="3145"/>
                  </a:cxn>
                  <a:cxn ang="0">
                    <a:pos x="1340" y="3058"/>
                  </a:cxn>
                  <a:cxn ang="0">
                    <a:pos x="1259" y="2862"/>
                  </a:cxn>
                  <a:cxn ang="0">
                    <a:pos x="1098" y="2721"/>
                  </a:cxn>
                  <a:cxn ang="0">
                    <a:pos x="997" y="2514"/>
                  </a:cxn>
                  <a:cxn ang="0">
                    <a:pos x="806" y="2449"/>
                  </a:cxn>
                  <a:cxn ang="0">
                    <a:pos x="735" y="2307"/>
                  </a:cxn>
                  <a:cxn ang="0">
                    <a:pos x="635" y="2187"/>
                  </a:cxn>
                  <a:cxn ang="0">
                    <a:pos x="534" y="1959"/>
                  </a:cxn>
                  <a:cxn ang="0">
                    <a:pos x="443" y="1785"/>
                  </a:cxn>
                  <a:cxn ang="0">
                    <a:pos x="403" y="1632"/>
                  </a:cxn>
                  <a:cxn ang="0">
                    <a:pos x="433" y="1491"/>
                  </a:cxn>
                  <a:cxn ang="0">
                    <a:pos x="483" y="1349"/>
                  </a:cxn>
                  <a:cxn ang="0">
                    <a:pos x="483" y="1208"/>
                  </a:cxn>
                  <a:cxn ang="0">
                    <a:pos x="524" y="1023"/>
                  </a:cxn>
                  <a:cxn ang="0">
                    <a:pos x="514" y="805"/>
                  </a:cxn>
                  <a:cxn ang="0">
                    <a:pos x="534" y="642"/>
                  </a:cxn>
                  <a:cxn ang="0">
                    <a:pos x="554" y="522"/>
                  </a:cxn>
                  <a:cxn ang="0">
                    <a:pos x="665" y="392"/>
                  </a:cxn>
                  <a:cxn ang="0">
                    <a:pos x="826" y="218"/>
                  </a:cxn>
                  <a:cxn ang="0">
                    <a:pos x="876" y="76"/>
                  </a:cxn>
                  <a:cxn ang="0">
                    <a:pos x="917" y="11"/>
                  </a:cxn>
                  <a:cxn ang="0">
                    <a:pos x="765" y="87"/>
                  </a:cxn>
                  <a:cxn ang="0">
                    <a:pos x="755" y="218"/>
                  </a:cxn>
                  <a:cxn ang="0">
                    <a:pos x="745" y="305"/>
                  </a:cxn>
                  <a:cxn ang="0">
                    <a:pos x="624" y="435"/>
                  </a:cxn>
                  <a:cxn ang="0">
                    <a:pos x="534" y="522"/>
                  </a:cxn>
                  <a:cxn ang="0">
                    <a:pos x="483" y="664"/>
                  </a:cxn>
                  <a:cxn ang="0">
                    <a:pos x="473" y="511"/>
                  </a:cxn>
                  <a:cxn ang="0">
                    <a:pos x="443" y="348"/>
                  </a:cxn>
                  <a:cxn ang="0">
                    <a:pos x="383" y="218"/>
                  </a:cxn>
                  <a:cxn ang="0">
                    <a:pos x="302" y="98"/>
                  </a:cxn>
                  <a:cxn ang="0">
                    <a:pos x="181" y="33"/>
                  </a:cxn>
                  <a:cxn ang="0">
                    <a:pos x="60" y="11"/>
                  </a:cxn>
                </a:cxnLst>
                <a:rect l="0" t="0" r="r" b="b"/>
                <a:pathLst>
                  <a:path w="1411" h="3440">
                    <a:moveTo>
                      <a:pt x="0" y="0"/>
                    </a:moveTo>
                    <a:lnTo>
                      <a:pt x="50" y="22"/>
                    </a:lnTo>
                    <a:lnTo>
                      <a:pt x="91" y="33"/>
                    </a:lnTo>
                    <a:lnTo>
                      <a:pt x="131" y="22"/>
                    </a:lnTo>
                    <a:lnTo>
                      <a:pt x="171" y="54"/>
                    </a:lnTo>
                    <a:lnTo>
                      <a:pt x="212" y="76"/>
                    </a:lnTo>
                    <a:lnTo>
                      <a:pt x="252" y="98"/>
                    </a:lnTo>
                    <a:lnTo>
                      <a:pt x="292" y="141"/>
                    </a:lnTo>
                    <a:lnTo>
                      <a:pt x="332" y="174"/>
                    </a:lnTo>
                    <a:lnTo>
                      <a:pt x="342" y="218"/>
                    </a:lnTo>
                    <a:lnTo>
                      <a:pt x="342" y="261"/>
                    </a:lnTo>
                    <a:lnTo>
                      <a:pt x="383" y="305"/>
                    </a:lnTo>
                    <a:lnTo>
                      <a:pt x="413" y="348"/>
                    </a:lnTo>
                    <a:lnTo>
                      <a:pt x="413" y="403"/>
                    </a:lnTo>
                    <a:lnTo>
                      <a:pt x="443" y="446"/>
                    </a:lnTo>
                    <a:lnTo>
                      <a:pt x="463" y="490"/>
                    </a:lnTo>
                    <a:lnTo>
                      <a:pt x="453" y="577"/>
                    </a:lnTo>
                    <a:lnTo>
                      <a:pt x="453" y="620"/>
                    </a:lnTo>
                    <a:lnTo>
                      <a:pt x="473" y="664"/>
                    </a:lnTo>
                    <a:lnTo>
                      <a:pt x="483" y="707"/>
                    </a:lnTo>
                    <a:lnTo>
                      <a:pt x="494" y="751"/>
                    </a:lnTo>
                    <a:lnTo>
                      <a:pt x="494" y="794"/>
                    </a:lnTo>
                    <a:lnTo>
                      <a:pt x="494" y="838"/>
                    </a:lnTo>
                    <a:lnTo>
                      <a:pt x="494" y="882"/>
                    </a:lnTo>
                    <a:lnTo>
                      <a:pt x="494" y="925"/>
                    </a:lnTo>
                    <a:lnTo>
                      <a:pt x="504" y="969"/>
                    </a:lnTo>
                    <a:lnTo>
                      <a:pt x="483" y="1012"/>
                    </a:lnTo>
                    <a:lnTo>
                      <a:pt x="473" y="1056"/>
                    </a:lnTo>
                    <a:lnTo>
                      <a:pt x="473" y="1099"/>
                    </a:lnTo>
                    <a:lnTo>
                      <a:pt x="473" y="1143"/>
                    </a:lnTo>
                    <a:lnTo>
                      <a:pt x="483" y="1186"/>
                    </a:lnTo>
                    <a:lnTo>
                      <a:pt x="483" y="1230"/>
                    </a:lnTo>
                    <a:lnTo>
                      <a:pt x="463" y="1284"/>
                    </a:lnTo>
                    <a:lnTo>
                      <a:pt x="453" y="1328"/>
                    </a:lnTo>
                    <a:lnTo>
                      <a:pt x="453" y="1382"/>
                    </a:lnTo>
                    <a:lnTo>
                      <a:pt x="433" y="1426"/>
                    </a:lnTo>
                    <a:lnTo>
                      <a:pt x="403" y="1469"/>
                    </a:lnTo>
                    <a:lnTo>
                      <a:pt x="383" y="1513"/>
                    </a:lnTo>
                    <a:lnTo>
                      <a:pt x="383" y="1556"/>
                    </a:lnTo>
                    <a:lnTo>
                      <a:pt x="383" y="1600"/>
                    </a:lnTo>
                    <a:lnTo>
                      <a:pt x="363" y="1643"/>
                    </a:lnTo>
                    <a:lnTo>
                      <a:pt x="353" y="1687"/>
                    </a:lnTo>
                    <a:lnTo>
                      <a:pt x="363" y="1730"/>
                    </a:lnTo>
                    <a:lnTo>
                      <a:pt x="383" y="1785"/>
                    </a:lnTo>
                    <a:lnTo>
                      <a:pt x="443" y="1796"/>
                    </a:lnTo>
                    <a:lnTo>
                      <a:pt x="463" y="1850"/>
                    </a:lnTo>
                    <a:lnTo>
                      <a:pt x="483" y="1894"/>
                    </a:lnTo>
                    <a:lnTo>
                      <a:pt x="494" y="1937"/>
                    </a:lnTo>
                    <a:lnTo>
                      <a:pt x="494" y="1981"/>
                    </a:lnTo>
                    <a:lnTo>
                      <a:pt x="524" y="2024"/>
                    </a:lnTo>
                    <a:lnTo>
                      <a:pt x="524" y="2068"/>
                    </a:lnTo>
                    <a:lnTo>
                      <a:pt x="544" y="2122"/>
                    </a:lnTo>
                    <a:lnTo>
                      <a:pt x="584" y="2155"/>
                    </a:lnTo>
                    <a:lnTo>
                      <a:pt x="614" y="2198"/>
                    </a:lnTo>
                    <a:lnTo>
                      <a:pt x="624" y="2275"/>
                    </a:lnTo>
                    <a:lnTo>
                      <a:pt x="685" y="2285"/>
                    </a:lnTo>
                    <a:lnTo>
                      <a:pt x="705" y="2351"/>
                    </a:lnTo>
                    <a:lnTo>
                      <a:pt x="745" y="2394"/>
                    </a:lnTo>
                    <a:lnTo>
                      <a:pt x="786" y="2438"/>
                    </a:lnTo>
                    <a:lnTo>
                      <a:pt x="836" y="2470"/>
                    </a:lnTo>
                    <a:lnTo>
                      <a:pt x="876" y="2514"/>
                    </a:lnTo>
                    <a:lnTo>
                      <a:pt x="896" y="2568"/>
                    </a:lnTo>
                    <a:lnTo>
                      <a:pt x="947" y="2612"/>
                    </a:lnTo>
                    <a:lnTo>
                      <a:pt x="997" y="2634"/>
                    </a:lnTo>
                    <a:lnTo>
                      <a:pt x="1027" y="2677"/>
                    </a:lnTo>
                    <a:lnTo>
                      <a:pt x="1078" y="2721"/>
                    </a:lnTo>
                    <a:lnTo>
                      <a:pt x="1108" y="2764"/>
                    </a:lnTo>
                    <a:lnTo>
                      <a:pt x="1128" y="2808"/>
                    </a:lnTo>
                    <a:lnTo>
                      <a:pt x="1158" y="2851"/>
                    </a:lnTo>
                    <a:lnTo>
                      <a:pt x="1188" y="2906"/>
                    </a:lnTo>
                    <a:lnTo>
                      <a:pt x="1229" y="2949"/>
                    </a:lnTo>
                    <a:lnTo>
                      <a:pt x="1269" y="3004"/>
                    </a:lnTo>
                    <a:lnTo>
                      <a:pt x="1279" y="3058"/>
                    </a:lnTo>
                    <a:lnTo>
                      <a:pt x="1289" y="3113"/>
                    </a:lnTo>
                    <a:lnTo>
                      <a:pt x="1319" y="3156"/>
                    </a:lnTo>
                    <a:lnTo>
                      <a:pt x="1350" y="3210"/>
                    </a:lnTo>
                    <a:lnTo>
                      <a:pt x="1360" y="3265"/>
                    </a:lnTo>
                    <a:lnTo>
                      <a:pt x="1370" y="3308"/>
                    </a:lnTo>
                    <a:lnTo>
                      <a:pt x="1390" y="3352"/>
                    </a:lnTo>
                    <a:lnTo>
                      <a:pt x="1400" y="3395"/>
                    </a:lnTo>
                    <a:lnTo>
                      <a:pt x="1400" y="3439"/>
                    </a:lnTo>
                    <a:lnTo>
                      <a:pt x="1400" y="3319"/>
                    </a:lnTo>
                    <a:lnTo>
                      <a:pt x="1410" y="3232"/>
                    </a:lnTo>
                    <a:lnTo>
                      <a:pt x="1410" y="3145"/>
                    </a:lnTo>
                    <a:lnTo>
                      <a:pt x="1410" y="3102"/>
                    </a:lnTo>
                    <a:lnTo>
                      <a:pt x="1380" y="3058"/>
                    </a:lnTo>
                    <a:lnTo>
                      <a:pt x="1340" y="3058"/>
                    </a:lnTo>
                    <a:lnTo>
                      <a:pt x="1309" y="2982"/>
                    </a:lnTo>
                    <a:lnTo>
                      <a:pt x="1299" y="2938"/>
                    </a:lnTo>
                    <a:lnTo>
                      <a:pt x="1259" y="2862"/>
                    </a:lnTo>
                    <a:lnTo>
                      <a:pt x="1239" y="2819"/>
                    </a:lnTo>
                    <a:lnTo>
                      <a:pt x="1178" y="2753"/>
                    </a:lnTo>
                    <a:lnTo>
                      <a:pt x="1098" y="2721"/>
                    </a:lnTo>
                    <a:lnTo>
                      <a:pt x="1037" y="2721"/>
                    </a:lnTo>
                    <a:lnTo>
                      <a:pt x="1007" y="2579"/>
                    </a:lnTo>
                    <a:lnTo>
                      <a:pt x="997" y="2514"/>
                    </a:lnTo>
                    <a:lnTo>
                      <a:pt x="967" y="2470"/>
                    </a:lnTo>
                    <a:lnTo>
                      <a:pt x="886" y="2460"/>
                    </a:lnTo>
                    <a:lnTo>
                      <a:pt x="806" y="2449"/>
                    </a:lnTo>
                    <a:lnTo>
                      <a:pt x="765" y="2438"/>
                    </a:lnTo>
                    <a:lnTo>
                      <a:pt x="755" y="2351"/>
                    </a:lnTo>
                    <a:lnTo>
                      <a:pt x="735" y="2307"/>
                    </a:lnTo>
                    <a:lnTo>
                      <a:pt x="715" y="2253"/>
                    </a:lnTo>
                    <a:lnTo>
                      <a:pt x="675" y="2209"/>
                    </a:lnTo>
                    <a:lnTo>
                      <a:pt x="635" y="2187"/>
                    </a:lnTo>
                    <a:lnTo>
                      <a:pt x="554" y="2100"/>
                    </a:lnTo>
                    <a:lnTo>
                      <a:pt x="534" y="2057"/>
                    </a:lnTo>
                    <a:lnTo>
                      <a:pt x="534" y="1959"/>
                    </a:lnTo>
                    <a:lnTo>
                      <a:pt x="524" y="1894"/>
                    </a:lnTo>
                    <a:lnTo>
                      <a:pt x="494" y="1839"/>
                    </a:lnTo>
                    <a:lnTo>
                      <a:pt x="443" y="1785"/>
                    </a:lnTo>
                    <a:lnTo>
                      <a:pt x="413" y="1741"/>
                    </a:lnTo>
                    <a:lnTo>
                      <a:pt x="393" y="1687"/>
                    </a:lnTo>
                    <a:lnTo>
                      <a:pt x="403" y="1632"/>
                    </a:lnTo>
                    <a:lnTo>
                      <a:pt x="403" y="1589"/>
                    </a:lnTo>
                    <a:lnTo>
                      <a:pt x="413" y="1545"/>
                    </a:lnTo>
                    <a:lnTo>
                      <a:pt x="433" y="1491"/>
                    </a:lnTo>
                    <a:lnTo>
                      <a:pt x="433" y="1447"/>
                    </a:lnTo>
                    <a:lnTo>
                      <a:pt x="463" y="1393"/>
                    </a:lnTo>
                    <a:lnTo>
                      <a:pt x="483" y="1349"/>
                    </a:lnTo>
                    <a:lnTo>
                      <a:pt x="494" y="1295"/>
                    </a:lnTo>
                    <a:lnTo>
                      <a:pt x="494" y="1252"/>
                    </a:lnTo>
                    <a:lnTo>
                      <a:pt x="483" y="1208"/>
                    </a:lnTo>
                    <a:lnTo>
                      <a:pt x="494" y="1164"/>
                    </a:lnTo>
                    <a:lnTo>
                      <a:pt x="524" y="1067"/>
                    </a:lnTo>
                    <a:lnTo>
                      <a:pt x="524" y="1023"/>
                    </a:lnTo>
                    <a:lnTo>
                      <a:pt x="524" y="936"/>
                    </a:lnTo>
                    <a:lnTo>
                      <a:pt x="524" y="871"/>
                    </a:lnTo>
                    <a:lnTo>
                      <a:pt x="514" y="805"/>
                    </a:lnTo>
                    <a:lnTo>
                      <a:pt x="524" y="762"/>
                    </a:lnTo>
                    <a:lnTo>
                      <a:pt x="544" y="707"/>
                    </a:lnTo>
                    <a:lnTo>
                      <a:pt x="534" y="642"/>
                    </a:lnTo>
                    <a:lnTo>
                      <a:pt x="524" y="599"/>
                    </a:lnTo>
                    <a:lnTo>
                      <a:pt x="514" y="555"/>
                    </a:lnTo>
                    <a:lnTo>
                      <a:pt x="554" y="522"/>
                    </a:lnTo>
                    <a:lnTo>
                      <a:pt x="584" y="479"/>
                    </a:lnTo>
                    <a:lnTo>
                      <a:pt x="594" y="435"/>
                    </a:lnTo>
                    <a:lnTo>
                      <a:pt x="665" y="392"/>
                    </a:lnTo>
                    <a:lnTo>
                      <a:pt x="725" y="305"/>
                    </a:lnTo>
                    <a:lnTo>
                      <a:pt x="786" y="239"/>
                    </a:lnTo>
                    <a:lnTo>
                      <a:pt x="826" y="218"/>
                    </a:lnTo>
                    <a:lnTo>
                      <a:pt x="856" y="174"/>
                    </a:lnTo>
                    <a:lnTo>
                      <a:pt x="856" y="131"/>
                    </a:lnTo>
                    <a:lnTo>
                      <a:pt x="876" y="76"/>
                    </a:lnTo>
                    <a:lnTo>
                      <a:pt x="917" y="44"/>
                    </a:lnTo>
                    <a:lnTo>
                      <a:pt x="957" y="0"/>
                    </a:lnTo>
                    <a:lnTo>
                      <a:pt x="917" y="11"/>
                    </a:lnTo>
                    <a:lnTo>
                      <a:pt x="856" y="22"/>
                    </a:lnTo>
                    <a:lnTo>
                      <a:pt x="796" y="44"/>
                    </a:lnTo>
                    <a:lnTo>
                      <a:pt x="765" y="87"/>
                    </a:lnTo>
                    <a:lnTo>
                      <a:pt x="776" y="131"/>
                    </a:lnTo>
                    <a:lnTo>
                      <a:pt x="755" y="174"/>
                    </a:lnTo>
                    <a:lnTo>
                      <a:pt x="755" y="218"/>
                    </a:lnTo>
                    <a:lnTo>
                      <a:pt x="826" y="229"/>
                    </a:lnTo>
                    <a:lnTo>
                      <a:pt x="786" y="272"/>
                    </a:lnTo>
                    <a:lnTo>
                      <a:pt x="745" y="305"/>
                    </a:lnTo>
                    <a:lnTo>
                      <a:pt x="705" y="348"/>
                    </a:lnTo>
                    <a:lnTo>
                      <a:pt x="665" y="424"/>
                    </a:lnTo>
                    <a:lnTo>
                      <a:pt x="624" y="435"/>
                    </a:lnTo>
                    <a:lnTo>
                      <a:pt x="584" y="468"/>
                    </a:lnTo>
                    <a:lnTo>
                      <a:pt x="544" y="479"/>
                    </a:lnTo>
                    <a:lnTo>
                      <a:pt x="534" y="522"/>
                    </a:lnTo>
                    <a:lnTo>
                      <a:pt x="534" y="566"/>
                    </a:lnTo>
                    <a:lnTo>
                      <a:pt x="494" y="620"/>
                    </a:lnTo>
                    <a:lnTo>
                      <a:pt x="483" y="664"/>
                    </a:lnTo>
                    <a:lnTo>
                      <a:pt x="483" y="707"/>
                    </a:lnTo>
                    <a:lnTo>
                      <a:pt x="483" y="620"/>
                    </a:lnTo>
                    <a:lnTo>
                      <a:pt x="473" y="511"/>
                    </a:lnTo>
                    <a:lnTo>
                      <a:pt x="463" y="446"/>
                    </a:lnTo>
                    <a:lnTo>
                      <a:pt x="453" y="403"/>
                    </a:lnTo>
                    <a:lnTo>
                      <a:pt x="443" y="348"/>
                    </a:lnTo>
                    <a:lnTo>
                      <a:pt x="413" y="305"/>
                    </a:lnTo>
                    <a:lnTo>
                      <a:pt x="383" y="261"/>
                    </a:lnTo>
                    <a:lnTo>
                      <a:pt x="383" y="218"/>
                    </a:lnTo>
                    <a:lnTo>
                      <a:pt x="353" y="174"/>
                    </a:lnTo>
                    <a:lnTo>
                      <a:pt x="312" y="141"/>
                    </a:lnTo>
                    <a:lnTo>
                      <a:pt x="302" y="98"/>
                    </a:lnTo>
                    <a:lnTo>
                      <a:pt x="262" y="76"/>
                    </a:lnTo>
                    <a:lnTo>
                      <a:pt x="222" y="76"/>
                    </a:lnTo>
                    <a:lnTo>
                      <a:pt x="181" y="33"/>
                    </a:lnTo>
                    <a:lnTo>
                      <a:pt x="141" y="11"/>
                    </a:lnTo>
                    <a:lnTo>
                      <a:pt x="101" y="0"/>
                    </a:lnTo>
                    <a:lnTo>
                      <a:pt x="60" y="11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522" y="3415"/>
                <a:ext cx="1965" cy="490"/>
              </a:xfrm>
              <a:custGeom>
                <a:avLst/>
                <a:gdLst/>
                <a:ahLst/>
                <a:cxnLst>
                  <a:cxn ang="0">
                    <a:pos x="40" y="43"/>
                  </a:cxn>
                  <a:cxn ang="0">
                    <a:pos x="141" y="65"/>
                  </a:cxn>
                  <a:cxn ang="0">
                    <a:pos x="232" y="76"/>
                  </a:cxn>
                  <a:cxn ang="0">
                    <a:pos x="363" y="130"/>
                  </a:cxn>
                  <a:cxn ang="0">
                    <a:pos x="504" y="130"/>
                  </a:cxn>
                  <a:cxn ang="0">
                    <a:pos x="604" y="141"/>
                  </a:cxn>
                  <a:cxn ang="0">
                    <a:pos x="705" y="196"/>
                  </a:cxn>
                  <a:cxn ang="0">
                    <a:pos x="765" y="250"/>
                  </a:cxn>
                  <a:cxn ang="0">
                    <a:pos x="906" y="261"/>
                  </a:cxn>
                  <a:cxn ang="0">
                    <a:pos x="1007" y="261"/>
                  </a:cxn>
                  <a:cxn ang="0">
                    <a:pos x="1148" y="250"/>
                  </a:cxn>
                  <a:cxn ang="0">
                    <a:pos x="1219" y="304"/>
                  </a:cxn>
                  <a:cxn ang="0">
                    <a:pos x="1299" y="315"/>
                  </a:cxn>
                  <a:cxn ang="0">
                    <a:pos x="1380" y="380"/>
                  </a:cxn>
                  <a:cxn ang="0">
                    <a:pos x="1460" y="424"/>
                  </a:cxn>
                  <a:cxn ang="0">
                    <a:pos x="1541" y="446"/>
                  </a:cxn>
                  <a:cxn ang="0">
                    <a:pos x="1662" y="446"/>
                  </a:cxn>
                  <a:cxn ang="0">
                    <a:pos x="1752" y="456"/>
                  </a:cxn>
                  <a:cxn ang="0">
                    <a:pos x="1883" y="467"/>
                  </a:cxn>
                  <a:cxn ang="0">
                    <a:pos x="1964" y="489"/>
                  </a:cxn>
                  <a:cxn ang="0">
                    <a:pos x="1863" y="467"/>
                  </a:cxn>
                  <a:cxn ang="0">
                    <a:pos x="1783" y="446"/>
                  </a:cxn>
                  <a:cxn ang="0">
                    <a:pos x="1692" y="446"/>
                  </a:cxn>
                  <a:cxn ang="0">
                    <a:pos x="1611" y="402"/>
                  </a:cxn>
                  <a:cxn ang="0">
                    <a:pos x="1531" y="413"/>
                  </a:cxn>
                  <a:cxn ang="0">
                    <a:pos x="1450" y="369"/>
                  </a:cxn>
                  <a:cxn ang="0">
                    <a:pos x="1370" y="348"/>
                  </a:cxn>
                  <a:cxn ang="0">
                    <a:pos x="1289" y="272"/>
                  </a:cxn>
                  <a:cxn ang="0">
                    <a:pos x="1209" y="283"/>
                  </a:cxn>
                  <a:cxn ang="0">
                    <a:pos x="1047" y="130"/>
                  </a:cxn>
                  <a:cxn ang="0">
                    <a:pos x="927" y="130"/>
                  </a:cxn>
                  <a:cxn ang="0">
                    <a:pos x="886" y="228"/>
                  </a:cxn>
                  <a:cxn ang="0">
                    <a:pos x="806" y="228"/>
                  </a:cxn>
                  <a:cxn ang="0">
                    <a:pos x="725" y="196"/>
                  </a:cxn>
                  <a:cxn ang="0">
                    <a:pos x="624" y="152"/>
                  </a:cxn>
                  <a:cxn ang="0">
                    <a:pos x="544" y="109"/>
                  </a:cxn>
                  <a:cxn ang="0">
                    <a:pos x="443" y="109"/>
                  </a:cxn>
                  <a:cxn ang="0">
                    <a:pos x="353" y="76"/>
                  </a:cxn>
                  <a:cxn ang="0">
                    <a:pos x="262" y="87"/>
                  </a:cxn>
                  <a:cxn ang="0">
                    <a:pos x="181" y="43"/>
                  </a:cxn>
                  <a:cxn ang="0">
                    <a:pos x="101" y="33"/>
                  </a:cxn>
                  <a:cxn ang="0">
                    <a:pos x="20" y="11"/>
                  </a:cxn>
                </a:cxnLst>
                <a:rect l="0" t="0" r="r" b="b"/>
                <a:pathLst>
                  <a:path w="1965" h="490">
                    <a:moveTo>
                      <a:pt x="0" y="0"/>
                    </a:moveTo>
                    <a:lnTo>
                      <a:pt x="40" y="43"/>
                    </a:lnTo>
                    <a:lnTo>
                      <a:pt x="81" y="65"/>
                    </a:lnTo>
                    <a:lnTo>
                      <a:pt x="141" y="65"/>
                    </a:lnTo>
                    <a:lnTo>
                      <a:pt x="181" y="76"/>
                    </a:lnTo>
                    <a:lnTo>
                      <a:pt x="232" y="76"/>
                    </a:lnTo>
                    <a:lnTo>
                      <a:pt x="272" y="109"/>
                    </a:lnTo>
                    <a:lnTo>
                      <a:pt x="363" y="130"/>
                    </a:lnTo>
                    <a:lnTo>
                      <a:pt x="443" y="130"/>
                    </a:lnTo>
                    <a:lnTo>
                      <a:pt x="504" y="130"/>
                    </a:lnTo>
                    <a:lnTo>
                      <a:pt x="544" y="130"/>
                    </a:lnTo>
                    <a:lnTo>
                      <a:pt x="604" y="141"/>
                    </a:lnTo>
                    <a:lnTo>
                      <a:pt x="665" y="152"/>
                    </a:lnTo>
                    <a:lnTo>
                      <a:pt x="705" y="196"/>
                    </a:lnTo>
                    <a:lnTo>
                      <a:pt x="725" y="239"/>
                    </a:lnTo>
                    <a:lnTo>
                      <a:pt x="765" y="250"/>
                    </a:lnTo>
                    <a:lnTo>
                      <a:pt x="816" y="250"/>
                    </a:lnTo>
                    <a:lnTo>
                      <a:pt x="906" y="261"/>
                    </a:lnTo>
                    <a:lnTo>
                      <a:pt x="967" y="250"/>
                    </a:lnTo>
                    <a:lnTo>
                      <a:pt x="1007" y="261"/>
                    </a:lnTo>
                    <a:lnTo>
                      <a:pt x="1068" y="261"/>
                    </a:lnTo>
                    <a:lnTo>
                      <a:pt x="1148" y="250"/>
                    </a:lnTo>
                    <a:lnTo>
                      <a:pt x="1188" y="261"/>
                    </a:lnTo>
                    <a:lnTo>
                      <a:pt x="1219" y="304"/>
                    </a:lnTo>
                    <a:lnTo>
                      <a:pt x="1259" y="326"/>
                    </a:lnTo>
                    <a:lnTo>
                      <a:pt x="1299" y="315"/>
                    </a:lnTo>
                    <a:lnTo>
                      <a:pt x="1340" y="348"/>
                    </a:lnTo>
                    <a:lnTo>
                      <a:pt x="1380" y="380"/>
                    </a:lnTo>
                    <a:lnTo>
                      <a:pt x="1420" y="402"/>
                    </a:lnTo>
                    <a:lnTo>
                      <a:pt x="1460" y="424"/>
                    </a:lnTo>
                    <a:lnTo>
                      <a:pt x="1501" y="446"/>
                    </a:lnTo>
                    <a:lnTo>
                      <a:pt x="1541" y="446"/>
                    </a:lnTo>
                    <a:lnTo>
                      <a:pt x="1622" y="446"/>
                    </a:lnTo>
                    <a:lnTo>
                      <a:pt x="1662" y="446"/>
                    </a:lnTo>
                    <a:lnTo>
                      <a:pt x="1712" y="456"/>
                    </a:lnTo>
                    <a:lnTo>
                      <a:pt x="1752" y="456"/>
                    </a:lnTo>
                    <a:lnTo>
                      <a:pt x="1843" y="456"/>
                    </a:lnTo>
                    <a:lnTo>
                      <a:pt x="1883" y="467"/>
                    </a:lnTo>
                    <a:lnTo>
                      <a:pt x="1924" y="489"/>
                    </a:lnTo>
                    <a:lnTo>
                      <a:pt x="1964" y="489"/>
                    </a:lnTo>
                    <a:lnTo>
                      <a:pt x="1914" y="467"/>
                    </a:lnTo>
                    <a:lnTo>
                      <a:pt x="1863" y="467"/>
                    </a:lnTo>
                    <a:lnTo>
                      <a:pt x="1823" y="446"/>
                    </a:lnTo>
                    <a:lnTo>
                      <a:pt x="1783" y="446"/>
                    </a:lnTo>
                    <a:lnTo>
                      <a:pt x="1742" y="446"/>
                    </a:lnTo>
                    <a:lnTo>
                      <a:pt x="1692" y="446"/>
                    </a:lnTo>
                    <a:lnTo>
                      <a:pt x="1652" y="413"/>
                    </a:lnTo>
                    <a:lnTo>
                      <a:pt x="1611" y="402"/>
                    </a:lnTo>
                    <a:lnTo>
                      <a:pt x="1571" y="402"/>
                    </a:lnTo>
                    <a:lnTo>
                      <a:pt x="1531" y="413"/>
                    </a:lnTo>
                    <a:lnTo>
                      <a:pt x="1491" y="402"/>
                    </a:lnTo>
                    <a:lnTo>
                      <a:pt x="1450" y="369"/>
                    </a:lnTo>
                    <a:lnTo>
                      <a:pt x="1410" y="348"/>
                    </a:lnTo>
                    <a:lnTo>
                      <a:pt x="1370" y="348"/>
                    </a:lnTo>
                    <a:lnTo>
                      <a:pt x="1329" y="304"/>
                    </a:lnTo>
                    <a:lnTo>
                      <a:pt x="1289" y="272"/>
                    </a:lnTo>
                    <a:lnTo>
                      <a:pt x="1249" y="261"/>
                    </a:lnTo>
                    <a:lnTo>
                      <a:pt x="1209" y="283"/>
                    </a:lnTo>
                    <a:lnTo>
                      <a:pt x="1128" y="196"/>
                    </a:lnTo>
                    <a:lnTo>
                      <a:pt x="1047" y="130"/>
                    </a:lnTo>
                    <a:lnTo>
                      <a:pt x="1007" y="120"/>
                    </a:lnTo>
                    <a:lnTo>
                      <a:pt x="927" y="130"/>
                    </a:lnTo>
                    <a:lnTo>
                      <a:pt x="917" y="185"/>
                    </a:lnTo>
                    <a:lnTo>
                      <a:pt x="886" y="228"/>
                    </a:lnTo>
                    <a:lnTo>
                      <a:pt x="846" y="239"/>
                    </a:lnTo>
                    <a:lnTo>
                      <a:pt x="806" y="228"/>
                    </a:lnTo>
                    <a:lnTo>
                      <a:pt x="765" y="206"/>
                    </a:lnTo>
                    <a:lnTo>
                      <a:pt x="725" y="196"/>
                    </a:lnTo>
                    <a:lnTo>
                      <a:pt x="675" y="152"/>
                    </a:lnTo>
                    <a:lnTo>
                      <a:pt x="624" y="152"/>
                    </a:lnTo>
                    <a:lnTo>
                      <a:pt x="584" y="141"/>
                    </a:lnTo>
                    <a:lnTo>
                      <a:pt x="544" y="109"/>
                    </a:lnTo>
                    <a:lnTo>
                      <a:pt x="483" y="109"/>
                    </a:lnTo>
                    <a:lnTo>
                      <a:pt x="443" y="109"/>
                    </a:lnTo>
                    <a:lnTo>
                      <a:pt x="403" y="109"/>
                    </a:lnTo>
                    <a:lnTo>
                      <a:pt x="353" y="76"/>
                    </a:lnTo>
                    <a:lnTo>
                      <a:pt x="312" y="65"/>
                    </a:lnTo>
                    <a:lnTo>
                      <a:pt x="262" y="87"/>
                    </a:lnTo>
                    <a:lnTo>
                      <a:pt x="222" y="87"/>
                    </a:lnTo>
                    <a:lnTo>
                      <a:pt x="181" y="43"/>
                    </a:lnTo>
                    <a:lnTo>
                      <a:pt x="141" y="33"/>
                    </a:lnTo>
                    <a:lnTo>
                      <a:pt x="101" y="33"/>
                    </a:lnTo>
                    <a:lnTo>
                      <a:pt x="60" y="43"/>
                    </a:lnTo>
                    <a:lnTo>
                      <a:pt x="20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/>
            </p:nvSpPr>
            <p:spPr bwMode="auto">
              <a:xfrm>
                <a:off x="4384" y="399"/>
                <a:ext cx="1042" cy="1764"/>
              </a:xfrm>
              <a:custGeom>
                <a:avLst/>
                <a:gdLst/>
                <a:ahLst/>
                <a:cxnLst>
                  <a:cxn ang="0">
                    <a:pos x="977" y="76"/>
                  </a:cxn>
                  <a:cxn ang="0">
                    <a:pos x="907" y="152"/>
                  </a:cxn>
                  <a:cxn ang="0">
                    <a:pos x="826" y="131"/>
                  </a:cxn>
                  <a:cxn ang="0">
                    <a:pos x="745" y="152"/>
                  </a:cxn>
                  <a:cxn ang="0">
                    <a:pos x="685" y="229"/>
                  </a:cxn>
                  <a:cxn ang="0">
                    <a:pos x="604" y="250"/>
                  </a:cxn>
                  <a:cxn ang="0">
                    <a:pos x="524" y="283"/>
                  </a:cxn>
                  <a:cxn ang="0">
                    <a:pos x="443" y="348"/>
                  </a:cxn>
                  <a:cxn ang="0">
                    <a:pos x="383" y="435"/>
                  </a:cxn>
                  <a:cxn ang="0">
                    <a:pos x="343" y="511"/>
                  </a:cxn>
                  <a:cxn ang="0">
                    <a:pos x="302" y="599"/>
                  </a:cxn>
                  <a:cxn ang="0">
                    <a:pos x="222" y="599"/>
                  </a:cxn>
                  <a:cxn ang="0">
                    <a:pos x="141" y="653"/>
                  </a:cxn>
                  <a:cxn ang="0">
                    <a:pos x="60" y="653"/>
                  </a:cxn>
                  <a:cxn ang="0">
                    <a:pos x="0" y="707"/>
                  </a:cxn>
                  <a:cxn ang="0">
                    <a:pos x="81" y="729"/>
                  </a:cxn>
                  <a:cxn ang="0">
                    <a:pos x="141" y="816"/>
                  </a:cxn>
                  <a:cxn ang="0">
                    <a:pos x="222" y="816"/>
                  </a:cxn>
                  <a:cxn ang="0">
                    <a:pos x="302" y="860"/>
                  </a:cxn>
                  <a:cxn ang="0">
                    <a:pos x="383" y="914"/>
                  </a:cxn>
                  <a:cxn ang="0">
                    <a:pos x="463" y="914"/>
                  </a:cxn>
                  <a:cxn ang="0">
                    <a:pos x="524" y="882"/>
                  </a:cxn>
                  <a:cxn ang="0">
                    <a:pos x="584" y="816"/>
                  </a:cxn>
                  <a:cxn ang="0">
                    <a:pos x="655" y="784"/>
                  </a:cxn>
                  <a:cxn ang="0">
                    <a:pos x="705" y="871"/>
                  </a:cxn>
                  <a:cxn ang="0">
                    <a:pos x="735" y="958"/>
                  </a:cxn>
                  <a:cxn ang="0">
                    <a:pos x="796" y="1088"/>
                  </a:cxn>
                  <a:cxn ang="0">
                    <a:pos x="846" y="1186"/>
                  </a:cxn>
                  <a:cxn ang="0">
                    <a:pos x="876" y="1273"/>
                  </a:cxn>
                  <a:cxn ang="0">
                    <a:pos x="907" y="1360"/>
                  </a:cxn>
                  <a:cxn ang="0">
                    <a:pos x="917" y="1447"/>
                  </a:cxn>
                  <a:cxn ang="0">
                    <a:pos x="957" y="1534"/>
                  </a:cxn>
                  <a:cxn ang="0">
                    <a:pos x="977" y="1622"/>
                  </a:cxn>
                  <a:cxn ang="0">
                    <a:pos x="1017" y="1709"/>
                  </a:cxn>
                  <a:cxn ang="0">
                    <a:pos x="1041" y="1763"/>
                  </a:cxn>
                </a:cxnLst>
                <a:rect l="0" t="0" r="r" b="b"/>
                <a:pathLst>
                  <a:path w="1042" h="1764">
                    <a:moveTo>
                      <a:pt x="1038" y="0"/>
                    </a:moveTo>
                    <a:lnTo>
                      <a:pt x="977" y="76"/>
                    </a:lnTo>
                    <a:lnTo>
                      <a:pt x="937" y="109"/>
                    </a:lnTo>
                    <a:lnTo>
                      <a:pt x="907" y="152"/>
                    </a:lnTo>
                    <a:lnTo>
                      <a:pt x="866" y="131"/>
                    </a:lnTo>
                    <a:lnTo>
                      <a:pt x="826" y="131"/>
                    </a:lnTo>
                    <a:lnTo>
                      <a:pt x="786" y="131"/>
                    </a:lnTo>
                    <a:lnTo>
                      <a:pt x="745" y="152"/>
                    </a:lnTo>
                    <a:lnTo>
                      <a:pt x="725" y="196"/>
                    </a:lnTo>
                    <a:lnTo>
                      <a:pt x="685" y="229"/>
                    </a:lnTo>
                    <a:lnTo>
                      <a:pt x="645" y="229"/>
                    </a:lnTo>
                    <a:lnTo>
                      <a:pt x="604" y="250"/>
                    </a:lnTo>
                    <a:lnTo>
                      <a:pt x="564" y="283"/>
                    </a:lnTo>
                    <a:lnTo>
                      <a:pt x="524" y="283"/>
                    </a:lnTo>
                    <a:lnTo>
                      <a:pt x="484" y="305"/>
                    </a:lnTo>
                    <a:lnTo>
                      <a:pt x="443" y="348"/>
                    </a:lnTo>
                    <a:lnTo>
                      <a:pt x="413" y="392"/>
                    </a:lnTo>
                    <a:lnTo>
                      <a:pt x="383" y="435"/>
                    </a:lnTo>
                    <a:lnTo>
                      <a:pt x="343" y="446"/>
                    </a:lnTo>
                    <a:lnTo>
                      <a:pt x="343" y="511"/>
                    </a:lnTo>
                    <a:lnTo>
                      <a:pt x="332" y="555"/>
                    </a:lnTo>
                    <a:lnTo>
                      <a:pt x="302" y="599"/>
                    </a:lnTo>
                    <a:lnTo>
                      <a:pt x="262" y="609"/>
                    </a:lnTo>
                    <a:lnTo>
                      <a:pt x="222" y="599"/>
                    </a:lnTo>
                    <a:lnTo>
                      <a:pt x="181" y="609"/>
                    </a:lnTo>
                    <a:lnTo>
                      <a:pt x="141" y="653"/>
                    </a:lnTo>
                    <a:lnTo>
                      <a:pt x="101" y="664"/>
                    </a:lnTo>
                    <a:lnTo>
                      <a:pt x="60" y="653"/>
                    </a:lnTo>
                    <a:lnTo>
                      <a:pt x="20" y="664"/>
                    </a:lnTo>
                    <a:lnTo>
                      <a:pt x="0" y="707"/>
                    </a:lnTo>
                    <a:lnTo>
                      <a:pt x="40" y="729"/>
                    </a:lnTo>
                    <a:lnTo>
                      <a:pt x="81" y="729"/>
                    </a:lnTo>
                    <a:lnTo>
                      <a:pt x="121" y="773"/>
                    </a:lnTo>
                    <a:lnTo>
                      <a:pt x="141" y="816"/>
                    </a:lnTo>
                    <a:lnTo>
                      <a:pt x="181" y="816"/>
                    </a:lnTo>
                    <a:lnTo>
                      <a:pt x="222" y="816"/>
                    </a:lnTo>
                    <a:lnTo>
                      <a:pt x="262" y="827"/>
                    </a:lnTo>
                    <a:lnTo>
                      <a:pt x="302" y="860"/>
                    </a:lnTo>
                    <a:lnTo>
                      <a:pt x="343" y="903"/>
                    </a:lnTo>
                    <a:lnTo>
                      <a:pt x="383" y="914"/>
                    </a:lnTo>
                    <a:lnTo>
                      <a:pt x="423" y="914"/>
                    </a:lnTo>
                    <a:lnTo>
                      <a:pt x="463" y="914"/>
                    </a:lnTo>
                    <a:lnTo>
                      <a:pt x="504" y="925"/>
                    </a:lnTo>
                    <a:lnTo>
                      <a:pt x="524" y="882"/>
                    </a:lnTo>
                    <a:lnTo>
                      <a:pt x="544" y="838"/>
                    </a:lnTo>
                    <a:lnTo>
                      <a:pt x="584" y="816"/>
                    </a:lnTo>
                    <a:lnTo>
                      <a:pt x="615" y="773"/>
                    </a:lnTo>
                    <a:lnTo>
                      <a:pt x="655" y="784"/>
                    </a:lnTo>
                    <a:lnTo>
                      <a:pt x="675" y="827"/>
                    </a:lnTo>
                    <a:lnTo>
                      <a:pt x="705" y="871"/>
                    </a:lnTo>
                    <a:lnTo>
                      <a:pt x="715" y="914"/>
                    </a:lnTo>
                    <a:lnTo>
                      <a:pt x="735" y="958"/>
                    </a:lnTo>
                    <a:lnTo>
                      <a:pt x="776" y="1045"/>
                    </a:lnTo>
                    <a:lnTo>
                      <a:pt x="796" y="1088"/>
                    </a:lnTo>
                    <a:lnTo>
                      <a:pt x="796" y="1132"/>
                    </a:lnTo>
                    <a:lnTo>
                      <a:pt x="846" y="1186"/>
                    </a:lnTo>
                    <a:lnTo>
                      <a:pt x="876" y="1230"/>
                    </a:lnTo>
                    <a:lnTo>
                      <a:pt x="876" y="1273"/>
                    </a:lnTo>
                    <a:lnTo>
                      <a:pt x="887" y="1317"/>
                    </a:lnTo>
                    <a:lnTo>
                      <a:pt x="907" y="1360"/>
                    </a:lnTo>
                    <a:lnTo>
                      <a:pt x="917" y="1404"/>
                    </a:lnTo>
                    <a:lnTo>
                      <a:pt x="917" y="1447"/>
                    </a:lnTo>
                    <a:lnTo>
                      <a:pt x="917" y="1491"/>
                    </a:lnTo>
                    <a:lnTo>
                      <a:pt x="957" y="1534"/>
                    </a:lnTo>
                    <a:lnTo>
                      <a:pt x="977" y="1578"/>
                    </a:lnTo>
                    <a:lnTo>
                      <a:pt x="977" y="1622"/>
                    </a:lnTo>
                    <a:lnTo>
                      <a:pt x="1017" y="1665"/>
                    </a:lnTo>
                    <a:lnTo>
                      <a:pt x="1017" y="1709"/>
                    </a:lnTo>
                    <a:lnTo>
                      <a:pt x="1038" y="1748"/>
                    </a:lnTo>
                    <a:lnTo>
                      <a:pt x="1041" y="1763"/>
                    </a:lnTo>
                    <a:lnTo>
                      <a:pt x="1038" y="0"/>
                    </a:lnTo>
                  </a:path>
                </a:pathLst>
              </a:custGeom>
              <a:solidFill>
                <a:srgbClr val="656565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/>
            </p:nvSpPr>
            <p:spPr bwMode="auto">
              <a:xfrm>
                <a:off x="502" y="1226"/>
                <a:ext cx="4882" cy="1403"/>
              </a:xfrm>
              <a:custGeom>
                <a:avLst/>
                <a:gdLst/>
                <a:ahLst/>
                <a:cxnLst>
                  <a:cxn ang="0">
                    <a:pos x="151" y="54"/>
                  </a:cxn>
                  <a:cxn ang="0">
                    <a:pos x="282" y="250"/>
                  </a:cxn>
                  <a:cxn ang="0">
                    <a:pos x="524" y="261"/>
                  </a:cxn>
                  <a:cxn ang="0">
                    <a:pos x="686" y="467"/>
                  </a:cxn>
                  <a:cxn ang="0">
                    <a:pos x="766" y="706"/>
                  </a:cxn>
                  <a:cxn ang="0">
                    <a:pos x="918" y="739"/>
                  </a:cxn>
                  <a:cxn ang="0">
                    <a:pos x="1008" y="815"/>
                  </a:cxn>
                  <a:cxn ang="0">
                    <a:pos x="1210" y="869"/>
                  </a:cxn>
                  <a:cxn ang="0">
                    <a:pos x="1331" y="772"/>
                  </a:cxn>
                  <a:cxn ang="0">
                    <a:pos x="1412" y="565"/>
                  </a:cxn>
                  <a:cxn ang="0">
                    <a:pos x="1291" y="359"/>
                  </a:cxn>
                  <a:cxn ang="0">
                    <a:pos x="1412" y="163"/>
                  </a:cxn>
                  <a:cxn ang="0">
                    <a:pos x="1603" y="206"/>
                  </a:cxn>
                  <a:cxn ang="0">
                    <a:pos x="1785" y="250"/>
                  </a:cxn>
                  <a:cxn ang="0">
                    <a:pos x="1967" y="250"/>
                  </a:cxn>
                  <a:cxn ang="0">
                    <a:pos x="2088" y="217"/>
                  </a:cxn>
                  <a:cxn ang="0">
                    <a:pos x="2219" y="120"/>
                  </a:cxn>
                  <a:cxn ang="0">
                    <a:pos x="2420" y="261"/>
                  </a:cxn>
                  <a:cxn ang="0">
                    <a:pos x="2612" y="348"/>
                  </a:cxn>
                  <a:cxn ang="0">
                    <a:pos x="2783" y="478"/>
                  </a:cxn>
                  <a:cxn ang="0">
                    <a:pos x="2985" y="576"/>
                  </a:cxn>
                  <a:cxn ang="0">
                    <a:pos x="3177" y="652"/>
                  </a:cxn>
                  <a:cxn ang="0">
                    <a:pos x="3378" y="772"/>
                  </a:cxn>
                  <a:cxn ang="0">
                    <a:pos x="3580" y="706"/>
                  </a:cxn>
                  <a:cxn ang="0">
                    <a:pos x="3782" y="772"/>
                  </a:cxn>
                  <a:cxn ang="0">
                    <a:pos x="3983" y="706"/>
                  </a:cxn>
                  <a:cxn ang="0">
                    <a:pos x="4195" y="696"/>
                  </a:cxn>
                  <a:cxn ang="0">
                    <a:pos x="4397" y="783"/>
                  </a:cxn>
                  <a:cxn ang="0">
                    <a:pos x="4599" y="783"/>
                  </a:cxn>
                  <a:cxn ang="0">
                    <a:pos x="4800" y="761"/>
                  </a:cxn>
                  <a:cxn ang="0">
                    <a:pos x="4760" y="848"/>
                  </a:cxn>
                  <a:cxn ang="0">
                    <a:pos x="4498" y="924"/>
                  </a:cxn>
                  <a:cxn ang="0">
                    <a:pos x="4296" y="978"/>
                  </a:cxn>
                  <a:cxn ang="0">
                    <a:pos x="4276" y="1130"/>
                  </a:cxn>
                  <a:cxn ang="0">
                    <a:pos x="4165" y="1293"/>
                  </a:cxn>
                  <a:cxn ang="0">
                    <a:pos x="3933" y="1337"/>
                  </a:cxn>
                  <a:cxn ang="0">
                    <a:pos x="3620" y="1185"/>
                  </a:cxn>
                  <a:cxn ang="0">
                    <a:pos x="3409" y="1011"/>
                  </a:cxn>
                  <a:cxn ang="0">
                    <a:pos x="3177" y="978"/>
                  </a:cxn>
                  <a:cxn ang="0">
                    <a:pos x="2955" y="859"/>
                  </a:cxn>
                  <a:cxn ang="0">
                    <a:pos x="2703" y="848"/>
                  </a:cxn>
                  <a:cxn ang="0">
                    <a:pos x="2471" y="924"/>
                  </a:cxn>
                  <a:cxn ang="0">
                    <a:pos x="2239" y="859"/>
                  </a:cxn>
                  <a:cxn ang="0">
                    <a:pos x="2027" y="772"/>
                  </a:cxn>
                  <a:cxn ang="0">
                    <a:pos x="1926" y="946"/>
                  </a:cxn>
                  <a:cxn ang="0">
                    <a:pos x="1916" y="1163"/>
                  </a:cxn>
                  <a:cxn ang="0">
                    <a:pos x="1805" y="1359"/>
                  </a:cxn>
                  <a:cxn ang="0">
                    <a:pos x="1593" y="1402"/>
                  </a:cxn>
                  <a:cxn ang="0">
                    <a:pos x="1382" y="1326"/>
                  </a:cxn>
                  <a:cxn ang="0">
                    <a:pos x="1180" y="1239"/>
                  </a:cxn>
                  <a:cxn ang="0">
                    <a:pos x="978" y="1217"/>
                  </a:cxn>
                  <a:cxn ang="0">
                    <a:pos x="777" y="1337"/>
                  </a:cxn>
                  <a:cxn ang="0">
                    <a:pos x="625" y="1250"/>
                  </a:cxn>
                  <a:cxn ang="0">
                    <a:pos x="504" y="1087"/>
                  </a:cxn>
                  <a:cxn ang="0">
                    <a:pos x="373" y="902"/>
                  </a:cxn>
                  <a:cxn ang="0">
                    <a:pos x="182" y="783"/>
                  </a:cxn>
                  <a:cxn ang="0">
                    <a:pos x="121" y="598"/>
                  </a:cxn>
                  <a:cxn ang="0">
                    <a:pos x="61" y="413"/>
                  </a:cxn>
                  <a:cxn ang="0">
                    <a:pos x="61" y="196"/>
                  </a:cxn>
                  <a:cxn ang="0">
                    <a:pos x="0" y="0"/>
                  </a:cxn>
                </a:cxnLst>
                <a:rect l="0" t="0" r="r" b="b"/>
                <a:pathLst>
                  <a:path w="4882" h="1403">
                    <a:moveTo>
                      <a:pt x="0" y="0"/>
                    </a:moveTo>
                    <a:lnTo>
                      <a:pt x="40" y="22"/>
                    </a:lnTo>
                    <a:lnTo>
                      <a:pt x="81" y="33"/>
                    </a:lnTo>
                    <a:lnTo>
                      <a:pt x="121" y="11"/>
                    </a:lnTo>
                    <a:lnTo>
                      <a:pt x="151" y="54"/>
                    </a:lnTo>
                    <a:lnTo>
                      <a:pt x="192" y="76"/>
                    </a:lnTo>
                    <a:lnTo>
                      <a:pt x="222" y="120"/>
                    </a:lnTo>
                    <a:lnTo>
                      <a:pt x="242" y="163"/>
                    </a:lnTo>
                    <a:lnTo>
                      <a:pt x="252" y="206"/>
                    </a:lnTo>
                    <a:lnTo>
                      <a:pt x="282" y="250"/>
                    </a:lnTo>
                    <a:lnTo>
                      <a:pt x="323" y="272"/>
                    </a:lnTo>
                    <a:lnTo>
                      <a:pt x="363" y="272"/>
                    </a:lnTo>
                    <a:lnTo>
                      <a:pt x="403" y="250"/>
                    </a:lnTo>
                    <a:lnTo>
                      <a:pt x="484" y="250"/>
                    </a:lnTo>
                    <a:lnTo>
                      <a:pt x="524" y="261"/>
                    </a:lnTo>
                    <a:lnTo>
                      <a:pt x="565" y="304"/>
                    </a:lnTo>
                    <a:lnTo>
                      <a:pt x="595" y="348"/>
                    </a:lnTo>
                    <a:lnTo>
                      <a:pt x="635" y="380"/>
                    </a:lnTo>
                    <a:lnTo>
                      <a:pt x="666" y="424"/>
                    </a:lnTo>
                    <a:lnTo>
                      <a:pt x="686" y="467"/>
                    </a:lnTo>
                    <a:lnTo>
                      <a:pt x="686" y="511"/>
                    </a:lnTo>
                    <a:lnTo>
                      <a:pt x="686" y="554"/>
                    </a:lnTo>
                    <a:lnTo>
                      <a:pt x="706" y="609"/>
                    </a:lnTo>
                    <a:lnTo>
                      <a:pt x="726" y="663"/>
                    </a:lnTo>
                    <a:lnTo>
                      <a:pt x="766" y="706"/>
                    </a:lnTo>
                    <a:lnTo>
                      <a:pt x="807" y="717"/>
                    </a:lnTo>
                    <a:lnTo>
                      <a:pt x="847" y="674"/>
                    </a:lnTo>
                    <a:lnTo>
                      <a:pt x="887" y="652"/>
                    </a:lnTo>
                    <a:lnTo>
                      <a:pt x="908" y="696"/>
                    </a:lnTo>
                    <a:lnTo>
                      <a:pt x="918" y="739"/>
                    </a:lnTo>
                    <a:lnTo>
                      <a:pt x="898" y="783"/>
                    </a:lnTo>
                    <a:lnTo>
                      <a:pt x="887" y="826"/>
                    </a:lnTo>
                    <a:lnTo>
                      <a:pt x="928" y="869"/>
                    </a:lnTo>
                    <a:lnTo>
                      <a:pt x="968" y="848"/>
                    </a:lnTo>
                    <a:lnTo>
                      <a:pt x="1008" y="815"/>
                    </a:lnTo>
                    <a:lnTo>
                      <a:pt x="1049" y="826"/>
                    </a:lnTo>
                    <a:lnTo>
                      <a:pt x="1089" y="848"/>
                    </a:lnTo>
                    <a:lnTo>
                      <a:pt x="1129" y="848"/>
                    </a:lnTo>
                    <a:lnTo>
                      <a:pt x="1170" y="859"/>
                    </a:lnTo>
                    <a:lnTo>
                      <a:pt x="1210" y="869"/>
                    </a:lnTo>
                    <a:lnTo>
                      <a:pt x="1220" y="826"/>
                    </a:lnTo>
                    <a:lnTo>
                      <a:pt x="1261" y="815"/>
                    </a:lnTo>
                    <a:lnTo>
                      <a:pt x="1301" y="826"/>
                    </a:lnTo>
                    <a:lnTo>
                      <a:pt x="1341" y="815"/>
                    </a:lnTo>
                    <a:lnTo>
                      <a:pt x="1331" y="772"/>
                    </a:lnTo>
                    <a:lnTo>
                      <a:pt x="1331" y="728"/>
                    </a:lnTo>
                    <a:lnTo>
                      <a:pt x="1372" y="696"/>
                    </a:lnTo>
                    <a:lnTo>
                      <a:pt x="1392" y="652"/>
                    </a:lnTo>
                    <a:lnTo>
                      <a:pt x="1382" y="609"/>
                    </a:lnTo>
                    <a:lnTo>
                      <a:pt x="1412" y="565"/>
                    </a:lnTo>
                    <a:lnTo>
                      <a:pt x="1412" y="522"/>
                    </a:lnTo>
                    <a:lnTo>
                      <a:pt x="1372" y="500"/>
                    </a:lnTo>
                    <a:lnTo>
                      <a:pt x="1331" y="446"/>
                    </a:lnTo>
                    <a:lnTo>
                      <a:pt x="1301" y="402"/>
                    </a:lnTo>
                    <a:lnTo>
                      <a:pt x="1291" y="359"/>
                    </a:lnTo>
                    <a:lnTo>
                      <a:pt x="1291" y="315"/>
                    </a:lnTo>
                    <a:lnTo>
                      <a:pt x="1301" y="272"/>
                    </a:lnTo>
                    <a:lnTo>
                      <a:pt x="1341" y="228"/>
                    </a:lnTo>
                    <a:lnTo>
                      <a:pt x="1372" y="185"/>
                    </a:lnTo>
                    <a:lnTo>
                      <a:pt x="1412" y="163"/>
                    </a:lnTo>
                    <a:lnTo>
                      <a:pt x="1442" y="206"/>
                    </a:lnTo>
                    <a:lnTo>
                      <a:pt x="1482" y="217"/>
                    </a:lnTo>
                    <a:lnTo>
                      <a:pt x="1523" y="206"/>
                    </a:lnTo>
                    <a:lnTo>
                      <a:pt x="1563" y="206"/>
                    </a:lnTo>
                    <a:lnTo>
                      <a:pt x="1603" y="206"/>
                    </a:lnTo>
                    <a:lnTo>
                      <a:pt x="1654" y="196"/>
                    </a:lnTo>
                    <a:lnTo>
                      <a:pt x="1694" y="185"/>
                    </a:lnTo>
                    <a:lnTo>
                      <a:pt x="1735" y="185"/>
                    </a:lnTo>
                    <a:lnTo>
                      <a:pt x="1775" y="206"/>
                    </a:lnTo>
                    <a:lnTo>
                      <a:pt x="1785" y="250"/>
                    </a:lnTo>
                    <a:lnTo>
                      <a:pt x="1825" y="250"/>
                    </a:lnTo>
                    <a:lnTo>
                      <a:pt x="1866" y="283"/>
                    </a:lnTo>
                    <a:lnTo>
                      <a:pt x="1906" y="315"/>
                    </a:lnTo>
                    <a:lnTo>
                      <a:pt x="1946" y="293"/>
                    </a:lnTo>
                    <a:lnTo>
                      <a:pt x="1967" y="250"/>
                    </a:lnTo>
                    <a:lnTo>
                      <a:pt x="1977" y="206"/>
                    </a:lnTo>
                    <a:lnTo>
                      <a:pt x="1997" y="163"/>
                    </a:lnTo>
                    <a:lnTo>
                      <a:pt x="2037" y="152"/>
                    </a:lnTo>
                    <a:lnTo>
                      <a:pt x="2047" y="196"/>
                    </a:lnTo>
                    <a:lnTo>
                      <a:pt x="2088" y="217"/>
                    </a:lnTo>
                    <a:lnTo>
                      <a:pt x="2128" y="217"/>
                    </a:lnTo>
                    <a:lnTo>
                      <a:pt x="2138" y="174"/>
                    </a:lnTo>
                    <a:lnTo>
                      <a:pt x="2138" y="130"/>
                    </a:lnTo>
                    <a:lnTo>
                      <a:pt x="2178" y="120"/>
                    </a:lnTo>
                    <a:lnTo>
                      <a:pt x="2219" y="120"/>
                    </a:lnTo>
                    <a:lnTo>
                      <a:pt x="2259" y="163"/>
                    </a:lnTo>
                    <a:lnTo>
                      <a:pt x="2299" y="196"/>
                    </a:lnTo>
                    <a:lnTo>
                      <a:pt x="2340" y="196"/>
                    </a:lnTo>
                    <a:lnTo>
                      <a:pt x="2380" y="217"/>
                    </a:lnTo>
                    <a:lnTo>
                      <a:pt x="2420" y="261"/>
                    </a:lnTo>
                    <a:lnTo>
                      <a:pt x="2451" y="304"/>
                    </a:lnTo>
                    <a:lnTo>
                      <a:pt x="2491" y="337"/>
                    </a:lnTo>
                    <a:lnTo>
                      <a:pt x="2531" y="348"/>
                    </a:lnTo>
                    <a:lnTo>
                      <a:pt x="2572" y="348"/>
                    </a:lnTo>
                    <a:lnTo>
                      <a:pt x="2612" y="348"/>
                    </a:lnTo>
                    <a:lnTo>
                      <a:pt x="2652" y="359"/>
                    </a:lnTo>
                    <a:lnTo>
                      <a:pt x="2693" y="370"/>
                    </a:lnTo>
                    <a:lnTo>
                      <a:pt x="2733" y="391"/>
                    </a:lnTo>
                    <a:lnTo>
                      <a:pt x="2773" y="435"/>
                    </a:lnTo>
                    <a:lnTo>
                      <a:pt x="2783" y="478"/>
                    </a:lnTo>
                    <a:lnTo>
                      <a:pt x="2804" y="522"/>
                    </a:lnTo>
                    <a:lnTo>
                      <a:pt x="2854" y="565"/>
                    </a:lnTo>
                    <a:lnTo>
                      <a:pt x="2894" y="576"/>
                    </a:lnTo>
                    <a:lnTo>
                      <a:pt x="2945" y="576"/>
                    </a:lnTo>
                    <a:lnTo>
                      <a:pt x="2985" y="576"/>
                    </a:lnTo>
                    <a:lnTo>
                      <a:pt x="3025" y="576"/>
                    </a:lnTo>
                    <a:lnTo>
                      <a:pt x="3066" y="576"/>
                    </a:lnTo>
                    <a:lnTo>
                      <a:pt x="3106" y="587"/>
                    </a:lnTo>
                    <a:lnTo>
                      <a:pt x="3146" y="609"/>
                    </a:lnTo>
                    <a:lnTo>
                      <a:pt x="3177" y="652"/>
                    </a:lnTo>
                    <a:lnTo>
                      <a:pt x="3217" y="685"/>
                    </a:lnTo>
                    <a:lnTo>
                      <a:pt x="3257" y="696"/>
                    </a:lnTo>
                    <a:lnTo>
                      <a:pt x="3298" y="728"/>
                    </a:lnTo>
                    <a:lnTo>
                      <a:pt x="3338" y="772"/>
                    </a:lnTo>
                    <a:lnTo>
                      <a:pt x="3378" y="772"/>
                    </a:lnTo>
                    <a:lnTo>
                      <a:pt x="3419" y="772"/>
                    </a:lnTo>
                    <a:lnTo>
                      <a:pt x="3469" y="761"/>
                    </a:lnTo>
                    <a:lnTo>
                      <a:pt x="3509" y="761"/>
                    </a:lnTo>
                    <a:lnTo>
                      <a:pt x="3540" y="717"/>
                    </a:lnTo>
                    <a:lnTo>
                      <a:pt x="3580" y="706"/>
                    </a:lnTo>
                    <a:lnTo>
                      <a:pt x="3620" y="706"/>
                    </a:lnTo>
                    <a:lnTo>
                      <a:pt x="3661" y="706"/>
                    </a:lnTo>
                    <a:lnTo>
                      <a:pt x="3701" y="750"/>
                    </a:lnTo>
                    <a:lnTo>
                      <a:pt x="3741" y="772"/>
                    </a:lnTo>
                    <a:lnTo>
                      <a:pt x="3782" y="772"/>
                    </a:lnTo>
                    <a:lnTo>
                      <a:pt x="3822" y="761"/>
                    </a:lnTo>
                    <a:lnTo>
                      <a:pt x="3862" y="739"/>
                    </a:lnTo>
                    <a:lnTo>
                      <a:pt x="3903" y="717"/>
                    </a:lnTo>
                    <a:lnTo>
                      <a:pt x="3943" y="706"/>
                    </a:lnTo>
                    <a:lnTo>
                      <a:pt x="3983" y="706"/>
                    </a:lnTo>
                    <a:lnTo>
                      <a:pt x="4034" y="706"/>
                    </a:lnTo>
                    <a:lnTo>
                      <a:pt x="4074" y="696"/>
                    </a:lnTo>
                    <a:lnTo>
                      <a:pt x="4115" y="696"/>
                    </a:lnTo>
                    <a:lnTo>
                      <a:pt x="4155" y="696"/>
                    </a:lnTo>
                    <a:lnTo>
                      <a:pt x="4195" y="696"/>
                    </a:lnTo>
                    <a:lnTo>
                      <a:pt x="4236" y="717"/>
                    </a:lnTo>
                    <a:lnTo>
                      <a:pt x="4276" y="750"/>
                    </a:lnTo>
                    <a:lnTo>
                      <a:pt x="4316" y="772"/>
                    </a:lnTo>
                    <a:lnTo>
                      <a:pt x="4357" y="783"/>
                    </a:lnTo>
                    <a:lnTo>
                      <a:pt x="4397" y="783"/>
                    </a:lnTo>
                    <a:lnTo>
                      <a:pt x="4437" y="783"/>
                    </a:lnTo>
                    <a:lnTo>
                      <a:pt x="4478" y="783"/>
                    </a:lnTo>
                    <a:lnTo>
                      <a:pt x="4518" y="783"/>
                    </a:lnTo>
                    <a:lnTo>
                      <a:pt x="4558" y="783"/>
                    </a:lnTo>
                    <a:lnTo>
                      <a:pt x="4599" y="783"/>
                    </a:lnTo>
                    <a:lnTo>
                      <a:pt x="4639" y="783"/>
                    </a:lnTo>
                    <a:lnTo>
                      <a:pt x="4679" y="772"/>
                    </a:lnTo>
                    <a:lnTo>
                      <a:pt x="4720" y="761"/>
                    </a:lnTo>
                    <a:lnTo>
                      <a:pt x="4760" y="761"/>
                    </a:lnTo>
                    <a:lnTo>
                      <a:pt x="4800" y="761"/>
                    </a:lnTo>
                    <a:lnTo>
                      <a:pt x="4841" y="772"/>
                    </a:lnTo>
                    <a:lnTo>
                      <a:pt x="4881" y="772"/>
                    </a:lnTo>
                    <a:lnTo>
                      <a:pt x="4841" y="815"/>
                    </a:lnTo>
                    <a:lnTo>
                      <a:pt x="4800" y="826"/>
                    </a:lnTo>
                    <a:lnTo>
                      <a:pt x="4760" y="848"/>
                    </a:lnTo>
                    <a:lnTo>
                      <a:pt x="4720" y="880"/>
                    </a:lnTo>
                    <a:lnTo>
                      <a:pt x="4679" y="891"/>
                    </a:lnTo>
                    <a:lnTo>
                      <a:pt x="4629" y="913"/>
                    </a:lnTo>
                    <a:lnTo>
                      <a:pt x="4548" y="924"/>
                    </a:lnTo>
                    <a:lnTo>
                      <a:pt x="4498" y="924"/>
                    </a:lnTo>
                    <a:lnTo>
                      <a:pt x="4457" y="935"/>
                    </a:lnTo>
                    <a:lnTo>
                      <a:pt x="4417" y="967"/>
                    </a:lnTo>
                    <a:lnTo>
                      <a:pt x="4377" y="978"/>
                    </a:lnTo>
                    <a:lnTo>
                      <a:pt x="4336" y="978"/>
                    </a:lnTo>
                    <a:lnTo>
                      <a:pt x="4296" y="978"/>
                    </a:lnTo>
                    <a:lnTo>
                      <a:pt x="4246" y="978"/>
                    </a:lnTo>
                    <a:lnTo>
                      <a:pt x="4205" y="1000"/>
                    </a:lnTo>
                    <a:lnTo>
                      <a:pt x="4205" y="1076"/>
                    </a:lnTo>
                    <a:lnTo>
                      <a:pt x="4215" y="1119"/>
                    </a:lnTo>
                    <a:lnTo>
                      <a:pt x="4276" y="1130"/>
                    </a:lnTo>
                    <a:lnTo>
                      <a:pt x="4316" y="1152"/>
                    </a:lnTo>
                    <a:lnTo>
                      <a:pt x="4276" y="1206"/>
                    </a:lnTo>
                    <a:lnTo>
                      <a:pt x="4236" y="1228"/>
                    </a:lnTo>
                    <a:lnTo>
                      <a:pt x="4195" y="1250"/>
                    </a:lnTo>
                    <a:lnTo>
                      <a:pt x="4165" y="1293"/>
                    </a:lnTo>
                    <a:lnTo>
                      <a:pt x="4125" y="1337"/>
                    </a:lnTo>
                    <a:lnTo>
                      <a:pt x="4074" y="1337"/>
                    </a:lnTo>
                    <a:lnTo>
                      <a:pt x="4024" y="1337"/>
                    </a:lnTo>
                    <a:lnTo>
                      <a:pt x="3973" y="1337"/>
                    </a:lnTo>
                    <a:lnTo>
                      <a:pt x="3933" y="1337"/>
                    </a:lnTo>
                    <a:lnTo>
                      <a:pt x="3842" y="1337"/>
                    </a:lnTo>
                    <a:lnTo>
                      <a:pt x="3731" y="1315"/>
                    </a:lnTo>
                    <a:lnTo>
                      <a:pt x="3691" y="1293"/>
                    </a:lnTo>
                    <a:lnTo>
                      <a:pt x="3651" y="1239"/>
                    </a:lnTo>
                    <a:lnTo>
                      <a:pt x="3620" y="1185"/>
                    </a:lnTo>
                    <a:lnTo>
                      <a:pt x="3600" y="1141"/>
                    </a:lnTo>
                    <a:lnTo>
                      <a:pt x="3550" y="1109"/>
                    </a:lnTo>
                    <a:lnTo>
                      <a:pt x="3489" y="1087"/>
                    </a:lnTo>
                    <a:lnTo>
                      <a:pt x="3449" y="1043"/>
                    </a:lnTo>
                    <a:lnTo>
                      <a:pt x="3409" y="1011"/>
                    </a:lnTo>
                    <a:lnTo>
                      <a:pt x="3368" y="989"/>
                    </a:lnTo>
                    <a:lnTo>
                      <a:pt x="3328" y="978"/>
                    </a:lnTo>
                    <a:lnTo>
                      <a:pt x="3257" y="967"/>
                    </a:lnTo>
                    <a:lnTo>
                      <a:pt x="3217" y="967"/>
                    </a:lnTo>
                    <a:lnTo>
                      <a:pt x="3177" y="978"/>
                    </a:lnTo>
                    <a:lnTo>
                      <a:pt x="3136" y="978"/>
                    </a:lnTo>
                    <a:lnTo>
                      <a:pt x="3106" y="935"/>
                    </a:lnTo>
                    <a:lnTo>
                      <a:pt x="3076" y="891"/>
                    </a:lnTo>
                    <a:lnTo>
                      <a:pt x="2995" y="869"/>
                    </a:lnTo>
                    <a:lnTo>
                      <a:pt x="2955" y="859"/>
                    </a:lnTo>
                    <a:lnTo>
                      <a:pt x="2904" y="837"/>
                    </a:lnTo>
                    <a:lnTo>
                      <a:pt x="2824" y="826"/>
                    </a:lnTo>
                    <a:lnTo>
                      <a:pt x="2783" y="815"/>
                    </a:lnTo>
                    <a:lnTo>
                      <a:pt x="2743" y="826"/>
                    </a:lnTo>
                    <a:lnTo>
                      <a:pt x="2703" y="848"/>
                    </a:lnTo>
                    <a:lnTo>
                      <a:pt x="2662" y="869"/>
                    </a:lnTo>
                    <a:lnTo>
                      <a:pt x="2612" y="880"/>
                    </a:lnTo>
                    <a:lnTo>
                      <a:pt x="2562" y="891"/>
                    </a:lnTo>
                    <a:lnTo>
                      <a:pt x="2511" y="902"/>
                    </a:lnTo>
                    <a:lnTo>
                      <a:pt x="2471" y="924"/>
                    </a:lnTo>
                    <a:lnTo>
                      <a:pt x="2430" y="924"/>
                    </a:lnTo>
                    <a:lnTo>
                      <a:pt x="2390" y="913"/>
                    </a:lnTo>
                    <a:lnTo>
                      <a:pt x="2350" y="902"/>
                    </a:lnTo>
                    <a:lnTo>
                      <a:pt x="2279" y="869"/>
                    </a:lnTo>
                    <a:lnTo>
                      <a:pt x="2239" y="859"/>
                    </a:lnTo>
                    <a:lnTo>
                      <a:pt x="2198" y="837"/>
                    </a:lnTo>
                    <a:lnTo>
                      <a:pt x="2158" y="815"/>
                    </a:lnTo>
                    <a:lnTo>
                      <a:pt x="2118" y="783"/>
                    </a:lnTo>
                    <a:lnTo>
                      <a:pt x="2067" y="772"/>
                    </a:lnTo>
                    <a:lnTo>
                      <a:pt x="2027" y="772"/>
                    </a:lnTo>
                    <a:lnTo>
                      <a:pt x="1987" y="793"/>
                    </a:lnTo>
                    <a:lnTo>
                      <a:pt x="1946" y="815"/>
                    </a:lnTo>
                    <a:lnTo>
                      <a:pt x="1926" y="859"/>
                    </a:lnTo>
                    <a:lnTo>
                      <a:pt x="1926" y="902"/>
                    </a:lnTo>
                    <a:lnTo>
                      <a:pt x="1926" y="946"/>
                    </a:lnTo>
                    <a:lnTo>
                      <a:pt x="1896" y="989"/>
                    </a:lnTo>
                    <a:lnTo>
                      <a:pt x="1876" y="1032"/>
                    </a:lnTo>
                    <a:lnTo>
                      <a:pt x="1876" y="1076"/>
                    </a:lnTo>
                    <a:lnTo>
                      <a:pt x="1896" y="1119"/>
                    </a:lnTo>
                    <a:lnTo>
                      <a:pt x="1916" y="1163"/>
                    </a:lnTo>
                    <a:lnTo>
                      <a:pt x="1916" y="1206"/>
                    </a:lnTo>
                    <a:lnTo>
                      <a:pt x="1916" y="1293"/>
                    </a:lnTo>
                    <a:lnTo>
                      <a:pt x="1906" y="1337"/>
                    </a:lnTo>
                    <a:lnTo>
                      <a:pt x="1866" y="1359"/>
                    </a:lnTo>
                    <a:lnTo>
                      <a:pt x="1805" y="1359"/>
                    </a:lnTo>
                    <a:lnTo>
                      <a:pt x="1755" y="1380"/>
                    </a:lnTo>
                    <a:lnTo>
                      <a:pt x="1714" y="1380"/>
                    </a:lnTo>
                    <a:lnTo>
                      <a:pt x="1674" y="1391"/>
                    </a:lnTo>
                    <a:lnTo>
                      <a:pt x="1634" y="1391"/>
                    </a:lnTo>
                    <a:lnTo>
                      <a:pt x="1593" y="1402"/>
                    </a:lnTo>
                    <a:lnTo>
                      <a:pt x="1553" y="1369"/>
                    </a:lnTo>
                    <a:lnTo>
                      <a:pt x="1513" y="1348"/>
                    </a:lnTo>
                    <a:lnTo>
                      <a:pt x="1472" y="1348"/>
                    </a:lnTo>
                    <a:lnTo>
                      <a:pt x="1432" y="1348"/>
                    </a:lnTo>
                    <a:lnTo>
                      <a:pt x="1382" y="1326"/>
                    </a:lnTo>
                    <a:lnTo>
                      <a:pt x="1341" y="1304"/>
                    </a:lnTo>
                    <a:lnTo>
                      <a:pt x="1301" y="1272"/>
                    </a:lnTo>
                    <a:lnTo>
                      <a:pt x="1261" y="1250"/>
                    </a:lnTo>
                    <a:lnTo>
                      <a:pt x="1220" y="1239"/>
                    </a:lnTo>
                    <a:lnTo>
                      <a:pt x="1180" y="1239"/>
                    </a:lnTo>
                    <a:lnTo>
                      <a:pt x="1140" y="1239"/>
                    </a:lnTo>
                    <a:lnTo>
                      <a:pt x="1099" y="1228"/>
                    </a:lnTo>
                    <a:lnTo>
                      <a:pt x="1059" y="1228"/>
                    </a:lnTo>
                    <a:lnTo>
                      <a:pt x="1019" y="1217"/>
                    </a:lnTo>
                    <a:lnTo>
                      <a:pt x="978" y="1217"/>
                    </a:lnTo>
                    <a:lnTo>
                      <a:pt x="938" y="1228"/>
                    </a:lnTo>
                    <a:lnTo>
                      <a:pt x="898" y="1250"/>
                    </a:lnTo>
                    <a:lnTo>
                      <a:pt x="857" y="1282"/>
                    </a:lnTo>
                    <a:lnTo>
                      <a:pt x="817" y="1315"/>
                    </a:lnTo>
                    <a:lnTo>
                      <a:pt x="777" y="1337"/>
                    </a:lnTo>
                    <a:lnTo>
                      <a:pt x="736" y="1369"/>
                    </a:lnTo>
                    <a:lnTo>
                      <a:pt x="696" y="1380"/>
                    </a:lnTo>
                    <a:lnTo>
                      <a:pt x="656" y="1337"/>
                    </a:lnTo>
                    <a:lnTo>
                      <a:pt x="645" y="1293"/>
                    </a:lnTo>
                    <a:lnTo>
                      <a:pt x="625" y="1250"/>
                    </a:lnTo>
                    <a:lnTo>
                      <a:pt x="625" y="1206"/>
                    </a:lnTo>
                    <a:lnTo>
                      <a:pt x="615" y="1163"/>
                    </a:lnTo>
                    <a:lnTo>
                      <a:pt x="595" y="1119"/>
                    </a:lnTo>
                    <a:lnTo>
                      <a:pt x="555" y="1098"/>
                    </a:lnTo>
                    <a:lnTo>
                      <a:pt x="504" y="1087"/>
                    </a:lnTo>
                    <a:lnTo>
                      <a:pt x="464" y="1076"/>
                    </a:lnTo>
                    <a:lnTo>
                      <a:pt x="424" y="1043"/>
                    </a:lnTo>
                    <a:lnTo>
                      <a:pt x="393" y="1000"/>
                    </a:lnTo>
                    <a:lnTo>
                      <a:pt x="383" y="956"/>
                    </a:lnTo>
                    <a:lnTo>
                      <a:pt x="373" y="902"/>
                    </a:lnTo>
                    <a:lnTo>
                      <a:pt x="353" y="859"/>
                    </a:lnTo>
                    <a:lnTo>
                      <a:pt x="313" y="837"/>
                    </a:lnTo>
                    <a:lnTo>
                      <a:pt x="272" y="804"/>
                    </a:lnTo>
                    <a:lnTo>
                      <a:pt x="232" y="783"/>
                    </a:lnTo>
                    <a:lnTo>
                      <a:pt x="182" y="783"/>
                    </a:lnTo>
                    <a:lnTo>
                      <a:pt x="141" y="783"/>
                    </a:lnTo>
                    <a:lnTo>
                      <a:pt x="131" y="739"/>
                    </a:lnTo>
                    <a:lnTo>
                      <a:pt x="121" y="696"/>
                    </a:lnTo>
                    <a:lnTo>
                      <a:pt x="121" y="641"/>
                    </a:lnTo>
                    <a:lnTo>
                      <a:pt x="121" y="598"/>
                    </a:lnTo>
                    <a:lnTo>
                      <a:pt x="121" y="554"/>
                    </a:lnTo>
                    <a:lnTo>
                      <a:pt x="121" y="511"/>
                    </a:lnTo>
                    <a:lnTo>
                      <a:pt x="121" y="467"/>
                    </a:lnTo>
                    <a:lnTo>
                      <a:pt x="81" y="456"/>
                    </a:lnTo>
                    <a:lnTo>
                      <a:pt x="61" y="413"/>
                    </a:lnTo>
                    <a:lnTo>
                      <a:pt x="61" y="370"/>
                    </a:lnTo>
                    <a:lnTo>
                      <a:pt x="61" y="326"/>
                    </a:lnTo>
                    <a:lnTo>
                      <a:pt x="61" y="283"/>
                    </a:lnTo>
                    <a:lnTo>
                      <a:pt x="50" y="239"/>
                    </a:lnTo>
                    <a:lnTo>
                      <a:pt x="61" y="196"/>
                    </a:lnTo>
                    <a:lnTo>
                      <a:pt x="91" y="152"/>
                    </a:lnTo>
                    <a:lnTo>
                      <a:pt x="91" y="109"/>
                    </a:lnTo>
                    <a:lnTo>
                      <a:pt x="61" y="65"/>
                    </a:lnTo>
                    <a:lnTo>
                      <a:pt x="20" y="43"/>
                    </a:lnTo>
                    <a:lnTo>
                      <a:pt x="0" y="0"/>
                    </a:lnTo>
                    <a:lnTo>
                      <a:pt x="0" y="6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6565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418" y="549"/>
                <a:ext cx="4993" cy="3253"/>
              </a:xfrm>
              <a:custGeom>
                <a:avLst/>
                <a:gdLst/>
                <a:ahLst/>
                <a:cxnLst>
                  <a:cxn ang="0">
                    <a:pos x="968" y="2686"/>
                  </a:cxn>
                  <a:cxn ang="0">
                    <a:pos x="766" y="3045"/>
                  </a:cxn>
                  <a:cxn ang="0">
                    <a:pos x="474" y="3121"/>
                  </a:cxn>
                  <a:cxn ang="0">
                    <a:pos x="161" y="3067"/>
                  </a:cxn>
                  <a:cxn ang="0">
                    <a:pos x="182" y="2893"/>
                  </a:cxn>
                  <a:cxn ang="0">
                    <a:pos x="504" y="2828"/>
                  </a:cxn>
                  <a:cxn ang="0">
                    <a:pos x="807" y="2708"/>
                  </a:cxn>
                  <a:cxn ang="0">
                    <a:pos x="958" y="2447"/>
                  </a:cxn>
                  <a:cxn ang="0">
                    <a:pos x="645" y="2186"/>
                  </a:cxn>
                  <a:cxn ang="0">
                    <a:pos x="303" y="2001"/>
                  </a:cxn>
                  <a:cxn ang="0">
                    <a:pos x="444" y="2012"/>
                  </a:cxn>
                  <a:cxn ang="0">
                    <a:pos x="837" y="2077"/>
                  </a:cxn>
                  <a:cxn ang="0">
                    <a:pos x="1190" y="2186"/>
                  </a:cxn>
                  <a:cxn ang="0">
                    <a:pos x="1291" y="2230"/>
                  </a:cxn>
                  <a:cxn ang="0">
                    <a:pos x="1553" y="1990"/>
                  </a:cxn>
                  <a:cxn ang="0">
                    <a:pos x="1896" y="1795"/>
                  </a:cxn>
                  <a:cxn ang="0">
                    <a:pos x="2047" y="1468"/>
                  </a:cxn>
                  <a:cxn ang="0">
                    <a:pos x="2148" y="1523"/>
                  </a:cxn>
                  <a:cxn ang="0">
                    <a:pos x="2350" y="1370"/>
                  </a:cxn>
                  <a:cxn ang="0">
                    <a:pos x="2158" y="1088"/>
                  </a:cxn>
                  <a:cxn ang="0">
                    <a:pos x="2077" y="653"/>
                  </a:cxn>
                  <a:cxn ang="0">
                    <a:pos x="1876" y="359"/>
                  </a:cxn>
                  <a:cxn ang="0">
                    <a:pos x="1674" y="65"/>
                  </a:cxn>
                  <a:cxn ang="0">
                    <a:pos x="1967" y="131"/>
                  </a:cxn>
                  <a:cxn ang="0">
                    <a:pos x="2198" y="348"/>
                  </a:cxn>
                  <a:cxn ang="0">
                    <a:pos x="2188" y="674"/>
                  </a:cxn>
                  <a:cxn ang="0">
                    <a:pos x="2309" y="914"/>
                  </a:cxn>
                  <a:cxn ang="0">
                    <a:pos x="2562" y="707"/>
                  </a:cxn>
                  <a:cxn ang="0">
                    <a:pos x="2400" y="326"/>
                  </a:cxn>
                  <a:cxn ang="0">
                    <a:pos x="2794" y="163"/>
                  </a:cxn>
                  <a:cxn ang="0">
                    <a:pos x="3207" y="196"/>
                  </a:cxn>
                  <a:cxn ang="0">
                    <a:pos x="3247" y="555"/>
                  </a:cxn>
                  <a:cxn ang="0">
                    <a:pos x="3086" y="783"/>
                  </a:cxn>
                  <a:cxn ang="0">
                    <a:pos x="2783" y="881"/>
                  </a:cxn>
                  <a:cxn ang="0">
                    <a:pos x="3096" y="1055"/>
                  </a:cxn>
                  <a:cxn ang="0">
                    <a:pos x="3499" y="1033"/>
                  </a:cxn>
                  <a:cxn ang="0">
                    <a:pos x="3741" y="1283"/>
                  </a:cxn>
                  <a:cxn ang="0">
                    <a:pos x="3661" y="1664"/>
                  </a:cxn>
                  <a:cxn ang="0">
                    <a:pos x="3873" y="1903"/>
                  </a:cxn>
                  <a:cxn ang="0">
                    <a:pos x="4175" y="1784"/>
                  </a:cxn>
                  <a:cxn ang="0">
                    <a:pos x="4468" y="1631"/>
                  </a:cxn>
                  <a:cxn ang="0">
                    <a:pos x="4720" y="1392"/>
                  </a:cxn>
                  <a:cxn ang="0">
                    <a:pos x="4992" y="1490"/>
                  </a:cxn>
                  <a:cxn ang="0">
                    <a:pos x="4730" y="1762"/>
                  </a:cxn>
                  <a:cxn ang="0">
                    <a:pos x="4518" y="2132"/>
                  </a:cxn>
                  <a:cxn ang="0">
                    <a:pos x="4266" y="2491"/>
                  </a:cxn>
                  <a:cxn ang="0">
                    <a:pos x="3812" y="2469"/>
                  </a:cxn>
                  <a:cxn ang="0">
                    <a:pos x="3560" y="2317"/>
                  </a:cxn>
                  <a:cxn ang="0">
                    <a:pos x="3550" y="1849"/>
                  </a:cxn>
                  <a:cxn ang="0">
                    <a:pos x="3348" y="1566"/>
                  </a:cxn>
                  <a:cxn ang="0">
                    <a:pos x="3005" y="1773"/>
                  </a:cxn>
                  <a:cxn ang="0">
                    <a:pos x="2824" y="1566"/>
                  </a:cxn>
                  <a:cxn ang="0">
                    <a:pos x="2582" y="1294"/>
                  </a:cxn>
                  <a:cxn ang="0">
                    <a:pos x="2279" y="1577"/>
                  </a:cxn>
                  <a:cxn ang="0">
                    <a:pos x="2158" y="2001"/>
                  </a:cxn>
                  <a:cxn ang="0">
                    <a:pos x="1896" y="2328"/>
                  </a:cxn>
                  <a:cxn ang="0">
                    <a:pos x="1755" y="2643"/>
                  </a:cxn>
                  <a:cxn ang="0">
                    <a:pos x="1392" y="2436"/>
                  </a:cxn>
                </a:cxnLst>
                <a:rect l="0" t="0" r="r" b="b"/>
                <a:pathLst>
                  <a:path w="4993" h="3253">
                    <a:moveTo>
                      <a:pt x="1240" y="2415"/>
                    </a:moveTo>
                    <a:lnTo>
                      <a:pt x="1190" y="2436"/>
                    </a:lnTo>
                    <a:lnTo>
                      <a:pt x="1150" y="2458"/>
                    </a:lnTo>
                    <a:lnTo>
                      <a:pt x="1140" y="2502"/>
                    </a:lnTo>
                    <a:lnTo>
                      <a:pt x="1140" y="2545"/>
                    </a:lnTo>
                    <a:lnTo>
                      <a:pt x="1119" y="2589"/>
                    </a:lnTo>
                    <a:lnTo>
                      <a:pt x="1079" y="2610"/>
                    </a:lnTo>
                    <a:lnTo>
                      <a:pt x="1039" y="2621"/>
                    </a:lnTo>
                    <a:lnTo>
                      <a:pt x="998" y="2643"/>
                    </a:lnTo>
                    <a:lnTo>
                      <a:pt x="968" y="2686"/>
                    </a:lnTo>
                    <a:lnTo>
                      <a:pt x="968" y="2730"/>
                    </a:lnTo>
                    <a:lnTo>
                      <a:pt x="958" y="2784"/>
                    </a:lnTo>
                    <a:lnTo>
                      <a:pt x="958" y="2828"/>
                    </a:lnTo>
                    <a:lnTo>
                      <a:pt x="968" y="2871"/>
                    </a:lnTo>
                    <a:lnTo>
                      <a:pt x="968" y="2915"/>
                    </a:lnTo>
                    <a:lnTo>
                      <a:pt x="938" y="2958"/>
                    </a:lnTo>
                    <a:lnTo>
                      <a:pt x="887" y="2980"/>
                    </a:lnTo>
                    <a:lnTo>
                      <a:pt x="847" y="3013"/>
                    </a:lnTo>
                    <a:lnTo>
                      <a:pt x="807" y="3045"/>
                    </a:lnTo>
                    <a:lnTo>
                      <a:pt x="766" y="3045"/>
                    </a:lnTo>
                    <a:lnTo>
                      <a:pt x="716" y="3045"/>
                    </a:lnTo>
                    <a:lnTo>
                      <a:pt x="676" y="3056"/>
                    </a:lnTo>
                    <a:lnTo>
                      <a:pt x="666" y="3100"/>
                    </a:lnTo>
                    <a:lnTo>
                      <a:pt x="666" y="3154"/>
                    </a:lnTo>
                    <a:lnTo>
                      <a:pt x="645" y="3198"/>
                    </a:lnTo>
                    <a:lnTo>
                      <a:pt x="595" y="3241"/>
                    </a:lnTo>
                    <a:lnTo>
                      <a:pt x="555" y="3252"/>
                    </a:lnTo>
                    <a:lnTo>
                      <a:pt x="524" y="3208"/>
                    </a:lnTo>
                    <a:lnTo>
                      <a:pt x="504" y="3165"/>
                    </a:lnTo>
                    <a:lnTo>
                      <a:pt x="474" y="3121"/>
                    </a:lnTo>
                    <a:lnTo>
                      <a:pt x="484" y="3078"/>
                    </a:lnTo>
                    <a:lnTo>
                      <a:pt x="484" y="3034"/>
                    </a:lnTo>
                    <a:lnTo>
                      <a:pt x="444" y="3013"/>
                    </a:lnTo>
                    <a:lnTo>
                      <a:pt x="403" y="3013"/>
                    </a:lnTo>
                    <a:lnTo>
                      <a:pt x="363" y="3024"/>
                    </a:lnTo>
                    <a:lnTo>
                      <a:pt x="323" y="3045"/>
                    </a:lnTo>
                    <a:lnTo>
                      <a:pt x="282" y="3067"/>
                    </a:lnTo>
                    <a:lnTo>
                      <a:pt x="242" y="3078"/>
                    </a:lnTo>
                    <a:lnTo>
                      <a:pt x="202" y="3067"/>
                    </a:lnTo>
                    <a:lnTo>
                      <a:pt x="161" y="3067"/>
                    </a:lnTo>
                    <a:lnTo>
                      <a:pt x="121" y="3024"/>
                    </a:lnTo>
                    <a:lnTo>
                      <a:pt x="121" y="2980"/>
                    </a:lnTo>
                    <a:lnTo>
                      <a:pt x="91" y="2937"/>
                    </a:lnTo>
                    <a:lnTo>
                      <a:pt x="40" y="2915"/>
                    </a:lnTo>
                    <a:lnTo>
                      <a:pt x="0" y="2860"/>
                    </a:lnTo>
                    <a:lnTo>
                      <a:pt x="30" y="2817"/>
                    </a:lnTo>
                    <a:lnTo>
                      <a:pt x="71" y="2828"/>
                    </a:lnTo>
                    <a:lnTo>
                      <a:pt x="91" y="2871"/>
                    </a:lnTo>
                    <a:lnTo>
                      <a:pt x="141" y="2893"/>
                    </a:lnTo>
                    <a:lnTo>
                      <a:pt x="182" y="2893"/>
                    </a:lnTo>
                    <a:lnTo>
                      <a:pt x="202" y="2937"/>
                    </a:lnTo>
                    <a:lnTo>
                      <a:pt x="252" y="2969"/>
                    </a:lnTo>
                    <a:lnTo>
                      <a:pt x="292" y="2937"/>
                    </a:lnTo>
                    <a:lnTo>
                      <a:pt x="303" y="2893"/>
                    </a:lnTo>
                    <a:lnTo>
                      <a:pt x="303" y="2850"/>
                    </a:lnTo>
                    <a:lnTo>
                      <a:pt x="343" y="2839"/>
                    </a:lnTo>
                    <a:lnTo>
                      <a:pt x="383" y="2860"/>
                    </a:lnTo>
                    <a:lnTo>
                      <a:pt x="424" y="2828"/>
                    </a:lnTo>
                    <a:lnTo>
                      <a:pt x="464" y="2795"/>
                    </a:lnTo>
                    <a:lnTo>
                      <a:pt x="504" y="2828"/>
                    </a:lnTo>
                    <a:lnTo>
                      <a:pt x="555" y="2860"/>
                    </a:lnTo>
                    <a:lnTo>
                      <a:pt x="595" y="2871"/>
                    </a:lnTo>
                    <a:lnTo>
                      <a:pt x="645" y="2882"/>
                    </a:lnTo>
                    <a:lnTo>
                      <a:pt x="656" y="2839"/>
                    </a:lnTo>
                    <a:lnTo>
                      <a:pt x="645" y="2795"/>
                    </a:lnTo>
                    <a:lnTo>
                      <a:pt x="686" y="2773"/>
                    </a:lnTo>
                    <a:lnTo>
                      <a:pt x="686" y="2730"/>
                    </a:lnTo>
                    <a:lnTo>
                      <a:pt x="726" y="2708"/>
                    </a:lnTo>
                    <a:lnTo>
                      <a:pt x="766" y="2708"/>
                    </a:lnTo>
                    <a:lnTo>
                      <a:pt x="807" y="2708"/>
                    </a:lnTo>
                    <a:lnTo>
                      <a:pt x="847" y="2686"/>
                    </a:lnTo>
                    <a:lnTo>
                      <a:pt x="887" y="2665"/>
                    </a:lnTo>
                    <a:lnTo>
                      <a:pt x="918" y="2621"/>
                    </a:lnTo>
                    <a:lnTo>
                      <a:pt x="958" y="2599"/>
                    </a:lnTo>
                    <a:lnTo>
                      <a:pt x="998" y="2599"/>
                    </a:lnTo>
                    <a:lnTo>
                      <a:pt x="1019" y="2556"/>
                    </a:lnTo>
                    <a:lnTo>
                      <a:pt x="1049" y="2512"/>
                    </a:lnTo>
                    <a:lnTo>
                      <a:pt x="1039" y="2469"/>
                    </a:lnTo>
                    <a:lnTo>
                      <a:pt x="998" y="2447"/>
                    </a:lnTo>
                    <a:lnTo>
                      <a:pt x="958" y="2447"/>
                    </a:lnTo>
                    <a:lnTo>
                      <a:pt x="918" y="2425"/>
                    </a:lnTo>
                    <a:lnTo>
                      <a:pt x="877" y="2404"/>
                    </a:lnTo>
                    <a:lnTo>
                      <a:pt x="837" y="2415"/>
                    </a:lnTo>
                    <a:lnTo>
                      <a:pt x="797" y="2404"/>
                    </a:lnTo>
                    <a:lnTo>
                      <a:pt x="777" y="2360"/>
                    </a:lnTo>
                    <a:lnTo>
                      <a:pt x="797" y="2317"/>
                    </a:lnTo>
                    <a:lnTo>
                      <a:pt x="807" y="2273"/>
                    </a:lnTo>
                    <a:lnTo>
                      <a:pt x="716" y="2241"/>
                    </a:lnTo>
                    <a:lnTo>
                      <a:pt x="676" y="2230"/>
                    </a:lnTo>
                    <a:lnTo>
                      <a:pt x="645" y="2186"/>
                    </a:lnTo>
                    <a:lnTo>
                      <a:pt x="605" y="2164"/>
                    </a:lnTo>
                    <a:lnTo>
                      <a:pt x="565" y="2153"/>
                    </a:lnTo>
                    <a:lnTo>
                      <a:pt x="524" y="2132"/>
                    </a:lnTo>
                    <a:lnTo>
                      <a:pt x="484" y="2110"/>
                    </a:lnTo>
                    <a:lnTo>
                      <a:pt x="444" y="2110"/>
                    </a:lnTo>
                    <a:lnTo>
                      <a:pt x="403" y="2099"/>
                    </a:lnTo>
                    <a:lnTo>
                      <a:pt x="363" y="2099"/>
                    </a:lnTo>
                    <a:lnTo>
                      <a:pt x="343" y="2056"/>
                    </a:lnTo>
                    <a:lnTo>
                      <a:pt x="343" y="2012"/>
                    </a:lnTo>
                    <a:lnTo>
                      <a:pt x="303" y="2001"/>
                    </a:lnTo>
                    <a:lnTo>
                      <a:pt x="282" y="1958"/>
                    </a:lnTo>
                    <a:lnTo>
                      <a:pt x="242" y="1914"/>
                    </a:lnTo>
                    <a:lnTo>
                      <a:pt x="222" y="1871"/>
                    </a:lnTo>
                    <a:lnTo>
                      <a:pt x="242" y="1827"/>
                    </a:lnTo>
                    <a:lnTo>
                      <a:pt x="282" y="1827"/>
                    </a:lnTo>
                    <a:lnTo>
                      <a:pt x="313" y="1871"/>
                    </a:lnTo>
                    <a:lnTo>
                      <a:pt x="353" y="1903"/>
                    </a:lnTo>
                    <a:lnTo>
                      <a:pt x="393" y="1925"/>
                    </a:lnTo>
                    <a:lnTo>
                      <a:pt x="403" y="1969"/>
                    </a:lnTo>
                    <a:lnTo>
                      <a:pt x="444" y="2012"/>
                    </a:lnTo>
                    <a:lnTo>
                      <a:pt x="484" y="2023"/>
                    </a:lnTo>
                    <a:lnTo>
                      <a:pt x="524" y="2066"/>
                    </a:lnTo>
                    <a:lnTo>
                      <a:pt x="555" y="2110"/>
                    </a:lnTo>
                    <a:lnTo>
                      <a:pt x="595" y="2121"/>
                    </a:lnTo>
                    <a:lnTo>
                      <a:pt x="635" y="2121"/>
                    </a:lnTo>
                    <a:lnTo>
                      <a:pt x="676" y="2121"/>
                    </a:lnTo>
                    <a:lnTo>
                      <a:pt x="716" y="2099"/>
                    </a:lnTo>
                    <a:lnTo>
                      <a:pt x="756" y="2066"/>
                    </a:lnTo>
                    <a:lnTo>
                      <a:pt x="797" y="2056"/>
                    </a:lnTo>
                    <a:lnTo>
                      <a:pt x="837" y="2077"/>
                    </a:lnTo>
                    <a:lnTo>
                      <a:pt x="877" y="2110"/>
                    </a:lnTo>
                    <a:lnTo>
                      <a:pt x="918" y="2110"/>
                    </a:lnTo>
                    <a:lnTo>
                      <a:pt x="958" y="2110"/>
                    </a:lnTo>
                    <a:lnTo>
                      <a:pt x="998" y="2121"/>
                    </a:lnTo>
                    <a:lnTo>
                      <a:pt x="1029" y="2164"/>
                    </a:lnTo>
                    <a:lnTo>
                      <a:pt x="1069" y="2164"/>
                    </a:lnTo>
                    <a:lnTo>
                      <a:pt x="1109" y="2153"/>
                    </a:lnTo>
                    <a:lnTo>
                      <a:pt x="1150" y="2143"/>
                    </a:lnTo>
                    <a:lnTo>
                      <a:pt x="1190" y="2143"/>
                    </a:lnTo>
                    <a:lnTo>
                      <a:pt x="1190" y="2186"/>
                    </a:lnTo>
                    <a:lnTo>
                      <a:pt x="1180" y="2230"/>
                    </a:lnTo>
                    <a:lnTo>
                      <a:pt x="1170" y="2273"/>
                    </a:lnTo>
                    <a:lnTo>
                      <a:pt x="1180" y="2317"/>
                    </a:lnTo>
                    <a:lnTo>
                      <a:pt x="1220" y="2349"/>
                    </a:lnTo>
                    <a:lnTo>
                      <a:pt x="1261" y="2393"/>
                    </a:lnTo>
                    <a:lnTo>
                      <a:pt x="1301" y="2404"/>
                    </a:lnTo>
                    <a:lnTo>
                      <a:pt x="1321" y="2360"/>
                    </a:lnTo>
                    <a:lnTo>
                      <a:pt x="1321" y="2317"/>
                    </a:lnTo>
                    <a:lnTo>
                      <a:pt x="1301" y="2273"/>
                    </a:lnTo>
                    <a:lnTo>
                      <a:pt x="1291" y="2230"/>
                    </a:lnTo>
                    <a:lnTo>
                      <a:pt x="1321" y="2186"/>
                    </a:lnTo>
                    <a:lnTo>
                      <a:pt x="1361" y="2164"/>
                    </a:lnTo>
                    <a:lnTo>
                      <a:pt x="1402" y="2164"/>
                    </a:lnTo>
                    <a:lnTo>
                      <a:pt x="1402" y="2121"/>
                    </a:lnTo>
                    <a:lnTo>
                      <a:pt x="1392" y="2077"/>
                    </a:lnTo>
                    <a:lnTo>
                      <a:pt x="1442" y="2066"/>
                    </a:lnTo>
                    <a:lnTo>
                      <a:pt x="1482" y="2066"/>
                    </a:lnTo>
                    <a:lnTo>
                      <a:pt x="1523" y="2077"/>
                    </a:lnTo>
                    <a:lnTo>
                      <a:pt x="1553" y="2034"/>
                    </a:lnTo>
                    <a:lnTo>
                      <a:pt x="1553" y="1990"/>
                    </a:lnTo>
                    <a:lnTo>
                      <a:pt x="1553" y="1947"/>
                    </a:lnTo>
                    <a:lnTo>
                      <a:pt x="1593" y="1914"/>
                    </a:lnTo>
                    <a:lnTo>
                      <a:pt x="1644" y="1914"/>
                    </a:lnTo>
                    <a:lnTo>
                      <a:pt x="1694" y="1903"/>
                    </a:lnTo>
                    <a:lnTo>
                      <a:pt x="1745" y="1903"/>
                    </a:lnTo>
                    <a:lnTo>
                      <a:pt x="1785" y="1903"/>
                    </a:lnTo>
                    <a:lnTo>
                      <a:pt x="1825" y="1882"/>
                    </a:lnTo>
                    <a:lnTo>
                      <a:pt x="1866" y="1882"/>
                    </a:lnTo>
                    <a:lnTo>
                      <a:pt x="1896" y="1838"/>
                    </a:lnTo>
                    <a:lnTo>
                      <a:pt x="1896" y="1795"/>
                    </a:lnTo>
                    <a:lnTo>
                      <a:pt x="1886" y="1751"/>
                    </a:lnTo>
                    <a:lnTo>
                      <a:pt x="1886" y="1708"/>
                    </a:lnTo>
                    <a:lnTo>
                      <a:pt x="1896" y="1664"/>
                    </a:lnTo>
                    <a:lnTo>
                      <a:pt x="1886" y="1621"/>
                    </a:lnTo>
                    <a:lnTo>
                      <a:pt x="1886" y="1577"/>
                    </a:lnTo>
                    <a:lnTo>
                      <a:pt x="1926" y="1555"/>
                    </a:lnTo>
                    <a:lnTo>
                      <a:pt x="1977" y="1555"/>
                    </a:lnTo>
                    <a:lnTo>
                      <a:pt x="2017" y="1555"/>
                    </a:lnTo>
                    <a:lnTo>
                      <a:pt x="2017" y="1512"/>
                    </a:lnTo>
                    <a:lnTo>
                      <a:pt x="2047" y="1468"/>
                    </a:lnTo>
                    <a:lnTo>
                      <a:pt x="2098" y="1436"/>
                    </a:lnTo>
                    <a:lnTo>
                      <a:pt x="2108" y="1392"/>
                    </a:lnTo>
                    <a:lnTo>
                      <a:pt x="2108" y="1349"/>
                    </a:lnTo>
                    <a:lnTo>
                      <a:pt x="2148" y="1316"/>
                    </a:lnTo>
                    <a:lnTo>
                      <a:pt x="2188" y="1305"/>
                    </a:lnTo>
                    <a:lnTo>
                      <a:pt x="2178" y="1349"/>
                    </a:lnTo>
                    <a:lnTo>
                      <a:pt x="2168" y="1392"/>
                    </a:lnTo>
                    <a:lnTo>
                      <a:pt x="2148" y="1436"/>
                    </a:lnTo>
                    <a:lnTo>
                      <a:pt x="2148" y="1479"/>
                    </a:lnTo>
                    <a:lnTo>
                      <a:pt x="2148" y="1523"/>
                    </a:lnTo>
                    <a:lnTo>
                      <a:pt x="2138" y="1566"/>
                    </a:lnTo>
                    <a:lnTo>
                      <a:pt x="2178" y="1555"/>
                    </a:lnTo>
                    <a:lnTo>
                      <a:pt x="2209" y="1512"/>
                    </a:lnTo>
                    <a:lnTo>
                      <a:pt x="2249" y="1544"/>
                    </a:lnTo>
                    <a:lnTo>
                      <a:pt x="2289" y="1566"/>
                    </a:lnTo>
                    <a:lnTo>
                      <a:pt x="2299" y="1523"/>
                    </a:lnTo>
                    <a:lnTo>
                      <a:pt x="2340" y="1501"/>
                    </a:lnTo>
                    <a:lnTo>
                      <a:pt x="2360" y="1457"/>
                    </a:lnTo>
                    <a:lnTo>
                      <a:pt x="2350" y="1414"/>
                    </a:lnTo>
                    <a:lnTo>
                      <a:pt x="2350" y="1370"/>
                    </a:lnTo>
                    <a:lnTo>
                      <a:pt x="2309" y="1360"/>
                    </a:lnTo>
                    <a:lnTo>
                      <a:pt x="2279" y="1316"/>
                    </a:lnTo>
                    <a:lnTo>
                      <a:pt x="2279" y="1262"/>
                    </a:lnTo>
                    <a:lnTo>
                      <a:pt x="2279" y="1218"/>
                    </a:lnTo>
                    <a:lnTo>
                      <a:pt x="2289" y="1175"/>
                    </a:lnTo>
                    <a:lnTo>
                      <a:pt x="2289" y="1131"/>
                    </a:lnTo>
                    <a:lnTo>
                      <a:pt x="2279" y="1088"/>
                    </a:lnTo>
                    <a:lnTo>
                      <a:pt x="2239" y="1077"/>
                    </a:lnTo>
                    <a:lnTo>
                      <a:pt x="2198" y="1099"/>
                    </a:lnTo>
                    <a:lnTo>
                      <a:pt x="2158" y="1088"/>
                    </a:lnTo>
                    <a:lnTo>
                      <a:pt x="2118" y="1044"/>
                    </a:lnTo>
                    <a:lnTo>
                      <a:pt x="2098" y="1001"/>
                    </a:lnTo>
                    <a:lnTo>
                      <a:pt x="2108" y="957"/>
                    </a:lnTo>
                    <a:lnTo>
                      <a:pt x="2098" y="914"/>
                    </a:lnTo>
                    <a:lnTo>
                      <a:pt x="2077" y="870"/>
                    </a:lnTo>
                    <a:lnTo>
                      <a:pt x="2067" y="827"/>
                    </a:lnTo>
                    <a:lnTo>
                      <a:pt x="2077" y="783"/>
                    </a:lnTo>
                    <a:lnTo>
                      <a:pt x="2077" y="740"/>
                    </a:lnTo>
                    <a:lnTo>
                      <a:pt x="2077" y="696"/>
                    </a:lnTo>
                    <a:lnTo>
                      <a:pt x="2077" y="653"/>
                    </a:lnTo>
                    <a:lnTo>
                      <a:pt x="2108" y="609"/>
                    </a:lnTo>
                    <a:lnTo>
                      <a:pt x="2128" y="566"/>
                    </a:lnTo>
                    <a:lnTo>
                      <a:pt x="2128" y="522"/>
                    </a:lnTo>
                    <a:lnTo>
                      <a:pt x="2108" y="479"/>
                    </a:lnTo>
                    <a:lnTo>
                      <a:pt x="2067" y="457"/>
                    </a:lnTo>
                    <a:lnTo>
                      <a:pt x="2027" y="424"/>
                    </a:lnTo>
                    <a:lnTo>
                      <a:pt x="1987" y="402"/>
                    </a:lnTo>
                    <a:lnTo>
                      <a:pt x="1946" y="402"/>
                    </a:lnTo>
                    <a:lnTo>
                      <a:pt x="1906" y="402"/>
                    </a:lnTo>
                    <a:lnTo>
                      <a:pt x="1876" y="359"/>
                    </a:lnTo>
                    <a:lnTo>
                      <a:pt x="1906" y="315"/>
                    </a:lnTo>
                    <a:lnTo>
                      <a:pt x="1896" y="272"/>
                    </a:lnTo>
                    <a:lnTo>
                      <a:pt x="1906" y="228"/>
                    </a:lnTo>
                    <a:lnTo>
                      <a:pt x="1926" y="185"/>
                    </a:lnTo>
                    <a:lnTo>
                      <a:pt x="1876" y="174"/>
                    </a:lnTo>
                    <a:lnTo>
                      <a:pt x="1835" y="174"/>
                    </a:lnTo>
                    <a:lnTo>
                      <a:pt x="1785" y="163"/>
                    </a:lnTo>
                    <a:lnTo>
                      <a:pt x="1755" y="120"/>
                    </a:lnTo>
                    <a:lnTo>
                      <a:pt x="1714" y="76"/>
                    </a:lnTo>
                    <a:lnTo>
                      <a:pt x="1674" y="65"/>
                    </a:lnTo>
                    <a:lnTo>
                      <a:pt x="1634" y="54"/>
                    </a:lnTo>
                    <a:lnTo>
                      <a:pt x="1644" y="11"/>
                    </a:lnTo>
                    <a:lnTo>
                      <a:pt x="1684" y="0"/>
                    </a:lnTo>
                    <a:lnTo>
                      <a:pt x="1735" y="0"/>
                    </a:lnTo>
                    <a:lnTo>
                      <a:pt x="1755" y="44"/>
                    </a:lnTo>
                    <a:lnTo>
                      <a:pt x="1805" y="65"/>
                    </a:lnTo>
                    <a:lnTo>
                      <a:pt x="1846" y="65"/>
                    </a:lnTo>
                    <a:lnTo>
                      <a:pt x="1886" y="76"/>
                    </a:lnTo>
                    <a:lnTo>
                      <a:pt x="1936" y="87"/>
                    </a:lnTo>
                    <a:lnTo>
                      <a:pt x="1967" y="131"/>
                    </a:lnTo>
                    <a:lnTo>
                      <a:pt x="1967" y="174"/>
                    </a:lnTo>
                    <a:lnTo>
                      <a:pt x="2007" y="185"/>
                    </a:lnTo>
                    <a:lnTo>
                      <a:pt x="2037" y="228"/>
                    </a:lnTo>
                    <a:lnTo>
                      <a:pt x="2077" y="228"/>
                    </a:lnTo>
                    <a:lnTo>
                      <a:pt x="2128" y="207"/>
                    </a:lnTo>
                    <a:lnTo>
                      <a:pt x="2178" y="196"/>
                    </a:lnTo>
                    <a:lnTo>
                      <a:pt x="2219" y="218"/>
                    </a:lnTo>
                    <a:lnTo>
                      <a:pt x="2219" y="261"/>
                    </a:lnTo>
                    <a:lnTo>
                      <a:pt x="2198" y="305"/>
                    </a:lnTo>
                    <a:lnTo>
                      <a:pt x="2198" y="348"/>
                    </a:lnTo>
                    <a:lnTo>
                      <a:pt x="2229" y="392"/>
                    </a:lnTo>
                    <a:lnTo>
                      <a:pt x="2269" y="392"/>
                    </a:lnTo>
                    <a:lnTo>
                      <a:pt x="2309" y="402"/>
                    </a:lnTo>
                    <a:lnTo>
                      <a:pt x="2350" y="446"/>
                    </a:lnTo>
                    <a:lnTo>
                      <a:pt x="2299" y="489"/>
                    </a:lnTo>
                    <a:lnTo>
                      <a:pt x="2259" y="500"/>
                    </a:lnTo>
                    <a:lnTo>
                      <a:pt x="2239" y="544"/>
                    </a:lnTo>
                    <a:lnTo>
                      <a:pt x="2239" y="587"/>
                    </a:lnTo>
                    <a:lnTo>
                      <a:pt x="2219" y="631"/>
                    </a:lnTo>
                    <a:lnTo>
                      <a:pt x="2188" y="674"/>
                    </a:lnTo>
                    <a:lnTo>
                      <a:pt x="2148" y="696"/>
                    </a:lnTo>
                    <a:lnTo>
                      <a:pt x="2108" y="718"/>
                    </a:lnTo>
                    <a:lnTo>
                      <a:pt x="2098" y="761"/>
                    </a:lnTo>
                    <a:lnTo>
                      <a:pt x="2098" y="805"/>
                    </a:lnTo>
                    <a:lnTo>
                      <a:pt x="2108" y="848"/>
                    </a:lnTo>
                    <a:lnTo>
                      <a:pt x="2148" y="859"/>
                    </a:lnTo>
                    <a:lnTo>
                      <a:pt x="2188" y="859"/>
                    </a:lnTo>
                    <a:lnTo>
                      <a:pt x="2229" y="848"/>
                    </a:lnTo>
                    <a:lnTo>
                      <a:pt x="2269" y="881"/>
                    </a:lnTo>
                    <a:lnTo>
                      <a:pt x="2309" y="914"/>
                    </a:lnTo>
                    <a:lnTo>
                      <a:pt x="2350" y="892"/>
                    </a:lnTo>
                    <a:lnTo>
                      <a:pt x="2360" y="848"/>
                    </a:lnTo>
                    <a:lnTo>
                      <a:pt x="2360" y="805"/>
                    </a:lnTo>
                    <a:lnTo>
                      <a:pt x="2360" y="761"/>
                    </a:lnTo>
                    <a:lnTo>
                      <a:pt x="2360" y="718"/>
                    </a:lnTo>
                    <a:lnTo>
                      <a:pt x="2400" y="707"/>
                    </a:lnTo>
                    <a:lnTo>
                      <a:pt x="2441" y="718"/>
                    </a:lnTo>
                    <a:lnTo>
                      <a:pt x="2481" y="740"/>
                    </a:lnTo>
                    <a:lnTo>
                      <a:pt x="2521" y="750"/>
                    </a:lnTo>
                    <a:lnTo>
                      <a:pt x="2562" y="707"/>
                    </a:lnTo>
                    <a:lnTo>
                      <a:pt x="2572" y="663"/>
                    </a:lnTo>
                    <a:lnTo>
                      <a:pt x="2572" y="620"/>
                    </a:lnTo>
                    <a:lnTo>
                      <a:pt x="2531" y="587"/>
                    </a:lnTo>
                    <a:lnTo>
                      <a:pt x="2491" y="587"/>
                    </a:lnTo>
                    <a:lnTo>
                      <a:pt x="2451" y="566"/>
                    </a:lnTo>
                    <a:lnTo>
                      <a:pt x="2430" y="522"/>
                    </a:lnTo>
                    <a:lnTo>
                      <a:pt x="2430" y="479"/>
                    </a:lnTo>
                    <a:lnTo>
                      <a:pt x="2430" y="424"/>
                    </a:lnTo>
                    <a:lnTo>
                      <a:pt x="2410" y="370"/>
                    </a:lnTo>
                    <a:lnTo>
                      <a:pt x="2400" y="326"/>
                    </a:lnTo>
                    <a:lnTo>
                      <a:pt x="2441" y="305"/>
                    </a:lnTo>
                    <a:lnTo>
                      <a:pt x="2481" y="305"/>
                    </a:lnTo>
                    <a:lnTo>
                      <a:pt x="2521" y="305"/>
                    </a:lnTo>
                    <a:lnTo>
                      <a:pt x="2562" y="305"/>
                    </a:lnTo>
                    <a:lnTo>
                      <a:pt x="2602" y="315"/>
                    </a:lnTo>
                    <a:lnTo>
                      <a:pt x="2642" y="272"/>
                    </a:lnTo>
                    <a:lnTo>
                      <a:pt x="2672" y="228"/>
                    </a:lnTo>
                    <a:lnTo>
                      <a:pt x="2713" y="207"/>
                    </a:lnTo>
                    <a:lnTo>
                      <a:pt x="2753" y="196"/>
                    </a:lnTo>
                    <a:lnTo>
                      <a:pt x="2794" y="163"/>
                    </a:lnTo>
                    <a:lnTo>
                      <a:pt x="2834" y="141"/>
                    </a:lnTo>
                    <a:lnTo>
                      <a:pt x="2874" y="163"/>
                    </a:lnTo>
                    <a:lnTo>
                      <a:pt x="2915" y="196"/>
                    </a:lnTo>
                    <a:lnTo>
                      <a:pt x="2955" y="185"/>
                    </a:lnTo>
                    <a:lnTo>
                      <a:pt x="2995" y="174"/>
                    </a:lnTo>
                    <a:lnTo>
                      <a:pt x="3036" y="163"/>
                    </a:lnTo>
                    <a:lnTo>
                      <a:pt x="3076" y="196"/>
                    </a:lnTo>
                    <a:lnTo>
                      <a:pt x="3116" y="218"/>
                    </a:lnTo>
                    <a:lnTo>
                      <a:pt x="3167" y="207"/>
                    </a:lnTo>
                    <a:lnTo>
                      <a:pt x="3207" y="196"/>
                    </a:lnTo>
                    <a:lnTo>
                      <a:pt x="3247" y="218"/>
                    </a:lnTo>
                    <a:lnTo>
                      <a:pt x="3267" y="261"/>
                    </a:lnTo>
                    <a:lnTo>
                      <a:pt x="3267" y="305"/>
                    </a:lnTo>
                    <a:lnTo>
                      <a:pt x="3257" y="348"/>
                    </a:lnTo>
                    <a:lnTo>
                      <a:pt x="3227" y="392"/>
                    </a:lnTo>
                    <a:lnTo>
                      <a:pt x="3207" y="435"/>
                    </a:lnTo>
                    <a:lnTo>
                      <a:pt x="3197" y="479"/>
                    </a:lnTo>
                    <a:lnTo>
                      <a:pt x="3157" y="511"/>
                    </a:lnTo>
                    <a:lnTo>
                      <a:pt x="3207" y="544"/>
                    </a:lnTo>
                    <a:lnTo>
                      <a:pt x="3247" y="555"/>
                    </a:lnTo>
                    <a:lnTo>
                      <a:pt x="3288" y="566"/>
                    </a:lnTo>
                    <a:lnTo>
                      <a:pt x="3318" y="609"/>
                    </a:lnTo>
                    <a:lnTo>
                      <a:pt x="3348" y="653"/>
                    </a:lnTo>
                    <a:lnTo>
                      <a:pt x="3308" y="674"/>
                    </a:lnTo>
                    <a:lnTo>
                      <a:pt x="3267" y="674"/>
                    </a:lnTo>
                    <a:lnTo>
                      <a:pt x="3227" y="674"/>
                    </a:lnTo>
                    <a:lnTo>
                      <a:pt x="3187" y="707"/>
                    </a:lnTo>
                    <a:lnTo>
                      <a:pt x="3177" y="750"/>
                    </a:lnTo>
                    <a:lnTo>
                      <a:pt x="3136" y="783"/>
                    </a:lnTo>
                    <a:lnTo>
                      <a:pt x="3086" y="783"/>
                    </a:lnTo>
                    <a:lnTo>
                      <a:pt x="3046" y="783"/>
                    </a:lnTo>
                    <a:lnTo>
                      <a:pt x="2995" y="783"/>
                    </a:lnTo>
                    <a:lnTo>
                      <a:pt x="2955" y="783"/>
                    </a:lnTo>
                    <a:lnTo>
                      <a:pt x="2915" y="783"/>
                    </a:lnTo>
                    <a:lnTo>
                      <a:pt x="2864" y="783"/>
                    </a:lnTo>
                    <a:lnTo>
                      <a:pt x="2824" y="783"/>
                    </a:lnTo>
                    <a:lnTo>
                      <a:pt x="2783" y="783"/>
                    </a:lnTo>
                    <a:lnTo>
                      <a:pt x="2743" y="805"/>
                    </a:lnTo>
                    <a:lnTo>
                      <a:pt x="2733" y="848"/>
                    </a:lnTo>
                    <a:lnTo>
                      <a:pt x="2783" y="881"/>
                    </a:lnTo>
                    <a:lnTo>
                      <a:pt x="2824" y="881"/>
                    </a:lnTo>
                    <a:lnTo>
                      <a:pt x="2864" y="870"/>
                    </a:lnTo>
                    <a:lnTo>
                      <a:pt x="2884" y="914"/>
                    </a:lnTo>
                    <a:lnTo>
                      <a:pt x="2894" y="957"/>
                    </a:lnTo>
                    <a:lnTo>
                      <a:pt x="2894" y="1011"/>
                    </a:lnTo>
                    <a:lnTo>
                      <a:pt x="2904" y="1055"/>
                    </a:lnTo>
                    <a:lnTo>
                      <a:pt x="2975" y="1055"/>
                    </a:lnTo>
                    <a:lnTo>
                      <a:pt x="3015" y="1044"/>
                    </a:lnTo>
                    <a:lnTo>
                      <a:pt x="3056" y="1033"/>
                    </a:lnTo>
                    <a:lnTo>
                      <a:pt x="3096" y="1055"/>
                    </a:lnTo>
                    <a:lnTo>
                      <a:pt x="3136" y="1055"/>
                    </a:lnTo>
                    <a:lnTo>
                      <a:pt x="3167" y="1011"/>
                    </a:lnTo>
                    <a:lnTo>
                      <a:pt x="3207" y="990"/>
                    </a:lnTo>
                    <a:lnTo>
                      <a:pt x="3247" y="968"/>
                    </a:lnTo>
                    <a:lnTo>
                      <a:pt x="3288" y="946"/>
                    </a:lnTo>
                    <a:lnTo>
                      <a:pt x="3338" y="957"/>
                    </a:lnTo>
                    <a:lnTo>
                      <a:pt x="3378" y="1001"/>
                    </a:lnTo>
                    <a:lnTo>
                      <a:pt x="3419" y="1033"/>
                    </a:lnTo>
                    <a:lnTo>
                      <a:pt x="3459" y="1033"/>
                    </a:lnTo>
                    <a:lnTo>
                      <a:pt x="3499" y="1033"/>
                    </a:lnTo>
                    <a:lnTo>
                      <a:pt x="3540" y="1011"/>
                    </a:lnTo>
                    <a:lnTo>
                      <a:pt x="3580" y="1001"/>
                    </a:lnTo>
                    <a:lnTo>
                      <a:pt x="3620" y="1001"/>
                    </a:lnTo>
                    <a:lnTo>
                      <a:pt x="3661" y="1011"/>
                    </a:lnTo>
                    <a:lnTo>
                      <a:pt x="3681" y="1066"/>
                    </a:lnTo>
                    <a:lnTo>
                      <a:pt x="3691" y="1109"/>
                    </a:lnTo>
                    <a:lnTo>
                      <a:pt x="3691" y="1153"/>
                    </a:lnTo>
                    <a:lnTo>
                      <a:pt x="3681" y="1196"/>
                    </a:lnTo>
                    <a:lnTo>
                      <a:pt x="3711" y="1240"/>
                    </a:lnTo>
                    <a:lnTo>
                      <a:pt x="3741" y="1283"/>
                    </a:lnTo>
                    <a:lnTo>
                      <a:pt x="3741" y="1327"/>
                    </a:lnTo>
                    <a:lnTo>
                      <a:pt x="3741" y="1381"/>
                    </a:lnTo>
                    <a:lnTo>
                      <a:pt x="3752" y="1425"/>
                    </a:lnTo>
                    <a:lnTo>
                      <a:pt x="3752" y="1468"/>
                    </a:lnTo>
                    <a:lnTo>
                      <a:pt x="3701" y="1490"/>
                    </a:lnTo>
                    <a:lnTo>
                      <a:pt x="3641" y="1501"/>
                    </a:lnTo>
                    <a:lnTo>
                      <a:pt x="3610" y="1544"/>
                    </a:lnTo>
                    <a:lnTo>
                      <a:pt x="3610" y="1588"/>
                    </a:lnTo>
                    <a:lnTo>
                      <a:pt x="3620" y="1631"/>
                    </a:lnTo>
                    <a:lnTo>
                      <a:pt x="3661" y="1664"/>
                    </a:lnTo>
                    <a:lnTo>
                      <a:pt x="3701" y="1686"/>
                    </a:lnTo>
                    <a:lnTo>
                      <a:pt x="3741" y="1675"/>
                    </a:lnTo>
                    <a:lnTo>
                      <a:pt x="3782" y="1653"/>
                    </a:lnTo>
                    <a:lnTo>
                      <a:pt x="3822" y="1664"/>
                    </a:lnTo>
                    <a:lnTo>
                      <a:pt x="3842" y="1708"/>
                    </a:lnTo>
                    <a:lnTo>
                      <a:pt x="3852" y="1751"/>
                    </a:lnTo>
                    <a:lnTo>
                      <a:pt x="3822" y="1795"/>
                    </a:lnTo>
                    <a:lnTo>
                      <a:pt x="3822" y="1838"/>
                    </a:lnTo>
                    <a:lnTo>
                      <a:pt x="3832" y="1892"/>
                    </a:lnTo>
                    <a:lnTo>
                      <a:pt x="3873" y="1903"/>
                    </a:lnTo>
                    <a:lnTo>
                      <a:pt x="3893" y="1947"/>
                    </a:lnTo>
                    <a:lnTo>
                      <a:pt x="3943" y="1969"/>
                    </a:lnTo>
                    <a:lnTo>
                      <a:pt x="3994" y="1969"/>
                    </a:lnTo>
                    <a:lnTo>
                      <a:pt x="4044" y="1958"/>
                    </a:lnTo>
                    <a:lnTo>
                      <a:pt x="4084" y="1958"/>
                    </a:lnTo>
                    <a:lnTo>
                      <a:pt x="4125" y="1958"/>
                    </a:lnTo>
                    <a:lnTo>
                      <a:pt x="4135" y="1914"/>
                    </a:lnTo>
                    <a:lnTo>
                      <a:pt x="4135" y="1871"/>
                    </a:lnTo>
                    <a:lnTo>
                      <a:pt x="4175" y="1827"/>
                    </a:lnTo>
                    <a:lnTo>
                      <a:pt x="4175" y="1784"/>
                    </a:lnTo>
                    <a:lnTo>
                      <a:pt x="4215" y="1751"/>
                    </a:lnTo>
                    <a:lnTo>
                      <a:pt x="4256" y="1718"/>
                    </a:lnTo>
                    <a:lnTo>
                      <a:pt x="4256" y="1675"/>
                    </a:lnTo>
                    <a:lnTo>
                      <a:pt x="4256" y="1631"/>
                    </a:lnTo>
                    <a:lnTo>
                      <a:pt x="4276" y="1588"/>
                    </a:lnTo>
                    <a:lnTo>
                      <a:pt x="4316" y="1566"/>
                    </a:lnTo>
                    <a:lnTo>
                      <a:pt x="4347" y="1621"/>
                    </a:lnTo>
                    <a:lnTo>
                      <a:pt x="4387" y="1653"/>
                    </a:lnTo>
                    <a:lnTo>
                      <a:pt x="4427" y="1642"/>
                    </a:lnTo>
                    <a:lnTo>
                      <a:pt x="4468" y="1631"/>
                    </a:lnTo>
                    <a:lnTo>
                      <a:pt x="4508" y="1642"/>
                    </a:lnTo>
                    <a:lnTo>
                      <a:pt x="4548" y="1664"/>
                    </a:lnTo>
                    <a:lnTo>
                      <a:pt x="4589" y="1631"/>
                    </a:lnTo>
                    <a:lnTo>
                      <a:pt x="4589" y="1588"/>
                    </a:lnTo>
                    <a:lnTo>
                      <a:pt x="4599" y="1544"/>
                    </a:lnTo>
                    <a:lnTo>
                      <a:pt x="4639" y="1523"/>
                    </a:lnTo>
                    <a:lnTo>
                      <a:pt x="4679" y="1523"/>
                    </a:lnTo>
                    <a:lnTo>
                      <a:pt x="4700" y="1479"/>
                    </a:lnTo>
                    <a:lnTo>
                      <a:pt x="4700" y="1436"/>
                    </a:lnTo>
                    <a:lnTo>
                      <a:pt x="4720" y="1392"/>
                    </a:lnTo>
                    <a:lnTo>
                      <a:pt x="4760" y="1360"/>
                    </a:lnTo>
                    <a:lnTo>
                      <a:pt x="4800" y="1349"/>
                    </a:lnTo>
                    <a:lnTo>
                      <a:pt x="4841" y="1349"/>
                    </a:lnTo>
                    <a:lnTo>
                      <a:pt x="4881" y="1316"/>
                    </a:lnTo>
                    <a:lnTo>
                      <a:pt x="4921" y="1305"/>
                    </a:lnTo>
                    <a:lnTo>
                      <a:pt x="4962" y="1305"/>
                    </a:lnTo>
                    <a:lnTo>
                      <a:pt x="4992" y="1360"/>
                    </a:lnTo>
                    <a:lnTo>
                      <a:pt x="4992" y="1403"/>
                    </a:lnTo>
                    <a:lnTo>
                      <a:pt x="4992" y="1447"/>
                    </a:lnTo>
                    <a:lnTo>
                      <a:pt x="4992" y="1490"/>
                    </a:lnTo>
                    <a:lnTo>
                      <a:pt x="4992" y="1534"/>
                    </a:lnTo>
                    <a:lnTo>
                      <a:pt x="4962" y="1577"/>
                    </a:lnTo>
                    <a:lnTo>
                      <a:pt x="4921" y="1566"/>
                    </a:lnTo>
                    <a:lnTo>
                      <a:pt x="4881" y="1544"/>
                    </a:lnTo>
                    <a:lnTo>
                      <a:pt x="4841" y="1555"/>
                    </a:lnTo>
                    <a:lnTo>
                      <a:pt x="4810" y="1599"/>
                    </a:lnTo>
                    <a:lnTo>
                      <a:pt x="4770" y="1631"/>
                    </a:lnTo>
                    <a:lnTo>
                      <a:pt x="4750" y="1675"/>
                    </a:lnTo>
                    <a:lnTo>
                      <a:pt x="4750" y="1718"/>
                    </a:lnTo>
                    <a:lnTo>
                      <a:pt x="4730" y="1762"/>
                    </a:lnTo>
                    <a:lnTo>
                      <a:pt x="4700" y="1805"/>
                    </a:lnTo>
                    <a:lnTo>
                      <a:pt x="4659" y="1849"/>
                    </a:lnTo>
                    <a:lnTo>
                      <a:pt x="4639" y="1892"/>
                    </a:lnTo>
                    <a:lnTo>
                      <a:pt x="4639" y="1936"/>
                    </a:lnTo>
                    <a:lnTo>
                      <a:pt x="4599" y="1936"/>
                    </a:lnTo>
                    <a:lnTo>
                      <a:pt x="4579" y="1990"/>
                    </a:lnTo>
                    <a:lnTo>
                      <a:pt x="4579" y="2034"/>
                    </a:lnTo>
                    <a:lnTo>
                      <a:pt x="4579" y="2077"/>
                    </a:lnTo>
                    <a:lnTo>
                      <a:pt x="4558" y="2121"/>
                    </a:lnTo>
                    <a:lnTo>
                      <a:pt x="4518" y="2132"/>
                    </a:lnTo>
                    <a:lnTo>
                      <a:pt x="4478" y="2132"/>
                    </a:lnTo>
                    <a:lnTo>
                      <a:pt x="4437" y="2143"/>
                    </a:lnTo>
                    <a:lnTo>
                      <a:pt x="4417" y="2186"/>
                    </a:lnTo>
                    <a:lnTo>
                      <a:pt x="4377" y="2219"/>
                    </a:lnTo>
                    <a:lnTo>
                      <a:pt x="4377" y="2262"/>
                    </a:lnTo>
                    <a:lnTo>
                      <a:pt x="4377" y="2317"/>
                    </a:lnTo>
                    <a:lnTo>
                      <a:pt x="4347" y="2360"/>
                    </a:lnTo>
                    <a:lnTo>
                      <a:pt x="4306" y="2415"/>
                    </a:lnTo>
                    <a:lnTo>
                      <a:pt x="4306" y="2469"/>
                    </a:lnTo>
                    <a:lnTo>
                      <a:pt x="4266" y="2491"/>
                    </a:lnTo>
                    <a:lnTo>
                      <a:pt x="4185" y="2491"/>
                    </a:lnTo>
                    <a:lnTo>
                      <a:pt x="4145" y="2491"/>
                    </a:lnTo>
                    <a:lnTo>
                      <a:pt x="4105" y="2502"/>
                    </a:lnTo>
                    <a:lnTo>
                      <a:pt x="4064" y="2512"/>
                    </a:lnTo>
                    <a:lnTo>
                      <a:pt x="4024" y="2491"/>
                    </a:lnTo>
                    <a:lnTo>
                      <a:pt x="3984" y="2458"/>
                    </a:lnTo>
                    <a:lnTo>
                      <a:pt x="3943" y="2458"/>
                    </a:lnTo>
                    <a:lnTo>
                      <a:pt x="3903" y="2458"/>
                    </a:lnTo>
                    <a:lnTo>
                      <a:pt x="3852" y="2480"/>
                    </a:lnTo>
                    <a:lnTo>
                      <a:pt x="3812" y="2469"/>
                    </a:lnTo>
                    <a:lnTo>
                      <a:pt x="3772" y="2458"/>
                    </a:lnTo>
                    <a:lnTo>
                      <a:pt x="3741" y="2545"/>
                    </a:lnTo>
                    <a:lnTo>
                      <a:pt x="3701" y="2578"/>
                    </a:lnTo>
                    <a:lnTo>
                      <a:pt x="3661" y="2578"/>
                    </a:lnTo>
                    <a:lnTo>
                      <a:pt x="3651" y="2534"/>
                    </a:lnTo>
                    <a:lnTo>
                      <a:pt x="3661" y="2491"/>
                    </a:lnTo>
                    <a:lnTo>
                      <a:pt x="3661" y="2447"/>
                    </a:lnTo>
                    <a:lnTo>
                      <a:pt x="3661" y="2404"/>
                    </a:lnTo>
                    <a:lnTo>
                      <a:pt x="3570" y="2360"/>
                    </a:lnTo>
                    <a:lnTo>
                      <a:pt x="3560" y="2317"/>
                    </a:lnTo>
                    <a:lnTo>
                      <a:pt x="3570" y="2273"/>
                    </a:lnTo>
                    <a:lnTo>
                      <a:pt x="3590" y="2230"/>
                    </a:lnTo>
                    <a:lnTo>
                      <a:pt x="3600" y="2175"/>
                    </a:lnTo>
                    <a:lnTo>
                      <a:pt x="3600" y="2121"/>
                    </a:lnTo>
                    <a:lnTo>
                      <a:pt x="3590" y="2077"/>
                    </a:lnTo>
                    <a:lnTo>
                      <a:pt x="3580" y="2023"/>
                    </a:lnTo>
                    <a:lnTo>
                      <a:pt x="3580" y="1979"/>
                    </a:lnTo>
                    <a:lnTo>
                      <a:pt x="3550" y="1936"/>
                    </a:lnTo>
                    <a:lnTo>
                      <a:pt x="3530" y="1892"/>
                    </a:lnTo>
                    <a:lnTo>
                      <a:pt x="3550" y="1849"/>
                    </a:lnTo>
                    <a:lnTo>
                      <a:pt x="3570" y="1805"/>
                    </a:lnTo>
                    <a:lnTo>
                      <a:pt x="3580" y="1762"/>
                    </a:lnTo>
                    <a:lnTo>
                      <a:pt x="3570" y="1675"/>
                    </a:lnTo>
                    <a:lnTo>
                      <a:pt x="3570" y="1631"/>
                    </a:lnTo>
                    <a:lnTo>
                      <a:pt x="3560" y="1577"/>
                    </a:lnTo>
                    <a:lnTo>
                      <a:pt x="3520" y="1544"/>
                    </a:lnTo>
                    <a:lnTo>
                      <a:pt x="3469" y="1566"/>
                    </a:lnTo>
                    <a:lnTo>
                      <a:pt x="3429" y="1588"/>
                    </a:lnTo>
                    <a:lnTo>
                      <a:pt x="3389" y="1588"/>
                    </a:lnTo>
                    <a:lnTo>
                      <a:pt x="3348" y="1566"/>
                    </a:lnTo>
                    <a:lnTo>
                      <a:pt x="3308" y="1544"/>
                    </a:lnTo>
                    <a:lnTo>
                      <a:pt x="3267" y="1577"/>
                    </a:lnTo>
                    <a:lnTo>
                      <a:pt x="3237" y="1621"/>
                    </a:lnTo>
                    <a:lnTo>
                      <a:pt x="3197" y="1631"/>
                    </a:lnTo>
                    <a:lnTo>
                      <a:pt x="3146" y="1610"/>
                    </a:lnTo>
                    <a:lnTo>
                      <a:pt x="3106" y="1599"/>
                    </a:lnTo>
                    <a:lnTo>
                      <a:pt x="3066" y="1642"/>
                    </a:lnTo>
                    <a:lnTo>
                      <a:pt x="3046" y="1686"/>
                    </a:lnTo>
                    <a:lnTo>
                      <a:pt x="3025" y="1729"/>
                    </a:lnTo>
                    <a:lnTo>
                      <a:pt x="3005" y="1773"/>
                    </a:lnTo>
                    <a:lnTo>
                      <a:pt x="2995" y="1816"/>
                    </a:lnTo>
                    <a:lnTo>
                      <a:pt x="2945" y="1816"/>
                    </a:lnTo>
                    <a:lnTo>
                      <a:pt x="2904" y="1816"/>
                    </a:lnTo>
                    <a:lnTo>
                      <a:pt x="2894" y="1773"/>
                    </a:lnTo>
                    <a:lnTo>
                      <a:pt x="2904" y="1729"/>
                    </a:lnTo>
                    <a:lnTo>
                      <a:pt x="2904" y="1686"/>
                    </a:lnTo>
                    <a:lnTo>
                      <a:pt x="2864" y="1675"/>
                    </a:lnTo>
                    <a:lnTo>
                      <a:pt x="2824" y="1664"/>
                    </a:lnTo>
                    <a:lnTo>
                      <a:pt x="2814" y="1610"/>
                    </a:lnTo>
                    <a:lnTo>
                      <a:pt x="2824" y="1566"/>
                    </a:lnTo>
                    <a:lnTo>
                      <a:pt x="2824" y="1512"/>
                    </a:lnTo>
                    <a:lnTo>
                      <a:pt x="2824" y="1468"/>
                    </a:lnTo>
                    <a:lnTo>
                      <a:pt x="2834" y="1425"/>
                    </a:lnTo>
                    <a:lnTo>
                      <a:pt x="2834" y="1381"/>
                    </a:lnTo>
                    <a:lnTo>
                      <a:pt x="2794" y="1360"/>
                    </a:lnTo>
                    <a:lnTo>
                      <a:pt x="2753" y="1338"/>
                    </a:lnTo>
                    <a:lnTo>
                      <a:pt x="2703" y="1338"/>
                    </a:lnTo>
                    <a:lnTo>
                      <a:pt x="2662" y="1338"/>
                    </a:lnTo>
                    <a:lnTo>
                      <a:pt x="2622" y="1305"/>
                    </a:lnTo>
                    <a:lnTo>
                      <a:pt x="2582" y="1294"/>
                    </a:lnTo>
                    <a:lnTo>
                      <a:pt x="2521" y="1294"/>
                    </a:lnTo>
                    <a:lnTo>
                      <a:pt x="2491" y="1338"/>
                    </a:lnTo>
                    <a:lnTo>
                      <a:pt x="2451" y="1381"/>
                    </a:lnTo>
                    <a:lnTo>
                      <a:pt x="2451" y="1425"/>
                    </a:lnTo>
                    <a:lnTo>
                      <a:pt x="2451" y="1468"/>
                    </a:lnTo>
                    <a:lnTo>
                      <a:pt x="2410" y="1512"/>
                    </a:lnTo>
                    <a:lnTo>
                      <a:pt x="2400" y="1555"/>
                    </a:lnTo>
                    <a:lnTo>
                      <a:pt x="2360" y="1566"/>
                    </a:lnTo>
                    <a:lnTo>
                      <a:pt x="2320" y="1555"/>
                    </a:lnTo>
                    <a:lnTo>
                      <a:pt x="2279" y="1577"/>
                    </a:lnTo>
                    <a:lnTo>
                      <a:pt x="2239" y="1599"/>
                    </a:lnTo>
                    <a:lnTo>
                      <a:pt x="2229" y="1653"/>
                    </a:lnTo>
                    <a:lnTo>
                      <a:pt x="2239" y="1697"/>
                    </a:lnTo>
                    <a:lnTo>
                      <a:pt x="2239" y="1740"/>
                    </a:lnTo>
                    <a:lnTo>
                      <a:pt x="2219" y="1784"/>
                    </a:lnTo>
                    <a:lnTo>
                      <a:pt x="2188" y="1827"/>
                    </a:lnTo>
                    <a:lnTo>
                      <a:pt x="2178" y="1871"/>
                    </a:lnTo>
                    <a:lnTo>
                      <a:pt x="2168" y="1914"/>
                    </a:lnTo>
                    <a:lnTo>
                      <a:pt x="2168" y="1958"/>
                    </a:lnTo>
                    <a:lnTo>
                      <a:pt x="2158" y="2001"/>
                    </a:lnTo>
                    <a:lnTo>
                      <a:pt x="2128" y="2045"/>
                    </a:lnTo>
                    <a:lnTo>
                      <a:pt x="2088" y="2088"/>
                    </a:lnTo>
                    <a:lnTo>
                      <a:pt x="2047" y="2088"/>
                    </a:lnTo>
                    <a:lnTo>
                      <a:pt x="2007" y="2077"/>
                    </a:lnTo>
                    <a:lnTo>
                      <a:pt x="1967" y="2099"/>
                    </a:lnTo>
                    <a:lnTo>
                      <a:pt x="1926" y="2143"/>
                    </a:lnTo>
                    <a:lnTo>
                      <a:pt x="1896" y="2197"/>
                    </a:lnTo>
                    <a:lnTo>
                      <a:pt x="1896" y="2241"/>
                    </a:lnTo>
                    <a:lnTo>
                      <a:pt x="1896" y="2284"/>
                    </a:lnTo>
                    <a:lnTo>
                      <a:pt x="1896" y="2328"/>
                    </a:lnTo>
                    <a:lnTo>
                      <a:pt x="1886" y="2371"/>
                    </a:lnTo>
                    <a:lnTo>
                      <a:pt x="1916" y="2415"/>
                    </a:lnTo>
                    <a:lnTo>
                      <a:pt x="1956" y="2447"/>
                    </a:lnTo>
                    <a:lnTo>
                      <a:pt x="1967" y="2491"/>
                    </a:lnTo>
                    <a:lnTo>
                      <a:pt x="1946" y="2534"/>
                    </a:lnTo>
                    <a:lnTo>
                      <a:pt x="1926" y="2589"/>
                    </a:lnTo>
                    <a:lnTo>
                      <a:pt x="1876" y="2610"/>
                    </a:lnTo>
                    <a:lnTo>
                      <a:pt x="1835" y="2610"/>
                    </a:lnTo>
                    <a:lnTo>
                      <a:pt x="1795" y="2643"/>
                    </a:lnTo>
                    <a:lnTo>
                      <a:pt x="1755" y="2643"/>
                    </a:lnTo>
                    <a:lnTo>
                      <a:pt x="1714" y="2643"/>
                    </a:lnTo>
                    <a:lnTo>
                      <a:pt x="1674" y="2621"/>
                    </a:lnTo>
                    <a:lnTo>
                      <a:pt x="1634" y="2621"/>
                    </a:lnTo>
                    <a:lnTo>
                      <a:pt x="1593" y="2643"/>
                    </a:lnTo>
                    <a:lnTo>
                      <a:pt x="1553" y="2589"/>
                    </a:lnTo>
                    <a:lnTo>
                      <a:pt x="1543" y="2545"/>
                    </a:lnTo>
                    <a:lnTo>
                      <a:pt x="1493" y="2545"/>
                    </a:lnTo>
                    <a:lnTo>
                      <a:pt x="1472" y="2502"/>
                    </a:lnTo>
                    <a:lnTo>
                      <a:pt x="1432" y="2469"/>
                    </a:lnTo>
                    <a:lnTo>
                      <a:pt x="1392" y="2436"/>
                    </a:lnTo>
                    <a:lnTo>
                      <a:pt x="1351" y="2436"/>
                    </a:lnTo>
                    <a:lnTo>
                      <a:pt x="1311" y="2425"/>
                    </a:lnTo>
                    <a:lnTo>
                      <a:pt x="1271" y="2415"/>
                    </a:lnTo>
                    <a:lnTo>
                      <a:pt x="1220" y="2458"/>
                    </a:lnTo>
                    <a:lnTo>
                      <a:pt x="1240" y="2415"/>
                    </a:lnTo>
                  </a:path>
                </a:pathLst>
              </a:custGeom>
              <a:solidFill>
                <a:srgbClr val="585858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/>
            </p:nvSpPr>
            <p:spPr bwMode="auto">
              <a:xfrm>
                <a:off x="529" y="515"/>
                <a:ext cx="672" cy="605"/>
              </a:xfrm>
              <a:custGeom>
                <a:avLst/>
                <a:gdLst/>
                <a:ahLst/>
                <a:cxnLst>
                  <a:cxn ang="0">
                    <a:pos x="154" y="44"/>
                  </a:cxn>
                  <a:cxn ang="0">
                    <a:pos x="168" y="102"/>
                  </a:cxn>
                  <a:cxn ang="0">
                    <a:pos x="174" y="160"/>
                  </a:cxn>
                  <a:cxn ang="0">
                    <a:pos x="201" y="226"/>
                  </a:cxn>
                  <a:cxn ang="0">
                    <a:pos x="208" y="291"/>
                  </a:cxn>
                  <a:cxn ang="0">
                    <a:pos x="221" y="349"/>
                  </a:cxn>
                  <a:cxn ang="0">
                    <a:pos x="228" y="415"/>
                  </a:cxn>
                  <a:cxn ang="0">
                    <a:pos x="221" y="473"/>
                  </a:cxn>
                  <a:cxn ang="0">
                    <a:pos x="201" y="524"/>
                  </a:cxn>
                  <a:cxn ang="0">
                    <a:pos x="161" y="466"/>
                  </a:cxn>
                  <a:cxn ang="0">
                    <a:pos x="107" y="437"/>
                  </a:cxn>
                  <a:cxn ang="0">
                    <a:pos x="54" y="422"/>
                  </a:cxn>
                  <a:cxn ang="0">
                    <a:pos x="0" y="408"/>
                  </a:cxn>
                  <a:cxn ang="0">
                    <a:pos x="54" y="451"/>
                  </a:cxn>
                  <a:cxn ang="0">
                    <a:pos x="107" y="458"/>
                  </a:cxn>
                  <a:cxn ang="0">
                    <a:pos x="148" y="488"/>
                  </a:cxn>
                  <a:cxn ang="0">
                    <a:pos x="181" y="546"/>
                  </a:cxn>
                  <a:cxn ang="0">
                    <a:pos x="235" y="531"/>
                  </a:cxn>
                  <a:cxn ang="0">
                    <a:pos x="289" y="546"/>
                  </a:cxn>
                  <a:cxn ang="0">
                    <a:pos x="342" y="582"/>
                  </a:cxn>
                  <a:cxn ang="0">
                    <a:pos x="396" y="597"/>
                  </a:cxn>
                  <a:cxn ang="0">
                    <a:pos x="483" y="604"/>
                  </a:cxn>
                  <a:cxn ang="0">
                    <a:pos x="544" y="589"/>
                  </a:cxn>
                  <a:cxn ang="0">
                    <a:pos x="604" y="582"/>
                  </a:cxn>
                  <a:cxn ang="0">
                    <a:pos x="671" y="568"/>
                  </a:cxn>
                  <a:cxn ang="0">
                    <a:pos x="604" y="568"/>
                  </a:cxn>
                  <a:cxn ang="0">
                    <a:pos x="537" y="575"/>
                  </a:cxn>
                  <a:cxn ang="0">
                    <a:pos x="483" y="575"/>
                  </a:cxn>
                  <a:cxn ang="0">
                    <a:pos x="429" y="575"/>
                  </a:cxn>
                  <a:cxn ang="0">
                    <a:pos x="376" y="568"/>
                  </a:cxn>
                  <a:cxn ang="0">
                    <a:pos x="322" y="524"/>
                  </a:cxn>
                  <a:cxn ang="0">
                    <a:pos x="268" y="509"/>
                  </a:cxn>
                  <a:cxn ang="0">
                    <a:pos x="255" y="451"/>
                  </a:cxn>
                  <a:cxn ang="0">
                    <a:pos x="255" y="393"/>
                  </a:cxn>
                  <a:cxn ang="0">
                    <a:pos x="248" y="327"/>
                  </a:cxn>
                  <a:cxn ang="0">
                    <a:pos x="242" y="269"/>
                  </a:cxn>
                  <a:cxn ang="0">
                    <a:pos x="228" y="211"/>
                  </a:cxn>
                  <a:cxn ang="0">
                    <a:pos x="201" y="146"/>
                  </a:cxn>
                  <a:cxn ang="0">
                    <a:pos x="141" y="109"/>
                  </a:cxn>
                  <a:cxn ang="0">
                    <a:pos x="161" y="51"/>
                  </a:cxn>
                  <a:cxn ang="0">
                    <a:pos x="134" y="0"/>
                  </a:cxn>
                </a:cxnLst>
                <a:rect l="0" t="0" r="r" b="b"/>
                <a:pathLst>
                  <a:path w="672" h="605">
                    <a:moveTo>
                      <a:pt x="134" y="0"/>
                    </a:moveTo>
                    <a:lnTo>
                      <a:pt x="154" y="44"/>
                    </a:lnTo>
                    <a:lnTo>
                      <a:pt x="168" y="73"/>
                    </a:lnTo>
                    <a:lnTo>
                      <a:pt x="168" y="102"/>
                    </a:lnTo>
                    <a:lnTo>
                      <a:pt x="168" y="131"/>
                    </a:lnTo>
                    <a:lnTo>
                      <a:pt x="174" y="160"/>
                    </a:lnTo>
                    <a:lnTo>
                      <a:pt x="181" y="189"/>
                    </a:lnTo>
                    <a:lnTo>
                      <a:pt x="201" y="226"/>
                    </a:lnTo>
                    <a:lnTo>
                      <a:pt x="201" y="262"/>
                    </a:lnTo>
                    <a:lnTo>
                      <a:pt x="208" y="291"/>
                    </a:lnTo>
                    <a:lnTo>
                      <a:pt x="215" y="320"/>
                    </a:lnTo>
                    <a:lnTo>
                      <a:pt x="221" y="349"/>
                    </a:lnTo>
                    <a:lnTo>
                      <a:pt x="221" y="386"/>
                    </a:lnTo>
                    <a:lnTo>
                      <a:pt x="228" y="415"/>
                    </a:lnTo>
                    <a:lnTo>
                      <a:pt x="228" y="444"/>
                    </a:lnTo>
                    <a:lnTo>
                      <a:pt x="221" y="473"/>
                    </a:lnTo>
                    <a:lnTo>
                      <a:pt x="228" y="502"/>
                    </a:lnTo>
                    <a:lnTo>
                      <a:pt x="201" y="524"/>
                    </a:lnTo>
                    <a:lnTo>
                      <a:pt x="174" y="495"/>
                    </a:lnTo>
                    <a:lnTo>
                      <a:pt x="161" y="466"/>
                    </a:lnTo>
                    <a:lnTo>
                      <a:pt x="134" y="437"/>
                    </a:lnTo>
                    <a:lnTo>
                      <a:pt x="107" y="437"/>
                    </a:lnTo>
                    <a:lnTo>
                      <a:pt x="81" y="437"/>
                    </a:lnTo>
                    <a:lnTo>
                      <a:pt x="54" y="422"/>
                    </a:lnTo>
                    <a:lnTo>
                      <a:pt x="27" y="408"/>
                    </a:lnTo>
                    <a:lnTo>
                      <a:pt x="0" y="408"/>
                    </a:lnTo>
                    <a:lnTo>
                      <a:pt x="27" y="422"/>
                    </a:lnTo>
                    <a:lnTo>
                      <a:pt x="54" y="451"/>
                    </a:lnTo>
                    <a:lnTo>
                      <a:pt x="81" y="451"/>
                    </a:lnTo>
                    <a:lnTo>
                      <a:pt x="107" y="458"/>
                    </a:lnTo>
                    <a:lnTo>
                      <a:pt x="134" y="458"/>
                    </a:lnTo>
                    <a:lnTo>
                      <a:pt x="148" y="488"/>
                    </a:lnTo>
                    <a:lnTo>
                      <a:pt x="168" y="517"/>
                    </a:lnTo>
                    <a:lnTo>
                      <a:pt x="181" y="546"/>
                    </a:lnTo>
                    <a:lnTo>
                      <a:pt x="208" y="546"/>
                    </a:lnTo>
                    <a:lnTo>
                      <a:pt x="235" y="531"/>
                    </a:lnTo>
                    <a:lnTo>
                      <a:pt x="262" y="524"/>
                    </a:lnTo>
                    <a:lnTo>
                      <a:pt x="289" y="546"/>
                    </a:lnTo>
                    <a:lnTo>
                      <a:pt x="315" y="560"/>
                    </a:lnTo>
                    <a:lnTo>
                      <a:pt x="342" y="582"/>
                    </a:lnTo>
                    <a:lnTo>
                      <a:pt x="369" y="597"/>
                    </a:lnTo>
                    <a:lnTo>
                      <a:pt x="396" y="597"/>
                    </a:lnTo>
                    <a:lnTo>
                      <a:pt x="429" y="597"/>
                    </a:lnTo>
                    <a:lnTo>
                      <a:pt x="483" y="604"/>
                    </a:lnTo>
                    <a:lnTo>
                      <a:pt x="510" y="604"/>
                    </a:lnTo>
                    <a:lnTo>
                      <a:pt x="544" y="589"/>
                    </a:lnTo>
                    <a:lnTo>
                      <a:pt x="570" y="589"/>
                    </a:lnTo>
                    <a:lnTo>
                      <a:pt x="604" y="582"/>
                    </a:lnTo>
                    <a:lnTo>
                      <a:pt x="637" y="575"/>
                    </a:lnTo>
                    <a:lnTo>
                      <a:pt x="671" y="568"/>
                    </a:lnTo>
                    <a:lnTo>
                      <a:pt x="631" y="568"/>
                    </a:lnTo>
                    <a:lnTo>
                      <a:pt x="604" y="568"/>
                    </a:lnTo>
                    <a:lnTo>
                      <a:pt x="564" y="575"/>
                    </a:lnTo>
                    <a:lnTo>
                      <a:pt x="537" y="575"/>
                    </a:lnTo>
                    <a:lnTo>
                      <a:pt x="510" y="575"/>
                    </a:lnTo>
                    <a:lnTo>
                      <a:pt x="483" y="575"/>
                    </a:lnTo>
                    <a:lnTo>
                      <a:pt x="456" y="575"/>
                    </a:lnTo>
                    <a:lnTo>
                      <a:pt x="429" y="575"/>
                    </a:lnTo>
                    <a:lnTo>
                      <a:pt x="403" y="575"/>
                    </a:lnTo>
                    <a:lnTo>
                      <a:pt x="376" y="568"/>
                    </a:lnTo>
                    <a:lnTo>
                      <a:pt x="349" y="546"/>
                    </a:lnTo>
                    <a:lnTo>
                      <a:pt x="322" y="524"/>
                    </a:lnTo>
                    <a:lnTo>
                      <a:pt x="295" y="524"/>
                    </a:lnTo>
                    <a:lnTo>
                      <a:pt x="268" y="509"/>
                    </a:lnTo>
                    <a:lnTo>
                      <a:pt x="248" y="480"/>
                    </a:lnTo>
                    <a:lnTo>
                      <a:pt x="255" y="451"/>
                    </a:lnTo>
                    <a:lnTo>
                      <a:pt x="255" y="422"/>
                    </a:lnTo>
                    <a:lnTo>
                      <a:pt x="255" y="393"/>
                    </a:lnTo>
                    <a:lnTo>
                      <a:pt x="255" y="364"/>
                    </a:lnTo>
                    <a:lnTo>
                      <a:pt x="248" y="327"/>
                    </a:lnTo>
                    <a:lnTo>
                      <a:pt x="248" y="298"/>
                    </a:lnTo>
                    <a:lnTo>
                      <a:pt x="242" y="269"/>
                    </a:lnTo>
                    <a:lnTo>
                      <a:pt x="228" y="240"/>
                    </a:lnTo>
                    <a:lnTo>
                      <a:pt x="228" y="211"/>
                    </a:lnTo>
                    <a:lnTo>
                      <a:pt x="221" y="175"/>
                    </a:lnTo>
                    <a:lnTo>
                      <a:pt x="201" y="146"/>
                    </a:lnTo>
                    <a:lnTo>
                      <a:pt x="161" y="138"/>
                    </a:lnTo>
                    <a:lnTo>
                      <a:pt x="141" y="109"/>
                    </a:lnTo>
                    <a:lnTo>
                      <a:pt x="161" y="80"/>
                    </a:lnTo>
                    <a:lnTo>
                      <a:pt x="161" y="51"/>
                    </a:lnTo>
                    <a:lnTo>
                      <a:pt x="141" y="22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49494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6" name="Freeform 12"/>
              <p:cNvSpPr>
                <a:spLocks/>
              </p:cNvSpPr>
              <p:nvPr/>
            </p:nvSpPr>
            <p:spPr bwMode="auto">
              <a:xfrm>
                <a:off x="502" y="378"/>
                <a:ext cx="1136" cy="2540"/>
              </a:xfrm>
              <a:custGeom>
                <a:avLst/>
                <a:gdLst/>
                <a:ahLst/>
                <a:cxnLst>
                  <a:cxn ang="0">
                    <a:pos x="1122" y="87"/>
                  </a:cxn>
                  <a:cxn ang="0">
                    <a:pos x="1095" y="210"/>
                  </a:cxn>
                  <a:cxn ang="0">
                    <a:pos x="1054" y="319"/>
                  </a:cxn>
                  <a:cxn ang="0">
                    <a:pos x="1034" y="406"/>
                  </a:cxn>
                  <a:cxn ang="0">
                    <a:pos x="1075" y="522"/>
                  </a:cxn>
                  <a:cxn ang="0">
                    <a:pos x="1054" y="638"/>
                  </a:cxn>
                  <a:cxn ang="0">
                    <a:pos x="1028" y="754"/>
                  </a:cxn>
                  <a:cxn ang="0">
                    <a:pos x="947" y="863"/>
                  </a:cxn>
                  <a:cxn ang="0">
                    <a:pos x="913" y="979"/>
                  </a:cxn>
                  <a:cxn ang="0">
                    <a:pos x="860" y="1103"/>
                  </a:cxn>
                  <a:cxn ang="0">
                    <a:pos x="813" y="1219"/>
                  </a:cxn>
                  <a:cxn ang="0">
                    <a:pos x="719" y="1313"/>
                  </a:cxn>
                  <a:cxn ang="0">
                    <a:pos x="611" y="1320"/>
                  </a:cxn>
                  <a:cxn ang="0">
                    <a:pos x="504" y="1320"/>
                  </a:cxn>
                  <a:cxn ang="0">
                    <a:pos x="396" y="1364"/>
                  </a:cxn>
                  <a:cxn ang="0">
                    <a:pos x="316" y="1248"/>
                  </a:cxn>
                  <a:cxn ang="0">
                    <a:pos x="208" y="1175"/>
                  </a:cxn>
                  <a:cxn ang="0">
                    <a:pos x="101" y="1175"/>
                  </a:cxn>
                  <a:cxn ang="0">
                    <a:pos x="40" y="1182"/>
                  </a:cxn>
                  <a:cxn ang="0">
                    <a:pos x="141" y="1240"/>
                  </a:cxn>
                  <a:cxn ang="0">
                    <a:pos x="235" y="1328"/>
                  </a:cxn>
                  <a:cxn ang="0">
                    <a:pos x="349" y="1386"/>
                  </a:cxn>
                  <a:cxn ang="0">
                    <a:pos x="356" y="1531"/>
                  </a:cxn>
                  <a:cxn ang="0">
                    <a:pos x="349" y="1690"/>
                  </a:cxn>
                  <a:cxn ang="0">
                    <a:pos x="296" y="1821"/>
                  </a:cxn>
                  <a:cxn ang="0">
                    <a:pos x="235" y="1951"/>
                  </a:cxn>
                  <a:cxn ang="0">
                    <a:pos x="168" y="2082"/>
                  </a:cxn>
                  <a:cxn ang="0">
                    <a:pos x="134" y="2213"/>
                  </a:cxn>
                  <a:cxn ang="0">
                    <a:pos x="67" y="2329"/>
                  </a:cxn>
                  <a:cxn ang="0">
                    <a:pos x="27" y="2452"/>
                  </a:cxn>
                  <a:cxn ang="0">
                    <a:pos x="20" y="2510"/>
                  </a:cxn>
                  <a:cxn ang="0">
                    <a:pos x="81" y="2387"/>
                  </a:cxn>
                  <a:cxn ang="0">
                    <a:pos x="148" y="2271"/>
                  </a:cxn>
                  <a:cxn ang="0">
                    <a:pos x="201" y="2147"/>
                  </a:cxn>
                  <a:cxn ang="0">
                    <a:pos x="242" y="2002"/>
                  </a:cxn>
                  <a:cxn ang="0">
                    <a:pos x="316" y="1886"/>
                  </a:cxn>
                  <a:cxn ang="0">
                    <a:pos x="403" y="1763"/>
                  </a:cxn>
                  <a:cxn ang="0">
                    <a:pos x="430" y="1639"/>
                  </a:cxn>
                  <a:cxn ang="0">
                    <a:pos x="423" y="1523"/>
                  </a:cxn>
                  <a:cxn ang="0">
                    <a:pos x="497" y="1444"/>
                  </a:cxn>
                  <a:cxn ang="0">
                    <a:pos x="651" y="1407"/>
                  </a:cxn>
                  <a:cxn ang="0">
                    <a:pos x="792" y="1364"/>
                  </a:cxn>
                  <a:cxn ang="0">
                    <a:pos x="866" y="1255"/>
                  </a:cxn>
                  <a:cxn ang="0">
                    <a:pos x="907" y="1074"/>
                  </a:cxn>
                  <a:cxn ang="0">
                    <a:pos x="1014" y="979"/>
                  </a:cxn>
                  <a:cxn ang="0">
                    <a:pos x="1048" y="856"/>
                  </a:cxn>
                  <a:cxn ang="0">
                    <a:pos x="1088" y="733"/>
                  </a:cxn>
                  <a:cxn ang="0">
                    <a:pos x="1115" y="617"/>
                  </a:cxn>
                  <a:cxn ang="0">
                    <a:pos x="1108" y="493"/>
                  </a:cxn>
                  <a:cxn ang="0">
                    <a:pos x="1081" y="377"/>
                  </a:cxn>
                  <a:cxn ang="0">
                    <a:pos x="1088" y="261"/>
                  </a:cxn>
                  <a:cxn ang="0">
                    <a:pos x="1135" y="138"/>
                  </a:cxn>
                </a:cxnLst>
                <a:rect l="0" t="0" r="r" b="b"/>
                <a:pathLst>
                  <a:path w="1136" h="2540">
                    <a:moveTo>
                      <a:pt x="1088" y="0"/>
                    </a:moveTo>
                    <a:lnTo>
                      <a:pt x="1115" y="29"/>
                    </a:lnTo>
                    <a:lnTo>
                      <a:pt x="1128" y="58"/>
                    </a:lnTo>
                    <a:lnTo>
                      <a:pt x="1122" y="87"/>
                    </a:lnTo>
                    <a:lnTo>
                      <a:pt x="1108" y="116"/>
                    </a:lnTo>
                    <a:lnTo>
                      <a:pt x="1095" y="145"/>
                    </a:lnTo>
                    <a:lnTo>
                      <a:pt x="1088" y="181"/>
                    </a:lnTo>
                    <a:lnTo>
                      <a:pt x="1095" y="210"/>
                    </a:lnTo>
                    <a:lnTo>
                      <a:pt x="1081" y="239"/>
                    </a:lnTo>
                    <a:lnTo>
                      <a:pt x="1054" y="261"/>
                    </a:lnTo>
                    <a:lnTo>
                      <a:pt x="1054" y="290"/>
                    </a:lnTo>
                    <a:lnTo>
                      <a:pt x="1054" y="319"/>
                    </a:lnTo>
                    <a:lnTo>
                      <a:pt x="1014" y="319"/>
                    </a:lnTo>
                    <a:lnTo>
                      <a:pt x="1021" y="348"/>
                    </a:lnTo>
                    <a:lnTo>
                      <a:pt x="1021" y="377"/>
                    </a:lnTo>
                    <a:lnTo>
                      <a:pt x="1034" y="406"/>
                    </a:lnTo>
                    <a:lnTo>
                      <a:pt x="1048" y="435"/>
                    </a:lnTo>
                    <a:lnTo>
                      <a:pt x="1068" y="464"/>
                    </a:lnTo>
                    <a:lnTo>
                      <a:pt x="1075" y="493"/>
                    </a:lnTo>
                    <a:lnTo>
                      <a:pt x="1075" y="522"/>
                    </a:lnTo>
                    <a:lnTo>
                      <a:pt x="1075" y="551"/>
                    </a:lnTo>
                    <a:lnTo>
                      <a:pt x="1054" y="580"/>
                    </a:lnTo>
                    <a:lnTo>
                      <a:pt x="1054" y="609"/>
                    </a:lnTo>
                    <a:lnTo>
                      <a:pt x="1054" y="638"/>
                    </a:lnTo>
                    <a:lnTo>
                      <a:pt x="1048" y="667"/>
                    </a:lnTo>
                    <a:lnTo>
                      <a:pt x="1048" y="696"/>
                    </a:lnTo>
                    <a:lnTo>
                      <a:pt x="1041" y="725"/>
                    </a:lnTo>
                    <a:lnTo>
                      <a:pt x="1028" y="754"/>
                    </a:lnTo>
                    <a:lnTo>
                      <a:pt x="1021" y="783"/>
                    </a:lnTo>
                    <a:lnTo>
                      <a:pt x="981" y="805"/>
                    </a:lnTo>
                    <a:lnTo>
                      <a:pt x="954" y="834"/>
                    </a:lnTo>
                    <a:lnTo>
                      <a:pt x="947" y="863"/>
                    </a:lnTo>
                    <a:lnTo>
                      <a:pt x="940" y="892"/>
                    </a:lnTo>
                    <a:lnTo>
                      <a:pt x="927" y="921"/>
                    </a:lnTo>
                    <a:lnTo>
                      <a:pt x="920" y="950"/>
                    </a:lnTo>
                    <a:lnTo>
                      <a:pt x="913" y="979"/>
                    </a:lnTo>
                    <a:lnTo>
                      <a:pt x="907" y="1008"/>
                    </a:lnTo>
                    <a:lnTo>
                      <a:pt x="880" y="1037"/>
                    </a:lnTo>
                    <a:lnTo>
                      <a:pt x="873" y="1066"/>
                    </a:lnTo>
                    <a:lnTo>
                      <a:pt x="860" y="1103"/>
                    </a:lnTo>
                    <a:lnTo>
                      <a:pt x="853" y="1132"/>
                    </a:lnTo>
                    <a:lnTo>
                      <a:pt x="839" y="1161"/>
                    </a:lnTo>
                    <a:lnTo>
                      <a:pt x="826" y="1190"/>
                    </a:lnTo>
                    <a:lnTo>
                      <a:pt x="813" y="1219"/>
                    </a:lnTo>
                    <a:lnTo>
                      <a:pt x="792" y="1248"/>
                    </a:lnTo>
                    <a:lnTo>
                      <a:pt x="772" y="1277"/>
                    </a:lnTo>
                    <a:lnTo>
                      <a:pt x="745" y="1299"/>
                    </a:lnTo>
                    <a:lnTo>
                      <a:pt x="719" y="1313"/>
                    </a:lnTo>
                    <a:lnTo>
                      <a:pt x="692" y="1320"/>
                    </a:lnTo>
                    <a:lnTo>
                      <a:pt x="665" y="1328"/>
                    </a:lnTo>
                    <a:lnTo>
                      <a:pt x="638" y="1328"/>
                    </a:lnTo>
                    <a:lnTo>
                      <a:pt x="611" y="1320"/>
                    </a:lnTo>
                    <a:lnTo>
                      <a:pt x="584" y="1320"/>
                    </a:lnTo>
                    <a:lnTo>
                      <a:pt x="557" y="1320"/>
                    </a:lnTo>
                    <a:lnTo>
                      <a:pt x="531" y="1320"/>
                    </a:lnTo>
                    <a:lnTo>
                      <a:pt x="504" y="1320"/>
                    </a:lnTo>
                    <a:lnTo>
                      <a:pt x="477" y="1320"/>
                    </a:lnTo>
                    <a:lnTo>
                      <a:pt x="450" y="1320"/>
                    </a:lnTo>
                    <a:lnTo>
                      <a:pt x="423" y="1349"/>
                    </a:lnTo>
                    <a:lnTo>
                      <a:pt x="396" y="1364"/>
                    </a:lnTo>
                    <a:lnTo>
                      <a:pt x="376" y="1335"/>
                    </a:lnTo>
                    <a:lnTo>
                      <a:pt x="356" y="1306"/>
                    </a:lnTo>
                    <a:lnTo>
                      <a:pt x="336" y="1277"/>
                    </a:lnTo>
                    <a:lnTo>
                      <a:pt x="316" y="1248"/>
                    </a:lnTo>
                    <a:lnTo>
                      <a:pt x="289" y="1233"/>
                    </a:lnTo>
                    <a:lnTo>
                      <a:pt x="262" y="1219"/>
                    </a:lnTo>
                    <a:lnTo>
                      <a:pt x="235" y="1190"/>
                    </a:lnTo>
                    <a:lnTo>
                      <a:pt x="208" y="1175"/>
                    </a:lnTo>
                    <a:lnTo>
                      <a:pt x="181" y="1168"/>
                    </a:lnTo>
                    <a:lnTo>
                      <a:pt x="154" y="1168"/>
                    </a:lnTo>
                    <a:lnTo>
                      <a:pt x="128" y="1175"/>
                    </a:lnTo>
                    <a:lnTo>
                      <a:pt x="101" y="1175"/>
                    </a:lnTo>
                    <a:lnTo>
                      <a:pt x="74" y="1175"/>
                    </a:lnTo>
                    <a:lnTo>
                      <a:pt x="40" y="1168"/>
                    </a:lnTo>
                    <a:lnTo>
                      <a:pt x="13" y="1161"/>
                    </a:lnTo>
                    <a:lnTo>
                      <a:pt x="40" y="1182"/>
                    </a:lnTo>
                    <a:lnTo>
                      <a:pt x="74" y="1197"/>
                    </a:lnTo>
                    <a:lnTo>
                      <a:pt x="101" y="1197"/>
                    </a:lnTo>
                    <a:lnTo>
                      <a:pt x="107" y="1226"/>
                    </a:lnTo>
                    <a:lnTo>
                      <a:pt x="141" y="1240"/>
                    </a:lnTo>
                    <a:lnTo>
                      <a:pt x="168" y="1255"/>
                    </a:lnTo>
                    <a:lnTo>
                      <a:pt x="195" y="1270"/>
                    </a:lnTo>
                    <a:lnTo>
                      <a:pt x="222" y="1299"/>
                    </a:lnTo>
                    <a:lnTo>
                      <a:pt x="235" y="1328"/>
                    </a:lnTo>
                    <a:lnTo>
                      <a:pt x="269" y="1349"/>
                    </a:lnTo>
                    <a:lnTo>
                      <a:pt x="296" y="1349"/>
                    </a:lnTo>
                    <a:lnTo>
                      <a:pt x="322" y="1364"/>
                    </a:lnTo>
                    <a:lnTo>
                      <a:pt x="349" y="1386"/>
                    </a:lnTo>
                    <a:lnTo>
                      <a:pt x="369" y="1415"/>
                    </a:lnTo>
                    <a:lnTo>
                      <a:pt x="376" y="1444"/>
                    </a:lnTo>
                    <a:lnTo>
                      <a:pt x="369" y="1473"/>
                    </a:lnTo>
                    <a:lnTo>
                      <a:pt x="356" y="1531"/>
                    </a:lnTo>
                    <a:lnTo>
                      <a:pt x="356" y="1560"/>
                    </a:lnTo>
                    <a:lnTo>
                      <a:pt x="356" y="1632"/>
                    </a:lnTo>
                    <a:lnTo>
                      <a:pt x="356" y="1661"/>
                    </a:lnTo>
                    <a:lnTo>
                      <a:pt x="349" y="1690"/>
                    </a:lnTo>
                    <a:lnTo>
                      <a:pt x="322" y="1719"/>
                    </a:lnTo>
                    <a:lnTo>
                      <a:pt x="309" y="1748"/>
                    </a:lnTo>
                    <a:lnTo>
                      <a:pt x="309" y="1785"/>
                    </a:lnTo>
                    <a:lnTo>
                      <a:pt x="296" y="1821"/>
                    </a:lnTo>
                    <a:lnTo>
                      <a:pt x="275" y="1857"/>
                    </a:lnTo>
                    <a:lnTo>
                      <a:pt x="262" y="1886"/>
                    </a:lnTo>
                    <a:lnTo>
                      <a:pt x="255" y="1915"/>
                    </a:lnTo>
                    <a:lnTo>
                      <a:pt x="235" y="1951"/>
                    </a:lnTo>
                    <a:lnTo>
                      <a:pt x="215" y="1988"/>
                    </a:lnTo>
                    <a:lnTo>
                      <a:pt x="195" y="2024"/>
                    </a:lnTo>
                    <a:lnTo>
                      <a:pt x="175" y="2053"/>
                    </a:lnTo>
                    <a:lnTo>
                      <a:pt x="168" y="2082"/>
                    </a:lnTo>
                    <a:lnTo>
                      <a:pt x="161" y="2111"/>
                    </a:lnTo>
                    <a:lnTo>
                      <a:pt x="154" y="2147"/>
                    </a:lnTo>
                    <a:lnTo>
                      <a:pt x="148" y="2184"/>
                    </a:lnTo>
                    <a:lnTo>
                      <a:pt x="134" y="2213"/>
                    </a:lnTo>
                    <a:lnTo>
                      <a:pt x="121" y="2242"/>
                    </a:lnTo>
                    <a:lnTo>
                      <a:pt x="107" y="2271"/>
                    </a:lnTo>
                    <a:lnTo>
                      <a:pt x="87" y="2300"/>
                    </a:lnTo>
                    <a:lnTo>
                      <a:pt x="67" y="2329"/>
                    </a:lnTo>
                    <a:lnTo>
                      <a:pt x="60" y="2358"/>
                    </a:lnTo>
                    <a:lnTo>
                      <a:pt x="47" y="2387"/>
                    </a:lnTo>
                    <a:lnTo>
                      <a:pt x="40" y="2416"/>
                    </a:lnTo>
                    <a:lnTo>
                      <a:pt x="27" y="2452"/>
                    </a:lnTo>
                    <a:lnTo>
                      <a:pt x="20" y="2481"/>
                    </a:lnTo>
                    <a:lnTo>
                      <a:pt x="13" y="2510"/>
                    </a:lnTo>
                    <a:lnTo>
                      <a:pt x="0" y="2539"/>
                    </a:lnTo>
                    <a:lnTo>
                      <a:pt x="20" y="2510"/>
                    </a:lnTo>
                    <a:lnTo>
                      <a:pt x="34" y="2481"/>
                    </a:lnTo>
                    <a:lnTo>
                      <a:pt x="54" y="2445"/>
                    </a:lnTo>
                    <a:lnTo>
                      <a:pt x="67" y="2416"/>
                    </a:lnTo>
                    <a:lnTo>
                      <a:pt x="81" y="2387"/>
                    </a:lnTo>
                    <a:lnTo>
                      <a:pt x="94" y="2358"/>
                    </a:lnTo>
                    <a:lnTo>
                      <a:pt x="107" y="2329"/>
                    </a:lnTo>
                    <a:lnTo>
                      <a:pt x="128" y="2300"/>
                    </a:lnTo>
                    <a:lnTo>
                      <a:pt x="148" y="2271"/>
                    </a:lnTo>
                    <a:lnTo>
                      <a:pt x="168" y="2242"/>
                    </a:lnTo>
                    <a:lnTo>
                      <a:pt x="175" y="2213"/>
                    </a:lnTo>
                    <a:lnTo>
                      <a:pt x="188" y="2176"/>
                    </a:lnTo>
                    <a:lnTo>
                      <a:pt x="201" y="2147"/>
                    </a:lnTo>
                    <a:lnTo>
                      <a:pt x="215" y="2118"/>
                    </a:lnTo>
                    <a:lnTo>
                      <a:pt x="222" y="2060"/>
                    </a:lnTo>
                    <a:lnTo>
                      <a:pt x="235" y="2031"/>
                    </a:lnTo>
                    <a:lnTo>
                      <a:pt x="242" y="2002"/>
                    </a:lnTo>
                    <a:lnTo>
                      <a:pt x="269" y="1973"/>
                    </a:lnTo>
                    <a:lnTo>
                      <a:pt x="296" y="1951"/>
                    </a:lnTo>
                    <a:lnTo>
                      <a:pt x="309" y="1922"/>
                    </a:lnTo>
                    <a:lnTo>
                      <a:pt x="316" y="1886"/>
                    </a:lnTo>
                    <a:lnTo>
                      <a:pt x="329" y="1857"/>
                    </a:lnTo>
                    <a:lnTo>
                      <a:pt x="356" y="1828"/>
                    </a:lnTo>
                    <a:lnTo>
                      <a:pt x="383" y="1792"/>
                    </a:lnTo>
                    <a:lnTo>
                      <a:pt x="403" y="1763"/>
                    </a:lnTo>
                    <a:lnTo>
                      <a:pt x="416" y="1734"/>
                    </a:lnTo>
                    <a:lnTo>
                      <a:pt x="423" y="1705"/>
                    </a:lnTo>
                    <a:lnTo>
                      <a:pt x="430" y="1668"/>
                    </a:lnTo>
                    <a:lnTo>
                      <a:pt x="430" y="1639"/>
                    </a:lnTo>
                    <a:lnTo>
                      <a:pt x="430" y="1610"/>
                    </a:lnTo>
                    <a:lnTo>
                      <a:pt x="423" y="1581"/>
                    </a:lnTo>
                    <a:lnTo>
                      <a:pt x="423" y="1552"/>
                    </a:lnTo>
                    <a:lnTo>
                      <a:pt x="423" y="1523"/>
                    </a:lnTo>
                    <a:lnTo>
                      <a:pt x="423" y="1494"/>
                    </a:lnTo>
                    <a:lnTo>
                      <a:pt x="443" y="1465"/>
                    </a:lnTo>
                    <a:lnTo>
                      <a:pt x="470" y="1458"/>
                    </a:lnTo>
                    <a:lnTo>
                      <a:pt x="497" y="1444"/>
                    </a:lnTo>
                    <a:lnTo>
                      <a:pt x="524" y="1436"/>
                    </a:lnTo>
                    <a:lnTo>
                      <a:pt x="584" y="1429"/>
                    </a:lnTo>
                    <a:lnTo>
                      <a:pt x="618" y="1415"/>
                    </a:lnTo>
                    <a:lnTo>
                      <a:pt x="651" y="1407"/>
                    </a:lnTo>
                    <a:lnTo>
                      <a:pt x="678" y="1393"/>
                    </a:lnTo>
                    <a:lnTo>
                      <a:pt x="719" y="1393"/>
                    </a:lnTo>
                    <a:lnTo>
                      <a:pt x="766" y="1378"/>
                    </a:lnTo>
                    <a:lnTo>
                      <a:pt x="792" y="1364"/>
                    </a:lnTo>
                    <a:lnTo>
                      <a:pt x="819" y="1349"/>
                    </a:lnTo>
                    <a:lnTo>
                      <a:pt x="846" y="1320"/>
                    </a:lnTo>
                    <a:lnTo>
                      <a:pt x="853" y="1284"/>
                    </a:lnTo>
                    <a:lnTo>
                      <a:pt x="866" y="1255"/>
                    </a:lnTo>
                    <a:lnTo>
                      <a:pt x="866" y="1211"/>
                    </a:lnTo>
                    <a:lnTo>
                      <a:pt x="880" y="1161"/>
                    </a:lnTo>
                    <a:lnTo>
                      <a:pt x="893" y="1103"/>
                    </a:lnTo>
                    <a:lnTo>
                      <a:pt x="907" y="1074"/>
                    </a:lnTo>
                    <a:lnTo>
                      <a:pt x="947" y="1059"/>
                    </a:lnTo>
                    <a:lnTo>
                      <a:pt x="974" y="1037"/>
                    </a:lnTo>
                    <a:lnTo>
                      <a:pt x="1001" y="1008"/>
                    </a:lnTo>
                    <a:lnTo>
                      <a:pt x="1014" y="979"/>
                    </a:lnTo>
                    <a:lnTo>
                      <a:pt x="1021" y="950"/>
                    </a:lnTo>
                    <a:lnTo>
                      <a:pt x="1034" y="914"/>
                    </a:lnTo>
                    <a:lnTo>
                      <a:pt x="1041" y="885"/>
                    </a:lnTo>
                    <a:lnTo>
                      <a:pt x="1048" y="856"/>
                    </a:lnTo>
                    <a:lnTo>
                      <a:pt x="1054" y="820"/>
                    </a:lnTo>
                    <a:lnTo>
                      <a:pt x="1061" y="791"/>
                    </a:lnTo>
                    <a:lnTo>
                      <a:pt x="1075" y="762"/>
                    </a:lnTo>
                    <a:lnTo>
                      <a:pt x="1088" y="733"/>
                    </a:lnTo>
                    <a:lnTo>
                      <a:pt x="1095" y="704"/>
                    </a:lnTo>
                    <a:lnTo>
                      <a:pt x="1108" y="675"/>
                    </a:lnTo>
                    <a:lnTo>
                      <a:pt x="1108" y="646"/>
                    </a:lnTo>
                    <a:lnTo>
                      <a:pt x="1115" y="617"/>
                    </a:lnTo>
                    <a:lnTo>
                      <a:pt x="1115" y="588"/>
                    </a:lnTo>
                    <a:lnTo>
                      <a:pt x="1115" y="551"/>
                    </a:lnTo>
                    <a:lnTo>
                      <a:pt x="1108" y="522"/>
                    </a:lnTo>
                    <a:lnTo>
                      <a:pt x="1108" y="493"/>
                    </a:lnTo>
                    <a:lnTo>
                      <a:pt x="1101" y="464"/>
                    </a:lnTo>
                    <a:lnTo>
                      <a:pt x="1088" y="435"/>
                    </a:lnTo>
                    <a:lnTo>
                      <a:pt x="1081" y="406"/>
                    </a:lnTo>
                    <a:lnTo>
                      <a:pt x="1081" y="377"/>
                    </a:lnTo>
                    <a:lnTo>
                      <a:pt x="1081" y="348"/>
                    </a:lnTo>
                    <a:lnTo>
                      <a:pt x="1081" y="319"/>
                    </a:lnTo>
                    <a:lnTo>
                      <a:pt x="1081" y="290"/>
                    </a:lnTo>
                    <a:lnTo>
                      <a:pt x="1088" y="261"/>
                    </a:lnTo>
                    <a:lnTo>
                      <a:pt x="1095" y="232"/>
                    </a:lnTo>
                    <a:lnTo>
                      <a:pt x="1108" y="203"/>
                    </a:lnTo>
                    <a:lnTo>
                      <a:pt x="1128" y="167"/>
                    </a:lnTo>
                    <a:lnTo>
                      <a:pt x="1135" y="138"/>
                    </a:lnTo>
                    <a:lnTo>
                      <a:pt x="1135" y="109"/>
                    </a:lnTo>
                    <a:lnTo>
                      <a:pt x="1128" y="80"/>
                    </a:lnTo>
                    <a:lnTo>
                      <a:pt x="1122" y="51"/>
                    </a:lnTo>
                  </a:path>
                </a:pathLst>
              </a:custGeom>
              <a:solidFill>
                <a:srgbClr val="6D6D6D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7" name="Freeform 13"/>
              <p:cNvSpPr>
                <a:spLocks/>
              </p:cNvSpPr>
              <p:nvPr/>
            </p:nvSpPr>
            <p:spPr bwMode="auto">
              <a:xfrm>
                <a:off x="1328" y="1009"/>
                <a:ext cx="1978" cy="422"/>
              </a:xfrm>
              <a:custGeom>
                <a:avLst/>
                <a:gdLst/>
                <a:ahLst/>
                <a:cxnLst>
                  <a:cxn ang="0">
                    <a:pos x="87" y="65"/>
                  </a:cxn>
                  <a:cxn ang="0">
                    <a:pos x="168" y="51"/>
                  </a:cxn>
                  <a:cxn ang="0">
                    <a:pos x="222" y="44"/>
                  </a:cxn>
                  <a:cxn ang="0">
                    <a:pos x="276" y="29"/>
                  </a:cxn>
                  <a:cxn ang="0">
                    <a:pos x="370" y="7"/>
                  </a:cxn>
                  <a:cxn ang="0">
                    <a:pos x="451" y="0"/>
                  </a:cxn>
                  <a:cxn ang="0">
                    <a:pos x="504" y="0"/>
                  </a:cxn>
                  <a:cxn ang="0">
                    <a:pos x="558" y="22"/>
                  </a:cxn>
                  <a:cxn ang="0">
                    <a:pos x="632" y="51"/>
                  </a:cxn>
                  <a:cxn ang="0">
                    <a:pos x="693" y="80"/>
                  </a:cxn>
                  <a:cxn ang="0">
                    <a:pos x="746" y="87"/>
                  </a:cxn>
                  <a:cxn ang="0">
                    <a:pos x="800" y="94"/>
                  </a:cxn>
                  <a:cxn ang="0">
                    <a:pos x="867" y="131"/>
                  </a:cxn>
                  <a:cxn ang="0">
                    <a:pos x="921" y="138"/>
                  </a:cxn>
                  <a:cxn ang="0">
                    <a:pos x="982" y="145"/>
                  </a:cxn>
                  <a:cxn ang="0">
                    <a:pos x="1036" y="167"/>
                  </a:cxn>
                  <a:cxn ang="0">
                    <a:pos x="1150" y="189"/>
                  </a:cxn>
                  <a:cxn ang="0">
                    <a:pos x="1231" y="196"/>
                  </a:cxn>
                  <a:cxn ang="0">
                    <a:pos x="1291" y="225"/>
                  </a:cxn>
                  <a:cxn ang="0">
                    <a:pos x="1352" y="254"/>
                  </a:cxn>
                  <a:cxn ang="0">
                    <a:pos x="1432" y="261"/>
                  </a:cxn>
                  <a:cxn ang="0">
                    <a:pos x="1493" y="276"/>
                  </a:cxn>
                  <a:cxn ang="0">
                    <a:pos x="1580" y="290"/>
                  </a:cxn>
                  <a:cxn ang="0">
                    <a:pos x="1634" y="305"/>
                  </a:cxn>
                  <a:cxn ang="0">
                    <a:pos x="1695" y="327"/>
                  </a:cxn>
                  <a:cxn ang="0">
                    <a:pos x="1748" y="356"/>
                  </a:cxn>
                  <a:cxn ang="0">
                    <a:pos x="1809" y="392"/>
                  </a:cxn>
                  <a:cxn ang="0">
                    <a:pos x="1869" y="392"/>
                  </a:cxn>
                  <a:cxn ang="0">
                    <a:pos x="1950" y="399"/>
                  </a:cxn>
                  <a:cxn ang="0">
                    <a:pos x="1950" y="414"/>
                  </a:cxn>
                  <a:cxn ang="0">
                    <a:pos x="1883" y="421"/>
                  </a:cxn>
                  <a:cxn ang="0">
                    <a:pos x="1829" y="414"/>
                  </a:cxn>
                  <a:cxn ang="0">
                    <a:pos x="1775" y="414"/>
                  </a:cxn>
                  <a:cxn ang="0">
                    <a:pos x="1721" y="363"/>
                  </a:cxn>
                  <a:cxn ang="0">
                    <a:pos x="1661" y="341"/>
                  </a:cxn>
                  <a:cxn ang="0">
                    <a:pos x="1594" y="319"/>
                  </a:cxn>
                  <a:cxn ang="0">
                    <a:pos x="1533" y="305"/>
                  </a:cxn>
                  <a:cxn ang="0">
                    <a:pos x="1479" y="290"/>
                  </a:cxn>
                  <a:cxn ang="0">
                    <a:pos x="1405" y="276"/>
                  </a:cxn>
                  <a:cxn ang="0">
                    <a:pos x="1352" y="269"/>
                  </a:cxn>
                  <a:cxn ang="0">
                    <a:pos x="1298" y="261"/>
                  </a:cxn>
                  <a:cxn ang="0">
                    <a:pos x="1231" y="218"/>
                  </a:cxn>
                  <a:cxn ang="0">
                    <a:pos x="1170" y="196"/>
                  </a:cxn>
                  <a:cxn ang="0">
                    <a:pos x="1110" y="203"/>
                  </a:cxn>
                  <a:cxn ang="0">
                    <a:pos x="1056" y="203"/>
                  </a:cxn>
                  <a:cxn ang="0">
                    <a:pos x="1002" y="181"/>
                  </a:cxn>
                  <a:cxn ang="0">
                    <a:pos x="948" y="152"/>
                  </a:cxn>
                  <a:cxn ang="0">
                    <a:pos x="867" y="152"/>
                  </a:cxn>
                  <a:cxn ang="0">
                    <a:pos x="814" y="116"/>
                  </a:cxn>
                  <a:cxn ang="0">
                    <a:pos x="760" y="102"/>
                  </a:cxn>
                  <a:cxn ang="0">
                    <a:pos x="699" y="80"/>
                  </a:cxn>
                  <a:cxn ang="0">
                    <a:pos x="646" y="58"/>
                  </a:cxn>
                  <a:cxn ang="0">
                    <a:pos x="585" y="44"/>
                  </a:cxn>
                  <a:cxn ang="0">
                    <a:pos x="531" y="29"/>
                  </a:cxn>
                  <a:cxn ang="0">
                    <a:pos x="464" y="15"/>
                  </a:cxn>
                  <a:cxn ang="0">
                    <a:pos x="377" y="15"/>
                  </a:cxn>
                  <a:cxn ang="0">
                    <a:pos x="316" y="15"/>
                  </a:cxn>
                  <a:cxn ang="0">
                    <a:pos x="262" y="36"/>
                  </a:cxn>
                  <a:cxn ang="0">
                    <a:pos x="202" y="58"/>
                  </a:cxn>
                  <a:cxn ang="0">
                    <a:pos x="134" y="87"/>
                  </a:cxn>
                  <a:cxn ang="0">
                    <a:pos x="81" y="94"/>
                  </a:cxn>
                  <a:cxn ang="0">
                    <a:pos x="27" y="80"/>
                  </a:cxn>
                  <a:cxn ang="0">
                    <a:pos x="27" y="73"/>
                  </a:cxn>
                </a:cxnLst>
                <a:rect l="0" t="0" r="r" b="b"/>
                <a:pathLst>
                  <a:path w="1978" h="422">
                    <a:moveTo>
                      <a:pt x="40" y="73"/>
                    </a:moveTo>
                    <a:lnTo>
                      <a:pt x="87" y="65"/>
                    </a:lnTo>
                    <a:lnTo>
                      <a:pt x="128" y="58"/>
                    </a:lnTo>
                    <a:lnTo>
                      <a:pt x="168" y="51"/>
                    </a:lnTo>
                    <a:lnTo>
                      <a:pt x="195" y="51"/>
                    </a:lnTo>
                    <a:lnTo>
                      <a:pt x="222" y="44"/>
                    </a:lnTo>
                    <a:lnTo>
                      <a:pt x="249" y="29"/>
                    </a:lnTo>
                    <a:lnTo>
                      <a:pt x="276" y="29"/>
                    </a:lnTo>
                    <a:lnTo>
                      <a:pt x="309" y="22"/>
                    </a:lnTo>
                    <a:lnTo>
                      <a:pt x="370" y="7"/>
                    </a:lnTo>
                    <a:lnTo>
                      <a:pt x="403" y="7"/>
                    </a:lnTo>
                    <a:lnTo>
                      <a:pt x="451" y="0"/>
                    </a:lnTo>
                    <a:lnTo>
                      <a:pt x="477" y="0"/>
                    </a:lnTo>
                    <a:lnTo>
                      <a:pt x="504" y="0"/>
                    </a:lnTo>
                    <a:lnTo>
                      <a:pt x="531" y="22"/>
                    </a:lnTo>
                    <a:lnTo>
                      <a:pt x="558" y="22"/>
                    </a:lnTo>
                    <a:lnTo>
                      <a:pt x="585" y="36"/>
                    </a:lnTo>
                    <a:lnTo>
                      <a:pt x="632" y="51"/>
                    </a:lnTo>
                    <a:lnTo>
                      <a:pt x="666" y="65"/>
                    </a:lnTo>
                    <a:lnTo>
                      <a:pt x="693" y="80"/>
                    </a:lnTo>
                    <a:lnTo>
                      <a:pt x="720" y="80"/>
                    </a:lnTo>
                    <a:lnTo>
                      <a:pt x="746" y="87"/>
                    </a:lnTo>
                    <a:lnTo>
                      <a:pt x="773" y="87"/>
                    </a:lnTo>
                    <a:lnTo>
                      <a:pt x="800" y="94"/>
                    </a:lnTo>
                    <a:lnTo>
                      <a:pt x="834" y="109"/>
                    </a:lnTo>
                    <a:lnTo>
                      <a:pt x="867" y="131"/>
                    </a:lnTo>
                    <a:lnTo>
                      <a:pt x="894" y="138"/>
                    </a:lnTo>
                    <a:lnTo>
                      <a:pt x="921" y="138"/>
                    </a:lnTo>
                    <a:lnTo>
                      <a:pt x="955" y="138"/>
                    </a:lnTo>
                    <a:lnTo>
                      <a:pt x="982" y="145"/>
                    </a:lnTo>
                    <a:lnTo>
                      <a:pt x="1009" y="145"/>
                    </a:lnTo>
                    <a:lnTo>
                      <a:pt x="1036" y="167"/>
                    </a:lnTo>
                    <a:lnTo>
                      <a:pt x="1089" y="189"/>
                    </a:lnTo>
                    <a:lnTo>
                      <a:pt x="1150" y="189"/>
                    </a:lnTo>
                    <a:lnTo>
                      <a:pt x="1177" y="189"/>
                    </a:lnTo>
                    <a:lnTo>
                      <a:pt x="1231" y="196"/>
                    </a:lnTo>
                    <a:lnTo>
                      <a:pt x="1257" y="211"/>
                    </a:lnTo>
                    <a:lnTo>
                      <a:pt x="1291" y="225"/>
                    </a:lnTo>
                    <a:lnTo>
                      <a:pt x="1318" y="240"/>
                    </a:lnTo>
                    <a:lnTo>
                      <a:pt x="1352" y="254"/>
                    </a:lnTo>
                    <a:lnTo>
                      <a:pt x="1385" y="254"/>
                    </a:lnTo>
                    <a:lnTo>
                      <a:pt x="1432" y="261"/>
                    </a:lnTo>
                    <a:lnTo>
                      <a:pt x="1459" y="269"/>
                    </a:lnTo>
                    <a:lnTo>
                      <a:pt x="1493" y="276"/>
                    </a:lnTo>
                    <a:lnTo>
                      <a:pt x="1533" y="283"/>
                    </a:lnTo>
                    <a:lnTo>
                      <a:pt x="1580" y="290"/>
                    </a:lnTo>
                    <a:lnTo>
                      <a:pt x="1607" y="290"/>
                    </a:lnTo>
                    <a:lnTo>
                      <a:pt x="1634" y="305"/>
                    </a:lnTo>
                    <a:lnTo>
                      <a:pt x="1668" y="312"/>
                    </a:lnTo>
                    <a:lnTo>
                      <a:pt x="1695" y="327"/>
                    </a:lnTo>
                    <a:lnTo>
                      <a:pt x="1721" y="341"/>
                    </a:lnTo>
                    <a:lnTo>
                      <a:pt x="1748" y="356"/>
                    </a:lnTo>
                    <a:lnTo>
                      <a:pt x="1782" y="385"/>
                    </a:lnTo>
                    <a:lnTo>
                      <a:pt x="1809" y="392"/>
                    </a:lnTo>
                    <a:lnTo>
                      <a:pt x="1843" y="392"/>
                    </a:lnTo>
                    <a:lnTo>
                      <a:pt x="1869" y="392"/>
                    </a:lnTo>
                    <a:lnTo>
                      <a:pt x="1923" y="392"/>
                    </a:lnTo>
                    <a:lnTo>
                      <a:pt x="1950" y="399"/>
                    </a:lnTo>
                    <a:lnTo>
                      <a:pt x="1977" y="406"/>
                    </a:lnTo>
                    <a:lnTo>
                      <a:pt x="1950" y="414"/>
                    </a:lnTo>
                    <a:lnTo>
                      <a:pt x="1923" y="421"/>
                    </a:lnTo>
                    <a:lnTo>
                      <a:pt x="1883" y="421"/>
                    </a:lnTo>
                    <a:lnTo>
                      <a:pt x="1856" y="421"/>
                    </a:lnTo>
                    <a:lnTo>
                      <a:pt x="1829" y="414"/>
                    </a:lnTo>
                    <a:lnTo>
                      <a:pt x="1802" y="414"/>
                    </a:lnTo>
                    <a:lnTo>
                      <a:pt x="1775" y="414"/>
                    </a:lnTo>
                    <a:lnTo>
                      <a:pt x="1742" y="392"/>
                    </a:lnTo>
                    <a:lnTo>
                      <a:pt x="1721" y="363"/>
                    </a:lnTo>
                    <a:lnTo>
                      <a:pt x="1695" y="356"/>
                    </a:lnTo>
                    <a:lnTo>
                      <a:pt x="1661" y="341"/>
                    </a:lnTo>
                    <a:lnTo>
                      <a:pt x="1627" y="327"/>
                    </a:lnTo>
                    <a:lnTo>
                      <a:pt x="1594" y="319"/>
                    </a:lnTo>
                    <a:lnTo>
                      <a:pt x="1560" y="312"/>
                    </a:lnTo>
                    <a:lnTo>
                      <a:pt x="1533" y="305"/>
                    </a:lnTo>
                    <a:lnTo>
                      <a:pt x="1506" y="298"/>
                    </a:lnTo>
                    <a:lnTo>
                      <a:pt x="1479" y="290"/>
                    </a:lnTo>
                    <a:lnTo>
                      <a:pt x="1432" y="283"/>
                    </a:lnTo>
                    <a:lnTo>
                      <a:pt x="1405" y="276"/>
                    </a:lnTo>
                    <a:lnTo>
                      <a:pt x="1379" y="269"/>
                    </a:lnTo>
                    <a:lnTo>
                      <a:pt x="1352" y="269"/>
                    </a:lnTo>
                    <a:lnTo>
                      <a:pt x="1325" y="269"/>
                    </a:lnTo>
                    <a:lnTo>
                      <a:pt x="1298" y="261"/>
                    </a:lnTo>
                    <a:lnTo>
                      <a:pt x="1264" y="240"/>
                    </a:lnTo>
                    <a:lnTo>
                      <a:pt x="1231" y="218"/>
                    </a:lnTo>
                    <a:lnTo>
                      <a:pt x="1197" y="203"/>
                    </a:lnTo>
                    <a:lnTo>
                      <a:pt x="1170" y="196"/>
                    </a:lnTo>
                    <a:lnTo>
                      <a:pt x="1136" y="196"/>
                    </a:lnTo>
                    <a:lnTo>
                      <a:pt x="1110" y="203"/>
                    </a:lnTo>
                    <a:lnTo>
                      <a:pt x="1083" y="203"/>
                    </a:lnTo>
                    <a:lnTo>
                      <a:pt x="1056" y="203"/>
                    </a:lnTo>
                    <a:lnTo>
                      <a:pt x="1029" y="196"/>
                    </a:lnTo>
                    <a:lnTo>
                      <a:pt x="1002" y="181"/>
                    </a:lnTo>
                    <a:lnTo>
                      <a:pt x="975" y="167"/>
                    </a:lnTo>
                    <a:lnTo>
                      <a:pt x="948" y="152"/>
                    </a:lnTo>
                    <a:lnTo>
                      <a:pt x="894" y="152"/>
                    </a:lnTo>
                    <a:lnTo>
                      <a:pt x="867" y="152"/>
                    </a:lnTo>
                    <a:lnTo>
                      <a:pt x="841" y="138"/>
                    </a:lnTo>
                    <a:lnTo>
                      <a:pt x="814" y="116"/>
                    </a:lnTo>
                    <a:lnTo>
                      <a:pt x="787" y="102"/>
                    </a:lnTo>
                    <a:lnTo>
                      <a:pt x="760" y="102"/>
                    </a:lnTo>
                    <a:lnTo>
                      <a:pt x="726" y="94"/>
                    </a:lnTo>
                    <a:lnTo>
                      <a:pt x="699" y="80"/>
                    </a:lnTo>
                    <a:lnTo>
                      <a:pt x="672" y="65"/>
                    </a:lnTo>
                    <a:lnTo>
                      <a:pt x="646" y="58"/>
                    </a:lnTo>
                    <a:lnTo>
                      <a:pt x="612" y="51"/>
                    </a:lnTo>
                    <a:lnTo>
                      <a:pt x="585" y="44"/>
                    </a:lnTo>
                    <a:lnTo>
                      <a:pt x="558" y="36"/>
                    </a:lnTo>
                    <a:lnTo>
                      <a:pt x="531" y="29"/>
                    </a:lnTo>
                    <a:lnTo>
                      <a:pt x="498" y="22"/>
                    </a:lnTo>
                    <a:lnTo>
                      <a:pt x="464" y="15"/>
                    </a:lnTo>
                    <a:lnTo>
                      <a:pt x="430" y="15"/>
                    </a:lnTo>
                    <a:lnTo>
                      <a:pt x="377" y="15"/>
                    </a:lnTo>
                    <a:lnTo>
                      <a:pt x="343" y="15"/>
                    </a:lnTo>
                    <a:lnTo>
                      <a:pt x="316" y="15"/>
                    </a:lnTo>
                    <a:lnTo>
                      <a:pt x="289" y="29"/>
                    </a:lnTo>
                    <a:lnTo>
                      <a:pt x="262" y="36"/>
                    </a:lnTo>
                    <a:lnTo>
                      <a:pt x="235" y="44"/>
                    </a:lnTo>
                    <a:lnTo>
                      <a:pt x="202" y="58"/>
                    </a:lnTo>
                    <a:lnTo>
                      <a:pt x="168" y="73"/>
                    </a:lnTo>
                    <a:lnTo>
                      <a:pt x="134" y="87"/>
                    </a:lnTo>
                    <a:lnTo>
                      <a:pt x="108" y="94"/>
                    </a:lnTo>
                    <a:lnTo>
                      <a:pt x="81" y="94"/>
                    </a:lnTo>
                    <a:lnTo>
                      <a:pt x="54" y="94"/>
                    </a:lnTo>
                    <a:lnTo>
                      <a:pt x="27" y="80"/>
                    </a:lnTo>
                    <a:lnTo>
                      <a:pt x="0" y="65"/>
                    </a:lnTo>
                    <a:lnTo>
                      <a:pt x="27" y="73"/>
                    </a:lnTo>
                    <a:lnTo>
                      <a:pt x="40" y="73"/>
                    </a:lnTo>
                  </a:path>
                </a:pathLst>
              </a:custGeom>
              <a:solidFill>
                <a:srgbClr val="49494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8" name="Freeform 14"/>
              <p:cNvSpPr>
                <a:spLocks/>
              </p:cNvSpPr>
              <p:nvPr/>
            </p:nvSpPr>
            <p:spPr bwMode="auto">
              <a:xfrm>
                <a:off x="3466" y="559"/>
                <a:ext cx="1827" cy="880"/>
              </a:xfrm>
              <a:custGeom>
                <a:avLst/>
                <a:gdLst/>
                <a:ahLst/>
                <a:cxnLst>
                  <a:cxn ang="0">
                    <a:pos x="27" y="864"/>
                  </a:cxn>
                  <a:cxn ang="0">
                    <a:pos x="101" y="850"/>
                  </a:cxn>
                  <a:cxn ang="0">
                    <a:pos x="154" y="814"/>
                  </a:cxn>
                  <a:cxn ang="0">
                    <a:pos x="262" y="785"/>
                  </a:cxn>
                  <a:cxn ang="0">
                    <a:pos x="322" y="726"/>
                  </a:cxn>
                  <a:cxn ang="0">
                    <a:pos x="376" y="697"/>
                  </a:cxn>
                  <a:cxn ang="0">
                    <a:pos x="430" y="661"/>
                  </a:cxn>
                  <a:cxn ang="0">
                    <a:pos x="497" y="625"/>
                  </a:cxn>
                  <a:cxn ang="0">
                    <a:pos x="577" y="610"/>
                  </a:cxn>
                  <a:cxn ang="0">
                    <a:pos x="651" y="588"/>
                  </a:cxn>
                  <a:cxn ang="0">
                    <a:pos x="705" y="559"/>
                  </a:cxn>
                  <a:cxn ang="0">
                    <a:pos x="765" y="501"/>
                  </a:cxn>
                  <a:cxn ang="0">
                    <a:pos x="839" y="465"/>
                  </a:cxn>
                  <a:cxn ang="0">
                    <a:pos x="886" y="407"/>
                  </a:cxn>
                  <a:cxn ang="0">
                    <a:pos x="913" y="341"/>
                  </a:cxn>
                  <a:cxn ang="0">
                    <a:pos x="967" y="283"/>
                  </a:cxn>
                  <a:cxn ang="0">
                    <a:pos x="1027" y="240"/>
                  </a:cxn>
                  <a:cxn ang="0">
                    <a:pos x="1094" y="203"/>
                  </a:cxn>
                  <a:cxn ang="0">
                    <a:pos x="1175" y="174"/>
                  </a:cxn>
                  <a:cxn ang="0">
                    <a:pos x="1242" y="174"/>
                  </a:cxn>
                  <a:cxn ang="0">
                    <a:pos x="1336" y="145"/>
                  </a:cxn>
                  <a:cxn ang="0">
                    <a:pos x="1390" y="123"/>
                  </a:cxn>
                  <a:cxn ang="0">
                    <a:pos x="1443" y="109"/>
                  </a:cxn>
                  <a:cxn ang="0">
                    <a:pos x="1497" y="94"/>
                  </a:cxn>
                  <a:cxn ang="0">
                    <a:pos x="1584" y="94"/>
                  </a:cxn>
                  <a:cxn ang="0">
                    <a:pos x="1638" y="73"/>
                  </a:cxn>
                  <a:cxn ang="0">
                    <a:pos x="1698" y="44"/>
                  </a:cxn>
                  <a:cxn ang="0">
                    <a:pos x="1766" y="22"/>
                  </a:cxn>
                  <a:cxn ang="0">
                    <a:pos x="1826" y="0"/>
                  </a:cxn>
                  <a:cxn ang="0">
                    <a:pos x="1766" y="22"/>
                  </a:cxn>
                  <a:cxn ang="0">
                    <a:pos x="1705" y="80"/>
                  </a:cxn>
                  <a:cxn ang="0">
                    <a:pos x="1625" y="102"/>
                  </a:cxn>
                  <a:cxn ang="0">
                    <a:pos x="1564" y="116"/>
                  </a:cxn>
                  <a:cxn ang="0">
                    <a:pos x="1484" y="138"/>
                  </a:cxn>
                  <a:cxn ang="0">
                    <a:pos x="1430" y="145"/>
                  </a:cxn>
                  <a:cxn ang="0">
                    <a:pos x="1370" y="160"/>
                  </a:cxn>
                  <a:cxn ang="0">
                    <a:pos x="1302" y="174"/>
                  </a:cxn>
                  <a:cxn ang="0">
                    <a:pos x="1242" y="203"/>
                  </a:cxn>
                  <a:cxn ang="0">
                    <a:pos x="1175" y="218"/>
                  </a:cxn>
                  <a:cxn ang="0">
                    <a:pos x="1121" y="240"/>
                  </a:cxn>
                  <a:cxn ang="0">
                    <a:pos x="1067" y="262"/>
                  </a:cxn>
                  <a:cxn ang="0">
                    <a:pos x="1014" y="298"/>
                  </a:cxn>
                  <a:cxn ang="0">
                    <a:pos x="960" y="327"/>
                  </a:cxn>
                  <a:cxn ang="0">
                    <a:pos x="913" y="370"/>
                  </a:cxn>
                  <a:cxn ang="0">
                    <a:pos x="886" y="443"/>
                  </a:cxn>
                  <a:cxn ang="0">
                    <a:pos x="846" y="509"/>
                  </a:cxn>
                  <a:cxn ang="0">
                    <a:pos x="792" y="545"/>
                  </a:cxn>
                  <a:cxn ang="0">
                    <a:pos x="732" y="567"/>
                  </a:cxn>
                  <a:cxn ang="0">
                    <a:pos x="665" y="588"/>
                  </a:cxn>
                  <a:cxn ang="0">
                    <a:pos x="591" y="610"/>
                  </a:cxn>
                  <a:cxn ang="0">
                    <a:pos x="537" y="647"/>
                  </a:cxn>
                  <a:cxn ang="0">
                    <a:pos x="477" y="654"/>
                  </a:cxn>
                  <a:cxn ang="0">
                    <a:pos x="403" y="676"/>
                  </a:cxn>
                  <a:cxn ang="0">
                    <a:pos x="356" y="734"/>
                  </a:cxn>
                  <a:cxn ang="0">
                    <a:pos x="302" y="777"/>
                  </a:cxn>
                  <a:cxn ang="0">
                    <a:pos x="208" y="799"/>
                  </a:cxn>
                  <a:cxn ang="0">
                    <a:pos x="154" y="835"/>
                  </a:cxn>
                  <a:cxn ang="0">
                    <a:pos x="101" y="872"/>
                  </a:cxn>
                  <a:cxn ang="0">
                    <a:pos x="47" y="879"/>
                  </a:cxn>
                  <a:cxn ang="0">
                    <a:pos x="0" y="864"/>
                  </a:cxn>
                </a:cxnLst>
                <a:rect l="0" t="0" r="r" b="b"/>
                <a:pathLst>
                  <a:path w="1827" h="880">
                    <a:moveTo>
                      <a:pt x="0" y="864"/>
                    </a:moveTo>
                    <a:lnTo>
                      <a:pt x="27" y="864"/>
                    </a:lnTo>
                    <a:lnTo>
                      <a:pt x="67" y="857"/>
                    </a:lnTo>
                    <a:lnTo>
                      <a:pt x="101" y="850"/>
                    </a:lnTo>
                    <a:lnTo>
                      <a:pt x="128" y="843"/>
                    </a:lnTo>
                    <a:lnTo>
                      <a:pt x="154" y="814"/>
                    </a:lnTo>
                    <a:lnTo>
                      <a:pt x="215" y="799"/>
                    </a:lnTo>
                    <a:lnTo>
                      <a:pt x="262" y="785"/>
                    </a:lnTo>
                    <a:lnTo>
                      <a:pt x="289" y="763"/>
                    </a:lnTo>
                    <a:lnTo>
                      <a:pt x="322" y="726"/>
                    </a:lnTo>
                    <a:lnTo>
                      <a:pt x="349" y="705"/>
                    </a:lnTo>
                    <a:lnTo>
                      <a:pt x="376" y="697"/>
                    </a:lnTo>
                    <a:lnTo>
                      <a:pt x="403" y="683"/>
                    </a:lnTo>
                    <a:lnTo>
                      <a:pt x="430" y="661"/>
                    </a:lnTo>
                    <a:lnTo>
                      <a:pt x="463" y="632"/>
                    </a:lnTo>
                    <a:lnTo>
                      <a:pt x="497" y="625"/>
                    </a:lnTo>
                    <a:lnTo>
                      <a:pt x="537" y="617"/>
                    </a:lnTo>
                    <a:lnTo>
                      <a:pt x="577" y="610"/>
                    </a:lnTo>
                    <a:lnTo>
                      <a:pt x="618" y="603"/>
                    </a:lnTo>
                    <a:lnTo>
                      <a:pt x="651" y="588"/>
                    </a:lnTo>
                    <a:lnTo>
                      <a:pt x="678" y="581"/>
                    </a:lnTo>
                    <a:lnTo>
                      <a:pt x="705" y="559"/>
                    </a:lnTo>
                    <a:lnTo>
                      <a:pt x="732" y="530"/>
                    </a:lnTo>
                    <a:lnTo>
                      <a:pt x="765" y="501"/>
                    </a:lnTo>
                    <a:lnTo>
                      <a:pt x="792" y="479"/>
                    </a:lnTo>
                    <a:lnTo>
                      <a:pt x="839" y="465"/>
                    </a:lnTo>
                    <a:lnTo>
                      <a:pt x="859" y="436"/>
                    </a:lnTo>
                    <a:lnTo>
                      <a:pt x="886" y="407"/>
                    </a:lnTo>
                    <a:lnTo>
                      <a:pt x="900" y="370"/>
                    </a:lnTo>
                    <a:lnTo>
                      <a:pt x="913" y="341"/>
                    </a:lnTo>
                    <a:lnTo>
                      <a:pt x="933" y="312"/>
                    </a:lnTo>
                    <a:lnTo>
                      <a:pt x="967" y="283"/>
                    </a:lnTo>
                    <a:lnTo>
                      <a:pt x="1000" y="262"/>
                    </a:lnTo>
                    <a:lnTo>
                      <a:pt x="1027" y="240"/>
                    </a:lnTo>
                    <a:lnTo>
                      <a:pt x="1061" y="218"/>
                    </a:lnTo>
                    <a:lnTo>
                      <a:pt x="1094" y="203"/>
                    </a:lnTo>
                    <a:lnTo>
                      <a:pt x="1121" y="189"/>
                    </a:lnTo>
                    <a:lnTo>
                      <a:pt x="1175" y="174"/>
                    </a:lnTo>
                    <a:lnTo>
                      <a:pt x="1202" y="182"/>
                    </a:lnTo>
                    <a:lnTo>
                      <a:pt x="1242" y="174"/>
                    </a:lnTo>
                    <a:lnTo>
                      <a:pt x="1302" y="167"/>
                    </a:lnTo>
                    <a:lnTo>
                      <a:pt x="1336" y="145"/>
                    </a:lnTo>
                    <a:lnTo>
                      <a:pt x="1363" y="131"/>
                    </a:lnTo>
                    <a:lnTo>
                      <a:pt x="1390" y="123"/>
                    </a:lnTo>
                    <a:lnTo>
                      <a:pt x="1416" y="116"/>
                    </a:lnTo>
                    <a:lnTo>
                      <a:pt x="1443" y="109"/>
                    </a:lnTo>
                    <a:lnTo>
                      <a:pt x="1470" y="102"/>
                    </a:lnTo>
                    <a:lnTo>
                      <a:pt x="1497" y="94"/>
                    </a:lnTo>
                    <a:lnTo>
                      <a:pt x="1524" y="94"/>
                    </a:lnTo>
                    <a:lnTo>
                      <a:pt x="1584" y="94"/>
                    </a:lnTo>
                    <a:lnTo>
                      <a:pt x="1611" y="87"/>
                    </a:lnTo>
                    <a:lnTo>
                      <a:pt x="1638" y="73"/>
                    </a:lnTo>
                    <a:lnTo>
                      <a:pt x="1672" y="58"/>
                    </a:lnTo>
                    <a:lnTo>
                      <a:pt x="1698" y="44"/>
                    </a:lnTo>
                    <a:lnTo>
                      <a:pt x="1732" y="36"/>
                    </a:lnTo>
                    <a:lnTo>
                      <a:pt x="1766" y="22"/>
                    </a:lnTo>
                    <a:lnTo>
                      <a:pt x="1799" y="15"/>
                    </a:lnTo>
                    <a:lnTo>
                      <a:pt x="1826" y="0"/>
                    </a:lnTo>
                    <a:lnTo>
                      <a:pt x="1792" y="0"/>
                    </a:lnTo>
                    <a:lnTo>
                      <a:pt x="1766" y="22"/>
                    </a:lnTo>
                    <a:lnTo>
                      <a:pt x="1732" y="51"/>
                    </a:lnTo>
                    <a:lnTo>
                      <a:pt x="1705" y="80"/>
                    </a:lnTo>
                    <a:lnTo>
                      <a:pt x="1678" y="102"/>
                    </a:lnTo>
                    <a:lnTo>
                      <a:pt x="1625" y="102"/>
                    </a:lnTo>
                    <a:lnTo>
                      <a:pt x="1598" y="109"/>
                    </a:lnTo>
                    <a:lnTo>
                      <a:pt x="1564" y="116"/>
                    </a:lnTo>
                    <a:lnTo>
                      <a:pt x="1531" y="131"/>
                    </a:lnTo>
                    <a:lnTo>
                      <a:pt x="1484" y="138"/>
                    </a:lnTo>
                    <a:lnTo>
                      <a:pt x="1457" y="145"/>
                    </a:lnTo>
                    <a:lnTo>
                      <a:pt x="1430" y="145"/>
                    </a:lnTo>
                    <a:lnTo>
                      <a:pt x="1396" y="160"/>
                    </a:lnTo>
                    <a:lnTo>
                      <a:pt x="1370" y="160"/>
                    </a:lnTo>
                    <a:lnTo>
                      <a:pt x="1329" y="167"/>
                    </a:lnTo>
                    <a:lnTo>
                      <a:pt x="1302" y="174"/>
                    </a:lnTo>
                    <a:lnTo>
                      <a:pt x="1276" y="189"/>
                    </a:lnTo>
                    <a:lnTo>
                      <a:pt x="1242" y="203"/>
                    </a:lnTo>
                    <a:lnTo>
                      <a:pt x="1208" y="218"/>
                    </a:lnTo>
                    <a:lnTo>
                      <a:pt x="1175" y="218"/>
                    </a:lnTo>
                    <a:lnTo>
                      <a:pt x="1148" y="225"/>
                    </a:lnTo>
                    <a:lnTo>
                      <a:pt x="1121" y="240"/>
                    </a:lnTo>
                    <a:lnTo>
                      <a:pt x="1094" y="247"/>
                    </a:lnTo>
                    <a:lnTo>
                      <a:pt x="1067" y="262"/>
                    </a:lnTo>
                    <a:lnTo>
                      <a:pt x="1041" y="276"/>
                    </a:lnTo>
                    <a:lnTo>
                      <a:pt x="1014" y="298"/>
                    </a:lnTo>
                    <a:lnTo>
                      <a:pt x="987" y="312"/>
                    </a:lnTo>
                    <a:lnTo>
                      <a:pt x="960" y="327"/>
                    </a:lnTo>
                    <a:lnTo>
                      <a:pt x="933" y="341"/>
                    </a:lnTo>
                    <a:lnTo>
                      <a:pt x="913" y="370"/>
                    </a:lnTo>
                    <a:lnTo>
                      <a:pt x="893" y="400"/>
                    </a:lnTo>
                    <a:lnTo>
                      <a:pt x="886" y="443"/>
                    </a:lnTo>
                    <a:lnTo>
                      <a:pt x="866" y="472"/>
                    </a:lnTo>
                    <a:lnTo>
                      <a:pt x="846" y="509"/>
                    </a:lnTo>
                    <a:lnTo>
                      <a:pt x="819" y="530"/>
                    </a:lnTo>
                    <a:lnTo>
                      <a:pt x="792" y="545"/>
                    </a:lnTo>
                    <a:lnTo>
                      <a:pt x="759" y="559"/>
                    </a:lnTo>
                    <a:lnTo>
                      <a:pt x="732" y="567"/>
                    </a:lnTo>
                    <a:lnTo>
                      <a:pt x="705" y="581"/>
                    </a:lnTo>
                    <a:lnTo>
                      <a:pt x="665" y="588"/>
                    </a:lnTo>
                    <a:lnTo>
                      <a:pt x="638" y="596"/>
                    </a:lnTo>
                    <a:lnTo>
                      <a:pt x="591" y="610"/>
                    </a:lnTo>
                    <a:lnTo>
                      <a:pt x="564" y="632"/>
                    </a:lnTo>
                    <a:lnTo>
                      <a:pt x="537" y="647"/>
                    </a:lnTo>
                    <a:lnTo>
                      <a:pt x="503" y="654"/>
                    </a:lnTo>
                    <a:lnTo>
                      <a:pt x="477" y="654"/>
                    </a:lnTo>
                    <a:lnTo>
                      <a:pt x="436" y="661"/>
                    </a:lnTo>
                    <a:lnTo>
                      <a:pt x="403" y="676"/>
                    </a:lnTo>
                    <a:lnTo>
                      <a:pt x="376" y="697"/>
                    </a:lnTo>
                    <a:lnTo>
                      <a:pt x="356" y="734"/>
                    </a:lnTo>
                    <a:lnTo>
                      <a:pt x="329" y="756"/>
                    </a:lnTo>
                    <a:lnTo>
                      <a:pt x="302" y="777"/>
                    </a:lnTo>
                    <a:lnTo>
                      <a:pt x="262" y="785"/>
                    </a:lnTo>
                    <a:lnTo>
                      <a:pt x="208" y="799"/>
                    </a:lnTo>
                    <a:lnTo>
                      <a:pt x="181" y="821"/>
                    </a:lnTo>
                    <a:lnTo>
                      <a:pt x="154" y="835"/>
                    </a:lnTo>
                    <a:lnTo>
                      <a:pt x="128" y="857"/>
                    </a:lnTo>
                    <a:lnTo>
                      <a:pt x="101" y="872"/>
                    </a:lnTo>
                    <a:lnTo>
                      <a:pt x="74" y="879"/>
                    </a:lnTo>
                    <a:lnTo>
                      <a:pt x="47" y="879"/>
                    </a:lnTo>
                    <a:lnTo>
                      <a:pt x="13" y="872"/>
                    </a:lnTo>
                    <a:lnTo>
                      <a:pt x="0" y="864"/>
                    </a:lnTo>
                  </a:path>
                </a:pathLst>
              </a:custGeom>
              <a:solidFill>
                <a:srgbClr val="49494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19" name="Freeform 15"/>
              <p:cNvSpPr>
                <a:spLocks/>
              </p:cNvSpPr>
              <p:nvPr/>
            </p:nvSpPr>
            <p:spPr bwMode="auto">
              <a:xfrm>
                <a:off x="531" y="356"/>
                <a:ext cx="4812" cy="3462"/>
              </a:xfrm>
              <a:custGeom>
                <a:avLst/>
                <a:gdLst/>
                <a:ahLst/>
                <a:cxnLst>
                  <a:cxn ang="0">
                    <a:pos x="444" y="348"/>
                  </a:cxn>
                  <a:cxn ang="0">
                    <a:pos x="817" y="664"/>
                  </a:cxn>
                  <a:cxn ang="0">
                    <a:pos x="1190" y="925"/>
                  </a:cxn>
                  <a:cxn ang="0">
                    <a:pos x="1614" y="1252"/>
                  </a:cxn>
                  <a:cxn ang="0">
                    <a:pos x="2058" y="1611"/>
                  </a:cxn>
                  <a:cxn ang="0">
                    <a:pos x="2421" y="1926"/>
                  </a:cxn>
                  <a:cxn ang="0">
                    <a:pos x="2673" y="2362"/>
                  </a:cxn>
                  <a:cxn ang="0">
                    <a:pos x="2249" y="2318"/>
                  </a:cxn>
                  <a:cxn ang="0">
                    <a:pos x="1815" y="2307"/>
                  </a:cxn>
                  <a:cxn ang="0">
                    <a:pos x="1311" y="2373"/>
                  </a:cxn>
                  <a:cxn ang="0">
                    <a:pos x="918" y="2318"/>
                  </a:cxn>
                  <a:cxn ang="0">
                    <a:pos x="474" y="2122"/>
                  </a:cxn>
                  <a:cxn ang="0">
                    <a:pos x="30" y="1752"/>
                  </a:cxn>
                  <a:cxn ang="0">
                    <a:pos x="403" y="2090"/>
                  </a:cxn>
                  <a:cxn ang="0">
                    <a:pos x="827" y="2296"/>
                  </a:cxn>
                  <a:cxn ang="0">
                    <a:pos x="635" y="2416"/>
                  </a:cxn>
                  <a:cxn ang="0">
                    <a:pos x="212" y="2569"/>
                  </a:cxn>
                  <a:cxn ang="0">
                    <a:pos x="252" y="2612"/>
                  </a:cxn>
                  <a:cxn ang="0">
                    <a:pos x="676" y="2438"/>
                  </a:cxn>
                  <a:cxn ang="0">
                    <a:pos x="1089" y="2405"/>
                  </a:cxn>
                  <a:cxn ang="0">
                    <a:pos x="1553" y="2569"/>
                  </a:cxn>
                  <a:cxn ang="0">
                    <a:pos x="1624" y="3004"/>
                  </a:cxn>
                  <a:cxn ang="0">
                    <a:pos x="1069" y="3189"/>
                  </a:cxn>
                  <a:cxn ang="0">
                    <a:pos x="595" y="3298"/>
                  </a:cxn>
                  <a:cxn ang="0">
                    <a:pos x="161" y="3341"/>
                  </a:cxn>
                  <a:cxn ang="0">
                    <a:pos x="292" y="3320"/>
                  </a:cxn>
                  <a:cxn ang="0">
                    <a:pos x="767" y="3298"/>
                  </a:cxn>
                  <a:cxn ang="0">
                    <a:pos x="1241" y="3189"/>
                  </a:cxn>
                  <a:cxn ang="0">
                    <a:pos x="1654" y="2982"/>
                  </a:cxn>
                  <a:cxn ang="0">
                    <a:pos x="2088" y="2917"/>
                  </a:cxn>
                  <a:cxn ang="0">
                    <a:pos x="2521" y="3058"/>
                  </a:cxn>
                  <a:cxn ang="0">
                    <a:pos x="2975" y="3200"/>
                  </a:cxn>
                  <a:cxn ang="0">
                    <a:pos x="3490" y="3309"/>
                  </a:cxn>
                  <a:cxn ang="0">
                    <a:pos x="3944" y="3385"/>
                  </a:cxn>
                  <a:cxn ang="0">
                    <a:pos x="4408" y="3450"/>
                  </a:cxn>
                  <a:cxn ang="0">
                    <a:pos x="4297" y="3439"/>
                  </a:cxn>
                  <a:cxn ang="0">
                    <a:pos x="3782" y="3330"/>
                  </a:cxn>
                  <a:cxn ang="0">
                    <a:pos x="3197" y="3200"/>
                  </a:cxn>
                  <a:cxn ang="0">
                    <a:pos x="2733" y="3124"/>
                  </a:cxn>
                  <a:cxn ang="0">
                    <a:pos x="2199" y="2884"/>
                  </a:cxn>
                  <a:cxn ang="0">
                    <a:pos x="1684" y="2677"/>
                  </a:cxn>
                  <a:cxn ang="0">
                    <a:pos x="1220" y="2471"/>
                  </a:cxn>
                  <a:cxn ang="0">
                    <a:pos x="1493" y="2394"/>
                  </a:cxn>
                  <a:cxn ang="0">
                    <a:pos x="2078" y="2318"/>
                  </a:cxn>
                  <a:cxn ang="0">
                    <a:pos x="2582" y="2362"/>
                  </a:cxn>
                  <a:cxn ang="0">
                    <a:pos x="3056" y="2569"/>
                  </a:cxn>
                  <a:cxn ang="0">
                    <a:pos x="3500" y="2743"/>
                  </a:cxn>
                  <a:cxn ang="0">
                    <a:pos x="4075" y="3004"/>
                  </a:cxn>
                  <a:cxn ang="0">
                    <a:pos x="4569" y="3243"/>
                  </a:cxn>
                  <a:cxn ang="0">
                    <a:pos x="4650" y="3265"/>
                  </a:cxn>
                  <a:cxn ang="0">
                    <a:pos x="4196" y="3015"/>
                  </a:cxn>
                  <a:cxn ang="0">
                    <a:pos x="3742" y="2764"/>
                  </a:cxn>
                  <a:cxn ang="0">
                    <a:pos x="3278" y="2634"/>
                  </a:cxn>
                  <a:cxn ang="0">
                    <a:pos x="2733" y="2362"/>
                  </a:cxn>
                  <a:cxn ang="0">
                    <a:pos x="2461" y="1959"/>
                  </a:cxn>
                  <a:cxn ang="0">
                    <a:pos x="2168" y="1600"/>
                  </a:cxn>
                  <a:cxn ang="0">
                    <a:pos x="1765" y="1317"/>
                  </a:cxn>
                  <a:cxn ang="0">
                    <a:pos x="1362" y="969"/>
                  </a:cxn>
                  <a:cxn ang="0">
                    <a:pos x="938" y="740"/>
                  </a:cxn>
                  <a:cxn ang="0">
                    <a:pos x="595" y="392"/>
                  </a:cxn>
                  <a:cxn ang="0">
                    <a:pos x="242" y="87"/>
                  </a:cxn>
                </a:cxnLst>
                <a:rect l="0" t="0" r="r" b="b"/>
                <a:pathLst>
                  <a:path w="4812" h="3462">
                    <a:moveTo>
                      <a:pt x="101" y="0"/>
                    </a:moveTo>
                    <a:lnTo>
                      <a:pt x="141" y="44"/>
                    </a:lnTo>
                    <a:lnTo>
                      <a:pt x="182" y="76"/>
                    </a:lnTo>
                    <a:lnTo>
                      <a:pt x="222" y="109"/>
                    </a:lnTo>
                    <a:lnTo>
                      <a:pt x="262" y="141"/>
                    </a:lnTo>
                    <a:lnTo>
                      <a:pt x="282" y="185"/>
                    </a:lnTo>
                    <a:lnTo>
                      <a:pt x="323" y="218"/>
                    </a:lnTo>
                    <a:lnTo>
                      <a:pt x="363" y="261"/>
                    </a:lnTo>
                    <a:lnTo>
                      <a:pt x="403" y="305"/>
                    </a:lnTo>
                    <a:lnTo>
                      <a:pt x="444" y="348"/>
                    </a:lnTo>
                    <a:lnTo>
                      <a:pt x="484" y="370"/>
                    </a:lnTo>
                    <a:lnTo>
                      <a:pt x="524" y="414"/>
                    </a:lnTo>
                    <a:lnTo>
                      <a:pt x="565" y="435"/>
                    </a:lnTo>
                    <a:lnTo>
                      <a:pt x="605" y="446"/>
                    </a:lnTo>
                    <a:lnTo>
                      <a:pt x="646" y="479"/>
                    </a:lnTo>
                    <a:lnTo>
                      <a:pt x="686" y="501"/>
                    </a:lnTo>
                    <a:lnTo>
                      <a:pt x="716" y="544"/>
                    </a:lnTo>
                    <a:lnTo>
                      <a:pt x="756" y="566"/>
                    </a:lnTo>
                    <a:lnTo>
                      <a:pt x="797" y="588"/>
                    </a:lnTo>
                    <a:lnTo>
                      <a:pt x="817" y="664"/>
                    </a:lnTo>
                    <a:lnTo>
                      <a:pt x="847" y="707"/>
                    </a:lnTo>
                    <a:lnTo>
                      <a:pt x="888" y="729"/>
                    </a:lnTo>
                    <a:lnTo>
                      <a:pt x="928" y="762"/>
                    </a:lnTo>
                    <a:lnTo>
                      <a:pt x="958" y="805"/>
                    </a:lnTo>
                    <a:lnTo>
                      <a:pt x="999" y="805"/>
                    </a:lnTo>
                    <a:lnTo>
                      <a:pt x="1029" y="849"/>
                    </a:lnTo>
                    <a:lnTo>
                      <a:pt x="1069" y="871"/>
                    </a:lnTo>
                    <a:lnTo>
                      <a:pt x="1109" y="892"/>
                    </a:lnTo>
                    <a:lnTo>
                      <a:pt x="1150" y="925"/>
                    </a:lnTo>
                    <a:lnTo>
                      <a:pt x="1190" y="925"/>
                    </a:lnTo>
                    <a:lnTo>
                      <a:pt x="1230" y="947"/>
                    </a:lnTo>
                    <a:lnTo>
                      <a:pt x="1281" y="969"/>
                    </a:lnTo>
                    <a:lnTo>
                      <a:pt x="1321" y="1012"/>
                    </a:lnTo>
                    <a:lnTo>
                      <a:pt x="1362" y="1023"/>
                    </a:lnTo>
                    <a:lnTo>
                      <a:pt x="1402" y="1067"/>
                    </a:lnTo>
                    <a:lnTo>
                      <a:pt x="1422" y="1121"/>
                    </a:lnTo>
                    <a:lnTo>
                      <a:pt x="1473" y="1165"/>
                    </a:lnTo>
                    <a:lnTo>
                      <a:pt x="1523" y="1197"/>
                    </a:lnTo>
                    <a:lnTo>
                      <a:pt x="1573" y="1241"/>
                    </a:lnTo>
                    <a:lnTo>
                      <a:pt x="1614" y="1252"/>
                    </a:lnTo>
                    <a:lnTo>
                      <a:pt x="1664" y="1284"/>
                    </a:lnTo>
                    <a:lnTo>
                      <a:pt x="1705" y="1328"/>
                    </a:lnTo>
                    <a:lnTo>
                      <a:pt x="1795" y="1350"/>
                    </a:lnTo>
                    <a:lnTo>
                      <a:pt x="1836" y="1382"/>
                    </a:lnTo>
                    <a:lnTo>
                      <a:pt x="1856" y="1437"/>
                    </a:lnTo>
                    <a:lnTo>
                      <a:pt x="1866" y="1513"/>
                    </a:lnTo>
                    <a:lnTo>
                      <a:pt x="1916" y="1556"/>
                    </a:lnTo>
                    <a:lnTo>
                      <a:pt x="1967" y="1567"/>
                    </a:lnTo>
                    <a:lnTo>
                      <a:pt x="2017" y="1578"/>
                    </a:lnTo>
                    <a:lnTo>
                      <a:pt x="2058" y="1611"/>
                    </a:lnTo>
                    <a:lnTo>
                      <a:pt x="2098" y="1643"/>
                    </a:lnTo>
                    <a:lnTo>
                      <a:pt x="2138" y="1665"/>
                    </a:lnTo>
                    <a:lnTo>
                      <a:pt x="2199" y="1665"/>
                    </a:lnTo>
                    <a:lnTo>
                      <a:pt x="2239" y="1676"/>
                    </a:lnTo>
                    <a:lnTo>
                      <a:pt x="2279" y="1687"/>
                    </a:lnTo>
                    <a:lnTo>
                      <a:pt x="2300" y="1774"/>
                    </a:lnTo>
                    <a:lnTo>
                      <a:pt x="2320" y="1818"/>
                    </a:lnTo>
                    <a:lnTo>
                      <a:pt x="2370" y="1861"/>
                    </a:lnTo>
                    <a:lnTo>
                      <a:pt x="2411" y="1883"/>
                    </a:lnTo>
                    <a:lnTo>
                      <a:pt x="2421" y="1926"/>
                    </a:lnTo>
                    <a:lnTo>
                      <a:pt x="2431" y="1970"/>
                    </a:lnTo>
                    <a:lnTo>
                      <a:pt x="2451" y="2013"/>
                    </a:lnTo>
                    <a:lnTo>
                      <a:pt x="2481" y="2068"/>
                    </a:lnTo>
                    <a:lnTo>
                      <a:pt x="2511" y="2122"/>
                    </a:lnTo>
                    <a:lnTo>
                      <a:pt x="2521" y="2166"/>
                    </a:lnTo>
                    <a:lnTo>
                      <a:pt x="2532" y="2209"/>
                    </a:lnTo>
                    <a:lnTo>
                      <a:pt x="2552" y="2253"/>
                    </a:lnTo>
                    <a:lnTo>
                      <a:pt x="2602" y="2296"/>
                    </a:lnTo>
                    <a:lnTo>
                      <a:pt x="2643" y="2318"/>
                    </a:lnTo>
                    <a:lnTo>
                      <a:pt x="2673" y="2362"/>
                    </a:lnTo>
                    <a:lnTo>
                      <a:pt x="2632" y="2362"/>
                    </a:lnTo>
                    <a:lnTo>
                      <a:pt x="2592" y="2362"/>
                    </a:lnTo>
                    <a:lnTo>
                      <a:pt x="2542" y="2351"/>
                    </a:lnTo>
                    <a:lnTo>
                      <a:pt x="2501" y="2340"/>
                    </a:lnTo>
                    <a:lnTo>
                      <a:pt x="2461" y="2340"/>
                    </a:lnTo>
                    <a:lnTo>
                      <a:pt x="2421" y="2340"/>
                    </a:lnTo>
                    <a:lnTo>
                      <a:pt x="2380" y="2307"/>
                    </a:lnTo>
                    <a:lnTo>
                      <a:pt x="2330" y="2296"/>
                    </a:lnTo>
                    <a:lnTo>
                      <a:pt x="2290" y="2296"/>
                    </a:lnTo>
                    <a:lnTo>
                      <a:pt x="2249" y="2318"/>
                    </a:lnTo>
                    <a:lnTo>
                      <a:pt x="2209" y="2329"/>
                    </a:lnTo>
                    <a:lnTo>
                      <a:pt x="2168" y="2329"/>
                    </a:lnTo>
                    <a:lnTo>
                      <a:pt x="2128" y="2329"/>
                    </a:lnTo>
                    <a:lnTo>
                      <a:pt x="2088" y="2329"/>
                    </a:lnTo>
                    <a:lnTo>
                      <a:pt x="2047" y="2329"/>
                    </a:lnTo>
                    <a:lnTo>
                      <a:pt x="2007" y="2329"/>
                    </a:lnTo>
                    <a:lnTo>
                      <a:pt x="1957" y="2340"/>
                    </a:lnTo>
                    <a:lnTo>
                      <a:pt x="1906" y="2340"/>
                    </a:lnTo>
                    <a:lnTo>
                      <a:pt x="1866" y="2318"/>
                    </a:lnTo>
                    <a:lnTo>
                      <a:pt x="1815" y="2307"/>
                    </a:lnTo>
                    <a:lnTo>
                      <a:pt x="1745" y="2318"/>
                    </a:lnTo>
                    <a:lnTo>
                      <a:pt x="1705" y="2340"/>
                    </a:lnTo>
                    <a:lnTo>
                      <a:pt x="1664" y="2362"/>
                    </a:lnTo>
                    <a:lnTo>
                      <a:pt x="1624" y="2373"/>
                    </a:lnTo>
                    <a:lnTo>
                      <a:pt x="1583" y="2373"/>
                    </a:lnTo>
                    <a:lnTo>
                      <a:pt x="1543" y="2373"/>
                    </a:lnTo>
                    <a:lnTo>
                      <a:pt x="1473" y="2373"/>
                    </a:lnTo>
                    <a:lnTo>
                      <a:pt x="1432" y="2373"/>
                    </a:lnTo>
                    <a:lnTo>
                      <a:pt x="1352" y="2373"/>
                    </a:lnTo>
                    <a:lnTo>
                      <a:pt x="1311" y="2373"/>
                    </a:lnTo>
                    <a:lnTo>
                      <a:pt x="1271" y="2384"/>
                    </a:lnTo>
                    <a:lnTo>
                      <a:pt x="1230" y="2405"/>
                    </a:lnTo>
                    <a:lnTo>
                      <a:pt x="1190" y="2405"/>
                    </a:lnTo>
                    <a:lnTo>
                      <a:pt x="1150" y="2405"/>
                    </a:lnTo>
                    <a:lnTo>
                      <a:pt x="1109" y="2405"/>
                    </a:lnTo>
                    <a:lnTo>
                      <a:pt x="1069" y="2405"/>
                    </a:lnTo>
                    <a:lnTo>
                      <a:pt x="1029" y="2405"/>
                    </a:lnTo>
                    <a:lnTo>
                      <a:pt x="988" y="2394"/>
                    </a:lnTo>
                    <a:lnTo>
                      <a:pt x="948" y="2362"/>
                    </a:lnTo>
                    <a:lnTo>
                      <a:pt x="918" y="2318"/>
                    </a:lnTo>
                    <a:lnTo>
                      <a:pt x="877" y="2286"/>
                    </a:lnTo>
                    <a:lnTo>
                      <a:pt x="837" y="2275"/>
                    </a:lnTo>
                    <a:lnTo>
                      <a:pt x="797" y="2253"/>
                    </a:lnTo>
                    <a:lnTo>
                      <a:pt x="736" y="2242"/>
                    </a:lnTo>
                    <a:lnTo>
                      <a:pt x="696" y="2220"/>
                    </a:lnTo>
                    <a:lnTo>
                      <a:pt x="656" y="2220"/>
                    </a:lnTo>
                    <a:lnTo>
                      <a:pt x="615" y="2198"/>
                    </a:lnTo>
                    <a:lnTo>
                      <a:pt x="565" y="2144"/>
                    </a:lnTo>
                    <a:lnTo>
                      <a:pt x="524" y="2122"/>
                    </a:lnTo>
                    <a:lnTo>
                      <a:pt x="474" y="2122"/>
                    </a:lnTo>
                    <a:lnTo>
                      <a:pt x="434" y="2101"/>
                    </a:lnTo>
                    <a:lnTo>
                      <a:pt x="383" y="2057"/>
                    </a:lnTo>
                    <a:lnTo>
                      <a:pt x="313" y="2013"/>
                    </a:lnTo>
                    <a:lnTo>
                      <a:pt x="272" y="1981"/>
                    </a:lnTo>
                    <a:lnTo>
                      <a:pt x="232" y="1970"/>
                    </a:lnTo>
                    <a:lnTo>
                      <a:pt x="192" y="1937"/>
                    </a:lnTo>
                    <a:lnTo>
                      <a:pt x="161" y="1894"/>
                    </a:lnTo>
                    <a:lnTo>
                      <a:pt x="121" y="1839"/>
                    </a:lnTo>
                    <a:lnTo>
                      <a:pt x="71" y="1785"/>
                    </a:lnTo>
                    <a:lnTo>
                      <a:pt x="30" y="1752"/>
                    </a:lnTo>
                    <a:lnTo>
                      <a:pt x="50" y="1796"/>
                    </a:lnTo>
                    <a:lnTo>
                      <a:pt x="91" y="1828"/>
                    </a:lnTo>
                    <a:lnTo>
                      <a:pt x="121" y="1872"/>
                    </a:lnTo>
                    <a:lnTo>
                      <a:pt x="151" y="1916"/>
                    </a:lnTo>
                    <a:lnTo>
                      <a:pt x="192" y="1959"/>
                    </a:lnTo>
                    <a:lnTo>
                      <a:pt x="232" y="1981"/>
                    </a:lnTo>
                    <a:lnTo>
                      <a:pt x="282" y="2013"/>
                    </a:lnTo>
                    <a:lnTo>
                      <a:pt x="323" y="2035"/>
                    </a:lnTo>
                    <a:lnTo>
                      <a:pt x="363" y="2068"/>
                    </a:lnTo>
                    <a:lnTo>
                      <a:pt x="403" y="2090"/>
                    </a:lnTo>
                    <a:lnTo>
                      <a:pt x="444" y="2111"/>
                    </a:lnTo>
                    <a:lnTo>
                      <a:pt x="484" y="2122"/>
                    </a:lnTo>
                    <a:lnTo>
                      <a:pt x="524" y="2155"/>
                    </a:lnTo>
                    <a:lnTo>
                      <a:pt x="565" y="2188"/>
                    </a:lnTo>
                    <a:lnTo>
                      <a:pt x="615" y="2231"/>
                    </a:lnTo>
                    <a:lnTo>
                      <a:pt x="656" y="2231"/>
                    </a:lnTo>
                    <a:lnTo>
                      <a:pt x="696" y="2231"/>
                    </a:lnTo>
                    <a:lnTo>
                      <a:pt x="736" y="2275"/>
                    </a:lnTo>
                    <a:lnTo>
                      <a:pt x="787" y="2286"/>
                    </a:lnTo>
                    <a:lnTo>
                      <a:pt x="827" y="2296"/>
                    </a:lnTo>
                    <a:lnTo>
                      <a:pt x="908" y="2329"/>
                    </a:lnTo>
                    <a:lnTo>
                      <a:pt x="948" y="2373"/>
                    </a:lnTo>
                    <a:lnTo>
                      <a:pt x="999" y="2427"/>
                    </a:lnTo>
                    <a:lnTo>
                      <a:pt x="938" y="2438"/>
                    </a:lnTo>
                    <a:lnTo>
                      <a:pt x="888" y="2405"/>
                    </a:lnTo>
                    <a:lnTo>
                      <a:pt x="847" y="2394"/>
                    </a:lnTo>
                    <a:lnTo>
                      <a:pt x="807" y="2405"/>
                    </a:lnTo>
                    <a:lnTo>
                      <a:pt x="767" y="2427"/>
                    </a:lnTo>
                    <a:lnTo>
                      <a:pt x="716" y="2427"/>
                    </a:lnTo>
                    <a:lnTo>
                      <a:pt x="635" y="2416"/>
                    </a:lnTo>
                    <a:lnTo>
                      <a:pt x="595" y="2394"/>
                    </a:lnTo>
                    <a:lnTo>
                      <a:pt x="555" y="2405"/>
                    </a:lnTo>
                    <a:lnTo>
                      <a:pt x="514" y="2427"/>
                    </a:lnTo>
                    <a:lnTo>
                      <a:pt x="474" y="2438"/>
                    </a:lnTo>
                    <a:lnTo>
                      <a:pt x="403" y="2471"/>
                    </a:lnTo>
                    <a:lnTo>
                      <a:pt x="373" y="2547"/>
                    </a:lnTo>
                    <a:lnTo>
                      <a:pt x="333" y="2569"/>
                    </a:lnTo>
                    <a:lnTo>
                      <a:pt x="292" y="2579"/>
                    </a:lnTo>
                    <a:lnTo>
                      <a:pt x="252" y="2569"/>
                    </a:lnTo>
                    <a:lnTo>
                      <a:pt x="212" y="2569"/>
                    </a:lnTo>
                    <a:lnTo>
                      <a:pt x="171" y="2569"/>
                    </a:lnTo>
                    <a:lnTo>
                      <a:pt x="121" y="2569"/>
                    </a:lnTo>
                    <a:lnTo>
                      <a:pt x="81" y="2569"/>
                    </a:lnTo>
                    <a:lnTo>
                      <a:pt x="40" y="2569"/>
                    </a:lnTo>
                    <a:lnTo>
                      <a:pt x="0" y="2569"/>
                    </a:lnTo>
                    <a:lnTo>
                      <a:pt x="71" y="2569"/>
                    </a:lnTo>
                    <a:lnTo>
                      <a:pt x="131" y="2569"/>
                    </a:lnTo>
                    <a:lnTo>
                      <a:pt x="171" y="2590"/>
                    </a:lnTo>
                    <a:lnTo>
                      <a:pt x="212" y="2612"/>
                    </a:lnTo>
                    <a:lnTo>
                      <a:pt x="252" y="2612"/>
                    </a:lnTo>
                    <a:lnTo>
                      <a:pt x="292" y="2612"/>
                    </a:lnTo>
                    <a:lnTo>
                      <a:pt x="333" y="2590"/>
                    </a:lnTo>
                    <a:lnTo>
                      <a:pt x="373" y="2547"/>
                    </a:lnTo>
                    <a:lnTo>
                      <a:pt x="424" y="2503"/>
                    </a:lnTo>
                    <a:lnTo>
                      <a:pt x="464" y="2481"/>
                    </a:lnTo>
                    <a:lnTo>
                      <a:pt x="504" y="2449"/>
                    </a:lnTo>
                    <a:lnTo>
                      <a:pt x="555" y="2438"/>
                    </a:lnTo>
                    <a:lnTo>
                      <a:pt x="595" y="2438"/>
                    </a:lnTo>
                    <a:lnTo>
                      <a:pt x="635" y="2438"/>
                    </a:lnTo>
                    <a:lnTo>
                      <a:pt x="676" y="2438"/>
                    </a:lnTo>
                    <a:lnTo>
                      <a:pt x="716" y="2438"/>
                    </a:lnTo>
                    <a:lnTo>
                      <a:pt x="756" y="2438"/>
                    </a:lnTo>
                    <a:lnTo>
                      <a:pt x="797" y="2427"/>
                    </a:lnTo>
                    <a:lnTo>
                      <a:pt x="847" y="2416"/>
                    </a:lnTo>
                    <a:lnTo>
                      <a:pt x="888" y="2438"/>
                    </a:lnTo>
                    <a:lnTo>
                      <a:pt x="928" y="2449"/>
                    </a:lnTo>
                    <a:lnTo>
                      <a:pt x="978" y="2460"/>
                    </a:lnTo>
                    <a:lnTo>
                      <a:pt x="1019" y="2460"/>
                    </a:lnTo>
                    <a:lnTo>
                      <a:pt x="1049" y="2416"/>
                    </a:lnTo>
                    <a:lnTo>
                      <a:pt x="1089" y="2405"/>
                    </a:lnTo>
                    <a:lnTo>
                      <a:pt x="1130" y="2427"/>
                    </a:lnTo>
                    <a:lnTo>
                      <a:pt x="1170" y="2460"/>
                    </a:lnTo>
                    <a:lnTo>
                      <a:pt x="1210" y="2481"/>
                    </a:lnTo>
                    <a:lnTo>
                      <a:pt x="1251" y="2481"/>
                    </a:lnTo>
                    <a:lnTo>
                      <a:pt x="1291" y="2503"/>
                    </a:lnTo>
                    <a:lnTo>
                      <a:pt x="1341" y="2525"/>
                    </a:lnTo>
                    <a:lnTo>
                      <a:pt x="1382" y="2536"/>
                    </a:lnTo>
                    <a:lnTo>
                      <a:pt x="1422" y="2547"/>
                    </a:lnTo>
                    <a:lnTo>
                      <a:pt x="1493" y="2558"/>
                    </a:lnTo>
                    <a:lnTo>
                      <a:pt x="1553" y="2569"/>
                    </a:lnTo>
                    <a:lnTo>
                      <a:pt x="1594" y="2612"/>
                    </a:lnTo>
                    <a:lnTo>
                      <a:pt x="1604" y="2656"/>
                    </a:lnTo>
                    <a:lnTo>
                      <a:pt x="1684" y="2710"/>
                    </a:lnTo>
                    <a:lnTo>
                      <a:pt x="1725" y="2743"/>
                    </a:lnTo>
                    <a:lnTo>
                      <a:pt x="1755" y="2819"/>
                    </a:lnTo>
                    <a:lnTo>
                      <a:pt x="1785" y="2862"/>
                    </a:lnTo>
                    <a:lnTo>
                      <a:pt x="1705" y="2873"/>
                    </a:lnTo>
                    <a:lnTo>
                      <a:pt x="1664" y="2906"/>
                    </a:lnTo>
                    <a:lnTo>
                      <a:pt x="1634" y="2949"/>
                    </a:lnTo>
                    <a:lnTo>
                      <a:pt x="1624" y="3004"/>
                    </a:lnTo>
                    <a:lnTo>
                      <a:pt x="1533" y="3037"/>
                    </a:lnTo>
                    <a:lnTo>
                      <a:pt x="1452" y="3047"/>
                    </a:lnTo>
                    <a:lnTo>
                      <a:pt x="1402" y="3080"/>
                    </a:lnTo>
                    <a:lnTo>
                      <a:pt x="1352" y="3134"/>
                    </a:lnTo>
                    <a:lnTo>
                      <a:pt x="1311" y="3156"/>
                    </a:lnTo>
                    <a:lnTo>
                      <a:pt x="1271" y="3167"/>
                    </a:lnTo>
                    <a:lnTo>
                      <a:pt x="1230" y="3167"/>
                    </a:lnTo>
                    <a:lnTo>
                      <a:pt x="1190" y="3167"/>
                    </a:lnTo>
                    <a:lnTo>
                      <a:pt x="1150" y="3178"/>
                    </a:lnTo>
                    <a:lnTo>
                      <a:pt x="1069" y="3189"/>
                    </a:lnTo>
                    <a:lnTo>
                      <a:pt x="1029" y="3200"/>
                    </a:lnTo>
                    <a:lnTo>
                      <a:pt x="968" y="3211"/>
                    </a:lnTo>
                    <a:lnTo>
                      <a:pt x="908" y="3211"/>
                    </a:lnTo>
                    <a:lnTo>
                      <a:pt x="867" y="3211"/>
                    </a:lnTo>
                    <a:lnTo>
                      <a:pt x="827" y="3222"/>
                    </a:lnTo>
                    <a:lnTo>
                      <a:pt x="777" y="3243"/>
                    </a:lnTo>
                    <a:lnTo>
                      <a:pt x="736" y="3265"/>
                    </a:lnTo>
                    <a:lnTo>
                      <a:pt x="696" y="3287"/>
                    </a:lnTo>
                    <a:lnTo>
                      <a:pt x="656" y="3298"/>
                    </a:lnTo>
                    <a:lnTo>
                      <a:pt x="595" y="3298"/>
                    </a:lnTo>
                    <a:lnTo>
                      <a:pt x="555" y="3309"/>
                    </a:lnTo>
                    <a:lnTo>
                      <a:pt x="514" y="3309"/>
                    </a:lnTo>
                    <a:lnTo>
                      <a:pt x="474" y="3320"/>
                    </a:lnTo>
                    <a:lnTo>
                      <a:pt x="403" y="3320"/>
                    </a:lnTo>
                    <a:lnTo>
                      <a:pt x="363" y="3320"/>
                    </a:lnTo>
                    <a:lnTo>
                      <a:pt x="323" y="3320"/>
                    </a:lnTo>
                    <a:lnTo>
                      <a:pt x="282" y="3320"/>
                    </a:lnTo>
                    <a:lnTo>
                      <a:pt x="242" y="3320"/>
                    </a:lnTo>
                    <a:lnTo>
                      <a:pt x="202" y="3330"/>
                    </a:lnTo>
                    <a:lnTo>
                      <a:pt x="161" y="3341"/>
                    </a:lnTo>
                    <a:lnTo>
                      <a:pt x="91" y="3341"/>
                    </a:lnTo>
                    <a:lnTo>
                      <a:pt x="50" y="3352"/>
                    </a:lnTo>
                    <a:lnTo>
                      <a:pt x="10" y="3396"/>
                    </a:lnTo>
                    <a:lnTo>
                      <a:pt x="50" y="3396"/>
                    </a:lnTo>
                    <a:lnTo>
                      <a:pt x="91" y="3374"/>
                    </a:lnTo>
                    <a:lnTo>
                      <a:pt x="131" y="3352"/>
                    </a:lnTo>
                    <a:lnTo>
                      <a:pt x="171" y="3341"/>
                    </a:lnTo>
                    <a:lnTo>
                      <a:pt x="212" y="3341"/>
                    </a:lnTo>
                    <a:lnTo>
                      <a:pt x="252" y="3330"/>
                    </a:lnTo>
                    <a:lnTo>
                      <a:pt x="292" y="3320"/>
                    </a:lnTo>
                    <a:lnTo>
                      <a:pt x="333" y="3309"/>
                    </a:lnTo>
                    <a:lnTo>
                      <a:pt x="373" y="3309"/>
                    </a:lnTo>
                    <a:lnTo>
                      <a:pt x="414" y="3309"/>
                    </a:lnTo>
                    <a:lnTo>
                      <a:pt x="474" y="3320"/>
                    </a:lnTo>
                    <a:lnTo>
                      <a:pt x="555" y="3320"/>
                    </a:lnTo>
                    <a:lnTo>
                      <a:pt x="595" y="3320"/>
                    </a:lnTo>
                    <a:lnTo>
                      <a:pt x="635" y="3320"/>
                    </a:lnTo>
                    <a:lnTo>
                      <a:pt x="676" y="3309"/>
                    </a:lnTo>
                    <a:lnTo>
                      <a:pt x="716" y="3309"/>
                    </a:lnTo>
                    <a:lnTo>
                      <a:pt x="767" y="3298"/>
                    </a:lnTo>
                    <a:lnTo>
                      <a:pt x="807" y="3265"/>
                    </a:lnTo>
                    <a:lnTo>
                      <a:pt x="847" y="3243"/>
                    </a:lnTo>
                    <a:lnTo>
                      <a:pt x="888" y="3243"/>
                    </a:lnTo>
                    <a:lnTo>
                      <a:pt x="938" y="3243"/>
                    </a:lnTo>
                    <a:lnTo>
                      <a:pt x="978" y="3222"/>
                    </a:lnTo>
                    <a:lnTo>
                      <a:pt x="1029" y="3211"/>
                    </a:lnTo>
                    <a:lnTo>
                      <a:pt x="1109" y="3211"/>
                    </a:lnTo>
                    <a:lnTo>
                      <a:pt x="1150" y="3211"/>
                    </a:lnTo>
                    <a:lnTo>
                      <a:pt x="1200" y="3200"/>
                    </a:lnTo>
                    <a:lnTo>
                      <a:pt x="1241" y="3189"/>
                    </a:lnTo>
                    <a:lnTo>
                      <a:pt x="1291" y="3200"/>
                    </a:lnTo>
                    <a:lnTo>
                      <a:pt x="1341" y="3200"/>
                    </a:lnTo>
                    <a:lnTo>
                      <a:pt x="1382" y="3178"/>
                    </a:lnTo>
                    <a:lnTo>
                      <a:pt x="1412" y="3134"/>
                    </a:lnTo>
                    <a:lnTo>
                      <a:pt x="1432" y="3091"/>
                    </a:lnTo>
                    <a:lnTo>
                      <a:pt x="1473" y="3080"/>
                    </a:lnTo>
                    <a:lnTo>
                      <a:pt x="1533" y="3069"/>
                    </a:lnTo>
                    <a:lnTo>
                      <a:pt x="1573" y="3047"/>
                    </a:lnTo>
                    <a:lnTo>
                      <a:pt x="1614" y="3015"/>
                    </a:lnTo>
                    <a:lnTo>
                      <a:pt x="1654" y="2982"/>
                    </a:lnTo>
                    <a:lnTo>
                      <a:pt x="1694" y="2939"/>
                    </a:lnTo>
                    <a:lnTo>
                      <a:pt x="1735" y="2928"/>
                    </a:lnTo>
                    <a:lnTo>
                      <a:pt x="1775" y="2895"/>
                    </a:lnTo>
                    <a:lnTo>
                      <a:pt x="1815" y="2873"/>
                    </a:lnTo>
                    <a:lnTo>
                      <a:pt x="1856" y="2862"/>
                    </a:lnTo>
                    <a:lnTo>
                      <a:pt x="1896" y="2884"/>
                    </a:lnTo>
                    <a:lnTo>
                      <a:pt x="1937" y="2895"/>
                    </a:lnTo>
                    <a:lnTo>
                      <a:pt x="1977" y="2895"/>
                    </a:lnTo>
                    <a:lnTo>
                      <a:pt x="2017" y="2906"/>
                    </a:lnTo>
                    <a:lnTo>
                      <a:pt x="2088" y="2917"/>
                    </a:lnTo>
                    <a:lnTo>
                      <a:pt x="2128" y="2917"/>
                    </a:lnTo>
                    <a:lnTo>
                      <a:pt x="2189" y="2928"/>
                    </a:lnTo>
                    <a:lnTo>
                      <a:pt x="2239" y="2939"/>
                    </a:lnTo>
                    <a:lnTo>
                      <a:pt x="2279" y="2960"/>
                    </a:lnTo>
                    <a:lnTo>
                      <a:pt x="2320" y="2982"/>
                    </a:lnTo>
                    <a:lnTo>
                      <a:pt x="2360" y="3004"/>
                    </a:lnTo>
                    <a:lnTo>
                      <a:pt x="2400" y="3015"/>
                    </a:lnTo>
                    <a:lnTo>
                      <a:pt x="2441" y="3015"/>
                    </a:lnTo>
                    <a:lnTo>
                      <a:pt x="2481" y="3037"/>
                    </a:lnTo>
                    <a:lnTo>
                      <a:pt x="2521" y="3058"/>
                    </a:lnTo>
                    <a:lnTo>
                      <a:pt x="2562" y="3091"/>
                    </a:lnTo>
                    <a:lnTo>
                      <a:pt x="2622" y="3102"/>
                    </a:lnTo>
                    <a:lnTo>
                      <a:pt x="2663" y="3102"/>
                    </a:lnTo>
                    <a:lnTo>
                      <a:pt x="2703" y="3134"/>
                    </a:lnTo>
                    <a:lnTo>
                      <a:pt x="2743" y="3156"/>
                    </a:lnTo>
                    <a:lnTo>
                      <a:pt x="2784" y="3167"/>
                    </a:lnTo>
                    <a:lnTo>
                      <a:pt x="2834" y="3189"/>
                    </a:lnTo>
                    <a:lnTo>
                      <a:pt x="2874" y="3200"/>
                    </a:lnTo>
                    <a:lnTo>
                      <a:pt x="2925" y="3200"/>
                    </a:lnTo>
                    <a:lnTo>
                      <a:pt x="2975" y="3200"/>
                    </a:lnTo>
                    <a:lnTo>
                      <a:pt x="3016" y="3200"/>
                    </a:lnTo>
                    <a:lnTo>
                      <a:pt x="3066" y="3211"/>
                    </a:lnTo>
                    <a:lnTo>
                      <a:pt x="3117" y="3243"/>
                    </a:lnTo>
                    <a:lnTo>
                      <a:pt x="3167" y="3254"/>
                    </a:lnTo>
                    <a:lnTo>
                      <a:pt x="3217" y="3254"/>
                    </a:lnTo>
                    <a:lnTo>
                      <a:pt x="3308" y="3254"/>
                    </a:lnTo>
                    <a:lnTo>
                      <a:pt x="3359" y="3254"/>
                    </a:lnTo>
                    <a:lnTo>
                      <a:pt x="3399" y="3265"/>
                    </a:lnTo>
                    <a:lnTo>
                      <a:pt x="3449" y="3298"/>
                    </a:lnTo>
                    <a:lnTo>
                      <a:pt x="3490" y="3309"/>
                    </a:lnTo>
                    <a:lnTo>
                      <a:pt x="3530" y="3320"/>
                    </a:lnTo>
                    <a:lnTo>
                      <a:pt x="3581" y="3330"/>
                    </a:lnTo>
                    <a:lnTo>
                      <a:pt x="3631" y="3330"/>
                    </a:lnTo>
                    <a:lnTo>
                      <a:pt x="3671" y="3330"/>
                    </a:lnTo>
                    <a:lnTo>
                      <a:pt x="3712" y="3341"/>
                    </a:lnTo>
                    <a:lnTo>
                      <a:pt x="3752" y="3374"/>
                    </a:lnTo>
                    <a:lnTo>
                      <a:pt x="3802" y="3374"/>
                    </a:lnTo>
                    <a:lnTo>
                      <a:pt x="3843" y="3374"/>
                    </a:lnTo>
                    <a:lnTo>
                      <a:pt x="3893" y="3374"/>
                    </a:lnTo>
                    <a:lnTo>
                      <a:pt x="3944" y="3385"/>
                    </a:lnTo>
                    <a:lnTo>
                      <a:pt x="3984" y="3385"/>
                    </a:lnTo>
                    <a:lnTo>
                      <a:pt x="4024" y="3385"/>
                    </a:lnTo>
                    <a:lnTo>
                      <a:pt x="4075" y="3385"/>
                    </a:lnTo>
                    <a:lnTo>
                      <a:pt x="4125" y="3385"/>
                    </a:lnTo>
                    <a:lnTo>
                      <a:pt x="4165" y="3385"/>
                    </a:lnTo>
                    <a:lnTo>
                      <a:pt x="4216" y="3417"/>
                    </a:lnTo>
                    <a:lnTo>
                      <a:pt x="4266" y="3450"/>
                    </a:lnTo>
                    <a:lnTo>
                      <a:pt x="4307" y="3450"/>
                    </a:lnTo>
                    <a:lnTo>
                      <a:pt x="4357" y="3450"/>
                    </a:lnTo>
                    <a:lnTo>
                      <a:pt x="4408" y="3450"/>
                    </a:lnTo>
                    <a:lnTo>
                      <a:pt x="4458" y="3450"/>
                    </a:lnTo>
                    <a:lnTo>
                      <a:pt x="4498" y="3450"/>
                    </a:lnTo>
                    <a:lnTo>
                      <a:pt x="4539" y="3450"/>
                    </a:lnTo>
                    <a:lnTo>
                      <a:pt x="4589" y="3461"/>
                    </a:lnTo>
                    <a:lnTo>
                      <a:pt x="4640" y="3461"/>
                    </a:lnTo>
                    <a:lnTo>
                      <a:pt x="4549" y="3461"/>
                    </a:lnTo>
                    <a:lnTo>
                      <a:pt x="4508" y="3461"/>
                    </a:lnTo>
                    <a:lnTo>
                      <a:pt x="4428" y="3439"/>
                    </a:lnTo>
                    <a:lnTo>
                      <a:pt x="4377" y="3428"/>
                    </a:lnTo>
                    <a:lnTo>
                      <a:pt x="4297" y="3439"/>
                    </a:lnTo>
                    <a:lnTo>
                      <a:pt x="4256" y="3450"/>
                    </a:lnTo>
                    <a:lnTo>
                      <a:pt x="4216" y="3439"/>
                    </a:lnTo>
                    <a:lnTo>
                      <a:pt x="4196" y="3396"/>
                    </a:lnTo>
                    <a:lnTo>
                      <a:pt x="4105" y="3374"/>
                    </a:lnTo>
                    <a:lnTo>
                      <a:pt x="4065" y="3374"/>
                    </a:lnTo>
                    <a:lnTo>
                      <a:pt x="4014" y="3363"/>
                    </a:lnTo>
                    <a:lnTo>
                      <a:pt x="3954" y="3352"/>
                    </a:lnTo>
                    <a:lnTo>
                      <a:pt x="3873" y="3341"/>
                    </a:lnTo>
                    <a:lnTo>
                      <a:pt x="3823" y="3330"/>
                    </a:lnTo>
                    <a:lnTo>
                      <a:pt x="3782" y="3330"/>
                    </a:lnTo>
                    <a:lnTo>
                      <a:pt x="3722" y="3341"/>
                    </a:lnTo>
                    <a:lnTo>
                      <a:pt x="3611" y="3341"/>
                    </a:lnTo>
                    <a:lnTo>
                      <a:pt x="3560" y="3298"/>
                    </a:lnTo>
                    <a:lnTo>
                      <a:pt x="3520" y="3298"/>
                    </a:lnTo>
                    <a:lnTo>
                      <a:pt x="3449" y="3287"/>
                    </a:lnTo>
                    <a:lnTo>
                      <a:pt x="3369" y="3287"/>
                    </a:lnTo>
                    <a:lnTo>
                      <a:pt x="3328" y="3265"/>
                    </a:lnTo>
                    <a:lnTo>
                      <a:pt x="3278" y="3232"/>
                    </a:lnTo>
                    <a:lnTo>
                      <a:pt x="3238" y="3211"/>
                    </a:lnTo>
                    <a:lnTo>
                      <a:pt x="3197" y="3200"/>
                    </a:lnTo>
                    <a:lnTo>
                      <a:pt x="3157" y="3200"/>
                    </a:lnTo>
                    <a:lnTo>
                      <a:pt x="3117" y="3200"/>
                    </a:lnTo>
                    <a:lnTo>
                      <a:pt x="3076" y="3189"/>
                    </a:lnTo>
                    <a:lnTo>
                      <a:pt x="3016" y="3178"/>
                    </a:lnTo>
                    <a:lnTo>
                      <a:pt x="2955" y="3167"/>
                    </a:lnTo>
                    <a:lnTo>
                      <a:pt x="2915" y="3145"/>
                    </a:lnTo>
                    <a:lnTo>
                      <a:pt x="2864" y="3124"/>
                    </a:lnTo>
                    <a:lnTo>
                      <a:pt x="2824" y="3124"/>
                    </a:lnTo>
                    <a:lnTo>
                      <a:pt x="2784" y="3124"/>
                    </a:lnTo>
                    <a:lnTo>
                      <a:pt x="2733" y="3124"/>
                    </a:lnTo>
                    <a:lnTo>
                      <a:pt x="2673" y="3124"/>
                    </a:lnTo>
                    <a:lnTo>
                      <a:pt x="2592" y="3113"/>
                    </a:lnTo>
                    <a:lnTo>
                      <a:pt x="2552" y="3058"/>
                    </a:lnTo>
                    <a:lnTo>
                      <a:pt x="2511" y="3015"/>
                    </a:lnTo>
                    <a:lnTo>
                      <a:pt x="2471" y="3015"/>
                    </a:lnTo>
                    <a:lnTo>
                      <a:pt x="2380" y="3015"/>
                    </a:lnTo>
                    <a:lnTo>
                      <a:pt x="2340" y="2982"/>
                    </a:lnTo>
                    <a:lnTo>
                      <a:pt x="2300" y="2949"/>
                    </a:lnTo>
                    <a:lnTo>
                      <a:pt x="2249" y="2906"/>
                    </a:lnTo>
                    <a:lnTo>
                      <a:pt x="2199" y="2884"/>
                    </a:lnTo>
                    <a:lnTo>
                      <a:pt x="2158" y="2884"/>
                    </a:lnTo>
                    <a:lnTo>
                      <a:pt x="2108" y="2884"/>
                    </a:lnTo>
                    <a:lnTo>
                      <a:pt x="2017" y="2884"/>
                    </a:lnTo>
                    <a:lnTo>
                      <a:pt x="1977" y="2884"/>
                    </a:lnTo>
                    <a:lnTo>
                      <a:pt x="1937" y="2862"/>
                    </a:lnTo>
                    <a:lnTo>
                      <a:pt x="1826" y="2841"/>
                    </a:lnTo>
                    <a:lnTo>
                      <a:pt x="1725" y="2808"/>
                    </a:lnTo>
                    <a:lnTo>
                      <a:pt x="1705" y="2764"/>
                    </a:lnTo>
                    <a:lnTo>
                      <a:pt x="1715" y="2721"/>
                    </a:lnTo>
                    <a:lnTo>
                      <a:pt x="1684" y="2677"/>
                    </a:lnTo>
                    <a:lnTo>
                      <a:pt x="1654" y="2634"/>
                    </a:lnTo>
                    <a:lnTo>
                      <a:pt x="1624" y="2590"/>
                    </a:lnTo>
                    <a:lnTo>
                      <a:pt x="1583" y="2558"/>
                    </a:lnTo>
                    <a:lnTo>
                      <a:pt x="1543" y="2536"/>
                    </a:lnTo>
                    <a:lnTo>
                      <a:pt x="1503" y="2525"/>
                    </a:lnTo>
                    <a:lnTo>
                      <a:pt x="1422" y="2492"/>
                    </a:lnTo>
                    <a:lnTo>
                      <a:pt x="1382" y="2492"/>
                    </a:lnTo>
                    <a:lnTo>
                      <a:pt x="1341" y="2481"/>
                    </a:lnTo>
                    <a:lnTo>
                      <a:pt x="1291" y="2471"/>
                    </a:lnTo>
                    <a:lnTo>
                      <a:pt x="1220" y="2471"/>
                    </a:lnTo>
                    <a:lnTo>
                      <a:pt x="1180" y="2449"/>
                    </a:lnTo>
                    <a:lnTo>
                      <a:pt x="1140" y="2438"/>
                    </a:lnTo>
                    <a:lnTo>
                      <a:pt x="1200" y="2427"/>
                    </a:lnTo>
                    <a:lnTo>
                      <a:pt x="1241" y="2405"/>
                    </a:lnTo>
                    <a:lnTo>
                      <a:pt x="1281" y="2394"/>
                    </a:lnTo>
                    <a:lnTo>
                      <a:pt x="1331" y="2394"/>
                    </a:lnTo>
                    <a:lnTo>
                      <a:pt x="1372" y="2394"/>
                    </a:lnTo>
                    <a:lnTo>
                      <a:pt x="1412" y="2394"/>
                    </a:lnTo>
                    <a:lnTo>
                      <a:pt x="1452" y="2394"/>
                    </a:lnTo>
                    <a:lnTo>
                      <a:pt x="1493" y="2394"/>
                    </a:lnTo>
                    <a:lnTo>
                      <a:pt x="1543" y="2394"/>
                    </a:lnTo>
                    <a:lnTo>
                      <a:pt x="1583" y="2384"/>
                    </a:lnTo>
                    <a:lnTo>
                      <a:pt x="1664" y="2384"/>
                    </a:lnTo>
                    <a:lnTo>
                      <a:pt x="1755" y="2373"/>
                    </a:lnTo>
                    <a:lnTo>
                      <a:pt x="1795" y="2351"/>
                    </a:lnTo>
                    <a:lnTo>
                      <a:pt x="1836" y="2340"/>
                    </a:lnTo>
                    <a:lnTo>
                      <a:pt x="1896" y="2340"/>
                    </a:lnTo>
                    <a:lnTo>
                      <a:pt x="1977" y="2340"/>
                    </a:lnTo>
                    <a:lnTo>
                      <a:pt x="2037" y="2329"/>
                    </a:lnTo>
                    <a:lnTo>
                      <a:pt x="2078" y="2318"/>
                    </a:lnTo>
                    <a:lnTo>
                      <a:pt x="2118" y="2318"/>
                    </a:lnTo>
                    <a:lnTo>
                      <a:pt x="2158" y="2318"/>
                    </a:lnTo>
                    <a:lnTo>
                      <a:pt x="2199" y="2340"/>
                    </a:lnTo>
                    <a:lnTo>
                      <a:pt x="2249" y="2351"/>
                    </a:lnTo>
                    <a:lnTo>
                      <a:pt x="2310" y="2351"/>
                    </a:lnTo>
                    <a:lnTo>
                      <a:pt x="2370" y="2351"/>
                    </a:lnTo>
                    <a:lnTo>
                      <a:pt x="2421" y="2351"/>
                    </a:lnTo>
                    <a:lnTo>
                      <a:pt x="2461" y="2362"/>
                    </a:lnTo>
                    <a:lnTo>
                      <a:pt x="2521" y="2362"/>
                    </a:lnTo>
                    <a:lnTo>
                      <a:pt x="2582" y="2362"/>
                    </a:lnTo>
                    <a:lnTo>
                      <a:pt x="2622" y="2394"/>
                    </a:lnTo>
                    <a:lnTo>
                      <a:pt x="2703" y="2416"/>
                    </a:lnTo>
                    <a:lnTo>
                      <a:pt x="2743" y="2427"/>
                    </a:lnTo>
                    <a:lnTo>
                      <a:pt x="2794" y="2438"/>
                    </a:lnTo>
                    <a:lnTo>
                      <a:pt x="2834" y="2438"/>
                    </a:lnTo>
                    <a:lnTo>
                      <a:pt x="2864" y="2481"/>
                    </a:lnTo>
                    <a:lnTo>
                      <a:pt x="2915" y="2525"/>
                    </a:lnTo>
                    <a:lnTo>
                      <a:pt x="2975" y="2536"/>
                    </a:lnTo>
                    <a:lnTo>
                      <a:pt x="3016" y="2547"/>
                    </a:lnTo>
                    <a:lnTo>
                      <a:pt x="3056" y="2569"/>
                    </a:lnTo>
                    <a:lnTo>
                      <a:pt x="3096" y="2612"/>
                    </a:lnTo>
                    <a:lnTo>
                      <a:pt x="3137" y="2634"/>
                    </a:lnTo>
                    <a:lnTo>
                      <a:pt x="3177" y="2645"/>
                    </a:lnTo>
                    <a:lnTo>
                      <a:pt x="3228" y="2656"/>
                    </a:lnTo>
                    <a:lnTo>
                      <a:pt x="3268" y="2656"/>
                    </a:lnTo>
                    <a:lnTo>
                      <a:pt x="3308" y="2666"/>
                    </a:lnTo>
                    <a:lnTo>
                      <a:pt x="3349" y="2699"/>
                    </a:lnTo>
                    <a:lnTo>
                      <a:pt x="3389" y="2732"/>
                    </a:lnTo>
                    <a:lnTo>
                      <a:pt x="3459" y="2743"/>
                    </a:lnTo>
                    <a:lnTo>
                      <a:pt x="3500" y="2743"/>
                    </a:lnTo>
                    <a:lnTo>
                      <a:pt x="3540" y="2764"/>
                    </a:lnTo>
                    <a:lnTo>
                      <a:pt x="3621" y="2786"/>
                    </a:lnTo>
                    <a:lnTo>
                      <a:pt x="3691" y="2797"/>
                    </a:lnTo>
                    <a:lnTo>
                      <a:pt x="3752" y="2808"/>
                    </a:lnTo>
                    <a:lnTo>
                      <a:pt x="3843" y="2852"/>
                    </a:lnTo>
                    <a:lnTo>
                      <a:pt x="3883" y="2873"/>
                    </a:lnTo>
                    <a:lnTo>
                      <a:pt x="3923" y="2917"/>
                    </a:lnTo>
                    <a:lnTo>
                      <a:pt x="3994" y="2960"/>
                    </a:lnTo>
                    <a:lnTo>
                      <a:pt x="4034" y="2982"/>
                    </a:lnTo>
                    <a:lnTo>
                      <a:pt x="4075" y="3004"/>
                    </a:lnTo>
                    <a:lnTo>
                      <a:pt x="4125" y="3026"/>
                    </a:lnTo>
                    <a:lnTo>
                      <a:pt x="4186" y="3047"/>
                    </a:lnTo>
                    <a:lnTo>
                      <a:pt x="4236" y="3080"/>
                    </a:lnTo>
                    <a:lnTo>
                      <a:pt x="4276" y="3102"/>
                    </a:lnTo>
                    <a:lnTo>
                      <a:pt x="4317" y="3134"/>
                    </a:lnTo>
                    <a:lnTo>
                      <a:pt x="4357" y="3167"/>
                    </a:lnTo>
                    <a:lnTo>
                      <a:pt x="4428" y="3178"/>
                    </a:lnTo>
                    <a:lnTo>
                      <a:pt x="4468" y="3189"/>
                    </a:lnTo>
                    <a:lnTo>
                      <a:pt x="4519" y="3211"/>
                    </a:lnTo>
                    <a:lnTo>
                      <a:pt x="4569" y="3243"/>
                    </a:lnTo>
                    <a:lnTo>
                      <a:pt x="4609" y="3287"/>
                    </a:lnTo>
                    <a:lnTo>
                      <a:pt x="4650" y="3298"/>
                    </a:lnTo>
                    <a:lnTo>
                      <a:pt x="4690" y="3309"/>
                    </a:lnTo>
                    <a:lnTo>
                      <a:pt x="4730" y="3341"/>
                    </a:lnTo>
                    <a:lnTo>
                      <a:pt x="4771" y="3374"/>
                    </a:lnTo>
                    <a:lnTo>
                      <a:pt x="4811" y="3385"/>
                    </a:lnTo>
                    <a:lnTo>
                      <a:pt x="4771" y="3363"/>
                    </a:lnTo>
                    <a:lnTo>
                      <a:pt x="4720" y="3320"/>
                    </a:lnTo>
                    <a:lnTo>
                      <a:pt x="4690" y="3276"/>
                    </a:lnTo>
                    <a:lnTo>
                      <a:pt x="4650" y="3265"/>
                    </a:lnTo>
                    <a:lnTo>
                      <a:pt x="4599" y="3232"/>
                    </a:lnTo>
                    <a:lnTo>
                      <a:pt x="4549" y="3189"/>
                    </a:lnTo>
                    <a:lnTo>
                      <a:pt x="4508" y="3145"/>
                    </a:lnTo>
                    <a:lnTo>
                      <a:pt x="4468" y="3134"/>
                    </a:lnTo>
                    <a:lnTo>
                      <a:pt x="4428" y="3134"/>
                    </a:lnTo>
                    <a:lnTo>
                      <a:pt x="4387" y="3113"/>
                    </a:lnTo>
                    <a:lnTo>
                      <a:pt x="4347" y="3091"/>
                    </a:lnTo>
                    <a:lnTo>
                      <a:pt x="4276" y="3047"/>
                    </a:lnTo>
                    <a:lnTo>
                      <a:pt x="4236" y="3026"/>
                    </a:lnTo>
                    <a:lnTo>
                      <a:pt x="4196" y="3015"/>
                    </a:lnTo>
                    <a:lnTo>
                      <a:pt x="4145" y="3004"/>
                    </a:lnTo>
                    <a:lnTo>
                      <a:pt x="4105" y="2960"/>
                    </a:lnTo>
                    <a:lnTo>
                      <a:pt x="4055" y="2960"/>
                    </a:lnTo>
                    <a:lnTo>
                      <a:pt x="4004" y="2906"/>
                    </a:lnTo>
                    <a:lnTo>
                      <a:pt x="3964" y="2862"/>
                    </a:lnTo>
                    <a:lnTo>
                      <a:pt x="3923" y="2841"/>
                    </a:lnTo>
                    <a:lnTo>
                      <a:pt x="3883" y="2819"/>
                    </a:lnTo>
                    <a:lnTo>
                      <a:pt x="3823" y="2808"/>
                    </a:lnTo>
                    <a:lnTo>
                      <a:pt x="3782" y="2786"/>
                    </a:lnTo>
                    <a:lnTo>
                      <a:pt x="3742" y="2764"/>
                    </a:lnTo>
                    <a:lnTo>
                      <a:pt x="3702" y="2764"/>
                    </a:lnTo>
                    <a:lnTo>
                      <a:pt x="3661" y="2764"/>
                    </a:lnTo>
                    <a:lnTo>
                      <a:pt x="3611" y="2732"/>
                    </a:lnTo>
                    <a:lnTo>
                      <a:pt x="3570" y="2699"/>
                    </a:lnTo>
                    <a:lnTo>
                      <a:pt x="3530" y="2699"/>
                    </a:lnTo>
                    <a:lnTo>
                      <a:pt x="3490" y="2677"/>
                    </a:lnTo>
                    <a:lnTo>
                      <a:pt x="3439" y="2656"/>
                    </a:lnTo>
                    <a:lnTo>
                      <a:pt x="3379" y="2645"/>
                    </a:lnTo>
                    <a:lnTo>
                      <a:pt x="3338" y="2645"/>
                    </a:lnTo>
                    <a:lnTo>
                      <a:pt x="3278" y="2634"/>
                    </a:lnTo>
                    <a:lnTo>
                      <a:pt x="3228" y="2623"/>
                    </a:lnTo>
                    <a:lnTo>
                      <a:pt x="3187" y="2601"/>
                    </a:lnTo>
                    <a:lnTo>
                      <a:pt x="3137" y="2558"/>
                    </a:lnTo>
                    <a:lnTo>
                      <a:pt x="3086" y="2514"/>
                    </a:lnTo>
                    <a:lnTo>
                      <a:pt x="3036" y="2481"/>
                    </a:lnTo>
                    <a:lnTo>
                      <a:pt x="2996" y="2460"/>
                    </a:lnTo>
                    <a:lnTo>
                      <a:pt x="2945" y="2438"/>
                    </a:lnTo>
                    <a:lnTo>
                      <a:pt x="2864" y="2416"/>
                    </a:lnTo>
                    <a:lnTo>
                      <a:pt x="2824" y="2394"/>
                    </a:lnTo>
                    <a:lnTo>
                      <a:pt x="2733" y="2362"/>
                    </a:lnTo>
                    <a:lnTo>
                      <a:pt x="2693" y="2340"/>
                    </a:lnTo>
                    <a:lnTo>
                      <a:pt x="2673" y="2296"/>
                    </a:lnTo>
                    <a:lnTo>
                      <a:pt x="2643" y="2253"/>
                    </a:lnTo>
                    <a:lnTo>
                      <a:pt x="2602" y="2231"/>
                    </a:lnTo>
                    <a:lnTo>
                      <a:pt x="2572" y="2177"/>
                    </a:lnTo>
                    <a:lnTo>
                      <a:pt x="2521" y="2133"/>
                    </a:lnTo>
                    <a:lnTo>
                      <a:pt x="2511" y="2090"/>
                    </a:lnTo>
                    <a:lnTo>
                      <a:pt x="2501" y="2046"/>
                    </a:lnTo>
                    <a:lnTo>
                      <a:pt x="2481" y="2003"/>
                    </a:lnTo>
                    <a:lnTo>
                      <a:pt x="2461" y="1959"/>
                    </a:lnTo>
                    <a:lnTo>
                      <a:pt x="2441" y="1916"/>
                    </a:lnTo>
                    <a:lnTo>
                      <a:pt x="2431" y="1872"/>
                    </a:lnTo>
                    <a:lnTo>
                      <a:pt x="2411" y="1828"/>
                    </a:lnTo>
                    <a:lnTo>
                      <a:pt x="2390" y="1785"/>
                    </a:lnTo>
                    <a:lnTo>
                      <a:pt x="2350" y="1752"/>
                    </a:lnTo>
                    <a:lnTo>
                      <a:pt x="2330" y="1709"/>
                    </a:lnTo>
                    <a:lnTo>
                      <a:pt x="2300" y="1665"/>
                    </a:lnTo>
                    <a:lnTo>
                      <a:pt x="2259" y="1643"/>
                    </a:lnTo>
                    <a:lnTo>
                      <a:pt x="2209" y="1622"/>
                    </a:lnTo>
                    <a:lnTo>
                      <a:pt x="2168" y="1600"/>
                    </a:lnTo>
                    <a:lnTo>
                      <a:pt x="2118" y="1589"/>
                    </a:lnTo>
                    <a:lnTo>
                      <a:pt x="2078" y="1578"/>
                    </a:lnTo>
                    <a:lnTo>
                      <a:pt x="2037" y="1556"/>
                    </a:lnTo>
                    <a:lnTo>
                      <a:pt x="1997" y="1513"/>
                    </a:lnTo>
                    <a:lnTo>
                      <a:pt x="1957" y="1469"/>
                    </a:lnTo>
                    <a:lnTo>
                      <a:pt x="1916" y="1437"/>
                    </a:lnTo>
                    <a:lnTo>
                      <a:pt x="1876" y="1426"/>
                    </a:lnTo>
                    <a:lnTo>
                      <a:pt x="1846" y="1371"/>
                    </a:lnTo>
                    <a:lnTo>
                      <a:pt x="1805" y="1339"/>
                    </a:lnTo>
                    <a:lnTo>
                      <a:pt x="1765" y="1317"/>
                    </a:lnTo>
                    <a:lnTo>
                      <a:pt x="1725" y="1295"/>
                    </a:lnTo>
                    <a:lnTo>
                      <a:pt x="1684" y="1252"/>
                    </a:lnTo>
                    <a:lnTo>
                      <a:pt x="1644" y="1219"/>
                    </a:lnTo>
                    <a:lnTo>
                      <a:pt x="1604" y="1208"/>
                    </a:lnTo>
                    <a:lnTo>
                      <a:pt x="1563" y="1186"/>
                    </a:lnTo>
                    <a:lnTo>
                      <a:pt x="1523" y="1143"/>
                    </a:lnTo>
                    <a:lnTo>
                      <a:pt x="1493" y="1099"/>
                    </a:lnTo>
                    <a:lnTo>
                      <a:pt x="1452" y="1067"/>
                    </a:lnTo>
                    <a:lnTo>
                      <a:pt x="1402" y="1012"/>
                    </a:lnTo>
                    <a:lnTo>
                      <a:pt x="1362" y="969"/>
                    </a:lnTo>
                    <a:lnTo>
                      <a:pt x="1321" y="947"/>
                    </a:lnTo>
                    <a:lnTo>
                      <a:pt x="1281" y="947"/>
                    </a:lnTo>
                    <a:lnTo>
                      <a:pt x="1230" y="914"/>
                    </a:lnTo>
                    <a:lnTo>
                      <a:pt x="1180" y="882"/>
                    </a:lnTo>
                    <a:lnTo>
                      <a:pt x="1140" y="860"/>
                    </a:lnTo>
                    <a:lnTo>
                      <a:pt x="1099" y="827"/>
                    </a:lnTo>
                    <a:lnTo>
                      <a:pt x="1059" y="805"/>
                    </a:lnTo>
                    <a:lnTo>
                      <a:pt x="1019" y="784"/>
                    </a:lnTo>
                    <a:lnTo>
                      <a:pt x="978" y="751"/>
                    </a:lnTo>
                    <a:lnTo>
                      <a:pt x="938" y="740"/>
                    </a:lnTo>
                    <a:lnTo>
                      <a:pt x="898" y="718"/>
                    </a:lnTo>
                    <a:lnTo>
                      <a:pt x="867" y="675"/>
                    </a:lnTo>
                    <a:lnTo>
                      <a:pt x="847" y="631"/>
                    </a:lnTo>
                    <a:lnTo>
                      <a:pt x="817" y="588"/>
                    </a:lnTo>
                    <a:lnTo>
                      <a:pt x="787" y="544"/>
                    </a:lnTo>
                    <a:lnTo>
                      <a:pt x="756" y="501"/>
                    </a:lnTo>
                    <a:lnTo>
                      <a:pt x="716" y="468"/>
                    </a:lnTo>
                    <a:lnTo>
                      <a:pt x="676" y="435"/>
                    </a:lnTo>
                    <a:lnTo>
                      <a:pt x="635" y="403"/>
                    </a:lnTo>
                    <a:lnTo>
                      <a:pt x="595" y="392"/>
                    </a:lnTo>
                    <a:lnTo>
                      <a:pt x="555" y="381"/>
                    </a:lnTo>
                    <a:lnTo>
                      <a:pt x="514" y="359"/>
                    </a:lnTo>
                    <a:lnTo>
                      <a:pt x="474" y="348"/>
                    </a:lnTo>
                    <a:lnTo>
                      <a:pt x="434" y="327"/>
                    </a:lnTo>
                    <a:lnTo>
                      <a:pt x="403" y="283"/>
                    </a:lnTo>
                    <a:lnTo>
                      <a:pt x="383" y="239"/>
                    </a:lnTo>
                    <a:lnTo>
                      <a:pt x="353" y="196"/>
                    </a:lnTo>
                    <a:lnTo>
                      <a:pt x="313" y="163"/>
                    </a:lnTo>
                    <a:lnTo>
                      <a:pt x="282" y="120"/>
                    </a:lnTo>
                    <a:lnTo>
                      <a:pt x="242" y="87"/>
                    </a:lnTo>
                    <a:lnTo>
                      <a:pt x="202" y="65"/>
                    </a:lnTo>
                    <a:lnTo>
                      <a:pt x="161" y="44"/>
                    </a:lnTo>
                    <a:lnTo>
                      <a:pt x="121" y="11"/>
                    </a:lnTo>
                    <a:lnTo>
                      <a:pt x="101" y="0"/>
                    </a:lnTo>
                  </a:path>
                </a:pathLst>
              </a:custGeom>
              <a:solidFill>
                <a:srgbClr val="747474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0" name="Freeform 16"/>
              <p:cNvSpPr>
                <a:spLocks/>
              </p:cNvSpPr>
              <p:nvPr/>
            </p:nvSpPr>
            <p:spPr bwMode="auto">
              <a:xfrm>
                <a:off x="246" y="204"/>
                <a:ext cx="5271" cy="1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8" y="116"/>
                  </a:cxn>
                  <a:cxn ang="0">
                    <a:pos x="5162" y="116"/>
                  </a:cxn>
                  <a:cxn ang="0">
                    <a:pos x="5270" y="0"/>
                  </a:cxn>
                  <a:cxn ang="0">
                    <a:pos x="0" y="0"/>
                  </a:cxn>
                </a:cxnLst>
                <a:rect l="0" t="0" r="r" b="b"/>
                <a:pathLst>
                  <a:path w="5271" h="117">
                    <a:moveTo>
                      <a:pt x="0" y="0"/>
                    </a:moveTo>
                    <a:lnTo>
                      <a:pt x="108" y="116"/>
                    </a:lnTo>
                    <a:lnTo>
                      <a:pt x="5162" y="116"/>
                    </a:lnTo>
                    <a:lnTo>
                      <a:pt x="527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/>
            </p:nvSpPr>
            <p:spPr bwMode="auto">
              <a:xfrm>
                <a:off x="246" y="204"/>
                <a:ext cx="107" cy="38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888"/>
                  </a:cxn>
                  <a:cxn ang="0">
                    <a:pos x="106" y="3772"/>
                  </a:cxn>
                  <a:cxn ang="0">
                    <a:pos x="106" y="116"/>
                  </a:cxn>
                  <a:cxn ang="0">
                    <a:pos x="0" y="0"/>
                  </a:cxn>
                </a:cxnLst>
                <a:rect l="0" t="0" r="r" b="b"/>
                <a:pathLst>
                  <a:path w="107" h="3889">
                    <a:moveTo>
                      <a:pt x="0" y="0"/>
                    </a:moveTo>
                    <a:lnTo>
                      <a:pt x="0" y="3888"/>
                    </a:lnTo>
                    <a:lnTo>
                      <a:pt x="106" y="3772"/>
                    </a:lnTo>
                    <a:lnTo>
                      <a:pt x="106" y="11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747474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2" name="Freeform 18"/>
              <p:cNvSpPr>
                <a:spLocks/>
              </p:cNvSpPr>
              <p:nvPr/>
            </p:nvSpPr>
            <p:spPr bwMode="auto">
              <a:xfrm>
                <a:off x="5410" y="204"/>
                <a:ext cx="107" cy="3889"/>
              </a:xfrm>
              <a:custGeom>
                <a:avLst/>
                <a:gdLst/>
                <a:ahLst/>
                <a:cxnLst>
                  <a:cxn ang="0">
                    <a:pos x="0" y="116"/>
                  </a:cxn>
                  <a:cxn ang="0">
                    <a:pos x="0" y="3772"/>
                  </a:cxn>
                  <a:cxn ang="0">
                    <a:pos x="106" y="3888"/>
                  </a:cxn>
                  <a:cxn ang="0">
                    <a:pos x="106" y="0"/>
                  </a:cxn>
                  <a:cxn ang="0">
                    <a:pos x="0" y="116"/>
                  </a:cxn>
                </a:cxnLst>
                <a:rect l="0" t="0" r="r" b="b"/>
                <a:pathLst>
                  <a:path w="107" h="3889">
                    <a:moveTo>
                      <a:pt x="0" y="116"/>
                    </a:moveTo>
                    <a:lnTo>
                      <a:pt x="0" y="3772"/>
                    </a:lnTo>
                    <a:lnTo>
                      <a:pt x="106" y="3888"/>
                    </a:lnTo>
                    <a:lnTo>
                      <a:pt x="106" y="0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747474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/>
            </p:nvSpPr>
            <p:spPr bwMode="auto">
              <a:xfrm>
                <a:off x="246" y="3976"/>
                <a:ext cx="5271" cy="117"/>
              </a:xfrm>
              <a:custGeom>
                <a:avLst/>
                <a:gdLst/>
                <a:ahLst/>
                <a:cxnLst>
                  <a:cxn ang="0">
                    <a:pos x="108" y="0"/>
                  </a:cxn>
                  <a:cxn ang="0">
                    <a:pos x="5162" y="0"/>
                  </a:cxn>
                  <a:cxn ang="0">
                    <a:pos x="5270" y="116"/>
                  </a:cxn>
                  <a:cxn ang="0">
                    <a:pos x="0" y="116"/>
                  </a:cxn>
                  <a:cxn ang="0">
                    <a:pos x="108" y="0"/>
                  </a:cxn>
                </a:cxnLst>
                <a:rect l="0" t="0" r="r" b="b"/>
                <a:pathLst>
                  <a:path w="5271" h="117">
                    <a:moveTo>
                      <a:pt x="108" y="0"/>
                    </a:moveTo>
                    <a:lnTo>
                      <a:pt x="5162" y="0"/>
                    </a:lnTo>
                    <a:lnTo>
                      <a:pt x="5270" y="116"/>
                    </a:lnTo>
                    <a:lnTo>
                      <a:pt x="0" y="116"/>
                    </a:lnTo>
                    <a:lnTo>
                      <a:pt x="108" y="0"/>
                    </a:lnTo>
                  </a:path>
                </a:pathLst>
              </a:custGeom>
              <a:solidFill>
                <a:srgbClr val="49494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/>
            </p:nvSpPr>
            <p:spPr bwMode="auto">
              <a:xfrm>
                <a:off x="5410" y="320"/>
                <a:ext cx="80" cy="1873"/>
              </a:xfrm>
              <a:custGeom>
                <a:avLst/>
                <a:gdLst/>
                <a:ahLst/>
                <a:cxnLst>
                  <a:cxn ang="0">
                    <a:pos x="40" y="51"/>
                  </a:cxn>
                  <a:cxn ang="0">
                    <a:pos x="46" y="109"/>
                  </a:cxn>
                  <a:cxn ang="0">
                    <a:pos x="26" y="167"/>
                  </a:cxn>
                  <a:cxn ang="0">
                    <a:pos x="40" y="225"/>
                  </a:cxn>
                  <a:cxn ang="0">
                    <a:pos x="53" y="283"/>
                  </a:cxn>
                  <a:cxn ang="0">
                    <a:pos x="46" y="341"/>
                  </a:cxn>
                  <a:cxn ang="0">
                    <a:pos x="33" y="406"/>
                  </a:cxn>
                  <a:cxn ang="0">
                    <a:pos x="46" y="464"/>
                  </a:cxn>
                  <a:cxn ang="0">
                    <a:pos x="46" y="530"/>
                  </a:cxn>
                  <a:cxn ang="0">
                    <a:pos x="33" y="588"/>
                  </a:cxn>
                  <a:cxn ang="0">
                    <a:pos x="46" y="646"/>
                  </a:cxn>
                  <a:cxn ang="0">
                    <a:pos x="59" y="704"/>
                  </a:cxn>
                  <a:cxn ang="0">
                    <a:pos x="66" y="769"/>
                  </a:cxn>
                  <a:cxn ang="0">
                    <a:pos x="53" y="834"/>
                  </a:cxn>
                  <a:cxn ang="0">
                    <a:pos x="20" y="892"/>
                  </a:cxn>
                  <a:cxn ang="0">
                    <a:pos x="20" y="958"/>
                  </a:cxn>
                  <a:cxn ang="0">
                    <a:pos x="46" y="1016"/>
                  </a:cxn>
                  <a:cxn ang="0">
                    <a:pos x="59" y="1088"/>
                  </a:cxn>
                  <a:cxn ang="0">
                    <a:pos x="46" y="1154"/>
                  </a:cxn>
                  <a:cxn ang="0">
                    <a:pos x="53" y="1219"/>
                  </a:cxn>
                  <a:cxn ang="0">
                    <a:pos x="59" y="1277"/>
                  </a:cxn>
                  <a:cxn ang="0">
                    <a:pos x="53" y="1342"/>
                  </a:cxn>
                  <a:cxn ang="0">
                    <a:pos x="53" y="1408"/>
                  </a:cxn>
                  <a:cxn ang="0">
                    <a:pos x="53" y="1524"/>
                  </a:cxn>
                  <a:cxn ang="0">
                    <a:pos x="53" y="1582"/>
                  </a:cxn>
                  <a:cxn ang="0">
                    <a:pos x="53" y="1640"/>
                  </a:cxn>
                  <a:cxn ang="0">
                    <a:pos x="66" y="1698"/>
                  </a:cxn>
                  <a:cxn ang="0">
                    <a:pos x="53" y="1756"/>
                  </a:cxn>
                  <a:cxn ang="0">
                    <a:pos x="59" y="1814"/>
                  </a:cxn>
                  <a:cxn ang="0">
                    <a:pos x="66" y="1872"/>
                  </a:cxn>
                  <a:cxn ang="0">
                    <a:pos x="40" y="1814"/>
                  </a:cxn>
                  <a:cxn ang="0">
                    <a:pos x="46" y="1756"/>
                  </a:cxn>
                  <a:cxn ang="0">
                    <a:pos x="53" y="1698"/>
                  </a:cxn>
                  <a:cxn ang="0">
                    <a:pos x="53" y="1640"/>
                  </a:cxn>
                  <a:cxn ang="0">
                    <a:pos x="53" y="1582"/>
                  </a:cxn>
                  <a:cxn ang="0">
                    <a:pos x="46" y="1524"/>
                  </a:cxn>
                  <a:cxn ang="0">
                    <a:pos x="53" y="1458"/>
                  </a:cxn>
                  <a:cxn ang="0">
                    <a:pos x="53" y="1393"/>
                  </a:cxn>
                  <a:cxn ang="0">
                    <a:pos x="46" y="1328"/>
                  </a:cxn>
                  <a:cxn ang="0">
                    <a:pos x="53" y="1263"/>
                  </a:cxn>
                  <a:cxn ang="0">
                    <a:pos x="40" y="1204"/>
                  </a:cxn>
                  <a:cxn ang="0">
                    <a:pos x="40" y="1139"/>
                  </a:cxn>
                  <a:cxn ang="0">
                    <a:pos x="66" y="1081"/>
                  </a:cxn>
                  <a:cxn ang="0">
                    <a:pos x="40" y="1023"/>
                  </a:cxn>
                  <a:cxn ang="0">
                    <a:pos x="7" y="972"/>
                  </a:cxn>
                  <a:cxn ang="0">
                    <a:pos x="53" y="907"/>
                  </a:cxn>
                  <a:cxn ang="0">
                    <a:pos x="53" y="842"/>
                  </a:cxn>
                  <a:cxn ang="0">
                    <a:pos x="59" y="784"/>
                  </a:cxn>
                  <a:cxn ang="0">
                    <a:pos x="53" y="726"/>
                  </a:cxn>
                  <a:cxn ang="0">
                    <a:pos x="40" y="668"/>
                  </a:cxn>
                  <a:cxn ang="0">
                    <a:pos x="40" y="609"/>
                  </a:cxn>
                  <a:cxn ang="0">
                    <a:pos x="72" y="551"/>
                  </a:cxn>
                  <a:cxn ang="0">
                    <a:pos x="79" y="486"/>
                  </a:cxn>
                  <a:cxn ang="0">
                    <a:pos x="53" y="428"/>
                  </a:cxn>
                  <a:cxn ang="0">
                    <a:pos x="53" y="370"/>
                  </a:cxn>
                  <a:cxn ang="0">
                    <a:pos x="33" y="312"/>
                  </a:cxn>
                  <a:cxn ang="0">
                    <a:pos x="26" y="247"/>
                  </a:cxn>
                  <a:cxn ang="0">
                    <a:pos x="40" y="189"/>
                  </a:cxn>
                  <a:cxn ang="0">
                    <a:pos x="53" y="131"/>
                  </a:cxn>
                  <a:cxn ang="0">
                    <a:pos x="33" y="73"/>
                  </a:cxn>
                  <a:cxn ang="0">
                    <a:pos x="7" y="15"/>
                  </a:cxn>
                </a:cxnLst>
                <a:rect l="0" t="0" r="r" b="b"/>
                <a:pathLst>
                  <a:path w="80" h="1873">
                    <a:moveTo>
                      <a:pt x="0" y="0"/>
                    </a:moveTo>
                    <a:lnTo>
                      <a:pt x="40" y="51"/>
                    </a:lnTo>
                    <a:lnTo>
                      <a:pt x="46" y="80"/>
                    </a:lnTo>
                    <a:lnTo>
                      <a:pt x="46" y="109"/>
                    </a:lnTo>
                    <a:lnTo>
                      <a:pt x="33" y="138"/>
                    </a:lnTo>
                    <a:lnTo>
                      <a:pt x="26" y="167"/>
                    </a:lnTo>
                    <a:lnTo>
                      <a:pt x="33" y="196"/>
                    </a:lnTo>
                    <a:lnTo>
                      <a:pt x="40" y="225"/>
                    </a:lnTo>
                    <a:lnTo>
                      <a:pt x="53" y="254"/>
                    </a:lnTo>
                    <a:lnTo>
                      <a:pt x="53" y="283"/>
                    </a:lnTo>
                    <a:lnTo>
                      <a:pt x="53" y="312"/>
                    </a:lnTo>
                    <a:lnTo>
                      <a:pt x="46" y="341"/>
                    </a:lnTo>
                    <a:lnTo>
                      <a:pt x="33" y="370"/>
                    </a:lnTo>
                    <a:lnTo>
                      <a:pt x="33" y="406"/>
                    </a:lnTo>
                    <a:lnTo>
                      <a:pt x="40" y="435"/>
                    </a:lnTo>
                    <a:lnTo>
                      <a:pt x="46" y="464"/>
                    </a:lnTo>
                    <a:lnTo>
                      <a:pt x="53" y="501"/>
                    </a:lnTo>
                    <a:lnTo>
                      <a:pt x="46" y="530"/>
                    </a:lnTo>
                    <a:lnTo>
                      <a:pt x="40" y="559"/>
                    </a:lnTo>
                    <a:lnTo>
                      <a:pt x="33" y="588"/>
                    </a:lnTo>
                    <a:lnTo>
                      <a:pt x="40" y="617"/>
                    </a:lnTo>
                    <a:lnTo>
                      <a:pt x="46" y="646"/>
                    </a:lnTo>
                    <a:lnTo>
                      <a:pt x="53" y="675"/>
                    </a:lnTo>
                    <a:lnTo>
                      <a:pt x="59" y="704"/>
                    </a:lnTo>
                    <a:lnTo>
                      <a:pt x="66" y="733"/>
                    </a:lnTo>
                    <a:lnTo>
                      <a:pt x="66" y="769"/>
                    </a:lnTo>
                    <a:lnTo>
                      <a:pt x="66" y="798"/>
                    </a:lnTo>
                    <a:lnTo>
                      <a:pt x="53" y="834"/>
                    </a:lnTo>
                    <a:lnTo>
                      <a:pt x="33" y="863"/>
                    </a:lnTo>
                    <a:lnTo>
                      <a:pt x="20" y="892"/>
                    </a:lnTo>
                    <a:lnTo>
                      <a:pt x="13" y="921"/>
                    </a:lnTo>
                    <a:lnTo>
                      <a:pt x="20" y="958"/>
                    </a:lnTo>
                    <a:lnTo>
                      <a:pt x="33" y="987"/>
                    </a:lnTo>
                    <a:lnTo>
                      <a:pt x="46" y="1016"/>
                    </a:lnTo>
                    <a:lnTo>
                      <a:pt x="59" y="1052"/>
                    </a:lnTo>
                    <a:lnTo>
                      <a:pt x="59" y="1088"/>
                    </a:lnTo>
                    <a:lnTo>
                      <a:pt x="53" y="1125"/>
                    </a:lnTo>
                    <a:lnTo>
                      <a:pt x="46" y="1154"/>
                    </a:lnTo>
                    <a:lnTo>
                      <a:pt x="46" y="1190"/>
                    </a:lnTo>
                    <a:lnTo>
                      <a:pt x="53" y="1219"/>
                    </a:lnTo>
                    <a:lnTo>
                      <a:pt x="53" y="1248"/>
                    </a:lnTo>
                    <a:lnTo>
                      <a:pt x="59" y="1277"/>
                    </a:lnTo>
                    <a:lnTo>
                      <a:pt x="53" y="1313"/>
                    </a:lnTo>
                    <a:lnTo>
                      <a:pt x="53" y="1342"/>
                    </a:lnTo>
                    <a:lnTo>
                      <a:pt x="53" y="1379"/>
                    </a:lnTo>
                    <a:lnTo>
                      <a:pt x="53" y="1408"/>
                    </a:lnTo>
                    <a:lnTo>
                      <a:pt x="53" y="1466"/>
                    </a:lnTo>
                    <a:lnTo>
                      <a:pt x="53" y="1524"/>
                    </a:lnTo>
                    <a:lnTo>
                      <a:pt x="53" y="1553"/>
                    </a:lnTo>
                    <a:lnTo>
                      <a:pt x="53" y="1582"/>
                    </a:lnTo>
                    <a:lnTo>
                      <a:pt x="53" y="1611"/>
                    </a:lnTo>
                    <a:lnTo>
                      <a:pt x="53" y="1640"/>
                    </a:lnTo>
                    <a:lnTo>
                      <a:pt x="53" y="1669"/>
                    </a:lnTo>
                    <a:lnTo>
                      <a:pt x="66" y="1698"/>
                    </a:lnTo>
                    <a:lnTo>
                      <a:pt x="66" y="1727"/>
                    </a:lnTo>
                    <a:lnTo>
                      <a:pt x="53" y="1756"/>
                    </a:lnTo>
                    <a:lnTo>
                      <a:pt x="46" y="1785"/>
                    </a:lnTo>
                    <a:lnTo>
                      <a:pt x="59" y="1814"/>
                    </a:lnTo>
                    <a:lnTo>
                      <a:pt x="66" y="1843"/>
                    </a:lnTo>
                    <a:lnTo>
                      <a:pt x="66" y="1872"/>
                    </a:lnTo>
                    <a:lnTo>
                      <a:pt x="53" y="1843"/>
                    </a:lnTo>
                    <a:lnTo>
                      <a:pt x="40" y="1814"/>
                    </a:lnTo>
                    <a:lnTo>
                      <a:pt x="33" y="1785"/>
                    </a:lnTo>
                    <a:lnTo>
                      <a:pt x="46" y="1756"/>
                    </a:lnTo>
                    <a:lnTo>
                      <a:pt x="59" y="1727"/>
                    </a:lnTo>
                    <a:lnTo>
                      <a:pt x="53" y="1698"/>
                    </a:lnTo>
                    <a:lnTo>
                      <a:pt x="46" y="1669"/>
                    </a:lnTo>
                    <a:lnTo>
                      <a:pt x="53" y="1640"/>
                    </a:lnTo>
                    <a:lnTo>
                      <a:pt x="53" y="1611"/>
                    </a:lnTo>
                    <a:lnTo>
                      <a:pt x="53" y="1582"/>
                    </a:lnTo>
                    <a:lnTo>
                      <a:pt x="46" y="1553"/>
                    </a:lnTo>
                    <a:lnTo>
                      <a:pt x="46" y="1524"/>
                    </a:lnTo>
                    <a:lnTo>
                      <a:pt x="46" y="1495"/>
                    </a:lnTo>
                    <a:lnTo>
                      <a:pt x="53" y="1458"/>
                    </a:lnTo>
                    <a:lnTo>
                      <a:pt x="53" y="1429"/>
                    </a:lnTo>
                    <a:lnTo>
                      <a:pt x="53" y="1393"/>
                    </a:lnTo>
                    <a:lnTo>
                      <a:pt x="46" y="1364"/>
                    </a:lnTo>
                    <a:lnTo>
                      <a:pt x="46" y="1328"/>
                    </a:lnTo>
                    <a:lnTo>
                      <a:pt x="53" y="1299"/>
                    </a:lnTo>
                    <a:lnTo>
                      <a:pt x="53" y="1263"/>
                    </a:lnTo>
                    <a:lnTo>
                      <a:pt x="46" y="1233"/>
                    </a:lnTo>
                    <a:lnTo>
                      <a:pt x="40" y="1204"/>
                    </a:lnTo>
                    <a:lnTo>
                      <a:pt x="33" y="1175"/>
                    </a:lnTo>
                    <a:lnTo>
                      <a:pt x="40" y="1139"/>
                    </a:lnTo>
                    <a:lnTo>
                      <a:pt x="53" y="1110"/>
                    </a:lnTo>
                    <a:lnTo>
                      <a:pt x="66" y="1081"/>
                    </a:lnTo>
                    <a:lnTo>
                      <a:pt x="59" y="1052"/>
                    </a:lnTo>
                    <a:lnTo>
                      <a:pt x="40" y="1023"/>
                    </a:lnTo>
                    <a:lnTo>
                      <a:pt x="13" y="1001"/>
                    </a:lnTo>
                    <a:lnTo>
                      <a:pt x="7" y="972"/>
                    </a:lnTo>
                    <a:lnTo>
                      <a:pt x="33" y="943"/>
                    </a:lnTo>
                    <a:lnTo>
                      <a:pt x="53" y="907"/>
                    </a:lnTo>
                    <a:lnTo>
                      <a:pt x="53" y="878"/>
                    </a:lnTo>
                    <a:lnTo>
                      <a:pt x="53" y="842"/>
                    </a:lnTo>
                    <a:lnTo>
                      <a:pt x="53" y="813"/>
                    </a:lnTo>
                    <a:lnTo>
                      <a:pt x="59" y="784"/>
                    </a:lnTo>
                    <a:lnTo>
                      <a:pt x="59" y="755"/>
                    </a:lnTo>
                    <a:lnTo>
                      <a:pt x="53" y="726"/>
                    </a:lnTo>
                    <a:lnTo>
                      <a:pt x="53" y="697"/>
                    </a:lnTo>
                    <a:lnTo>
                      <a:pt x="40" y="668"/>
                    </a:lnTo>
                    <a:lnTo>
                      <a:pt x="40" y="639"/>
                    </a:lnTo>
                    <a:lnTo>
                      <a:pt x="40" y="609"/>
                    </a:lnTo>
                    <a:lnTo>
                      <a:pt x="59" y="580"/>
                    </a:lnTo>
                    <a:lnTo>
                      <a:pt x="72" y="551"/>
                    </a:lnTo>
                    <a:lnTo>
                      <a:pt x="79" y="515"/>
                    </a:lnTo>
                    <a:lnTo>
                      <a:pt x="79" y="486"/>
                    </a:lnTo>
                    <a:lnTo>
                      <a:pt x="59" y="457"/>
                    </a:lnTo>
                    <a:lnTo>
                      <a:pt x="53" y="428"/>
                    </a:lnTo>
                    <a:lnTo>
                      <a:pt x="53" y="399"/>
                    </a:lnTo>
                    <a:lnTo>
                      <a:pt x="53" y="370"/>
                    </a:lnTo>
                    <a:lnTo>
                      <a:pt x="46" y="341"/>
                    </a:lnTo>
                    <a:lnTo>
                      <a:pt x="33" y="312"/>
                    </a:lnTo>
                    <a:lnTo>
                      <a:pt x="33" y="283"/>
                    </a:lnTo>
                    <a:lnTo>
                      <a:pt x="26" y="247"/>
                    </a:lnTo>
                    <a:lnTo>
                      <a:pt x="26" y="218"/>
                    </a:lnTo>
                    <a:lnTo>
                      <a:pt x="40" y="189"/>
                    </a:lnTo>
                    <a:lnTo>
                      <a:pt x="53" y="160"/>
                    </a:lnTo>
                    <a:lnTo>
                      <a:pt x="53" y="131"/>
                    </a:lnTo>
                    <a:lnTo>
                      <a:pt x="53" y="102"/>
                    </a:lnTo>
                    <a:lnTo>
                      <a:pt x="33" y="73"/>
                    </a:lnTo>
                    <a:lnTo>
                      <a:pt x="20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49494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/>
            </p:nvSpPr>
            <p:spPr bwMode="auto">
              <a:xfrm>
                <a:off x="931" y="3992"/>
                <a:ext cx="1494" cy="80"/>
              </a:xfrm>
              <a:custGeom>
                <a:avLst/>
                <a:gdLst/>
                <a:ahLst/>
                <a:cxnLst>
                  <a:cxn ang="0">
                    <a:pos x="87" y="0"/>
                  </a:cxn>
                  <a:cxn ang="0">
                    <a:pos x="141" y="29"/>
                  </a:cxn>
                  <a:cxn ang="0">
                    <a:pos x="202" y="43"/>
                  </a:cxn>
                  <a:cxn ang="0">
                    <a:pos x="269" y="43"/>
                  </a:cxn>
                  <a:cxn ang="0">
                    <a:pos x="336" y="65"/>
                  </a:cxn>
                  <a:cxn ang="0">
                    <a:pos x="444" y="79"/>
                  </a:cxn>
                  <a:cxn ang="0">
                    <a:pos x="525" y="72"/>
                  </a:cxn>
                  <a:cxn ang="0">
                    <a:pos x="612" y="65"/>
                  </a:cxn>
                  <a:cxn ang="0">
                    <a:pos x="713" y="43"/>
                  </a:cxn>
                  <a:cxn ang="0">
                    <a:pos x="773" y="43"/>
                  </a:cxn>
                  <a:cxn ang="0">
                    <a:pos x="841" y="50"/>
                  </a:cxn>
                  <a:cxn ang="0">
                    <a:pos x="901" y="57"/>
                  </a:cxn>
                  <a:cxn ang="0">
                    <a:pos x="1002" y="43"/>
                  </a:cxn>
                  <a:cxn ang="0">
                    <a:pos x="1069" y="36"/>
                  </a:cxn>
                  <a:cxn ang="0">
                    <a:pos x="1137" y="36"/>
                  </a:cxn>
                  <a:cxn ang="0">
                    <a:pos x="1231" y="36"/>
                  </a:cxn>
                  <a:cxn ang="0">
                    <a:pos x="1311" y="29"/>
                  </a:cxn>
                  <a:cxn ang="0">
                    <a:pos x="1379" y="29"/>
                  </a:cxn>
                  <a:cxn ang="0">
                    <a:pos x="1439" y="43"/>
                  </a:cxn>
                  <a:cxn ang="0">
                    <a:pos x="1493" y="14"/>
                  </a:cxn>
                  <a:cxn ang="0">
                    <a:pos x="1439" y="29"/>
                  </a:cxn>
                  <a:cxn ang="0">
                    <a:pos x="1385" y="36"/>
                  </a:cxn>
                  <a:cxn ang="0">
                    <a:pos x="1325" y="29"/>
                  </a:cxn>
                  <a:cxn ang="0">
                    <a:pos x="1237" y="43"/>
                  </a:cxn>
                  <a:cxn ang="0">
                    <a:pos x="1170" y="72"/>
                  </a:cxn>
                  <a:cxn ang="0">
                    <a:pos x="1110" y="65"/>
                  </a:cxn>
                  <a:cxn ang="0">
                    <a:pos x="1056" y="50"/>
                  </a:cxn>
                  <a:cxn ang="0">
                    <a:pos x="962" y="36"/>
                  </a:cxn>
                  <a:cxn ang="0">
                    <a:pos x="881" y="43"/>
                  </a:cxn>
                  <a:cxn ang="0">
                    <a:pos x="827" y="57"/>
                  </a:cxn>
                  <a:cxn ang="0">
                    <a:pos x="747" y="57"/>
                  </a:cxn>
                  <a:cxn ang="0">
                    <a:pos x="659" y="57"/>
                  </a:cxn>
                  <a:cxn ang="0">
                    <a:pos x="605" y="50"/>
                  </a:cxn>
                  <a:cxn ang="0">
                    <a:pos x="551" y="57"/>
                  </a:cxn>
                  <a:cxn ang="0">
                    <a:pos x="484" y="65"/>
                  </a:cxn>
                  <a:cxn ang="0">
                    <a:pos x="417" y="57"/>
                  </a:cxn>
                  <a:cxn ang="0">
                    <a:pos x="363" y="36"/>
                  </a:cxn>
                  <a:cxn ang="0">
                    <a:pos x="309" y="57"/>
                  </a:cxn>
                  <a:cxn ang="0">
                    <a:pos x="256" y="57"/>
                  </a:cxn>
                  <a:cxn ang="0">
                    <a:pos x="195" y="50"/>
                  </a:cxn>
                  <a:cxn ang="0">
                    <a:pos x="141" y="7"/>
                  </a:cxn>
                  <a:cxn ang="0">
                    <a:pos x="81" y="22"/>
                  </a:cxn>
                  <a:cxn ang="0">
                    <a:pos x="27" y="36"/>
                  </a:cxn>
                  <a:cxn ang="0">
                    <a:pos x="13" y="43"/>
                  </a:cxn>
                </a:cxnLst>
                <a:rect l="0" t="0" r="r" b="b"/>
                <a:pathLst>
                  <a:path w="1494" h="80">
                    <a:moveTo>
                      <a:pt x="13" y="43"/>
                    </a:moveTo>
                    <a:lnTo>
                      <a:pt x="87" y="0"/>
                    </a:lnTo>
                    <a:lnTo>
                      <a:pt x="114" y="7"/>
                    </a:lnTo>
                    <a:lnTo>
                      <a:pt x="141" y="29"/>
                    </a:lnTo>
                    <a:lnTo>
                      <a:pt x="168" y="43"/>
                    </a:lnTo>
                    <a:lnTo>
                      <a:pt x="202" y="43"/>
                    </a:lnTo>
                    <a:lnTo>
                      <a:pt x="242" y="43"/>
                    </a:lnTo>
                    <a:lnTo>
                      <a:pt x="269" y="43"/>
                    </a:lnTo>
                    <a:lnTo>
                      <a:pt x="309" y="50"/>
                    </a:lnTo>
                    <a:lnTo>
                      <a:pt x="336" y="65"/>
                    </a:lnTo>
                    <a:lnTo>
                      <a:pt x="390" y="79"/>
                    </a:lnTo>
                    <a:lnTo>
                      <a:pt x="444" y="79"/>
                    </a:lnTo>
                    <a:lnTo>
                      <a:pt x="484" y="79"/>
                    </a:lnTo>
                    <a:lnTo>
                      <a:pt x="525" y="72"/>
                    </a:lnTo>
                    <a:lnTo>
                      <a:pt x="565" y="65"/>
                    </a:lnTo>
                    <a:lnTo>
                      <a:pt x="612" y="65"/>
                    </a:lnTo>
                    <a:lnTo>
                      <a:pt x="659" y="57"/>
                    </a:lnTo>
                    <a:lnTo>
                      <a:pt x="713" y="43"/>
                    </a:lnTo>
                    <a:lnTo>
                      <a:pt x="747" y="43"/>
                    </a:lnTo>
                    <a:lnTo>
                      <a:pt x="773" y="43"/>
                    </a:lnTo>
                    <a:lnTo>
                      <a:pt x="814" y="43"/>
                    </a:lnTo>
                    <a:lnTo>
                      <a:pt x="841" y="50"/>
                    </a:lnTo>
                    <a:lnTo>
                      <a:pt x="874" y="57"/>
                    </a:lnTo>
                    <a:lnTo>
                      <a:pt x="901" y="57"/>
                    </a:lnTo>
                    <a:lnTo>
                      <a:pt x="975" y="50"/>
                    </a:lnTo>
                    <a:lnTo>
                      <a:pt x="1002" y="43"/>
                    </a:lnTo>
                    <a:lnTo>
                      <a:pt x="1029" y="36"/>
                    </a:lnTo>
                    <a:lnTo>
                      <a:pt x="1069" y="36"/>
                    </a:lnTo>
                    <a:lnTo>
                      <a:pt x="1096" y="36"/>
                    </a:lnTo>
                    <a:lnTo>
                      <a:pt x="1137" y="36"/>
                    </a:lnTo>
                    <a:lnTo>
                      <a:pt x="1190" y="36"/>
                    </a:lnTo>
                    <a:lnTo>
                      <a:pt x="1231" y="36"/>
                    </a:lnTo>
                    <a:lnTo>
                      <a:pt x="1285" y="29"/>
                    </a:lnTo>
                    <a:lnTo>
                      <a:pt x="1311" y="29"/>
                    </a:lnTo>
                    <a:lnTo>
                      <a:pt x="1352" y="29"/>
                    </a:lnTo>
                    <a:lnTo>
                      <a:pt x="1379" y="29"/>
                    </a:lnTo>
                    <a:lnTo>
                      <a:pt x="1406" y="36"/>
                    </a:lnTo>
                    <a:lnTo>
                      <a:pt x="1439" y="43"/>
                    </a:lnTo>
                    <a:lnTo>
                      <a:pt x="1466" y="22"/>
                    </a:lnTo>
                    <a:lnTo>
                      <a:pt x="1493" y="14"/>
                    </a:lnTo>
                    <a:lnTo>
                      <a:pt x="1466" y="22"/>
                    </a:lnTo>
                    <a:lnTo>
                      <a:pt x="1439" y="29"/>
                    </a:lnTo>
                    <a:lnTo>
                      <a:pt x="1412" y="36"/>
                    </a:lnTo>
                    <a:lnTo>
                      <a:pt x="1385" y="36"/>
                    </a:lnTo>
                    <a:lnTo>
                      <a:pt x="1352" y="29"/>
                    </a:lnTo>
                    <a:lnTo>
                      <a:pt x="1325" y="29"/>
                    </a:lnTo>
                    <a:lnTo>
                      <a:pt x="1298" y="29"/>
                    </a:lnTo>
                    <a:lnTo>
                      <a:pt x="1237" y="43"/>
                    </a:lnTo>
                    <a:lnTo>
                      <a:pt x="1197" y="57"/>
                    </a:lnTo>
                    <a:lnTo>
                      <a:pt x="1170" y="72"/>
                    </a:lnTo>
                    <a:lnTo>
                      <a:pt x="1137" y="72"/>
                    </a:lnTo>
                    <a:lnTo>
                      <a:pt x="1110" y="65"/>
                    </a:lnTo>
                    <a:lnTo>
                      <a:pt x="1083" y="57"/>
                    </a:lnTo>
                    <a:lnTo>
                      <a:pt x="1056" y="50"/>
                    </a:lnTo>
                    <a:lnTo>
                      <a:pt x="1022" y="36"/>
                    </a:lnTo>
                    <a:lnTo>
                      <a:pt x="962" y="36"/>
                    </a:lnTo>
                    <a:lnTo>
                      <a:pt x="915" y="36"/>
                    </a:lnTo>
                    <a:lnTo>
                      <a:pt x="881" y="43"/>
                    </a:lnTo>
                    <a:lnTo>
                      <a:pt x="854" y="50"/>
                    </a:lnTo>
                    <a:lnTo>
                      <a:pt x="827" y="57"/>
                    </a:lnTo>
                    <a:lnTo>
                      <a:pt x="800" y="57"/>
                    </a:lnTo>
                    <a:lnTo>
                      <a:pt x="747" y="57"/>
                    </a:lnTo>
                    <a:lnTo>
                      <a:pt x="693" y="57"/>
                    </a:lnTo>
                    <a:lnTo>
                      <a:pt x="659" y="57"/>
                    </a:lnTo>
                    <a:lnTo>
                      <a:pt x="632" y="50"/>
                    </a:lnTo>
                    <a:lnTo>
                      <a:pt x="605" y="50"/>
                    </a:lnTo>
                    <a:lnTo>
                      <a:pt x="578" y="57"/>
                    </a:lnTo>
                    <a:lnTo>
                      <a:pt x="551" y="57"/>
                    </a:lnTo>
                    <a:lnTo>
                      <a:pt x="525" y="65"/>
                    </a:lnTo>
                    <a:lnTo>
                      <a:pt x="484" y="65"/>
                    </a:lnTo>
                    <a:lnTo>
                      <a:pt x="444" y="57"/>
                    </a:lnTo>
                    <a:lnTo>
                      <a:pt x="417" y="57"/>
                    </a:lnTo>
                    <a:lnTo>
                      <a:pt x="390" y="43"/>
                    </a:lnTo>
                    <a:lnTo>
                      <a:pt x="363" y="36"/>
                    </a:lnTo>
                    <a:lnTo>
                      <a:pt x="336" y="43"/>
                    </a:lnTo>
                    <a:lnTo>
                      <a:pt x="309" y="57"/>
                    </a:lnTo>
                    <a:lnTo>
                      <a:pt x="282" y="57"/>
                    </a:lnTo>
                    <a:lnTo>
                      <a:pt x="256" y="57"/>
                    </a:lnTo>
                    <a:lnTo>
                      <a:pt x="222" y="50"/>
                    </a:lnTo>
                    <a:lnTo>
                      <a:pt x="195" y="50"/>
                    </a:lnTo>
                    <a:lnTo>
                      <a:pt x="168" y="22"/>
                    </a:lnTo>
                    <a:lnTo>
                      <a:pt x="141" y="7"/>
                    </a:lnTo>
                    <a:lnTo>
                      <a:pt x="114" y="14"/>
                    </a:lnTo>
                    <a:lnTo>
                      <a:pt x="81" y="22"/>
                    </a:lnTo>
                    <a:lnTo>
                      <a:pt x="54" y="36"/>
                    </a:lnTo>
                    <a:lnTo>
                      <a:pt x="27" y="36"/>
                    </a:lnTo>
                    <a:lnTo>
                      <a:pt x="0" y="50"/>
                    </a:lnTo>
                    <a:lnTo>
                      <a:pt x="13" y="43"/>
                    </a:lnTo>
                  </a:path>
                </a:pathLst>
              </a:custGeom>
              <a:solidFill>
                <a:srgbClr val="39393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6" name="Freeform 22"/>
              <p:cNvSpPr>
                <a:spLocks/>
              </p:cNvSpPr>
              <p:nvPr/>
            </p:nvSpPr>
            <p:spPr bwMode="auto">
              <a:xfrm>
                <a:off x="2773" y="3976"/>
                <a:ext cx="1722" cy="8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21" y="0"/>
                  </a:cxn>
                  <a:cxn ang="0">
                    <a:pos x="1721" y="0"/>
                  </a:cxn>
                  <a:cxn ang="0">
                    <a:pos x="1640" y="22"/>
                  </a:cxn>
                  <a:cxn ang="0">
                    <a:pos x="1613" y="7"/>
                  </a:cxn>
                  <a:cxn ang="0">
                    <a:pos x="1587" y="0"/>
                  </a:cxn>
                  <a:cxn ang="0">
                    <a:pos x="1560" y="15"/>
                  </a:cxn>
                  <a:cxn ang="0">
                    <a:pos x="1533" y="44"/>
                  </a:cxn>
                  <a:cxn ang="0">
                    <a:pos x="1506" y="58"/>
                  </a:cxn>
                  <a:cxn ang="0">
                    <a:pos x="1479" y="73"/>
                  </a:cxn>
                  <a:cxn ang="0">
                    <a:pos x="1418" y="80"/>
                  </a:cxn>
                  <a:cxn ang="0">
                    <a:pos x="1351" y="80"/>
                  </a:cxn>
                  <a:cxn ang="0">
                    <a:pos x="1311" y="73"/>
                  </a:cxn>
                  <a:cxn ang="0">
                    <a:pos x="1284" y="65"/>
                  </a:cxn>
                  <a:cxn ang="0">
                    <a:pos x="1250" y="73"/>
                  </a:cxn>
                  <a:cxn ang="0">
                    <a:pos x="1224" y="73"/>
                  </a:cxn>
                  <a:cxn ang="0">
                    <a:pos x="1170" y="73"/>
                  </a:cxn>
                  <a:cxn ang="0">
                    <a:pos x="1123" y="65"/>
                  </a:cxn>
                  <a:cxn ang="0">
                    <a:pos x="1096" y="65"/>
                  </a:cxn>
                  <a:cxn ang="0">
                    <a:pos x="1055" y="58"/>
                  </a:cxn>
                  <a:cxn ang="0">
                    <a:pos x="1029" y="58"/>
                  </a:cxn>
                  <a:cxn ang="0">
                    <a:pos x="1002" y="36"/>
                  </a:cxn>
                  <a:cxn ang="0">
                    <a:pos x="968" y="15"/>
                  </a:cxn>
                  <a:cxn ang="0">
                    <a:pos x="934" y="15"/>
                  </a:cxn>
                  <a:cxn ang="0">
                    <a:pos x="908" y="15"/>
                  </a:cxn>
                  <a:cxn ang="0">
                    <a:pos x="881" y="15"/>
                  </a:cxn>
                  <a:cxn ang="0">
                    <a:pos x="847" y="29"/>
                  </a:cxn>
                  <a:cxn ang="0">
                    <a:pos x="787" y="44"/>
                  </a:cxn>
                  <a:cxn ang="0">
                    <a:pos x="753" y="51"/>
                  </a:cxn>
                  <a:cxn ang="0">
                    <a:pos x="726" y="51"/>
                  </a:cxn>
                  <a:cxn ang="0">
                    <a:pos x="686" y="44"/>
                  </a:cxn>
                  <a:cxn ang="0">
                    <a:pos x="659" y="29"/>
                  </a:cxn>
                  <a:cxn ang="0">
                    <a:pos x="632" y="22"/>
                  </a:cxn>
                  <a:cxn ang="0">
                    <a:pos x="598" y="22"/>
                  </a:cxn>
                  <a:cxn ang="0">
                    <a:pos x="565" y="22"/>
                  </a:cxn>
                  <a:cxn ang="0">
                    <a:pos x="531" y="29"/>
                  </a:cxn>
                  <a:cxn ang="0">
                    <a:pos x="477" y="29"/>
                  </a:cxn>
                  <a:cxn ang="0">
                    <a:pos x="437" y="36"/>
                  </a:cxn>
                  <a:cxn ang="0">
                    <a:pos x="403" y="44"/>
                  </a:cxn>
                  <a:cxn ang="0">
                    <a:pos x="376" y="44"/>
                  </a:cxn>
                  <a:cxn ang="0">
                    <a:pos x="343" y="44"/>
                  </a:cxn>
                  <a:cxn ang="0">
                    <a:pos x="282" y="44"/>
                  </a:cxn>
                  <a:cxn ang="0">
                    <a:pos x="229" y="29"/>
                  </a:cxn>
                  <a:cxn ang="0">
                    <a:pos x="195" y="22"/>
                  </a:cxn>
                  <a:cxn ang="0">
                    <a:pos x="168" y="22"/>
                  </a:cxn>
                  <a:cxn ang="0">
                    <a:pos x="141" y="15"/>
                  </a:cxn>
                  <a:cxn ang="0">
                    <a:pos x="114" y="7"/>
                  </a:cxn>
                  <a:cxn ang="0">
                    <a:pos x="87" y="7"/>
                  </a:cxn>
                  <a:cxn ang="0">
                    <a:pos x="61" y="15"/>
                  </a:cxn>
                  <a:cxn ang="0">
                    <a:pos x="34" y="22"/>
                  </a:cxn>
                  <a:cxn ang="0">
                    <a:pos x="7" y="36"/>
                  </a:cxn>
                </a:cxnLst>
                <a:rect l="0" t="0" r="r" b="b"/>
                <a:pathLst>
                  <a:path w="1722" h="81">
                    <a:moveTo>
                      <a:pt x="0" y="0"/>
                    </a:moveTo>
                    <a:lnTo>
                      <a:pt x="1721" y="0"/>
                    </a:lnTo>
                    <a:lnTo>
                      <a:pt x="1721" y="0"/>
                    </a:lnTo>
                    <a:lnTo>
                      <a:pt x="1640" y="22"/>
                    </a:lnTo>
                    <a:lnTo>
                      <a:pt x="1613" y="7"/>
                    </a:lnTo>
                    <a:lnTo>
                      <a:pt x="1587" y="0"/>
                    </a:lnTo>
                    <a:lnTo>
                      <a:pt x="1560" y="15"/>
                    </a:lnTo>
                    <a:lnTo>
                      <a:pt x="1533" y="44"/>
                    </a:lnTo>
                    <a:lnTo>
                      <a:pt x="1506" y="58"/>
                    </a:lnTo>
                    <a:lnTo>
                      <a:pt x="1479" y="73"/>
                    </a:lnTo>
                    <a:lnTo>
                      <a:pt x="1418" y="80"/>
                    </a:lnTo>
                    <a:lnTo>
                      <a:pt x="1351" y="80"/>
                    </a:lnTo>
                    <a:lnTo>
                      <a:pt x="1311" y="73"/>
                    </a:lnTo>
                    <a:lnTo>
                      <a:pt x="1284" y="65"/>
                    </a:lnTo>
                    <a:lnTo>
                      <a:pt x="1250" y="73"/>
                    </a:lnTo>
                    <a:lnTo>
                      <a:pt x="1224" y="73"/>
                    </a:lnTo>
                    <a:lnTo>
                      <a:pt x="1170" y="73"/>
                    </a:lnTo>
                    <a:lnTo>
                      <a:pt x="1123" y="65"/>
                    </a:lnTo>
                    <a:lnTo>
                      <a:pt x="1096" y="65"/>
                    </a:lnTo>
                    <a:lnTo>
                      <a:pt x="1055" y="58"/>
                    </a:lnTo>
                    <a:lnTo>
                      <a:pt x="1029" y="58"/>
                    </a:lnTo>
                    <a:lnTo>
                      <a:pt x="1002" y="36"/>
                    </a:lnTo>
                    <a:lnTo>
                      <a:pt x="968" y="15"/>
                    </a:lnTo>
                    <a:lnTo>
                      <a:pt x="934" y="15"/>
                    </a:lnTo>
                    <a:lnTo>
                      <a:pt x="908" y="15"/>
                    </a:lnTo>
                    <a:lnTo>
                      <a:pt x="881" y="15"/>
                    </a:lnTo>
                    <a:lnTo>
                      <a:pt x="847" y="29"/>
                    </a:lnTo>
                    <a:lnTo>
                      <a:pt x="787" y="44"/>
                    </a:lnTo>
                    <a:lnTo>
                      <a:pt x="753" y="51"/>
                    </a:lnTo>
                    <a:lnTo>
                      <a:pt x="726" y="51"/>
                    </a:lnTo>
                    <a:lnTo>
                      <a:pt x="686" y="44"/>
                    </a:lnTo>
                    <a:lnTo>
                      <a:pt x="659" y="29"/>
                    </a:lnTo>
                    <a:lnTo>
                      <a:pt x="632" y="22"/>
                    </a:lnTo>
                    <a:lnTo>
                      <a:pt x="598" y="22"/>
                    </a:lnTo>
                    <a:lnTo>
                      <a:pt x="565" y="22"/>
                    </a:lnTo>
                    <a:lnTo>
                      <a:pt x="531" y="29"/>
                    </a:lnTo>
                    <a:lnTo>
                      <a:pt x="477" y="29"/>
                    </a:lnTo>
                    <a:lnTo>
                      <a:pt x="437" y="36"/>
                    </a:lnTo>
                    <a:lnTo>
                      <a:pt x="403" y="44"/>
                    </a:lnTo>
                    <a:lnTo>
                      <a:pt x="376" y="44"/>
                    </a:lnTo>
                    <a:lnTo>
                      <a:pt x="343" y="44"/>
                    </a:lnTo>
                    <a:lnTo>
                      <a:pt x="282" y="44"/>
                    </a:lnTo>
                    <a:lnTo>
                      <a:pt x="229" y="29"/>
                    </a:lnTo>
                    <a:lnTo>
                      <a:pt x="195" y="22"/>
                    </a:lnTo>
                    <a:lnTo>
                      <a:pt x="168" y="22"/>
                    </a:lnTo>
                    <a:lnTo>
                      <a:pt x="141" y="15"/>
                    </a:lnTo>
                    <a:lnTo>
                      <a:pt x="114" y="7"/>
                    </a:lnTo>
                    <a:lnTo>
                      <a:pt x="87" y="7"/>
                    </a:lnTo>
                    <a:lnTo>
                      <a:pt x="61" y="15"/>
                    </a:lnTo>
                    <a:lnTo>
                      <a:pt x="34" y="22"/>
                    </a:lnTo>
                    <a:lnTo>
                      <a:pt x="7" y="36"/>
                    </a:lnTo>
                  </a:path>
                </a:pathLst>
              </a:custGeom>
              <a:solidFill>
                <a:srgbClr val="313131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/>
            </p:nvSpPr>
            <p:spPr bwMode="auto">
              <a:xfrm>
                <a:off x="5410" y="2003"/>
                <a:ext cx="80" cy="1366"/>
              </a:xfrm>
              <a:custGeom>
                <a:avLst/>
                <a:gdLst/>
                <a:ahLst/>
                <a:cxnLst>
                  <a:cxn ang="0">
                    <a:pos x="33" y="109"/>
                  </a:cxn>
                  <a:cxn ang="0">
                    <a:pos x="59" y="167"/>
                  </a:cxn>
                  <a:cxn ang="0">
                    <a:pos x="59" y="232"/>
                  </a:cxn>
                  <a:cxn ang="0">
                    <a:pos x="40" y="298"/>
                  </a:cxn>
                  <a:cxn ang="0">
                    <a:pos x="33" y="363"/>
                  </a:cxn>
                  <a:cxn ang="0">
                    <a:pos x="40" y="421"/>
                  </a:cxn>
                  <a:cxn ang="0">
                    <a:pos x="53" y="494"/>
                  </a:cxn>
                  <a:cxn ang="0">
                    <a:pos x="53" y="581"/>
                  </a:cxn>
                  <a:cxn ang="0">
                    <a:pos x="53" y="653"/>
                  </a:cxn>
                  <a:cxn ang="0">
                    <a:pos x="59" y="741"/>
                  </a:cxn>
                  <a:cxn ang="0">
                    <a:pos x="66" y="799"/>
                  </a:cxn>
                  <a:cxn ang="0">
                    <a:pos x="46" y="871"/>
                  </a:cxn>
                  <a:cxn ang="0">
                    <a:pos x="66" y="929"/>
                  </a:cxn>
                  <a:cxn ang="0">
                    <a:pos x="59" y="1016"/>
                  </a:cxn>
                  <a:cxn ang="0">
                    <a:pos x="53" y="1089"/>
                  </a:cxn>
                  <a:cxn ang="0">
                    <a:pos x="72" y="1147"/>
                  </a:cxn>
                  <a:cxn ang="0">
                    <a:pos x="59" y="1213"/>
                  </a:cxn>
                  <a:cxn ang="0">
                    <a:pos x="53" y="1278"/>
                  </a:cxn>
                  <a:cxn ang="0">
                    <a:pos x="72" y="1336"/>
                  </a:cxn>
                  <a:cxn ang="0">
                    <a:pos x="59" y="1300"/>
                  </a:cxn>
                  <a:cxn ang="0">
                    <a:pos x="33" y="1242"/>
                  </a:cxn>
                  <a:cxn ang="0">
                    <a:pos x="46" y="1154"/>
                  </a:cxn>
                  <a:cxn ang="0">
                    <a:pos x="59" y="1089"/>
                  </a:cxn>
                  <a:cxn ang="0">
                    <a:pos x="59" y="1031"/>
                  </a:cxn>
                  <a:cxn ang="0">
                    <a:pos x="66" y="966"/>
                  </a:cxn>
                  <a:cxn ang="0">
                    <a:pos x="66" y="864"/>
                  </a:cxn>
                  <a:cxn ang="0">
                    <a:pos x="26" y="799"/>
                  </a:cxn>
                  <a:cxn ang="0">
                    <a:pos x="26" y="726"/>
                  </a:cxn>
                  <a:cxn ang="0">
                    <a:pos x="26" y="639"/>
                  </a:cxn>
                  <a:cxn ang="0">
                    <a:pos x="26" y="581"/>
                  </a:cxn>
                  <a:cxn ang="0">
                    <a:pos x="40" y="523"/>
                  </a:cxn>
                  <a:cxn ang="0">
                    <a:pos x="46" y="450"/>
                  </a:cxn>
                  <a:cxn ang="0">
                    <a:pos x="46" y="392"/>
                  </a:cxn>
                  <a:cxn ang="0">
                    <a:pos x="46" y="319"/>
                  </a:cxn>
                  <a:cxn ang="0">
                    <a:pos x="46" y="254"/>
                  </a:cxn>
                  <a:cxn ang="0">
                    <a:pos x="53" y="196"/>
                  </a:cxn>
                  <a:cxn ang="0">
                    <a:pos x="46" y="131"/>
                  </a:cxn>
                  <a:cxn ang="0">
                    <a:pos x="13" y="73"/>
                  </a:cxn>
                  <a:cxn ang="0">
                    <a:pos x="7" y="15"/>
                  </a:cxn>
                </a:cxnLst>
                <a:rect l="0" t="0" r="r" b="b"/>
                <a:pathLst>
                  <a:path w="80" h="1366">
                    <a:moveTo>
                      <a:pt x="0" y="0"/>
                    </a:moveTo>
                    <a:lnTo>
                      <a:pt x="33" y="109"/>
                    </a:lnTo>
                    <a:lnTo>
                      <a:pt x="53" y="138"/>
                    </a:lnTo>
                    <a:lnTo>
                      <a:pt x="59" y="167"/>
                    </a:lnTo>
                    <a:lnTo>
                      <a:pt x="66" y="196"/>
                    </a:lnTo>
                    <a:lnTo>
                      <a:pt x="59" y="232"/>
                    </a:lnTo>
                    <a:lnTo>
                      <a:pt x="46" y="269"/>
                    </a:lnTo>
                    <a:lnTo>
                      <a:pt x="40" y="298"/>
                    </a:lnTo>
                    <a:lnTo>
                      <a:pt x="33" y="334"/>
                    </a:lnTo>
                    <a:lnTo>
                      <a:pt x="33" y="363"/>
                    </a:lnTo>
                    <a:lnTo>
                      <a:pt x="33" y="392"/>
                    </a:lnTo>
                    <a:lnTo>
                      <a:pt x="40" y="421"/>
                    </a:lnTo>
                    <a:lnTo>
                      <a:pt x="40" y="457"/>
                    </a:lnTo>
                    <a:lnTo>
                      <a:pt x="53" y="494"/>
                    </a:lnTo>
                    <a:lnTo>
                      <a:pt x="53" y="523"/>
                    </a:lnTo>
                    <a:lnTo>
                      <a:pt x="53" y="581"/>
                    </a:lnTo>
                    <a:lnTo>
                      <a:pt x="53" y="610"/>
                    </a:lnTo>
                    <a:lnTo>
                      <a:pt x="53" y="653"/>
                    </a:lnTo>
                    <a:lnTo>
                      <a:pt x="53" y="697"/>
                    </a:lnTo>
                    <a:lnTo>
                      <a:pt x="59" y="741"/>
                    </a:lnTo>
                    <a:lnTo>
                      <a:pt x="66" y="770"/>
                    </a:lnTo>
                    <a:lnTo>
                      <a:pt x="66" y="799"/>
                    </a:lnTo>
                    <a:lnTo>
                      <a:pt x="59" y="835"/>
                    </a:lnTo>
                    <a:lnTo>
                      <a:pt x="46" y="871"/>
                    </a:lnTo>
                    <a:lnTo>
                      <a:pt x="53" y="900"/>
                    </a:lnTo>
                    <a:lnTo>
                      <a:pt x="66" y="929"/>
                    </a:lnTo>
                    <a:lnTo>
                      <a:pt x="66" y="958"/>
                    </a:lnTo>
                    <a:lnTo>
                      <a:pt x="59" y="1016"/>
                    </a:lnTo>
                    <a:lnTo>
                      <a:pt x="53" y="1060"/>
                    </a:lnTo>
                    <a:lnTo>
                      <a:pt x="53" y="1089"/>
                    </a:lnTo>
                    <a:lnTo>
                      <a:pt x="59" y="1118"/>
                    </a:lnTo>
                    <a:lnTo>
                      <a:pt x="72" y="1147"/>
                    </a:lnTo>
                    <a:lnTo>
                      <a:pt x="72" y="1176"/>
                    </a:lnTo>
                    <a:lnTo>
                      <a:pt x="59" y="1213"/>
                    </a:lnTo>
                    <a:lnTo>
                      <a:pt x="46" y="1242"/>
                    </a:lnTo>
                    <a:lnTo>
                      <a:pt x="53" y="1278"/>
                    </a:lnTo>
                    <a:lnTo>
                      <a:pt x="66" y="1307"/>
                    </a:lnTo>
                    <a:lnTo>
                      <a:pt x="72" y="1336"/>
                    </a:lnTo>
                    <a:lnTo>
                      <a:pt x="79" y="1365"/>
                    </a:lnTo>
                    <a:lnTo>
                      <a:pt x="59" y="1300"/>
                    </a:lnTo>
                    <a:lnTo>
                      <a:pt x="40" y="1271"/>
                    </a:lnTo>
                    <a:lnTo>
                      <a:pt x="33" y="1242"/>
                    </a:lnTo>
                    <a:lnTo>
                      <a:pt x="33" y="1183"/>
                    </a:lnTo>
                    <a:lnTo>
                      <a:pt x="46" y="1154"/>
                    </a:lnTo>
                    <a:lnTo>
                      <a:pt x="59" y="1125"/>
                    </a:lnTo>
                    <a:lnTo>
                      <a:pt x="59" y="1089"/>
                    </a:lnTo>
                    <a:lnTo>
                      <a:pt x="59" y="1060"/>
                    </a:lnTo>
                    <a:lnTo>
                      <a:pt x="59" y="1031"/>
                    </a:lnTo>
                    <a:lnTo>
                      <a:pt x="66" y="995"/>
                    </a:lnTo>
                    <a:lnTo>
                      <a:pt x="66" y="966"/>
                    </a:lnTo>
                    <a:lnTo>
                      <a:pt x="66" y="922"/>
                    </a:lnTo>
                    <a:lnTo>
                      <a:pt x="66" y="864"/>
                    </a:lnTo>
                    <a:lnTo>
                      <a:pt x="40" y="835"/>
                    </a:lnTo>
                    <a:lnTo>
                      <a:pt x="26" y="799"/>
                    </a:lnTo>
                    <a:lnTo>
                      <a:pt x="26" y="770"/>
                    </a:lnTo>
                    <a:lnTo>
                      <a:pt x="26" y="726"/>
                    </a:lnTo>
                    <a:lnTo>
                      <a:pt x="26" y="683"/>
                    </a:lnTo>
                    <a:lnTo>
                      <a:pt x="26" y="639"/>
                    </a:lnTo>
                    <a:lnTo>
                      <a:pt x="26" y="610"/>
                    </a:lnTo>
                    <a:lnTo>
                      <a:pt x="26" y="581"/>
                    </a:lnTo>
                    <a:lnTo>
                      <a:pt x="26" y="552"/>
                    </a:lnTo>
                    <a:lnTo>
                      <a:pt x="40" y="523"/>
                    </a:lnTo>
                    <a:lnTo>
                      <a:pt x="46" y="486"/>
                    </a:lnTo>
                    <a:lnTo>
                      <a:pt x="46" y="450"/>
                    </a:lnTo>
                    <a:lnTo>
                      <a:pt x="46" y="421"/>
                    </a:lnTo>
                    <a:lnTo>
                      <a:pt x="46" y="392"/>
                    </a:lnTo>
                    <a:lnTo>
                      <a:pt x="46" y="349"/>
                    </a:lnTo>
                    <a:lnTo>
                      <a:pt x="46" y="319"/>
                    </a:lnTo>
                    <a:lnTo>
                      <a:pt x="46" y="290"/>
                    </a:lnTo>
                    <a:lnTo>
                      <a:pt x="46" y="254"/>
                    </a:lnTo>
                    <a:lnTo>
                      <a:pt x="46" y="225"/>
                    </a:lnTo>
                    <a:lnTo>
                      <a:pt x="53" y="196"/>
                    </a:lnTo>
                    <a:lnTo>
                      <a:pt x="59" y="160"/>
                    </a:lnTo>
                    <a:lnTo>
                      <a:pt x="46" y="131"/>
                    </a:lnTo>
                    <a:lnTo>
                      <a:pt x="26" y="102"/>
                    </a:lnTo>
                    <a:lnTo>
                      <a:pt x="13" y="73"/>
                    </a:lnTo>
                    <a:lnTo>
                      <a:pt x="13" y="44"/>
                    </a:lnTo>
                    <a:lnTo>
                      <a:pt x="7" y="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246" y="204"/>
                <a:ext cx="107" cy="21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6" y="116"/>
                  </a:cxn>
                  <a:cxn ang="0">
                    <a:pos x="106" y="987"/>
                  </a:cxn>
                  <a:cxn ang="0">
                    <a:pos x="53" y="1045"/>
                  </a:cxn>
                  <a:cxn ang="0">
                    <a:pos x="53" y="1161"/>
                  </a:cxn>
                  <a:cxn ang="0">
                    <a:pos x="66" y="1219"/>
                  </a:cxn>
                  <a:cxn ang="0">
                    <a:pos x="40" y="1277"/>
                  </a:cxn>
                  <a:cxn ang="0">
                    <a:pos x="40" y="1336"/>
                  </a:cxn>
                  <a:cxn ang="0">
                    <a:pos x="27" y="1394"/>
                  </a:cxn>
                  <a:cxn ang="0">
                    <a:pos x="40" y="1452"/>
                  </a:cxn>
                  <a:cxn ang="0">
                    <a:pos x="53" y="1510"/>
                  </a:cxn>
                  <a:cxn ang="0">
                    <a:pos x="53" y="1568"/>
                  </a:cxn>
                  <a:cxn ang="0">
                    <a:pos x="66" y="1626"/>
                  </a:cxn>
                  <a:cxn ang="0">
                    <a:pos x="40" y="1684"/>
                  </a:cxn>
                  <a:cxn ang="0">
                    <a:pos x="27" y="1742"/>
                  </a:cxn>
                  <a:cxn ang="0">
                    <a:pos x="27" y="1800"/>
                  </a:cxn>
                  <a:cxn ang="0">
                    <a:pos x="40" y="1873"/>
                  </a:cxn>
                  <a:cxn ang="0">
                    <a:pos x="40" y="1945"/>
                  </a:cxn>
                  <a:cxn ang="0">
                    <a:pos x="27" y="2018"/>
                  </a:cxn>
                  <a:cxn ang="0">
                    <a:pos x="40" y="2076"/>
                  </a:cxn>
                  <a:cxn ang="0">
                    <a:pos x="53" y="2134"/>
                  </a:cxn>
                  <a:cxn ang="0">
                    <a:pos x="13" y="2061"/>
                  </a:cxn>
                  <a:cxn ang="0">
                    <a:pos x="13" y="1974"/>
                  </a:cxn>
                  <a:cxn ang="0">
                    <a:pos x="13" y="1916"/>
                  </a:cxn>
                  <a:cxn ang="0">
                    <a:pos x="27" y="1858"/>
                  </a:cxn>
                  <a:cxn ang="0">
                    <a:pos x="40" y="1800"/>
                  </a:cxn>
                  <a:cxn ang="0">
                    <a:pos x="40" y="1684"/>
                  </a:cxn>
                  <a:cxn ang="0">
                    <a:pos x="40" y="1597"/>
                  </a:cxn>
                  <a:cxn ang="0">
                    <a:pos x="40" y="1539"/>
                  </a:cxn>
                  <a:cxn ang="0">
                    <a:pos x="40" y="1481"/>
                  </a:cxn>
                  <a:cxn ang="0">
                    <a:pos x="53" y="1423"/>
                  </a:cxn>
                  <a:cxn ang="0">
                    <a:pos x="53" y="1350"/>
                  </a:cxn>
                  <a:cxn ang="0">
                    <a:pos x="53" y="1292"/>
                  </a:cxn>
                  <a:cxn ang="0">
                    <a:pos x="40" y="1234"/>
                  </a:cxn>
                  <a:cxn ang="0">
                    <a:pos x="40" y="1176"/>
                  </a:cxn>
                  <a:cxn ang="0">
                    <a:pos x="53" y="1118"/>
                  </a:cxn>
                  <a:cxn ang="0">
                    <a:pos x="66" y="1060"/>
                  </a:cxn>
                  <a:cxn ang="0">
                    <a:pos x="66" y="987"/>
                  </a:cxn>
                  <a:cxn ang="0">
                    <a:pos x="66" y="929"/>
                  </a:cxn>
                  <a:cxn ang="0">
                    <a:pos x="66" y="871"/>
                  </a:cxn>
                  <a:cxn ang="0">
                    <a:pos x="66" y="798"/>
                  </a:cxn>
                  <a:cxn ang="0">
                    <a:pos x="66" y="726"/>
                  </a:cxn>
                  <a:cxn ang="0">
                    <a:pos x="66" y="668"/>
                  </a:cxn>
                  <a:cxn ang="0">
                    <a:pos x="66" y="552"/>
                  </a:cxn>
                  <a:cxn ang="0">
                    <a:pos x="53" y="494"/>
                  </a:cxn>
                  <a:cxn ang="0">
                    <a:pos x="53" y="436"/>
                  </a:cxn>
                  <a:cxn ang="0">
                    <a:pos x="53" y="377"/>
                  </a:cxn>
                  <a:cxn ang="0">
                    <a:pos x="53" y="319"/>
                  </a:cxn>
                  <a:cxn ang="0">
                    <a:pos x="53" y="261"/>
                  </a:cxn>
                  <a:cxn ang="0">
                    <a:pos x="53" y="203"/>
                  </a:cxn>
                  <a:cxn ang="0">
                    <a:pos x="53" y="145"/>
                  </a:cxn>
                  <a:cxn ang="0">
                    <a:pos x="27" y="87"/>
                  </a:cxn>
                  <a:cxn ang="0">
                    <a:pos x="0" y="0"/>
                  </a:cxn>
                </a:cxnLst>
                <a:rect l="0" t="0" r="r" b="b"/>
                <a:pathLst>
                  <a:path w="107" h="2135">
                    <a:moveTo>
                      <a:pt x="0" y="0"/>
                    </a:moveTo>
                    <a:lnTo>
                      <a:pt x="106" y="116"/>
                    </a:lnTo>
                    <a:lnTo>
                      <a:pt x="106" y="987"/>
                    </a:lnTo>
                    <a:lnTo>
                      <a:pt x="53" y="1045"/>
                    </a:lnTo>
                    <a:lnTo>
                      <a:pt x="53" y="1161"/>
                    </a:lnTo>
                    <a:lnTo>
                      <a:pt x="66" y="1219"/>
                    </a:lnTo>
                    <a:lnTo>
                      <a:pt x="40" y="1277"/>
                    </a:lnTo>
                    <a:lnTo>
                      <a:pt x="40" y="1336"/>
                    </a:lnTo>
                    <a:lnTo>
                      <a:pt x="27" y="1394"/>
                    </a:lnTo>
                    <a:lnTo>
                      <a:pt x="40" y="1452"/>
                    </a:lnTo>
                    <a:lnTo>
                      <a:pt x="53" y="1510"/>
                    </a:lnTo>
                    <a:lnTo>
                      <a:pt x="53" y="1568"/>
                    </a:lnTo>
                    <a:lnTo>
                      <a:pt x="66" y="1626"/>
                    </a:lnTo>
                    <a:lnTo>
                      <a:pt x="40" y="1684"/>
                    </a:lnTo>
                    <a:lnTo>
                      <a:pt x="27" y="1742"/>
                    </a:lnTo>
                    <a:lnTo>
                      <a:pt x="27" y="1800"/>
                    </a:lnTo>
                    <a:lnTo>
                      <a:pt x="40" y="1873"/>
                    </a:lnTo>
                    <a:lnTo>
                      <a:pt x="40" y="1945"/>
                    </a:lnTo>
                    <a:lnTo>
                      <a:pt x="27" y="2018"/>
                    </a:lnTo>
                    <a:lnTo>
                      <a:pt x="40" y="2076"/>
                    </a:lnTo>
                    <a:lnTo>
                      <a:pt x="53" y="2134"/>
                    </a:lnTo>
                    <a:lnTo>
                      <a:pt x="13" y="2061"/>
                    </a:lnTo>
                    <a:lnTo>
                      <a:pt x="13" y="1974"/>
                    </a:lnTo>
                    <a:lnTo>
                      <a:pt x="13" y="1916"/>
                    </a:lnTo>
                    <a:lnTo>
                      <a:pt x="27" y="1858"/>
                    </a:lnTo>
                    <a:lnTo>
                      <a:pt x="40" y="1800"/>
                    </a:lnTo>
                    <a:lnTo>
                      <a:pt x="40" y="1684"/>
                    </a:lnTo>
                    <a:lnTo>
                      <a:pt x="40" y="1597"/>
                    </a:lnTo>
                    <a:lnTo>
                      <a:pt x="40" y="1539"/>
                    </a:lnTo>
                    <a:lnTo>
                      <a:pt x="40" y="1481"/>
                    </a:lnTo>
                    <a:lnTo>
                      <a:pt x="53" y="1423"/>
                    </a:lnTo>
                    <a:lnTo>
                      <a:pt x="53" y="1350"/>
                    </a:lnTo>
                    <a:lnTo>
                      <a:pt x="53" y="1292"/>
                    </a:lnTo>
                    <a:lnTo>
                      <a:pt x="40" y="1234"/>
                    </a:lnTo>
                    <a:lnTo>
                      <a:pt x="40" y="1176"/>
                    </a:lnTo>
                    <a:lnTo>
                      <a:pt x="53" y="1118"/>
                    </a:lnTo>
                    <a:lnTo>
                      <a:pt x="66" y="1060"/>
                    </a:lnTo>
                    <a:lnTo>
                      <a:pt x="66" y="987"/>
                    </a:lnTo>
                    <a:lnTo>
                      <a:pt x="66" y="929"/>
                    </a:lnTo>
                    <a:lnTo>
                      <a:pt x="66" y="871"/>
                    </a:lnTo>
                    <a:lnTo>
                      <a:pt x="66" y="798"/>
                    </a:lnTo>
                    <a:lnTo>
                      <a:pt x="66" y="726"/>
                    </a:lnTo>
                    <a:lnTo>
                      <a:pt x="66" y="668"/>
                    </a:lnTo>
                    <a:lnTo>
                      <a:pt x="66" y="552"/>
                    </a:lnTo>
                    <a:lnTo>
                      <a:pt x="53" y="494"/>
                    </a:lnTo>
                    <a:lnTo>
                      <a:pt x="53" y="436"/>
                    </a:lnTo>
                    <a:lnTo>
                      <a:pt x="53" y="377"/>
                    </a:lnTo>
                    <a:lnTo>
                      <a:pt x="53" y="319"/>
                    </a:lnTo>
                    <a:lnTo>
                      <a:pt x="53" y="261"/>
                    </a:lnTo>
                    <a:lnTo>
                      <a:pt x="53" y="203"/>
                    </a:lnTo>
                    <a:lnTo>
                      <a:pt x="53" y="145"/>
                    </a:lnTo>
                    <a:lnTo>
                      <a:pt x="27" y="8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9A9A9A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/>
            </p:nvSpPr>
            <p:spPr bwMode="auto">
              <a:xfrm>
                <a:off x="260" y="437"/>
                <a:ext cx="93" cy="1699"/>
              </a:xfrm>
              <a:custGeom>
                <a:avLst/>
                <a:gdLst/>
                <a:ahLst/>
                <a:cxnLst>
                  <a:cxn ang="0">
                    <a:pos x="92" y="0"/>
                  </a:cxn>
                  <a:cxn ang="0">
                    <a:pos x="79" y="73"/>
                  </a:cxn>
                  <a:cxn ang="0">
                    <a:pos x="79" y="131"/>
                  </a:cxn>
                  <a:cxn ang="0">
                    <a:pos x="66" y="189"/>
                  </a:cxn>
                  <a:cxn ang="0">
                    <a:pos x="26" y="247"/>
                  </a:cxn>
                  <a:cxn ang="0">
                    <a:pos x="26" y="305"/>
                  </a:cxn>
                  <a:cxn ang="0">
                    <a:pos x="26" y="363"/>
                  </a:cxn>
                  <a:cxn ang="0">
                    <a:pos x="39" y="421"/>
                  </a:cxn>
                  <a:cxn ang="0">
                    <a:pos x="53" y="479"/>
                  </a:cxn>
                  <a:cxn ang="0">
                    <a:pos x="53" y="537"/>
                  </a:cxn>
                  <a:cxn ang="0">
                    <a:pos x="39" y="610"/>
                  </a:cxn>
                  <a:cxn ang="0">
                    <a:pos x="39" y="668"/>
                  </a:cxn>
                  <a:cxn ang="0">
                    <a:pos x="39" y="726"/>
                  </a:cxn>
                  <a:cxn ang="0">
                    <a:pos x="39" y="784"/>
                  </a:cxn>
                  <a:cxn ang="0">
                    <a:pos x="13" y="856"/>
                  </a:cxn>
                  <a:cxn ang="0">
                    <a:pos x="0" y="914"/>
                  </a:cxn>
                  <a:cxn ang="0">
                    <a:pos x="0" y="972"/>
                  </a:cxn>
                  <a:cxn ang="0">
                    <a:pos x="26" y="1030"/>
                  </a:cxn>
                  <a:cxn ang="0">
                    <a:pos x="26" y="1103"/>
                  </a:cxn>
                  <a:cxn ang="0">
                    <a:pos x="13" y="1176"/>
                  </a:cxn>
                  <a:cxn ang="0">
                    <a:pos x="13" y="1234"/>
                  </a:cxn>
                  <a:cxn ang="0">
                    <a:pos x="13" y="1292"/>
                  </a:cxn>
                  <a:cxn ang="0">
                    <a:pos x="13" y="1350"/>
                  </a:cxn>
                  <a:cxn ang="0">
                    <a:pos x="0" y="1408"/>
                  </a:cxn>
                  <a:cxn ang="0">
                    <a:pos x="0" y="1466"/>
                  </a:cxn>
                  <a:cxn ang="0">
                    <a:pos x="13" y="1524"/>
                  </a:cxn>
                  <a:cxn ang="0">
                    <a:pos x="53" y="1582"/>
                  </a:cxn>
                  <a:cxn ang="0">
                    <a:pos x="53" y="1640"/>
                  </a:cxn>
                  <a:cxn ang="0">
                    <a:pos x="26" y="1698"/>
                  </a:cxn>
                  <a:cxn ang="0">
                    <a:pos x="53" y="1640"/>
                  </a:cxn>
                  <a:cxn ang="0">
                    <a:pos x="39" y="1567"/>
                  </a:cxn>
                  <a:cxn ang="0">
                    <a:pos x="26" y="1509"/>
                  </a:cxn>
                  <a:cxn ang="0">
                    <a:pos x="26" y="1437"/>
                  </a:cxn>
                  <a:cxn ang="0">
                    <a:pos x="26" y="1379"/>
                  </a:cxn>
                  <a:cxn ang="0">
                    <a:pos x="26" y="1321"/>
                  </a:cxn>
                  <a:cxn ang="0">
                    <a:pos x="26" y="1263"/>
                  </a:cxn>
                  <a:cxn ang="0">
                    <a:pos x="26" y="1205"/>
                  </a:cxn>
                  <a:cxn ang="0">
                    <a:pos x="53" y="1147"/>
                  </a:cxn>
                  <a:cxn ang="0">
                    <a:pos x="66" y="1088"/>
                  </a:cxn>
                  <a:cxn ang="0">
                    <a:pos x="39" y="1030"/>
                  </a:cxn>
                  <a:cxn ang="0">
                    <a:pos x="13" y="972"/>
                  </a:cxn>
                  <a:cxn ang="0">
                    <a:pos x="13" y="914"/>
                  </a:cxn>
                  <a:cxn ang="0">
                    <a:pos x="26" y="856"/>
                  </a:cxn>
                  <a:cxn ang="0">
                    <a:pos x="39" y="798"/>
                  </a:cxn>
                  <a:cxn ang="0">
                    <a:pos x="39" y="740"/>
                  </a:cxn>
                  <a:cxn ang="0">
                    <a:pos x="53" y="682"/>
                  </a:cxn>
                  <a:cxn ang="0">
                    <a:pos x="66" y="624"/>
                  </a:cxn>
                  <a:cxn ang="0">
                    <a:pos x="66" y="566"/>
                  </a:cxn>
                  <a:cxn ang="0">
                    <a:pos x="53" y="508"/>
                  </a:cxn>
                  <a:cxn ang="0">
                    <a:pos x="39" y="450"/>
                  </a:cxn>
                  <a:cxn ang="0">
                    <a:pos x="26" y="392"/>
                  </a:cxn>
                  <a:cxn ang="0">
                    <a:pos x="26" y="334"/>
                  </a:cxn>
                  <a:cxn ang="0">
                    <a:pos x="26" y="276"/>
                  </a:cxn>
                  <a:cxn ang="0">
                    <a:pos x="66" y="218"/>
                  </a:cxn>
                  <a:cxn ang="0">
                    <a:pos x="66" y="160"/>
                  </a:cxn>
                  <a:cxn ang="0">
                    <a:pos x="66" y="102"/>
                  </a:cxn>
                </a:cxnLst>
                <a:rect l="0" t="0" r="r" b="b"/>
                <a:pathLst>
                  <a:path w="93" h="1699">
                    <a:moveTo>
                      <a:pt x="92" y="0"/>
                    </a:moveTo>
                    <a:lnTo>
                      <a:pt x="79" y="73"/>
                    </a:lnTo>
                    <a:lnTo>
                      <a:pt x="79" y="131"/>
                    </a:lnTo>
                    <a:lnTo>
                      <a:pt x="66" y="189"/>
                    </a:lnTo>
                    <a:lnTo>
                      <a:pt x="26" y="247"/>
                    </a:lnTo>
                    <a:lnTo>
                      <a:pt x="26" y="305"/>
                    </a:lnTo>
                    <a:lnTo>
                      <a:pt x="26" y="363"/>
                    </a:lnTo>
                    <a:lnTo>
                      <a:pt x="39" y="421"/>
                    </a:lnTo>
                    <a:lnTo>
                      <a:pt x="53" y="479"/>
                    </a:lnTo>
                    <a:lnTo>
                      <a:pt x="53" y="537"/>
                    </a:lnTo>
                    <a:lnTo>
                      <a:pt x="39" y="610"/>
                    </a:lnTo>
                    <a:lnTo>
                      <a:pt x="39" y="668"/>
                    </a:lnTo>
                    <a:lnTo>
                      <a:pt x="39" y="726"/>
                    </a:lnTo>
                    <a:lnTo>
                      <a:pt x="39" y="784"/>
                    </a:lnTo>
                    <a:lnTo>
                      <a:pt x="13" y="856"/>
                    </a:lnTo>
                    <a:lnTo>
                      <a:pt x="0" y="914"/>
                    </a:lnTo>
                    <a:lnTo>
                      <a:pt x="0" y="972"/>
                    </a:lnTo>
                    <a:lnTo>
                      <a:pt x="26" y="1030"/>
                    </a:lnTo>
                    <a:lnTo>
                      <a:pt x="26" y="1103"/>
                    </a:lnTo>
                    <a:lnTo>
                      <a:pt x="13" y="1176"/>
                    </a:lnTo>
                    <a:lnTo>
                      <a:pt x="13" y="1234"/>
                    </a:lnTo>
                    <a:lnTo>
                      <a:pt x="13" y="1292"/>
                    </a:lnTo>
                    <a:lnTo>
                      <a:pt x="13" y="1350"/>
                    </a:lnTo>
                    <a:lnTo>
                      <a:pt x="0" y="1408"/>
                    </a:lnTo>
                    <a:lnTo>
                      <a:pt x="0" y="1466"/>
                    </a:lnTo>
                    <a:lnTo>
                      <a:pt x="13" y="1524"/>
                    </a:lnTo>
                    <a:lnTo>
                      <a:pt x="53" y="1582"/>
                    </a:lnTo>
                    <a:lnTo>
                      <a:pt x="53" y="1640"/>
                    </a:lnTo>
                    <a:lnTo>
                      <a:pt x="26" y="1698"/>
                    </a:lnTo>
                    <a:lnTo>
                      <a:pt x="53" y="1640"/>
                    </a:lnTo>
                    <a:lnTo>
                      <a:pt x="39" y="1567"/>
                    </a:lnTo>
                    <a:lnTo>
                      <a:pt x="26" y="1509"/>
                    </a:lnTo>
                    <a:lnTo>
                      <a:pt x="26" y="1437"/>
                    </a:lnTo>
                    <a:lnTo>
                      <a:pt x="26" y="1379"/>
                    </a:lnTo>
                    <a:lnTo>
                      <a:pt x="26" y="1321"/>
                    </a:lnTo>
                    <a:lnTo>
                      <a:pt x="26" y="1263"/>
                    </a:lnTo>
                    <a:lnTo>
                      <a:pt x="26" y="1205"/>
                    </a:lnTo>
                    <a:lnTo>
                      <a:pt x="53" y="1147"/>
                    </a:lnTo>
                    <a:lnTo>
                      <a:pt x="66" y="1088"/>
                    </a:lnTo>
                    <a:lnTo>
                      <a:pt x="39" y="1030"/>
                    </a:lnTo>
                    <a:lnTo>
                      <a:pt x="13" y="972"/>
                    </a:lnTo>
                    <a:lnTo>
                      <a:pt x="13" y="914"/>
                    </a:lnTo>
                    <a:lnTo>
                      <a:pt x="26" y="856"/>
                    </a:lnTo>
                    <a:lnTo>
                      <a:pt x="39" y="798"/>
                    </a:lnTo>
                    <a:lnTo>
                      <a:pt x="39" y="740"/>
                    </a:lnTo>
                    <a:lnTo>
                      <a:pt x="53" y="682"/>
                    </a:lnTo>
                    <a:lnTo>
                      <a:pt x="66" y="624"/>
                    </a:lnTo>
                    <a:lnTo>
                      <a:pt x="66" y="566"/>
                    </a:lnTo>
                    <a:lnTo>
                      <a:pt x="53" y="508"/>
                    </a:lnTo>
                    <a:lnTo>
                      <a:pt x="39" y="450"/>
                    </a:lnTo>
                    <a:lnTo>
                      <a:pt x="26" y="392"/>
                    </a:lnTo>
                    <a:lnTo>
                      <a:pt x="26" y="334"/>
                    </a:lnTo>
                    <a:lnTo>
                      <a:pt x="26" y="276"/>
                    </a:lnTo>
                    <a:lnTo>
                      <a:pt x="66" y="218"/>
                    </a:lnTo>
                    <a:lnTo>
                      <a:pt x="66" y="160"/>
                    </a:lnTo>
                    <a:lnTo>
                      <a:pt x="66" y="102"/>
                    </a:lnTo>
                  </a:path>
                </a:pathLst>
              </a:custGeom>
              <a:solidFill>
                <a:srgbClr val="49494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/>
            </p:nvSpPr>
            <p:spPr bwMode="auto">
              <a:xfrm>
                <a:off x="1161" y="204"/>
                <a:ext cx="2527" cy="117"/>
              </a:xfrm>
              <a:custGeom>
                <a:avLst/>
                <a:gdLst/>
                <a:ahLst/>
                <a:cxnLst>
                  <a:cxn ang="0">
                    <a:pos x="81" y="73"/>
                  </a:cxn>
                  <a:cxn ang="0">
                    <a:pos x="188" y="44"/>
                  </a:cxn>
                  <a:cxn ang="0">
                    <a:pos x="296" y="58"/>
                  </a:cxn>
                  <a:cxn ang="0">
                    <a:pos x="417" y="87"/>
                  </a:cxn>
                  <a:cxn ang="0">
                    <a:pos x="524" y="87"/>
                  </a:cxn>
                  <a:cxn ang="0">
                    <a:pos x="645" y="73"/>
                  </a:cxn>
                  <a:cxn ang="0">
                    <a:pos x="833" y="58"/>
                  </a:cxn>
                  <a:cxn ang="0">
                    <a:pos x="941" y="44"/>
                  </a:cxn>
                  <a:cxn ang="0">
                    <a:pos x="1061" y="58"/>
                  </a:cxn>
                  <a:cxn ang="0">
                    <a:pos x="1209" y="58"/>
                  </a:cxn>
                  <a:cxn ang="0">
                    <a:pos x="1344" y="44"/>
                  </a:cxn>
                  <a:cxn ang="0">
                    <a:pos x="1451" y="44"/>
                  </a:cxn>
                  <a:cxn ang="0">
                    <a:pos x="1559" y="0"/>
                  </a:cxn>
                  <a:cxn ang="0">
                    <a:pos x="2472" y="0"/>
                  </a:cxn>
                  <a:cxn ang="0">
                    <a:pos x="2472" y="58"/>
                  </a:cxn>
                  <a:cxn ang="0">
                    <a:pos x="2351" y="58"/>
                  </a:cxn>
                  <a:cxn ang="0">
                    <a:pos x="2244" y="58"/>
                  </a:cxn>
                  <a:cxn ang="0">
                    <a:pos x="2123" y="73"/>
                  </a:cxn>
                  <a:cxn ang="0">
                    <a:pos x="2015" y="87"/>
                  </a:cxn>
                  <a:cxn ang="0">
                    <a:pos x="1868" y="73"/>
                  </a:cxn>
                  <a:cxn ang="0">
                    <a:pos x="1760" y="58"/>
                  </a:cxn>
                  <a:cxn ang="0">
                    <a:pos x="1639" y="58"/>
                  </a:cxn>
                  <a:cxn ang="0">
                    <a:pos x="1532" y="73"/>
                  </a:cxn>
                  <a:cxn ang="0">
                    <a:pos x="1424" y="73"/>
                  </a:cxn>
                  <a:cxn ang="0">
                    <a:pos x="1317" y="58"/>
                  </a:cxn>
                  <a:cxn ang="0">
                    <a:pos x="1088" y="73"/>
                  </a:cxn>
                  <a:cxn ang="0">
                    <a:pos x="967" y="73"/>
                  </a:cxn>
                  <a:cxn ang="0">
                    <a:pos x="846" y="87"/>
                  </a:cxn>
                  <a:cxn ang="0">
                    <a:pos x="726" y="73"/>
                  </a:cxn>
                  <a:cxn ang="0">
                    <a:pos x="591" y="73"/>
                  </a:cxn>
                  <a:cxn ang="0">
                    <a:pos x="470" y="73"/>
                  </a:cxn>
                  <a:cxn ang="0">
                    <a:pos x="363" y="73"/>
                  </a:cxn>
                  <a:cxn ang="0">
                    <a:pos x="255" y="44"/>
                  </a:cxn>
                  <a:cxn ang="0">
                    <a:pos x="148" y="73"/>
                  </a:cxn>
                  <a:cxn ang="0">
                    <a:pos x="0" y="116"/>
                  </a:cxn>
                </a:cxnLst>
                <a:rect l="0" t="0" r="r" b="b"/>
                <a:pathLst>
                  <a:path w="2527" h="117">
                    <a:moveTo>
                      <a:pt x="0" y="116"/>
                    </a:moveTo>
                    <a:lnTo>
                      <a:pt x="81" y="73"/>
                    </a:lnTo>
                    <a:lnTo>
                      <a:pt x="134" y="58"/>
                    </a:lnTo>
                    <a:lnTo>
                      <a:pt x="188" y="44"/>
                    </a:lnTo>
                    <a:lnTo>
                      <a:pt x="242" y="44"/>
                    </a:lnTo>
                    <a:lnTo>
                      <a:pt x="296" y="58"/>
                    </a:lnTo>
                    <a:lnTo>
                      <a:pt x="363" y="87"/>
                    </a:lnTo>
                    <a:lnTo>
                      <a:pt x="417" y="87"/>
                    </a:lnTo>
                    <a:lnTo>
                      <a:pt x="470" y="87"/>
                    </a:lnTo>
                    <a:lnTo>
                      <a:pt x="524" y="87"/>
                    </a:lnTo>
                    <a:lnTo>
                      <a:pt x="591" y="87"/>
                    </a:lnTo>
                    <a:lnTo>
                      <a:pt x="645" y="73"/>
                    </a:lnTo>
                    <a:lnTo>
                      <a:pt x="752" y="58"/>
                    </a:lnTo>
                    <a:lnTo>
                      <a:pt x="833" y="58"/>
                    </a:lnTo>
                    <a:lnTo>
                      <a:pt x="887" y="44"/>
                    </a:lnTo>
                    <a:lnTo>
                      <a:pt x="941" y="44"/>
                    </a:lnTo>
                    <a:lnTo>
                      <a:pt x="1008" y="58"/>
                    </a:lnTo>
                    <a:lnTo>
                      <a:pt x="1061" y="58"/>
                    </a:lnTo>
                    <a:lnTo>
                      <a:pt x="1115" y="58"/>
                    </a:lnTo>
                    <a:lnTo>
                      <a:pt x="1209" y="58"/>
                    </a:lnTo>
                    <a:lnTo>
                      <a:pt x="1276" y="44"/>
                    </a:lnTo>
                    <a:lnTo>
                      <a:pt x="1344" y="44"/>
                    </a:lnTo>
                    <a:lnTo>
                      <a:pt x="1397" y="44"/>
                    </a:lnTo>
                    <a:lnTo>
                      <a:pt x="1451" y="44"/>
                    </a:lnTo>
                    <a:lnTo>
                      <a:pt x="1505" y="29"/>
                    </a:lnTo>
                    <a:lnTo>
                      <a:pt x="1559" y="0"/>
                    </a:lnTo>
                    <a:lnTo>
                      <a:pt x="2472" y="0"/>
                    </a:lnTo>
                    <a:lnTo>
                      <a:pt x="2472" y="0"/>
                    </a:lnTo>
                    <a:lnTo>
                      <a:pt x="2526" y="29"/>
                    </a:lnTo>
                    <a:lnTo>
                      <a:pt x="2472" y="58"/>
                    </a:lnTo>
                    <a:lnTo>
                      <a:pt x="2419" y="58"/>
                    </a:lnTo>
                    <a:lnTo>
                      <a:pt x="2351" y="58"/>
                    </a:lnTo>
                    <a:lnTo>
                      <a:pt x="2298" y="58"/>
                    </a:lnTo>
                    <a:lnTo>
                      <a:pt x="2244" y="58"/>
                    </a:lnTo>
                    <a:lnTo>
                      <a:pt x="2177" y="102"/>
                    </a:lnTo>
                    <a:lnTo>
                      <a:pt x="2123" y="73"/>
                    </a:lnTo>
                    <a:lnTo>
                      <a:pt x="2069" y="73"/>
                    </a:lnTo>
                    <a:lnTo>
                      <a:pt x="2015" y="87"/>
                    </a:lnTo>
                    <a:lnTo>
                      <a:pt x="1935" y="87"/>
                    </a:lnTo>
                    <a:lnTo>
                      <a:pt x="1868" y="73"/>
                    </a:lnTo>
                    <a:lnTo>
                      <a:pt x="1814" y="58"/>
                    </a:lnTo>
                    <a:lnTo>
                      <a:pt x="1760" y="58"/>
                    </a:lnTo>
                    <a:lnTo>
                      <a:pt x="1706" y="58"/>
                    </a:lnTo>
                    <a:lnTo>
                      <a:pt x="1639" y="58"/>
                    </a:lnTo>
                    <a:lnTo>
                      <a:pt x="1585" y="58"/>
                    </a:lnTo>
                    <a:lnTo>
                      <a:pt x="1532" y="73"/>
                    </a:lnTo>
                    <a:lnTo>
                      <a:pt x="1478" y="73"/>
                    </a:lnTo>
                    <a:lnTo>
                      <a:pt x="1424" y="73"/>
                    </a:lnTo>
                    <a:lnTo>
                      <a:pt x="1370" y="58"/>
                    </a:lnTo>
                    <a:lnTo>
                      <a:pt x="1317" y="58"/>
                    </a:lnTo>
                    <a:lnTo>
                      <a:pt x="1196" y="58"/>
                    </a:lnTo>
                    <a:lnTo>
                      <a:pt x="1088" y="73"/>
                    </a:lnTo>
                    <a:lnTo>
                      <a:pt x="1035" y="73"/>
                    </a:lnTo>
                    <a:lnTo>
                      <a:pt x="967" y="73"/>
                    </a:lnTo>
                    <a:lnTo>
                      <a:pt x="914" y="87"/>
                    </a:lnTo>
                    <a:lnTo>
                      <a:pt x="846" y="87"/>
                    </a:lnTo>
                    <a:lnTo>
                      <a:pt x="779" y="73"/>
                    </a:lnTo>
                    <a:lnTo>
                      <a:pt x="726" y="73"/>
                    </a:lnTo>
                    <a:lnTo>
                      <a:pt x="658" y="73"/>
                    </a:lnTo>
                    <a:lnTo>
                      <a:pt x="591" y="73"/>
                    </a:lnTo>
                    <a:lnTo>
                      <a:pt x="524" y="73"/>
                    </a:lnTo>
                    <a:lnTo>
                      <a:pt x="470" y="73"/>
                    </a:lnTo>
                    <a:lnTo>
                      <a:pt x="417" y="73"/>
                    </a:lnTo>
                    <a:lnTo>
                      <a:pt x="363" y="73"/>
                    </a:lnTo>
                    <a:lnTo>
                      <a:pt x="309" y="44"/>
                    </a:lnTo>
                    <a:lnTo>
                      <a:pt x="255" y="44"/>
                    </a:lnTo>
                    <a:lnTo>
                      <a:pt x="202" y="44"/>
                    </a:lnTo>
                    <a:lnTo>
                      <a:pt x="148" y="73"/>
                    </a:lnTo>
                    <a:lnTo>
                      <a:pt x="94" y="73"/>
                    </a:lnTo>
                    <a:lnTo>
                      <a:pt x="0" y="116"/>
                    </a:lnTo>
                  </a:path>
                </a:pathLst>
              </a:custGeom>
              <a:solidFill>
                <a:srgbClr val="B9B9B9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3070" y="204"/>
                <a:ext cx="1763" cy="75"/>
              </a:xfrm>
              <a:custGeom>
                <a:avLst/>
                <a:gdLst/>
                <a:ahLst/>
                <a:cxnLst>
                  <a:cxn ang="0">
                    <a:pos x="188" y="0"/>
                  </a:cxn>
                  <a:cxn ang="0">
                    <a:pos x="363" y="74"/>
                  </a:cxn>
                  <a:cxn ang="0">
                    <a:pos x="444" y="74"/>
                  </a:cxn>
                  <a:cxn ang="0">
                    <a:pos x="565" y="74"/>
                  </a:cxn>
                  <a:cxn ang="0">
                    <a:pos x="619" y="74"/>
                  </a:cxn>
                  <a:cxn ang="0">
                    <a:pos x="699" y="59"/>
                  </a:cxn>
                  <a:cxn ang="0">
                    <a:pos x="753" y="59"/>
                  </a:cxn>
                  <a:cxn ang="0">
                    <a:pos x="807" y="44"/>
                  </a:cxn>
                  <a:cxn ang="0">
                    <a:pos x="874" y="44"/>
                  </a:cxn>
                  <a:cxn ang="0">
                    <a:pos x="928" y="44"/>
                  </a:cxn>
                  <a:cxn ang="0">
                    <a:pos x="995" y="74"/>
                  </a:cxn>
                  <a:cxn ang="0">
                    <a:pos x="1103" y="74"/>
                  </a:cxn>
                  <a:cxn ang="0">
                    <a:pos x="1157" y="74"/>
                  </a:cxn>
                  <a:cxn ang="0">
                    <a:pos x="1211" y="74"/>
                  </a:cxn>
                  <a:cxn ang="0">
                    <a:pos x="1332" y="74"/>
                  </a:cxn>
                  <a:cxn ang="0">
                    <a:pos x="1399" y="59"/>
                  </a:cxn>
                  <a:cxn ang="0">
                    <a:pos x="1453" y="44"/>
                  </a:cxn>
                  <a:cxn ang="0">
                    <a:pos x="1506" y="44"/>
                  </a:cxn>
                  <a:cxn ang="0">
                    <a:pos x="1560" y="30"/>
                  </a:cxn>
                  <a:cxn ang="0">
                    <a:pos x="1654" y="30"/>
                  </a:cxn>
                  <a:cxn ang="0">
                    <a:pos x="1708" y="30"/>
                  </a:cxn>
                  <a:cxn ang="0">
                    <a:pos x="1762" y="30"/>
                  </a:cxn>
                  <a:cxn ang="0">
                    <a:pos x="1708" y="30"/>
                  </a:cxn>
                  <a:cxn ang="0">
                    <a:pos x="1654" y="44"/>
                  </a:cxn>
                  <a:cxn ang="0">
                    <a:pos x="1601" y="74"/>
                  </a:cxn>
                  <a:cxn ang="0">
                    <a:pos x="1547" y="74"/>
                  </a:cxn>
                  <a:cxn ang="0">
                    <a:pos x="1493" y="74"/>
                  </a:cxn>
                  <a:cxn ang="0">
                    <a:pos x="1426" y="59"/>
                  </a:cxn>
                  <a:cxn ang="0">
                    <a:pos x="1372" y="59"/>
                  </a:cxn>
                  <a:cxn ang="0">
                    <a:pos x="1251" y="59"/>
                  </a:cxn>
                  <a:cxn ang="0">
                    <a:pos x="1184" y="59"/>
                  </a:cxn>
                  <a:cxn ang="0">
                    <a:pos x="1116" y="59"/>
                  </a:cxn>
                  <a:cxn ang="0">
                    <a:pos x="1009" y="59"/>
                  </a:cxn>
                  <a:cxn ang="0">
                    <a:pos x="955" y="59"/>
                  </a:cxn>
                  <a:cxn ang="0">
                    <a:pos x="888" y="59"/>
                  </a:cxn>
                  <a:cxn ang="0">
                    <a:pos x="820" y="74"/>
                  </a:cxn>
                  <a:cxn ang="0">
                    <a:pos x="767" y="74"/>
                  </a:cxn>
                  <a:cxn ang="0">
                    <a:pos x="699" y="59"/>
                  </a:cxn>
                  <a:cxn ang="0">
                    <a:pos x="646" y="44"/>
                  </a:cxn>
                  <a:cxn ang="0">
                    <a:pos x="592" y="44"/>
                  </a:cxn>
                  <a:cxn ang="0">
                    <a:pos x="538" y="44"/>
                  </a:cxn>
                  <a:cxn ang="0">
                    <a:pos x="484" y="59"/>
                  </a:cxn>
                  <a:cxn ang="0">
                    <a:pos x="430" y="59"/>
                  </a:cxn>
                  <a:cxn ang="0">
                    <a:pos x="377" y="30"/>
                  </a:cxn>
                  <a:cxn ang="0">
                    <a:pos x="323" y="15"/>
                  </a:cxn>
                  <a:cxn ang="0">
                    <a:pos x="269" y="15"/>
                  </a:cxn>
                  <a:cxn ang="0">
                    <a:pos x="215" y="15"/>
                  </a:cxn>
                  <a:cxn ang="0">
                    <a:pos x="161" y="15"/>
                  </a:cxn>
                  <a:cxn ang="0">
                    <a:pos x="108" y="30"/>
                  </a:cxn>
                  <a:cxn ang="0">
                    <a:pos x="54" y="44"/>
                  </a:cxn>
                  <a:cxn ang="0">
                    <a:pos x="0" y="59"/>
                  </a:cxn>
                  <a:cxn ang="0">
                    <a:pos x="54" y="59"/>
                  </a:cxn>
                  <a:cxn ang="0">
                    <a:pos x="108" y="30"/>
                  </a:cxn>
                  <a:cxn ang="0">
                    <a:pos x="161" y="30"/>
                  </a:cxn>
                  <a:cxn ang="0">
                    <a:pos x="188" y="0"/>
                  </a:cxn>
                </a:cxnLst>
                <a:rect l="0" t="0" r="r" b="b"/>
                <a:pathLst>
                  <a:path w="1763" h="75">
                    <a:moveTo>
                      <a:pt x="188" y="0"/>
                    </a:moveTo>
                    <a:lnTo>
                      <a:pt x="363" y="74"/>
                    </a:lnTo>
                    <a:lnTo>
                      <a:pt x="444" y="74"/>
                    </a:lnTo>
                    <a:lnTo>
                      <a:pt x="565" y="74"/>
                    </a:lnTo>
                    <a:lnTo>
                      <a:pt x="619" y="74"/>
                    </a:lnTo>
                    <a:lnTo>
                      <a:pt x="699" y="59"/>
                    </a:lnTo>
                    <a:lnTo>
                      <a:pt x="753" y="59"/>
                    </a:lnTo>
                    <a:lnTo>
                      <a:pt x="807" y="44"/>
                    </a:lnTo>
                    <a:lnTo>
                      <a:pt x="874" y="44"/>
                    </a:lnTo>
                    <a:lnTo>
                      <a:pt x="928" y="44"/>
                    </a:lnTo>
                    <a:lnTo>
                      <a:pt x="995" y="74"/>
                    </a:lnTo>
                    <a:lnTo>
                      <a:pt x="1103" y="74"/>
                    </a:lnTo>
                    <a:lnTo>
                      <a:pt x="1157" y="74"/>
                    </a:lnTo>
                    <a:lnTo>
                      <a:pt x="1211" y="74"/>
                    </a:lnTo>
                    <a:lnTo>
                      <a:pt x="1332" y="74"/>
                    </a:lnTo>
                    <a:lnTo>
                      <a:pt x="1399" y="59"/>
                    </a:lnTo>
                    <a:lnTo>
                      <a:pt x="1453" y="44"/>
                    </a:lnTo>
                    <a:lnTo>
                      <a:pt x="1506" y="44"/>
                    </a:lnTo>
                    <a:lnTo>
                      <a:pt x="1560" y="30"/>
                    </a:lnTo>
                    <a:lnTo>
                      <a:pt x="1654" y="30"/>
                    </a:lnTo>
                    <a:lnTo>
                      <a:pt x="1708" y="30"/>
                    </a:lnTo>
                    <a:lnTo>
                      <a:pt x="1762" y="30"/>
                    </a:lnTo>
                    <a:lnTo>
                      <a:pt x="1708" y="30"/>
                    </a:lnTo>
                    <a:lnTo>
                      <a:pt x="1654" y="44"/>
                    </a:lnTo>
                    <a:lnTo>
                      <a:pt x="1601" y="74"/>
                    </a:lnTo>
                    <a:lnTo>
                      <a:pt x="1547" y="74"/>
                    </a:lnTo>
                    <a:lnTo>
                      <a:pt x="1493" y="74"/>
                    </a:lnTo>
                    <a:lnTo>
                      <a:pt x="1426" y="59"/>
                    </a:lnTo>
                    <a:lnTo>
                      <a:pt x="1372" y="59"/>
                    </a:lnTo>
                    <a:lnTo>
                      <a:pt x="1251" y="59"/>
                    </a:lnTo>
                    <a:lnTo>
                      <a:pt x="1184" y="59"/>
                    </a:lnTo>
                    <a:lnTo>
                      <a:pt x="1116" y="59"/>
                    </a:lnTo>
                    <a:lnTo>
                      <a:pt x="1009" y="59"/>
                    </a:lnTo>
                    <a:lnTo>
                      <a:pt x="955" y="59"/>
                    </a:lnTo>
                    <a:lnTo>
                      <a:pt x="888" y="59"/>
                    </a:lnTo>
                    <a:lnTo>
                      <a:pt x="820" y="74"/>
                    </a:lnTo>
                    <a:lnTo>
                      <a:pt x="767" y="74"/>
                    </a:lnTo>
                    <a:lnTo>
                      <a:pt x="699" y="59"/>
                    </a:lnTo>
                    <a:lnTo>
                      <a:pt x="646" y="44"/>
                    </a:lnTo>
                    <a:lnTo>
                      <a:pt x="592" y="44"/>
                    </a:lnTo>
                    <a:lnTo>
                      <a:pt x="538" y="44"/>
                    </a:lnTo>
                    <a:lnTo>
                      <a:pt x="484" y="59"/>
                    </a:lnTo>
                    <a:lnTo>
                      <a:pt x="430" y="59"/>
                    </a:lnTo>
                    <a:lnTo>
                      <a:pt x="377" y="30"/>
                    </a:lnTo>
                    <a:lnTo>
                      <a:pt x="323" y="15"/>
                    </a:lnTo>
                    <a:lnTo>
                      <a:pt x="269" y="15"/>
                    </a:lnTo>
                    <a:lnTo>
                      <a:pt x="215" y="15"/>
                    </a:lnTo>
                    <a:lnTo>
                      <a:pt x="161" y="15"/>
                    </a:lnTo>
                    <a:lnTo>
                      <a:pt x="108" y="30"/>
                    </a:lnTo>
                    <a:lnTo>
                      <a:pt x="54" y="44"/>
                    </a:lnTo>
                    <a:lnTo>
                      <a:pt x="0" y="59"/>
                    </a:lnTo>
                    <a:lnTo>
                      <a:pt x="54" y="59"/>
                    </a:lnTo>
                    <a:lnTo>
                      <a:pt x="108" y="30"/>
                    </a:lnTo>
                    <a:lnTo>
                      <a:pt x="161" y="30"/>
                    </a:lnTo>
                    <a:lnTo>
                      <a:pt x="188" y="0"/>
                    </a:lnTo>
                  </a:path>
                </a:pathLst>
              </a:custGeom>
              <a:solidFill>
                <a:srgbClr val="6D6D6D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</p:grpSp>
        <p:grpSp>
          <p:nvGrpSpPr>
            <p:cNvPr id="5" name="Group 28"/>
            <p:cNvGrpSpPr>
              <a:grpSpLocks/>
            </p:cNvGrpSpPr>
            <p:nvPr/>
          </p:nvGrpSpPr>
          <p:grpSpPr bwMode="auto">
            <a:xfrm>
              <a:off x="0" y="0"/>
              <a:ext cx="1246" cy="1232"/>
              <a:chOff x="0" y="0"/>
              <a:chExt cx="1246" cy="1232"/>
            </a:xfrm>
          </p:grpSpPr>
          <p:sp>
            <p:nvSpPr>
              <p:cNvPr id="6" name="Rectangle 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246" cy="1232"/>
              </a:xfrm>
              <a:prstGeom prst="rect">
                <a:avLst/>
              </a:prstGeom>
              <a:solidFill>
                <a:schemeClr val="bg2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7" name="Rectangle 30"/>
              <p:cNvSpPr>
                <a:spLocks noChangeArrowheads="1"/>
              </p:cNvSpPr>
              <p:nvPr/>
            </p:nvSpPr>
            <p:spPr bwMode="auto">
              <a:xfrm>
                <a:off x="246" y="202"/>
                <a:ext cx="1000" cy="1030"/>
              </a:xfrm>
              <a:prstGeom prst="rect">
                <a:avLst/>
              </a:prstGeom>
              <a:solidFill>
                <a:srgbClr val="474747"/>
              </a:soli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  <p:sp>
            <p:nvSpPr>
              <p:cNvPr id="8" name="Rectangle 31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2" cy="1165"/>
              </a:xfrm>
              <a:prstGeom prst="rect">
                <a:avLst/>
              </a:prstGeom>
              <a:gradFill rotWithShape="0">
                <a:gsLst>
                  <a:gs pos="0">
                    <a:srgbClr val="790015"/>
                  </a:gs>
                  <a:gs pos="100000">
                    <a:srgbClr val="790015">
                      <a:gamma/>
                      <a:shade val="80000"/>
                      <a:invGamma/>
                    </a:srgbClr>
                  </a:gs>
                </a:gsLst>
                <a:lin ang="5400000" scaled="1"/>
              </a:gradFill>
              <a:ln w="12700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>
                  <a:defRPr/>
                </a:pPr>
                <a:endParaRPr lang="en-US" sz="3100" i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omic Sans MS" pitchFamily="-110" charset="0"/>
                  <a:cs typeface="ＭＳ Ｐゴシック" charset="0"/>
                </a:endParaRPr>
              </a:p>
            </p:txBody>
          </p:sp>
        </p:grpSp>
      </p:grpSp>
      <p:sp>
        <p:nvSpPr>
          <p:cNvPr id="32" name="Rectangle 32"/>
          <p:cNvSpPr>
            <a:spLocks noChangeArrowheads="1"/>
          </p:cNvSpPr>
          <p:nvPr/>
        </p:nvSpPr>
        <p:spPr bwMode="auto">
          <a:xfrm>
            <a:off x="1718310" y="921173"/>
            <a:ext cx="7627620" cy="608838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000099">
                  <a:gamma/>
                  <a:shade val="23922"/>
                  <a:invGamma/>
                </a:srgbClr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33" name="Rectangle 33"/>
          <p:cNvSpPr>
            <a:spLocks noChangeArrowheads="1"/>
          </p:cNvSpPr>
          <p:nvPr/>
        </p:nvSpPr>
        <p:spPr bwMode="auto">
          <a:xfrm>
            <a:off x="485462" y="188918"/>
            <a:ext cx="1065213" cy="155627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34" name="Rectangle 34"/>
          <p:cNvSpPr>
            <a:spLocks noChangeArrowheads="1"/>
          </p:cNvSpPr>
          <p:nvPr/>
        </p:nvSpPr>
        <p:spPr bwMode="auto">
          <a:xfrm>
            <a:off x="649605" y="2290340"/>
            <a:ext cx="1864995" cy="479118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35" name="Rectangle 35"/>
          <p:cNvSpPr>
            <a:spLocks noChangeArrowheads="1"/>
          </p:cNvSpPr>
          <p:nvPr/>
        </p:nvSpPr>
        <p:spPr bwMode="auto">
          <a:xfrm>
            <a:off x="3394710" y="4965700"/>
            <a:ext cx="1844040" cy="51816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36" name="Rectangle 36"/>
          <p:cNvSpPr>
            <a:spLocks noChangeArrowheads="1"/>
          </p:cNvSpPr>
          <p:nvPr/>
        </p:nvSpPr>
        <p:spPr bwMode="auto">
          <a:xfrm>
            <a:off x="375444" y="496570"/>
            <a:ext cx="3108325" cy="113707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lIns="100773" tIns="49503" rIns="100773" bIns="49503">
            <a:spAutoFit/>
          </a:bodyPr>
          <a:lstStyle/>
          <a:p>
            <a:pPr algn="l">
              <a:defRPr/>
            </a:pPr>
            <a:r>
              <a:rPr lang="en-US" sz="2200" b="1">
                <a:solidFill>
                  <a:srgbClr val="FFD34A"/>
                </a:solidFill>
                <a:latin typeface="Times" pitchFamily="-110" charset="0"/>
                <a:cs typeface="ＭＳ Ｐゴシック" charset="0"/>
              </a:rPr>
              <a:t> DRESSING</a:t>
            </a:r>
          </a:p>
          <a:p>
            <a:pPr algn="l">
              <a:defRPr/>
            </a:pPr>
            <a:r>
              <a:rPr lang="en-US" sz="2200" b="1">
                <a:solidFill>
                  <a:srgbClr val="FFD34A"/>
                </a:solidFill>
                <a:latin typeface="Times" pitchFamily="-110" charset="0"/>
                <a:cs typeface="ＭＳ Ｐゴシック" charset="0"/>
              </a:rPr>
              <a:t>        THE                                    </a:t>
            </a:r>
          </a:p>
          <a:p>
            <a:pPr algn="l">
              <a:defRPr/>
            </a:pPr>
            <a:r>
              <a:rPr lang="en-US" sz="2200" b="1">
                <a:solidFill>
                  <a:srgbClr val="FFD34A"/>
                </a:solidFill>
                <a:latin typeface="Times" pitchFamily="-110" charset="0"/>
                <a:cs typeface="ＭＳ Ｐゴシック" charset="0"/>
              </a:rPr>
              <a:t>   STAGE</a:t>
            </a:r>
          </a:p>
        </p:txBody>
      </p:sp>
      <p:sp>
        <p:nvSpPr>
          <p:cNvPr id="37" name="Line 37"/>
          <p:cNvSpPr>
            <a:spLocks noChangeShapeType="1"/>
          </p:cNvSpPr>
          <p:nvPr/>
        </p:nvSpPr>
        <p:spPr bwMode="auto">
          <a:xfrm>
            <a:off x="4526285" y="1813560"/>
            <a:ext cx="1863249" cy="0"/>
          </a:xfrm>
          <a:prstGeom prst="line">
            <a:avLst/>
          </a:prstGeom>
          <a:noFill/>
          <a:ln w="25400">
            <a:noFill/>
            <a:round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4168585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35" tIns="50917" rIns="101835" bIns="50917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2920" y="1813565"/>
            <a:ext cx="9052560" cy="5129425"/>
          </a:xfrm>
          <a:prstGeom prst="rect">
            <a:avLst/>
          </a:prstGeom>
        </p:spPr>
        <p:txBody>
          <a:bodyPr vert="horz" lIns="101835" tIns="50917" rIns="101835" bIns="50917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9470529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544" y="4994492"/>
            <a:ext cx="8549640" cy="1543685"/>
          </a:xfrm>
          <a:prstGeom prst="rect">
            <a:avLst/>
          </a:prstGeom>
        </p:spPr>
        <p:txBody>
          <a:bodyPr vert="horz" lIns="101835" tIns="50917" rIns="101835" bIns="50917" anchor="t"/>
          <a:lstStyle>
            <a:lvl1pPr algn="l">
              <a:defRPr sz="45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4544" y="3294275"/>
            <a:ext cx="8549640" cy="1700212"/>
          </a:xfrm>
          <a:prstGeom prst="rect">
            <a:avLst/>
          </a:prstGeom>
        </p:spPr>
        <p:txBody>
          <a:bodyPr vert="horz" lIns="101835" tIns="50917" rIns="101835" bIns="50917" anchor="b"/>
          <a:lstStyle>
            <a:lvl1pPr marL="0" indent="0">
              <a:buNone/>
              <a:defRPr sz="2200"/>
            </a:lvl1pPr>
            <a:lvl2pPr marL="509174" indent="0">
              <a:buNone/>
              <a:defRPr sz="2000"/>
            </a:lvl2pPr>
            <a:lvl3pPr marL="1018348" indent="0">
              <a:buNone/>
              <a:defRPr sz="1800"/>
            </a:lvl3pPr>
            <a:lvl4pPr marL="1527523" indent="0">
              <a:buNone/>
              <a:defRPr sz="1600"/>
            </a:lvl4pPr>
            <a:lvl5pPr marL="2036696" indent="0">
              <a:buNone/>
              <a:defRPr sz="1600"/>
            </a:lvl5pPr>
            <a:lvl6pPr marL="2545871" indent="0">
              <a:buNone/>
              <a:defRPr sz="1600"/>
            </a:lvl6pPr>
            <a:lvl7pPr marL="3055043" indent="0">
              <a:buNone/>
              <a:defRPr sz="1600"/>
            </a:lvl7pPr>
            <a:lvl8pPr marL="3564219" indent="0">
              <a:buNone/>
              <a:defRPr sz="1600"/>
            </a:lvl8pPr>
            <a:lvl9pPr marL="407339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87368038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35" tIns="50917" rIns="101835" bIns="50917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2920" y="1813565"/>
            <a:ext cx="4442460" cy="5129425"/>
          </a:xfrm>
          <a:prstGeom prst="rect">
            <a:avLst/>
          </a:prstGeom>
        </p:spPr>
        <p:txBody>
          <a:bodyPr vert="horz" lIns="101835" tIns="50917" rIns="101835" bIns="50917"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13020" y="1813565"/>
            <a:ext cx="4442460" cy="5129425"/>
          </a:xfrm>
          <a:prstGeom prst="rect">
            <a:avLst/>
          </a:prstGeom>
        </p:spPr>
        <p:txBody>
          <a:bodyPr vert="horz" lIns="101835" tIns="50917" rIns="101835" bIns="50917"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527337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35" tIns="50917" rIns="101835" bIns="50917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2921" y="1739795"/>
            <a:ext cx="4444207" cy="725064"/>
          </a:xfrm>
          <a:prstGeom prst="rect">
            <a:avLst/>
          </a:prstGeom>
        </p:spPr>
        <p:txBody>
          <a:bodyPr vert="horz" lIns="101835" tIns="50917" rIns="101835" bIns="50917" anchor="b"/>
          <a:lstStyle>
            <a:lvl1pPr marL="0" indent="0">
              <a:buNone/>
              <a:defRPr sz="2700" b="1"/>
            </a:lvl1pPr>
            <a:lvl2pPr marL="509174" indent="0">
              <a:buNone/>
              <a:defRPr sz="2200" b="1"/>
            </a:lvl2pPr>
            <a:lvl3pPr marL="1018348" indent="0">
              <a:buNone/>
              <a:defRPr sz="2000" b="1"/>
            </a:lvl3pPr>
            <a:lvl4pPr marL="1527523" indent="0">
              <a:buNone/>
              <a:defRPr sz="1800" b="1"/>
            </a:lvl4pPr>
            <a:lvl5pPr marL="2036696" indent="0">
              <a:buNone/>
              <a:defRPr sz="1800" b="1"/>
            </a:lvl5pPr>
            <a:lvl6pPr marL="2545871" indent="0">
              <a:buNone/>
              <a:defRPr sz="1800" b="1"/>
            </a:lvl6pPr>
            <a:lvl7pPr marL="3055043" indent="0">
              <a:buNone/>
              <a:defRPr sz="1800" b="1"/>
            </a:lvl7pPr>
            <a:lvl8pPr marL="3564219" indent="0">
              <a:buNone/>
              <a:defRPr sz="1800" b="1"/>
            </a:lvl8pPr>
            <a:lvl9pPr marL="4073390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921" y="2464859"/>
            <a:ext cx="4444207" cy="4478126"/>
          </a:xfrm>
          <a:prstGeom prst="rect">
            <a:avLst/>
          </a:prstGeom>
        </p:spPr>
        <p:txBody>
          <a:bodyPr vert="horz" lIns="101835" tIns="50917" rIns="101835" bIns="50917"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9532" y="1739795"/>
            <a:ext cx="4445953" cy="725064"/>
          </a:xfrm>
          <a:prstGeom prst="rect">
            <a:avLst/>
          </a:prstGeom>
        </p:spPr>
        <p:txBody>
          <a:bodyPr vert="horz" lIns="101835" tIns="50917" rIns="101835" bIns="50917" anchor="b"/>
          <a:lstStyle>
            <a:lvl1pPr marL="0" indent="0">
              <a:buNone/>
              <a:defRPr sz="2700" b="1"/>
            </a:lvl1pPr>
            <a:lvl2pPr marL="509174" indent="0">
              <a:buNone/>
              <a:defRPr sz="2200" b="1"/>
            </a:lvl2pPr>
            <a:lvl3pPr marL="1018348" indent="0">
              <a:buNone/>
              <a:defRPr sz="2000" b="1"/>
            </a:lvl3pPr>
            <a:lvl4pPr marL="1527523" indent="0">
              <a:buNone/>
              <a:defRPr sz="1800" b="1"/>
            </a:lvl4pPr>
            <a:lvl5pPr marL="2036696" indent="0">
              <a:buNone/>
              <a:defRPr sz="1800" b="1"/>
            </a:lvl5pPr>
            <a:lvl6pPr marL="2545871" indent="0">
              <a:buNone/>
              <a:defRPr sz="1800" b="1"/>
            </a:lvl6pPr>
            <a:lvl7pPr marL="3055043" indent="0">
              <a:buNone/>
              <a:defRPr sz="1800" b="1"/>
            </a:lvl7pPr>
            <a:lvl8pPr marL="3564219" indent="0">
              <a:buNone/>
              <a:defRPr sz="1800" b="1"/>
            </a:lvl8pPr>
            <a:lvl9pPr marL="4073390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9532" y="2464859"/>
            <a:ext cx="4445953" cy="4478126"/>
          </a:xfrm>
          <a:prstGeom prst="rect">
            <a:avLst/>
          </a:prstGeom>
        </p:spPr>
        <p:txBody>
          <a:bodyPr vert="horz" lIns="101835" tIns="50917" rIns="101835" bIns="50917"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11722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35" tIns="50917" rIns="101835" bIns="50917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400906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3710695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5" y="309457"/>
            <a:ext cx="3309144" cy="1316990"/>
          </a:xfrm>
          <a:prstGeom prst="rect">
            <a:avLst/>
          </a:prstGeom>
        </p:spPr>
        <p:txBody>
          <a:bodyPr vert="horz" lIns="101835" tIns="50917" rIns="101835" bIns="50917"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555" y="309457"/>
            <a:ext cx="5622925" cy="6633528"/>
          </a:xfrm>
          <a:prstGeom prst="rect">
            <a:avLst/>
          </a:prstGeom>
        </p:spPr>
        <p:txBody>
          <a:bodyPr vert="horz" lIns="101835" tIns="50917" rIns="101835" bIns="50917"/>
          <a:lstStyle>
            <a:lvl1pPr>
              <a:defRPr sz="3600"/>
            </a:lvl1pPr>
            <a:lvl2pPr>
              <a:defRPr sz="31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2925" y="1626447"/>
            <a:ext cx="3309144" cy="5316538"/>
          </a:xfrm>
          <a:prstGeom prst="rect">
            <a:avLst/>
          </a:prstGeom>
        </p:spPr>
        <p:txBody>
          <a:bodyPr vert="horz" lIns="101835" tIns="50917" rIns="101835" bIns="50917"/>
          <a:lstStyle>
            <a:lvl1pPr marL="0" indent="0">
              <a:buNone/>
              <a:defRPr sz="1600"/>
            </a:lvl1pPr>
            <a:lvl2pPr marL="509174" indent="0">
              <a:buNone/>
              <a:defRPr sz="1300"/>
            </a:lvl2pPr>
            <a:lvl3pPr marL="1018348" indent="0">
              <a:buNone/>
              <a:defRPr sz="1100"/>
            </a:lvl3pPr>
            <a:lvl4pPr marL="1527523" indent="0">
              <a:buNone/>
              <a:defRPr sz="1000"/>
            </a:lvl4pPr>
            <a:lvl5pPr marL="2036696" indent="0">
              <a:buNone/>
              <a:defRPr sz="1000"/>
            </a:lvl5pPr>
            <a:lvl6pPr marL="2545871" indent="0">
              <a:buNone/>
              <a:defRPr sz="1000"/>
            </a:lvl6pPr>
            <a:lvl7pPr marL="3055043" indent="0">
              <a:buNone/>
              <a:defRPr sz="1000"/>
            </a:lvl7pPr>
            <a:lvl8pPr marL="3564219" indent="0">
              <a:buNone/>
              <a:defRPr sz="1000"/>
            </a:lvl8pPr>
            <a:lvl9pPr marL="407339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22909031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42" y="1812929"/>
            <a:ext cx="9051925" cy="5130799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33185357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517" y="5440680"/>
            <a:ext cx="6035040" cy="642303"/>
          </a:xfrm>
          <a:prstGeom prst="rect">
            <a:avLst/>
          </a:prstGeom>
        </p:spPr>
        <p:txBody>
          <a:bodyPr vert="horz" lIns="101835" tIns="50917" rIns="101835" bIns="50917"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517" y="694478"/>
            <a:ext cx="6035040" cy="4663440"/>
          </a:xfrm>
          <a:prstGeom prst="rect">
            <a:avLst/>
          </a:prstGeom>
        </p:spPr>
        <p:txBody>
          <a:bodyPr vert="horz" lIns="101835" tIns="50917" rIns="101835" bIns="50917"/>
          <a:lstStyle>
            <a:lvl1pPr marL="0" indent="0">
              <a:buNone/>
              <a:defRPr sz="3600"/>
            </a:lvl1pPr>
            <a:lvl2pPr marL="509174" indent="0">
              <a:buNone/>
              <a:defRPr sz="3100"/>
            </a:lvl2pPr>
            <a:lvl3pPr marL="1018348" indent="0">
              <a:buNone/>
              <a:defRPr sz="2700"/>
            </a:lvl3pPr>
            <a:lvl4pPr marL="1527523" indent="0">
              <a:buNone/>
              <a:defRPr sz="2200"/>
            </a:lvl4pPr>
            <a:lvl5pPr marL="2036696" indent="0">
              <a:buNone/>
              <a:defRPr sz="2200"/>
            </a:lvl5pPr>
            <a:lvl6pPr marL="2545871" indent="0">
              <a:buNone/>
              <a:defRPr sz="2200"/>
            </a:lvl6pPr>
            <a:lvl7pPr marL="3055043" indent="0">
              <a:buNone/>
              <a:defRPr sz="2200"/>
            </a:lvl7pPr>
            <a:lvl8pPr marL="3564219" indent="0">
              <a:buNone/>
              <a:defRPr sz="2200"/>
            </a:lvl8pPr>
            <a:lvl9pPr marL="4073390" indent="0">
              <a:buNone/>
              <a:defRPr sz="22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517" y="6082983"/>
            <a:ext cx="6035040" cy="912177"/>
          </a:xfrm>
          <a:prstGeom prst="rect">
            <a:avLst/>
          </a:prstGeom>
        </p:spPr>
        <p:txBody>
          <a:bodyPr vert="horz" lIns="101835" tIns="50917" rIns="101835" bIns="50917"/>
          <a:lstStyle>
            <a:lvl1pPr marL="0" indent="0">
              <a:buNone/>
              <a:defRPr sz="1600"/>
            </a:lvl1pPr>
            <a:lvl2pPr marL="509174" indent="0">
              <a:buNone/>
              <a:defRPr sz="1300"/>
            </a:lvl2pPr>
            <a:lvl3pPr marL="1018348" indent="0">
              <a:buNone/>
              <a:defRPr sz="1100"/>
            </a:lvl3pPr>
            <a:lvl4pPr marL="1527523" indent="0">
              <a:buNone/>
              <a:defRPr sz="1000"/>
            </a:lvl4pPr>
            <a:lvl5pPr marL="2036696" indent="0">
              <a:buNone/>
              <a:defRPr sz="1000"/>
            </a:lvl5pPr>
            <a:lvl6pPr marL="2545871" indent="0">
              <a:buNone/>
              <a:defRPr sz="1000"/>
            </a:lvl6pPr>
            <a:lvl7pPr marL="3055043" indent="0">
              <a:buNone/>
              <a:defRPr sz="1000"/>
            </a:lvl7pPr>
            <a:lvl8pPr marL="3564219" indent="0">
              <a:buNone/>
              <a:defRPr sz="1000"/>
            </a:lvl8pPr>
            <a:lvl9pPr marL="407339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08570840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  <a:prstGeom prst="rect">
            <a:avLst/>
          </a:prstGeom>
        </p:spPr>
        <p:txBody>
          <a:bodyPr vert="horz" lIns="101835" tIns="50917" rIns="101835" bIns="50917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1813565"/>
            <a:ext cx="9052560" cy="5129425"/>
          </a:xfrm>
          <a:prstGeom prst="rect">
            <a:avLst/>
          </a:prstGeom>
        </p:spPr>
        <p:txBody>
          <a:bodyPr vert="eaVert" lIns="101835" tIns="50917" rIns="101835" bIns="50917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8916708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340" y="311257"/>
            <a:ext cx="2263140" cy="6631728"/>
          </a:xfrm>
          <a:prstGeom prst="rect">
            <a:avLst/>
          </a:prstGeom>
        </p:spPr>
        <p:txBody>
          <a:bodyPr vert="eaVert" lIns="101835" tIns="50917" rIns="101835" bIns="50917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311257"/>
            <a:ext cx="6621780" cy="6631728"/>
          </a:xfrm>
          <a:prstGeom prst="rect">
            <a:avLst/>
          </a:prstGeom>
        </p:spPr>
        <p:txBody>
          <a:bodyPr vert="eaVert" lIns="101835" tIns="50917" rIns="101835" bIns="50917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8485147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067" y="2414592"/>
            <a:ext cx="8550275" cy="1665287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129" y="4403726"/>
            <a:ext cx="7042151" cy="1987550"/>
          </a:xfrm>
          <a:prstGeom prst="rect">
            <a:avLst/>
          </a:prstGeom>
        </p:spPr>
        <p:txBody>
          <a:bodyPr vert="horz" lIns="91398" tIns="45699" rIns="91398" bIns="45699"/>
          <a:lstStyle>
            <a:lvl1pPr marL="0" indent="0" algn="ctr">
              <a:buNone/>
              <a:defRPr/>
            </a:lvl1pPr>
            <a:lvl2pPr marL="456986" indent="0" algn="ctr">
              <a:buNone/>
              <a:defRPr/>
            </a:lvl2pPr>
            <a:lvl3pPr marL="913973" indent="0" algn="ctr">
              <a:buNone/>
              <a:defRPr/>
            </a:lvl3pPr>
            <a:lvl4pPr marL="1370958" indent="0" algn="ctr">
              <a:buNone/>
              <a:defRPr/>
            </a:lvl4pPr>
            <a:lvl5pPr marL="1827944" indent="0" algn="ctr">
              <a:buNone/>
              <a:defRPr/>
            </a:lvl5pPr>
            <a:lvl6pPr marL="2284930" indent="0" algn="ctr">
              <a:buNone/>
              <a:defRPr/>
            </a:lvl6pPr>
            <a:lvl7pPr marL="2741918" indent="0" algn="ctr">
              <a:buNone/>
              <a:defRPr/>
            </a:lvl7pPr>
            <a:lvl8pPr marL="3198903" indent="0" algn="ctr">
              <a:buNone/>
              <a:defRPr/>
            </a:lvl8pPr>
            <a:lvl9pPr marL="365588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4128841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3242" y="1812929"/>
            <a:ext cx="9051925" cy="5130799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8015744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42" y="4994275"/>
            <a:ext cx="8548687" cy="1544638"/>
          </a:xfrm>
          <a:prstGeom prst="rect">
            <a:avLst/>
          </a:prstGeom>
        </p:spPr>
        <p:txBody>
          <a:bodyPr vert="horz" lIns="91398" tIns="45699" rIns="91398" bIns="45699"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42" y="3294063"/>
            <a:ext cx="8548687" cy="1700212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marL="0" indent="0">
              <a:buNone/>
              <a:defRPr sz="2000"/>
            </a:lvl1pPr>
            <a:lvl2pPr marL="456986" indent="0">
              <a:buNone/>
              <a:defRPr sz="1800"/>
            </a:lvl2pPr>
            <a:lvl3pPr marL="913973" indent="0">
              <a:buNone/>
              <a:defRPr sz="1600"/>
            </a:lvl3pPr>
            <a:lvl4pPr marL="1370958" indent="0">
              <a:buNone/>
              <a:defRPr sz="1400"/>
            </a:lvl4pPr>
            <a:lvl5pPr marL="1827944" indent="0">
              <a:buNone/>
              <a:defRPr sz="1400"/>
            </a:lvl5pPr>
            <a:lvl6pPr marL="2284930" indent="0">
              <a:buNone/>
              <a:defRPr sz="1400"/>
            </a:lvl6pPr>
            <a:lvl7pPr marL="2741918" indent="0">
              <a:buNone/>
              <a:defRPr sz="1400"/>
            </a:lvl7pPr>
            <a:lvl8pPr marL="3198903" indent="0">
              <a:buNone/>
              <a:defRPr sz="1400"/>
            </a:lvl8pPr>
            <a:lvl9pPr marL="365588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72887360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9"/>
            <a:ext cx="4449762" cy="5130799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04" y="1812929"/>
            <a:ext cx="4449763" cy="5130799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2891971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7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marL="0" indent="0">
              <a:buNone/>
              <a:defRPr sz="2500" b="1"/>
            </a:lvl1pPr>
            <a:lvl2pPr marL="456986" indent="0">
              <a:buNone/>
              <a:defRPr sz="2000" b="1"/>
            </a:lvl2pPr>
            <a:lvl3pPr marL="913973" indent="0">
              <a:buNone/>
              <a:defRPr sz="1800" b="1"/>
            </a:lvl3pPr>
            <a:lvl4pPr marL="1370958" indent="0">
              <a:buNone/>
              <a:defRPr sz="1600" b="1"/>
            </a:lvl4pPr>
            <a:lvl5pPr marL="1827944" indent="0">
              <a:buNone/>
              <a:defRPr sz="1600" b="1"/>
            </a:lvl5pPr>
            <a:lvl6pPr marL="2284930" indent="0">
              <a:buNone/>
              <a:defRPr sz="1600" b="1"/>
            </a:lvl6pPr>
            <a:lvl7pPr marL="2741918" indent="0">
              <a:buNone/>
              <a:defRPr sz="1600" b="1"/>
            </a:lvl7pPr>
            <a:lvl8pPr marL="3198903" indent="0">
              <a:buNone/>
              <a:defRPr sz="1600" b="1"/>
            </a:lvl8pPr>
            <a:lvl9pPr marL="365588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90"/>
            <a:ext cx="4443412" cy="4478337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7" y="1739900"/>
            <a:ext cx="4445000" cy="725487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marL="0" indent="0">
              <a:buNone/>
              <a:defRPr sz="2500" b="1"/>
            </a:lvl1pPr>
            <a:lvl2pPr marL="456986" indent="0">
              <a:buNone/>
              <a:defRPr sz="2000" b="1"/>
            </a:lvl2pPr>
            <a:lvl3pPr marL="913973" indent="0">
              <a:buNone/>
              <a:defRPr sz="1800" b="1"/>
            </a:lvl3pPr>
            <a:lvl4pPr marL="1370958" indent="0">
              <a:buNone/>
              <a:defRPr sz="1600" b="1"/>
            </a:lvl4pPr>
            <a:lvl5pPr marL="1827944" indent="0">
              <a:buNone/>
              <a:defRPr sz="1600" b="1"/>
            </a:lvl5pPr>
            <a:lvl6pPr marL="2284930" indent="0">
              <a:buNone/>
              <a:defRPr sz="1600" b="1"/>
            </a:lvl6pPr>
            <a:lvl7pPr marL="2741918" indent="0">
              <a:buNone/>
              <a:defRPr sz="1600" b="1"/>
            </a:lvl7pPr>
            <a:lvl8pPr marL="3198903" indent="0">
              <a:buNone/>
              <a:defRPr sz="1600" b="1"/>
            </a:lvl8pPr>
            <a:lvl9pPr marL="365588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7" y="2465390"/>
            <a:ext cx="4445000" cy="4478337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5161546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9306752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9744692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5342" y="4994275"/>
            <a:ext cx="8548687" cy="1544638"/>
          </a:xfrm>
          <a:prstGeom prst="rect">
            <a:avLst/>
          </a:prstGeom>
        </p:spPr>
        <p:txBody>
          <a:bodyPr vert="horz" lIns="91398" tIns="45699" rIns="91398" bIns="45699"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5342" y="3294063"/>
            <a:ext cx="8548687" cy="1700212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marL="0" indent="0">
              <a:buNone/>
              <a:defRPr sz="2000"/>
            </a:lvl1pPr>
            <a:lvl2pPr marL="456986" indent="0">
              <a:buNone/>
              <a:defRPr sz="1800"/>
            </a:lvl2pPr>
            <a:lvl3pPr marL="913973" indent="0">
              <a:buNone/>
              <a:defRPr sz="1600"/>
            </a:lvl3pPr>
            <a:lvl4pPr marL="1370958" indent="0">
              <a:buNone/>
              <a:defRPr sz="1400"/>
            </a:lvl4pPr>
            <a:lvl5pPr marL="1827944" indent="0">
              <a:buNone/>
              <a:defRPr sz="1400"/>
            </a:lvl5pPr>
            <a:lvl6pPr marL="2284930" indent="0">
              <a:buNone/>
              <a:defRPr sz="1400"/>
            </a:lvl6pPr>
            <a:lvl7pPr marL="2741918" indent="0">
              <a:buNone/>
              <a:defRPr sz="1400"/>
            </a:lvl7pPr>
            <a:lvl8pPr marL="3198903" indent="0">
              <a:buNone/>
              <a:defRPr sz="1400"/>
            </a:lvl8pPr>
            <a:lvl9pPr marL="365588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71033010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09563"/>
            <a:ext cx="3308350" cy="1317625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238" y="309563"/>
            <a:ext cx="5622925" cy="6634162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32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3242" y="1627189"/>
            <a:ext cx="3308350" cy="5316537"/>
          </a:xfrm>
          <a:prstGeom prst="rect">
            <a:avLst/>
          </a:prstGeom>
        </p:spPr>
        <p:txBody>
          <a:bodyPr vert="horz" lIns="91398" tIns="45699" rIns="91398" bIns="45699"/>
          <a:lstStyle>
            <a:lvl1pPr marL="0" indent="0">
              <a:buNone/>
              <a:defRPr sz="1400"/>
            </a:lvl1pPr>
            <a:lvl2pPr marL="456986" indent="0">
              <a:buNone/>
              <a:defRPr sz="1200"/>
            </a:lvl2pPr>
            <a:lvl3pPr marL="913973" indent="0">
              <a:buNone/>
              <a:defRPr sz="1000"/>
            </a:lvl3pPr>
            <a:lvl4pPr marL="1370958" indent="0">
              <a:buNone/>
              <a:defRPr sz="900"/>
            </a:lvl4pPr>
            <a:lvl5pPr marL="1827944" indent="0">
              <a:buNone/>
              <a:defRPr sz="900"/>
            </a:lvl5pPr>
            <a:lvl6pPr marL="2284930" indent="0">
              <a:buNone/>
              <a:defRPr sz="900"/>
            </a:lvl6pPr>
            <a:lvl7pPr marL="2741918" indent="0">
              <a:buNone/>
              <a:defRPr sz="900"/>
            </a:lvl7pPr>
            <a:lvl8pPr marL="3198903" indent="0">
              <a:buNone/>
              <a:defRPr sz="900"/>
            </a:lvl8pPr>
            <a:lvl9pPr marL="365588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11318187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679" y="5440368"/>
            <a:ext cx="6035675" cy="642937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679" y="693738"/>
            <a:ext cx="6035675" cy="4664075"/>
          </a:xfrm>
          <a:prstGeom prst="rect">
            <a:avLst/>
          </a:prstGeom>
        </p:spPr>
        <p:txBody>
          <a:bodyPr vert="horz" lIns="91398" tIns="45699" rIns="91398" bIns="45699"/>
          <a:lstStyle>
            <a:lvl1pPr marL="0" indent="0">
              <a:buNone/>
              <a:defRPr sz="3200"/>
            </a:lvl1pPr>
            <a:lvl2pPr marL="456986" indent="0">
              <a:buNone/>
              <a:defRPr sz="2800"/>
            </a:lvl2pPr>
            <a:lvl3pPr marL="913973" indent="0">
              <a:buNone/>
              <a:defRPr sz="2500"/>
            </a:lvl3pPr>
            <a:lvl4pPr marL="1370958" indent="0">
              <a:buNone/>
              <a:defRPr sz="2000"/>
            </a:lvl4pPr>
            <a:lvl5pPr marL="1827944" indent="0">
              <a:buNone/>
              <a:defRPr sz="2000"/>
            </a:lvl5pPr>
            <a:lvl6pPr marL="2284930" indent="0">
              <a:buNone/>
              <a:defRPr sz="2000"/>
            </a:lvl6pPr>
            <a:lvl7pPr marL="2741918" indent="0">
              <a:buNone/>
              <a:defRPr sz="2000"/>
            </a:lvl7pPr>
            <a:lvl8pPr marL="3198903" indent="0">
              <a:buNone/>
              <a:defRPr sz="2000"/>
            </a:lvl8pPr>
            <a:lvl9pPr marL="3655889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679" y="6083300"/>
            <a:ext cx="6035675" cy="911225"/>
          </a:xfrm>
          <a:prstGeom prst="rect">
            <a:avLst/>
          </a:prstGeom>
        </p:spPr>
        <p:txBody>
          <a:bodyPr vert="horz" lIns="91398" tIns="45699" rIns="91398" bIns="45699"/>
          <a:lstStyle>
            <a:lvl1pPr marL="0" indent="0">
              <a:buNone/>
              <a:defRPr sz="1400"/>
            </a:lvl1pPr>
            <a:lvl2pPr marL="456986" indent="0">
              <a:buNone/>
              <a:defRPr sz="1200"/>
            </a:lvl2pPr>
            <a:lvl3pPr marL="913973" indent="0">
              <a:buNone/>
              <a:defRPr sz="1000"/>
            </a:lvl3pPr>
            <a:lvl4pPr marL="1370958" indent="0">
              <a:buNone/>
              <a:defRPr sz="900"/>
            </a:lvl4pPr>
            <a:lvl5pPr marL="1827944" indent="0">
              <a:buNone/>
              <a:defRPr sz="900"/>
            </a:lvl5pPr>
            <a:lvl6pPr marL="2284930" indent="0">
              <a:buNone/>
              <a:defRPr sz="900"/>
            </a:lvl6pPr>
            <a:lvl7pPr marL="2741918" indent="0">
              <a:buNone/>
              <a:defRPr sz="900"/>
            </a:lvl7pPr>
            <a:lvl8pPr marL="3198903" indent="0">
              <a:buNone/>
              <a:defRPr sz="900"/>
            </a:lvl8pPr>
            <a:lvl9pPr marL="365588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16386895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2" y="1812929"/>
            <a:ext cx="9051925" cy="5130799"/>
          </a:xfrm>
          <a:prstGeom prst="rect">
            <a:avLst/>
          </a:prstGeom>
        </p:spPr>
        <p:txBody>
          <a:bodyPr vert="eaVert" lIns="91398" tIns="45699" rIns="91398" bIns="45699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936731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978" y="311151"/>
            <a:ext cx="2262189" cy="6632575"/>
          </a:xfrm>
          <a:prstGeom prst="rect">
            <a:avLst/>
          </a:prstGeom>
        </p:spPr>
        <p:txBody>
          <a:bodyPr vert="eaVert" lIns="91398" tIns="45699" rIns="91398" bIns="45699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3242" y="311151"/>
            <a:ext cx="6637337" cy="6632575"/>
          </a:xfrm>
          <a:prstGeom prst="rect">
            <a:avLst/>
          </a:prstGeom>
        </p:spPr>
        <p:txBody>
          <a:bodyPr vert="eaVert" lIns="91398" tIns="45699" rIns="91398" bIns="45699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9021605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183608D9-E17D-EF41-B855-0F776DCE40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555467"/>
      </p:ext>
    </p:extLst>
  </p:cSld>
  <p:clrMapOvr>
    <a:masterClrMapping/>
  </p:clrMapOvr>
  <p:transition xmlns:p14="http://schemas.microsoft.com/office/powerpoint/2010/main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4544" y="4994487"/>
            <a:ext cx="8549640" cy="1543685"/>
          </a:xfrm>
        </p:spPr>
        <p:txBody>
          <a:bodyPr anchor="t"/>
          <a:lstStyle>
            <a:lvl1pPr algn="l">
              <a:defRPr sz="45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94544" y="3294275"/>
            <a:ext cx="8549640" cy="1700212"/>
          </a:xfrm>
        </p:spPr>
        <p:txBody>
          <a:bodyPr anchor="b"/>
          <a:lstStyle>
            <a:lvl1pPr marL="0" indent="0">
              <a:buNone/>
              <a:defRPr sz="2200"/>
            </a:lvl1pPr>
            <a:lvl2pPr marL="509412" indent="0">
              <a:buNone/>
              <a:defRPr sz="2000"/>
            </a:lvl2pPr>
            <a:lvl3pPr marL="1018824" indent="0">
              <a:buNone/>
              <a:defRPr sz="1800"/>
            </a:lvl3pPr>
            <a:lvl4pPr marL="1528237" indent="0">
              <a:buNone/>
              <a:defRPr sz="1600"/>
            </a:lvl4pPr>
            <a:lvl5pPr marL="2037649" indent="0">
              <a:buNone/>
              <a:defRPr sz="1600"/>
            </a:lvl5pPr>
            <a:lvl6pPr marL="2547061" indent="0">
              <a:buNone/>
              <a:defRPr sz="1600"/>
            </a:lvl6pPr>
            <a:lvl7pPr marL="3056473" indent="0">
              <a:buNone/>
              <a:defRPr sz="1600"/>
            </a:lvl7pPr>
            <a:lvl8pPr marL="3565886" indent="0">
              <a:buNone/>
              <a:defRPr sz="1600"/>
            </a:lvl8pPr>
            <a:lvl9pPr marL="4075298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E16645-8042-E44F-8343-D9B42FFDC8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1098006"/>
      </p:ext>
    </p:extLst>
  </p:cSld>
  <p:clrMapOvr>
    <a:masterClrMapping/>
  </p:clrMapOvr>
  <p:transition xmlns:p14="http://schemas.microsoft.com/office/powerpoint/2010/main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2920" y="1813560"/>
            <a:ext cx="4442460" cy="5134822"/>
          </a:xfrm>
        </p:spPr>
        <p:txBody>
          <a:bodyPr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13020" y="1813560"/>
            <a:ext cx="4442460" cy="5134822"/>
          </a:xfrm>
        </p:spPr>
        <p:txBody>
          <a:bodyPr/>
          <a:lstStyle>
            <a:lvl1pPr>
              <a:defRPr sz="3100"/>
            </a:lvl1pPr>
            <a:lvl2pPr>
              <a:defRPr sz="2700"/>
            </a:lvl2pPr>
            <a:lvl3pPr>
              <a:defRPr sz="22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51189A3A-0DC1-7C41-A456-8DF8558F2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1090626"/>
      </p:ext>
    </p:extLst>
  </p:cSld>
  <p:clrMapOvr>
    <a:masterClrMapping/>
  </p:clrMapOvr>
  <p:transition xmlns:p14="http://schemas.microsoft.com/office/powerpoint/2010/main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0" y="311256"/>
            <a:ext cx="9052560" cy="12954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2920" y="1739795"/>
            <a:ext cx="4444207" cy="7250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09412" indent="0">
              <a:buNone/>
              <a:defRPr sz="2200" b="1"/>
            </a:lvl2pPr>
            <a:lvl3pPr marL="1018824" indent="0">
              <a:buNone/>
              <a:defRPr sz="2000" b="1"/>
            </a:lvl3pPr>
            <a:lvl4pPr marL="1528237" indent="0">
              <a:buNone/>
              <a:defRPr sz="1800" b="1"/>
            </a:lvl4pPr>
            <a:lvl5pPr marL="2037649" indent="0">
              <a:buNone/>
              <a:defRPr sz="1800" b="1"/>
            </a:lvl5pPr>
            <a:lvl6pPr marL="2547061" indent="0">
              <a:buNone/>
              <a:defRPr sz="1800" b="1"/>
            </a:lvl6pPr>
            <a:lvl7pPr marL="3056473" indent="0">
              <a:buNone/>
              <a:defRPr sz="1800" b="1"/>
            </a:lvl7pPr>
            <a:lvl8pPr marL="3565886" indent="0">
              <a:buNone/>
              <a:defRPr sz="1800" b="1"/>
            </a:lvl8pPr>
            <a:lvl9pPr marL="4075298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2920" y="2464859"/>
            <a:ext cx="4444207" cy="4478126"/>
          </a:xfrm>
        </p:spPr>
        <p:txBody>
          <a:bodyPr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09528" y="1739795"/>
            <a:ext cx="4445953" cy="7250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509412" indent="0">
              <a:buNone/>
              <a:defRPr sz="2200" b="1"/>
            </a:lvl2pPr>
            <a:lvl3pPr marL="1018824" indent="0">
              <a:buNone/>
              <a:defRPr sz="2000" b="1"/>
            </a:lvl3pPr>
            <a:lvl4pPr marL="1528237" indent="0">
              <a:buNone/>
              <a:defRPr sz="1800" b="1"/>
            </a:lvl4pPr>
            <a:lvl5pPr marL="2037649" indent="0">
              <a:buNone/>
              <a:defRPr sz="1800" b="1"/>
            </a:lvl5pPr>
            <a:lvl6pPr marL="2547061" indent="0">
              <a:buNone/>
              <a:defRPr sz="1800" b="1"/>
            </a:lvl6pPr>
            <a:lvl7pPr marL="3056473" indent="0">
              <a:buNone/>
              <a:defRPr sz="1800" b="1"/>
            </a:lvl7pPr>
            <a:lvl8pPr marL="3565886" indent="0">
              <a:buNone/>
              <a:defRPr sz="1800" b="1"/>
            </a:lvl8pPr>
            <a:lvl9pPr marL="4075298" indent="0">
              <a:buNone/>
              <a:defRPr sz="18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09528" y="2464859"/>
            <a:ext cx="4445953" cy="4478126"/>
          </a:xfrm>
        </p:spPr>
        <p:txBody>
          <a:bodyPr/>
          <a:lstStyle>
            <a:lvl1pPr>
              <a:defRPr sz="27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6BEA7D18-D1E9-844D-9A76-98DC3D89FE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2895655"/>
      </p:ext>
    </p:extLst>
  </p:cSld>
  <p:clrMapOvr>
    <a:masterClrMapping/>
  </p:clrMapOvr>
  <p:transition xmlns:p14="http://schemas.microsoft.com/office/powerpoint/2010/main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2E524601-B81A-284C-8D49-5BB266B52D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9659372"/>
      </p:ext>
    </p:extLst>
  </p:cSld>
  <p:clrMapOvr>
    <a:masterClrMapping/>
  </p:clrMapOvr>
  <p:transition xmlns:p14="http://schemas.microsoft.com/office/powerpoint/2010/main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BB98C5F-39FA-514F-B41D-4A35F65A93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9446730"/>
      </p:ext>
    </p:extLst>
  </p:cSld>
  <p:clrMapOvr>
    <a:masterClrMapping/>
  </p:clrMapOvr>
  <p:transition xmlns:p14="http://schemas.microsoft.com/office/powerpoint/2010/main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3238" y="1812929"/>
            <a:ext cx="4449762" cy="5130799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05404" y="1812929"/>
            <a:ext cx="4449763" cy="5130799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2800"/>
            </a:lvl1pPr>
            <a:lvl2pPr>
              <a:defRPr sz="25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20491368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921" y="309457"/>
            <a:ext cx="3309144" cy="1316990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555" y="309457"/>
            <a:ext cx="5622925" cy="6633528"/>
          </a:xfrm>
        </p:spPr>
        <p:txBody>
          <a:bodyPr/>
          <a:lstStyle>
            <a:lvl1pPr>
              <a:defRPr sz="3600"/>
            </a:lvl1pPr>
            <a:lvl2pPr>
              <a:defRPr sz="31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2921" y="1626447"/>
            <a:ext cx="3309144" cy="5316538"/>
          </a:xfrm>
        </p:spPr>
        <p:txBody>
          <a:bodyPr/>
          <a:lstStyle>
            <a:lvl1pPr marL="0" indent="0">
              <a:buNone/>
              <a:defRPr sz="1600"/>
            </a:lvl1pPr>
            <a:lvl2pPr marL="509412" indent="0">
              <a:buNone/>
              <a:defRPr sz="1300"/>
            </a:lvl2pPr>
            <a:lvl3pPr marL="1018824" indent="0">
              <a:buNone/>
              <a:defRPr sz="1100"/>
            </a:lvl3pPr>
            <a:lvl4pPr marL="1528237" indent="0">
              <a:buNone/>
              <a:defRPr sz="1000"/>
            </a:lvl4pPr>
            <a:lvl5pPr marL="2037649" indent="0">
              <a:buNone/>
              <a:defRPr sz="1000"/>
            </a:lvl5pPr>
            <a:lvl6pPr marL="2547061" indent="0">
              <a:buNone/>
              <a:defRPr sz="1000"/>
            </a:lvl6pPr>
            <a:lvl7pPr marL="3056473" indent="0">
              <a:buNone/>
              <a:defRPr sz="1000"/>
            </a:lvl7pPr>
            <a:lvl8pPr marL="3565886" indent="0">
              <a:buNone/>
              <a:defRPr sz="1000"/>
            </a:lvl8pPr>
            <a:lvl9pPr marL="4075298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F9746B7-792A-3A44-ADFA-C933FA439A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8607533"/>
      </p:ext>
    </p:extLst>
  </p:cSld>
  <p:clrMapOvr>
    <a:masterClrMapping/>
  </p:clrMapOvr>
  <p:transition xmlns:p14="http://schemas.microsoft.com/office/powerpoint/2010/main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517" y="5440680"/>
            <a:ext cx="6035040" cy="642303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517" y="694478"/>
            <a:ext cx="6035040" cy="4663440"/>
          </a:xfrm>
        </p:spPr>
        <p:txBody>
          <a:bodyPr/>
          <a:lstStyle>
            <a:lvl1pPr marL="0" indent="0">
              <a:buNone/>
              <a:defRPr sz="3600"/>
            </a:lvl1pPr>
            <a:lvl2pPr marL="509412" indent="0">
              <a:buNone/>
              <a:defRPr sz="3100"/>
            </a:lvl2pPr>
            <a:lvl3pPr marL="1018824" indent="0">
              <a:buNone/>
              <a:defRPr sz="2700"/>
            </a:lvl3pPr>
            <a:lvl4pPr marL="1528237" indent="0">
              <a:buNone/>
              <a:defRPr sz="2200"/>
            </a:lvl4pPr>
            <a:lvl5pPr marL="2037649" indent="0">
              <a:buNone/>
              <a:defRPr sz="2200"/>
            </a:lvl5pPr>
            <a:lvl6pPr marL="2547061" indent="0">
              <a:buNone/>
              <a:defRPr sz="2200"/>
            </a:lvl6pPr>
            <a:lvl7pPr marL="3056473" indent="0">
              <a:buNone/>
              <a:defRPr sz="2200"/>
            </a:lvl7pPr>
            <a:lvl8pPr marL="3565886" indent="0">
              <a:buNone/>
              <a:defRPr sz="2200"/>
            </a:lvl8pPr>
            <a:lvl9pPr marL="4075298" indent="0">
              <a:buNone/>
              <a:defRPr sz="22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517" y="6082983"/>
            <a:ext cx="6035040" cy="912177"/>
          </a:xfrm>
        </p:spPr>
        <p:txBody>
          <a:bodyPr/>
          <a:lstStyle>
            <a:lvl1pPr marL="0" indent="0">
              <a:buNone/>
              <a:defRPr sz="1600"/>
            </a:lvl1pPr>
            <a:lvl2pPr marL="509412" indent="0">
              <a:buNone/>
              <a:defRPr sz="1300"/>
            </a:lvl2pPr>
            <a:lvl3pPr marL="1018824" indent="0">
              <a:buNone/>
              <a:defRPr sz="1100"/>
            </a:lvl3pPr>
            <a:lvl4pPr marL="1528237" indent="0">
              <a:buNone/>
              <a:defRPr sz="1000"/>
            </a:lvl4pPr>
            <a:lvl5pPr marL="2037649" indent="0">
              <a:buNone/>
              <a:defRPr sz="1000"/>
            </a:lvl5pPr>
            <a:lvl6pPr marL="2547061" indent="0">
              <a:buNone/>
              <a:defRPr sz="1000"/>
            </a:lvl6pPr>
            <a:lvl7pPr marL="3056473" indent="0">
              <a:buNone/>
              <a:defRPr sz="1000"/>
            </a:lvl7pPr>
            <a:lvl8pPr marL="3565886" indent="0">
              <a:buNone/>
              <a:defRPr sz="1000"/>
            </a:lvl8pPr>
            <a:lvl9pPr marL="4075298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8D9DDC62-B8DE-0640-BF2B-4B0C5C7B44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4271100"/>
      </p:ext>
    </p:extLst>
  </p:cSld>
  <p:clrMapOvr>
    <a:masterClrMapping/>
  </p:clrMapOvr>
  <p:transition xmlns:p14="http://schemas.microsoft.com/office/powerpoint/2010/main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B79015C7-6C60-534C-878F-B7C81A2869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4796552"/>
      </p:ext>
    </p:extLst>
  </p:cSld>
  <p:clrMapOvr>
    <a:masterClrMapping/>
  </p:clrMapOvr>
  <p:transition xmlns:p14="http://schemas.microsoft.com/office/powerpoint/2010/main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92340" y="314855"/>
            <a:ext cx="2263140" cy="6633527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02920" y="314855"/>
            <a:ext cx="6621780" cy="6633527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9A78BBA1-D83C-D143-93CA-CEE604AAD6A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2551490"/>
      </p:ext>
    </p:extLst>
  </p:cSld>
  <p:clrMapOvr>
    <a:masterClrMapping/>
  </p:clrMapOvr>
  <p:transition xmlns:p14="http://schemas.microsoft.com/office/powerpoint/2010/main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54380" y="2414482"/>
            <a:ext cx="8549640" cy="166602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8760" y="4404360"/>
            <a:ext cx="7040880" cy="1986280"/>
          </a:xfrm>
        </p:spPr>
        <p:txBody>
          <a:bodyPr/>
          <a:lstStyle>
            <a:lvl1pPr marL="0" indent="0" algn="ctr">
              <a:buNone/>
              <a:defRPr/>
            </a:lvl1pPr>
            <a:lvl2pPr marL="509412" indent="0" algn="ctr">
              <a:buNone/>
              <a:defRPr/>
            </a:lvl2pPr>
            <a:lvl3pPr marL="1018824" indent="0" algn="ctr">
              <a:buNone/>
              <a:defRPr/>
            </a:lvl3pPr>
            <a:lvl4pPr marL="1528237" indent="0" algn="ctr">
              <a:buNone/>
              <a:defRPr/>
            </a:lvl4pPr>
            <a:lvl5pPr marL="2037649" indent="0" algn="ctr">
              <a:buNone/>
              <a:defRPr/>
            </a:lvl5pPr>
            <a:lvl6pPr marL="2547061" indent="0" algn="ctr">
              <a:buNone/>
              <a:defRPr/>
            </a:lvl6pPr>
            <a:lvl7pPr marL="3056473" indent="0" algn="ctr">
              <a:buNone/>
              <a:defRPr/>
            </a:lvl7pPr>
            <a:lvl8pPr marL="3565886" indent="0" algn="ctr">
              <a:buNone/>
              <a:defRPr/>
            </a:lvl8pPr>
            <a:lvl9pPr marL="4075298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3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4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fld id="{AC0D556E-1B47-E145-B343-9708077C20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6812307"/>
      </p:ext>
    </p:extLst>
  </p:cSld>
  <p:clrMapOvr>
    <a:masterClrMapping/>
  </p:clrMapOvr>
  <p:transition xmlns:p14="http://schemas.microsoft.com/office/powerpoint/2010/main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3238" y="1739900"/>
            <a:ext cx="4443412" cy="725487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marL="0" indent="0">
              <a:buNone/>
              <a:defRPr sz="2500" b="1"/>
            </a:lvl1pPr>
            <a:lvl2pPr marL="456986" indent="0">
              <a:buNone/>
              <a:defRPr sz="2000" b="1"/>
            </a:lvl2pPr>
            <a:lvl3pPr marL="913973" indent="0">
              <a:buNone/>
              <a:defRPr sz="1800" b="1"/>
            </a:lvl3pPr>
            <a:lvl4pPr marL="1370958" indent="0">
              <a:buNone/>
              <a:defRPr sz="1600" b="1"/>
            </a:lvl4pPr>
            <a:lvl5pPr marL="1827944" indent="0">
              <a:buNone/>
              <a:defRPr sz="1600" b="1"/>
            </a:lvl5pPr>
            <a:lvl6pPr marL="2284930" indent="0">
              <a:buNone/>
              <a:defRPr sz="1600" b="1"/>
            </a:lvl6pPr>
            <a:lvl7pPr marL="2741918" indent="0">
              <a:buNone/>
              <a:defRPr sz="1600" b="1"/>
            </a:lvl7pPr>
            <a:lvl8pPr marL="3198903" indent="0">
              <a:buNone/>
              <a:defRPr sz="1600" b="1"/>
            </a:lvl8pPr>
            <a:lvl9pPr marL="365588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3238" y="2465390"/>
            <a:ext cx="4443412" cy="4478337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10167" y="1739900"/>
            <a:ext cx="4445000" cy="725487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marL="0" indent="0">
              <a:buNone/>
              <a:defRPr sz="2500" b="1"/>
            </a:lvl1pPr>
            <a:lvl2pPr marL="456986" indent="0">
              <a:buNone/>
              <a:defRPr sz="2000" b="1"/>
            </a:lvl2pPr>
            <a:lvl3pPr marL="913973" indent="0">
              <a:buNone/>
              <a:defRPr sz="1800" b="1"/>
            </a:lvl3pPr>
            <a:lvl4pPr marL="1370958" indent="0">
              <a:buNone/>
              <a:defRPr sz="1600" b="1"/>
            </a:lvl4pPr>
            <a:lvl5pPr marL="1827944" indent="0">
              <a:buNone/>
              <a:defRPr sz="1600" b="1"/>
            </a:lvl5pPr>
            <a:lvl6pPr marL="2284930" indent="0">
              <a:buNone/>
              <a:defRPr sz="1600" b="1"/>
            </a:lvl6pPr>
            <a:lvl7pPr marL="2741918" indent="0">
              <a:buNone/>
              <a:defRPr sz="1600" b="1"/>
            </a:lvl7pPr>
            <a:lvl8pPr marL="3198903" indent="0">
              <a:buNone/>
              <a:defRPr sz="1600" b="1"/>
            </a:lvl8pPr>
            <a:lvl9pPr marL="365588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10167" y="2465390"/>
            <a:ext cx="4445000" cy="4478337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25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06381601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11150"/>
            <a:ext cx="9051925" cy="1295400"/>
          </a:xfrm>
          <a:prstGeom prst="rect">
            <a:avLst/>
          </a:prstGeom>
        </p:spPr>
        <p:txBody>
          <a:bodyPr vert="horz" lIns="91398" tIns="45699" rIns="91398" bIns="45699"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098413333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3481028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242" y="309563"/>
            <a:ext cx="3308350" cy="1317625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32238" y="309563"/>
            <a:ext cx="5622925" cy="6634162"/>
          </a:xfrm>
          <a:prstGeom prst="rect">
            <a:avLst/>
          </a:prstGeom>
        </p:spPr>
        <p:txBody>
          <a:bodyPr vert="horz" lIns="91398" tIns="45699" rIns="91398" bIns="45699"/>
          <a:lstStyle>
            <a:lvl1pPr>
              <a:defRPr sz="32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03242" y="1627189"/>
            <a:ext cx="3308350" cy="5316537"/>
          </a:xfrm>
          <a:prstGeom prst="rect">
            <a:avLst/>
          </a:prstGeom>
        </p:spPr>
        <p:txBody>
          <a:bodyPr vert="horz" lIns="91398" tIns="45699" rIns="91398" bIns="45699"/>
          <a:lstStyle>
            <a:lvl1pPr marL="0" indent="0">
              <a:buNone/>
              <a:defRPr sz="1400"/>
            </a:lvl1pPr>
            <a:lvl2pPr marL="456986" indent="0">
              <a:buNone/>
              <a:defRPr sz="1200"/>
            </a:lvl2pPr>
            <a:lvl3pPr marL="913973" indent="0">
              <a:buNone/>
              <a:defRPr sz="1000"/>
            </a:lvl3pPr>
            <a:lvl4pPr marL="1370958" indent="0">
              <a:buNone/>
              <a:defRPr sz="900"/>
            </a:lvl4pPr>
            <a:lvl5pPr marL="1827944" indent="0">
              <a:buNone/>
              <a:defRPr sz="900"/>
            </a:lvl5pPr>
            <a:lvl6pPr marL="2284930" indent="0">
              <a:buNone/>
              <a:defRPr sz="900"/>
            </a:lvl6pPr>
            <a:lvl7pPr marL="2741918" indent="0">
              <a:buNone/>
              <a:defRPr sz="900"/>
            </a:lvl7pPr>
            <a:lvl8pPr marL="3198903" indent="0">
              <a:buNone/>
              <a:defRPr sz="900"/>
            </a:lvl8pPr>
            <a:lvl9pPr marL="365588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53746614"/>
      </p:ext>
    </p:extLst>
  </p:cSld>
  <p:clrMapOvr>
    <a:masterClrMapping/>
  </p:clrMapOvr>
  <p:transition xmlns:p14="http://schemas.microsoft.com/office/powerpoint/2010/main"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1679" y="5440368"/>
            <a:ext cx="6035675" cy="642937"/>
          </a:xfrm>
          <a:prstGeom prst="rect">
            <a:avLst/>
          </a:prstGeom>
        </p:spPr>
        <p:txBody>
          <a:bodyPr vert="horz" lIns="91398" tIns="45699" rIns="91398" bIns="45699"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971679" y="693738"/>
            <a:ext cx="6035675" cy="4664075"/>
          </a:xfrm>
          <a:prstGeom prst="rect">
            <a:avLst/>
          </a:prstGeom>
        </p:spPr>
        <p:txBody>
          <a:bodyPr vert="horz" lIns="91398" tIns="45699" rIns="91398" bIns="45699"/>
          <a:lstStyle>
            <a:lvl1pPr marL="0" indent="0">
              <a:buNone/>
              <a:defRPr sz="3200"/>
            </a:lvl1pPr>
            <a:lvl2pPr marL="456986" indent="0">
              <a:buNone/>
              <a:defRPr sz="2800"/>
            </a:lvl2pPr>
            <a:lvl3pPr marL="913973" indent="0">
              <a:buNone/>
              <a:defRPr sz="2500"/>
            </a:lvl3pPr>
            <a:lvl4pPr marL="1370958" indent="0">
              <a:buNone/>
              <a:defRPr sz="2000"/>
            </a:lvl4pPr>
            <a:lvl5pPr marL="1827944" indent="0">
              <a:buNone/>
              <a:defRPr sz="2000"/>
            </a:lvl5pPr>
            <a:lvl6pPr marL="2284930" indent="0">
              <a:buNone/>
              <a:defRPr sz="2000"/>
            </a:lvl6pPr>
            <a:lvl7pPr marL="2741918" indent="0">
              <a:buNone/>
              <a:defRPr sz="2000"/>
            </a:lvl7pPr>
            <a:lvl8pPr marL="3198903" indent="0">
              <a:buNone/>
              <a:defRPr sz="2000"/>
            </a:lvl8pPr>
            <a:lvl9pPr marL="365588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71679" y="6083300"/>
            <a:ext cx="6035675" cy="911225"/>
          </a:xfrm>
          <a:prstGeom prst="rect">
            <a:avLst/>
          </a:prstGeom>
        </p:spPr>
        <p:txBody>
          <a:bodyPr vert="horz" lIns="91398" tIns="45699" rIns="91398" bIns="45699"/>
          <a:lstStyle>
            <a:lvl1pPr marL="0" indent="0">
              <a:buNone/>
              <a:defRPr sz="1400"/>
            </a:lvl1pPr>
            <a:lvl2pPr marL="456986" indent="0">
              <a:buNone/>
              <a:defRPr sz="1200"/>
            </a:lvl2pPr>
            <a:lvl3pPr marL="913973" indent="0">
              <a:buNone/>
              <a:defRPr sz="1000"/>
            </a:lvl3pPr>
            <a:lvl4pPr marL="1370958" indent="0">
              <a:buNone/>
              <a:defRPr sz="900"/>
            </a:lvl4pPr>
            <a:lvl5pPr marL="1827944" indent="0">
              <a:buNone/>
              <a:defRPr sz="900"/>
            </a:lvl5pPr>
            <a:lvl6pPr marL="2284930" indent="0">
              <a:buNone/>
              <a:defRPr sz="900"/>
            </a:lvl6pPr>
            <a:lvl7pPr marL="2741918" indent="0">
              <a:buNone/>
              <a:defRPr sz="900"/>
            </a:lvl7pPr>
            <a:lvl8pPr marL="3198903" indent="0">
              <a:buNone/>
              <a:defRPr sz="900"/>
            </a:lvl8pPr>
            <a:lvl9pPr marL="365588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75350145"/>
      </p:ext>
    </p:extLst>
  </p:cSld>
  <p:clrMapOvr>
    <a:masterClrMapping/>
  </p:clrMapOvr>
  <p:transition xmlns:p14="http://schemas.microsoft.com/office/powerpoint/2010/main"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3.xml"/><Relationship Id="rId12" Type="http://schemas.openxmlformats.org/officeDocument/2006/relationships/theme" Target="../theme/theme3.xml"/><Relationship Id="rId1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4.xml"/><Relationship Id="rId3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7.xml"/><Relationship Id="rId6" Type="http://schemas.openxmlformats.org/officeDocument/2006/relationships/slideLayout" Target="../slideLayouts/slideLayout28.xml"/><Relationship Id="rId7" Type="http://schemas.openxmlformats.org/officeDocument/2006/relationships/slideLayout" Target="../slideLayouts/slideLayout29.xml"/><Relationship Id="rId8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4.xml"/><Relationship Id="rId12" Type="http://schemas.openxmlformats.org/officeDocument/2006/relationships/theme" Target="../theme/theme4.xml"/><Relationship Id="rId1" Type="http://schemas.openxmlformats.org/officeDocument/2006/relationships/slideLayout" Target="../slideLayouts/slideLayout34.xml"/><Relationship Id="rId2" Type="http://schemas.openxmlformats.org/officeDocument/2006/relationships/slideLayout" Target="../slideLayouts/slideLayout35.xml"/><Relationship Id="rId3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8.xml"/><Relationship Id="rId6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0.xml"/><Relationship Id="rId8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" name="Group 17"/>
          <p:cNvGrpSpPr>
            <a:grpSpLocks/>
          </p:cNvGrpSpPr>
          <p:nvPr/>
        </p:nvGrpSpPr>
        <p:grpSpPr bwMode="auto">
          <a:xfrm>
            <a:off x="0" y="-9525"/>
            <a:ext cx="10058400" cy="7781925"/>
            <a:chOff x="0" y="-6"/>
            <a:chExt cx="6336" cy="4902"/>
          </a:xfrm>
        </p:grpSpPr>
        <p:sp>
          <p:nvSpPr>
            <p:cNvPr id="1029" name="Rectangle 5"/>
            <p:cNvSpPr>
              <a:spLocks noChangeArrowheads="1"/>
            </p:cNvSpPr>
            <p:nvPr/>
          </p:nvSpPr>
          <p:spPr bwMode="auto">
            <a:xfrm>
              <a:off x="0" y="0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" name="Rectangle 6"/>
            <p:cNvSpPr>
              <a:spLocks noChangeArrowheads="1"/>
            </p:cNvSpPr>
            <p:nvPr/>
          </p:nvSpPr>
          <p:spPr bwMode="auto">
            <a:xfrm>
              <a:off x="5410" y="0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1" name="Rectangle 7"/>
            <p:cNvSpPr>
              <a:spLocks noChangeArrowheads="1"/>
            </p:cNvSpPr>
            <p:nvPr userDrawn="1"/>
          </p:nvSpPr>
          <p:spPr bwMode="auto">
            <a:xfrm>
              <a:off x="222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2" name="Rectangle 8"/>
            <p:cNvSpPr>
              <a:spLocks noChangeArrowheads="1"/>
            </p:cNvSpPr>
            <p:nvPr userDrawn="1"/>
          </p:nvSpPr>
          <p:spPr bwMode="auto">
            <a:xfrm>
              <a:off x="471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3399FF">
                    <a:gamma/>
                    <a:tint val="0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3" name="Rectangle 9"/>
            <p:cNvSpPr>
              <a:spLocks noChangeArrowheads="1"/>
            </p:cNvSpPr>
            <p:nvPr userDrawn="1"/>
          </p:nvSpPr>
          <p:spPr bwMode="auto">
            <a:xfrm>
              <a:off x="5205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" name="Rectangle 10"/>
            <p:cNvSpPr>
              <a:spLocks noChangeArrowheads="1"/>
            </p:cNvSpPr>
            <p:nvPr userDrawn="1"/>
          </p:nvSpPr>
          <p:spPr bwMode="auto">
            <a:xfrm>
              <a:off x="4959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3399FF">
                    <a:gamma/>
                    <a:tint val="0"/>
                    <a:invGamma/>
                  </a:srgbClr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53" name="Rectangle 29"/>
          <p:cNvSpPr>
            <a:spLocks noChangeArrowheads="1"/>
          </p:cNvSpPr>
          <p:nvPr userDrawn="1"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AECCFF"/>
              </a:gs>
              <a:gs pos="50000">
                <a:schemeClr val="bg1"/>
              </a:gs>
              <a:gs pos="100000">
                <a:srgbClr val="AE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6" name="Text Box 22"/>
          <p:cNvSpPr txBox="1">
            <a:spLocks noChangeArrowheads="1"/>
          </p:cNvSpPr>
          <p:nvPr userDrawn="1"/>
        </p:nvSpPr>
        <p:spPr bwMode="auto">
          <a:xfrm>
            <a:off x="445198" y="7355627"/>
            <a:ext cx="984448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© </a:t>
            </a:r>
            <a:r>
              <a:rPr lang="en-US" sz="1000" b="1">
                <a:latin typeface="Arial" charset="0"/>
              </a:rPr>
              <a:t>2006</a:t>
            </a:r>
            <a:r>
              <a:rPr lang="en-US" sz="900" b="1">
                <a:latin typeface="Arial" charset="0"/>
              </a:rPr>
              <a:t> TBBMI</a:t>
            </a:r>
          </a:p>
        </p:txBody>
      </p:sp>
      <p:sp>
        <p:nvSpPr>
          <p:cNvPr id="1051" name="Text Box 27"/>
          <p:cNvSpPr txBox="1">
            <a:spLocks noChangeArrowheads="1"/>
          </p:cNvSpPr>
          <p:nvPr userDrawn="1"/>
        </p:nvSpPr>
        <p:spPr bwMode="auto">
          <a:xfrm>
            <a:off x="8528394" y="734927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+mj-lt"/>
          <a:ea typeface="+mj-ea"/>
          <a:cs typeface="+mj-cs"/>
        </a:defRPr>
      </a:lvl1pPr>
      <a:lvl2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2pPr>
      <a:lvl3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3pPr>
      <a:lvl4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4pPr>
      <a:lvl5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5pPr>
      <a:lvl6pPr marL="456986"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6pPr>
      <a:lvl7pPr marL="913973"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7pPr>
      <a:lvl8pPr marL="1370958"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8pPr>
      <a:lvl9pPr marL="1827944"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charset="0"/>
          <a:ea typeface="ＭＳ Ｐゴシック" charset="0"/>
        </a:defRPr>
      </a:lvl9pPr>
    </p:titleStyle>
    <p:bodyStyle>
      <a:lvl1pPr marL="377649" indent="-377649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3500">
          <a:solidFill>
            <a:schemeClr val="tx1"/>
          </a:solidFill>
          <a:latin typeface="+mn-lt"/>
          <a:ea typeface="+mn-ea"/>
          <a:cs typeface="+mn-cs"/>
        </a:defRPr>
      </a:lvl1pPr>
      <a:lvl2pPr marL="817181" indent="-314178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latin typeface="+mn-lt"/>
          <a:ea typeface="+mn-ea"/>
        </a:defRPr>
      </a:lvl2pPr>
      <a:lvl3pPr marL="1256712" indent="-250706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600">
          <a:solidFill>
            <a:schemeClr val="tx1"/>
          </a:solidFill>
          <a:latin typeface="+mn-lt"/>
          <a:ea typeface="+mn-ea"/>
        </a:defRPr>
      </a:lvl3pPr>
      <a:lvl4pPr marL="1759714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latin typeface="+mn-lt"/>
          <a:ea typeface="+mn-ea"/>
        </a:defRPr>
      </a:lvl4pPr>
      <a:lvl5pPr marL="2262718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5pPr>
      <a:lvl6pPr marL="2719703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6pPr>
      <a:lvl7pPr marL="3176689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7pPr>
      <a:lvl8pPr marL="3633675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8pPr>
      <a:lvl9pPr marL="4090663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986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973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958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944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4930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1918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8903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5889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auto">
          <a:xfrm>
            <a:off x="1" y="1"/>
            <a:ext cx="10046177" cy="7758007"/>
          </a:xfrm>
          <a:prstGeom prst="rect">
            <a:avLst/>
          </a:prstGeom>
          <a:gradFill rotWithShape="0">
            <a:gsLst>
              <a:gs pos="0">
                <a:srgbClr val="790015"/>
              </a:gs>
              <a:gs pos="100000">
                <a:srgbClr val="790015">
                  <a:gamma/>
                  <a:shade val="80000"/>
                  <a:invGamma/>
                </a:srgbClr>
              </a:gs>
            </a:gsLst>
            <a:lin ang="5400000" scaled="1"/>
          </a:gradFill>
          <a:ln w="12700">
            <a:noFill/>
            <a:miter lim="800000"/>
            <a:headEnd/>
            <a:tailEnd/>
          </a:ln>
          <a:effectLst/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80" name="Rectangle 56"/>
          <p:cNvSpPr>
            <a:spLocks noChangeArrowheads="1"/>
          </p:cNvSpPr>
          <p:nvPr userDrawn="1"/>
        </p:nvSpPr>
        <p:spPr bwMode="auto">
          <a:xfrm>
            <a:off x="557054" y="471382"/>
            <a:ext cx="9197498" cy="7000558"/>
          </a:xfrm>
          <a:prstGeom prst="rect">
            <a:avLst/>
          </a:prstGeom>
          <a:solidFill>
            <a:schemeClr val="bg2"/>
          </a:solidFill>
          <a:ln w="12700">
            <a:noFill/>
            <a:miter lim="800000"/>
            <a:headEnd/>
            <a:tailEnd/>
          </a:ln>
          <a:effectLst/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27" name="Rectangle 3"/>
          <p:cNvSpPr>
            <a:spLocks noChangeArrowheads="1"/>
          </p:cNvSpPr>
          <p:nvPr/>
        </p:nvSpPr>
        <p:spPr bwMode="auto">
          <a:xfrm>
            <a:off x="513397" y="410210"/>
            <a:ext cx="9110187" cy="6926792"/>
          </a:xfrm>
          <a:prstGeom prst="rect">
            <a:avLst/>
          </a:prstGeom>
          <a:solidFill>
            <a:srgbClr val="535353"/>
          </a:solidFill>
          <a:ln w="12700">
            <a:noFill/>
            <a:miter lim="800000"/>
            <a:headEnd/>
            <a:tailEnd/>
          </a:ln>
          <a:effectLst/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28" name="Freeform 4"/>
          <p:cNvSpPr>
            <a:spLocks/>
          </p:cNvSpPr>
          <p:nvPr/>
        </p:nvSpPr>
        <p:spPr bwMode="auto">
          <a:xfrm>
            <a:off x="5242248" y="680085"/>
            <a:ext cx="2463959" cy="6189133"/>
          </a:xfrm>
          <a:custGeom>
            <a:avLst/>
            <a:gdLst/>
            <a:ahLst/>
            <a:cxnLst>
              <a:cxn ang="0">
                <a:pos x="91" y="33"/>
              </a:cxn>
              <a:cxn ang="0">
                <a:pos x="212" y="76"/>
              </a:cxn>
              <a:cxn ang="0">
                <a:pos x="332" y="174"/>
              </a:cxn>
              <a:cxn ang="0">
                <a:pos x="383" y="305"/>
              </a:cxn>
              <a:cxn ang="0">
                <a:pos x="443" y="446"/>
              </a:cxn>
              <a:cxn ang="0">
                <a:pos x="453" y="620"/>
              </a:cxn>
              <a:cxn ang="0">
                <a:pos x="494" y="751"/>
              </a:cxn>
              <a:cxn ang="0">
                <a:pos x="494" y="882"/>
              </a:cxn>
              <a:cxn ang="0">
                <a:pos x="483" y="1012"/>
              </a:cxn>
              <a:cxn ang="0">
                <a:pos x="473" y="1143"/>
              </a:cxn>
              <a:cxn ang="0">
                <a:pos x="463" y="1284"/>
              </a:cxn>
              <a:cxn ang="0">
                <a:pos x="433" y="1426"/>
              </a:cxn>
              <a:cxn ang="0">
                <a:pos x="383" y="1556"/>
              </a:cxn>
              <a:cxn ang="0">
                <a:pos x="353" y="1687"/>
              </a:cxn>
              <a:cxn ang="0">
                <a:pos x="443" y="1796"/>
              </a:cxn>
              <a:cxn ang="0">
                <a:pos x="494" y="1937"/>
              </a:cxn>
              <a:cxn ang="0">
                <a:pos x="524" y="2068"/>
              </a:cxn>
              <a:cxn ang="0">
                <a:pos x="614" y="2198"/>
              </a:cxn>
              <a:cxn ang="0">
                <a:pos x="705" y="2351"/>
              </a:cxn>
              <a:cxn ang="0">
                <a:pos x="836" y="2470"/>
              </a:cxn>
              <a:cxn ang="0">
                <a:pos x="947" y="2612"/>
              </a:cxn>
              <a:cxn ang="0">
                <a:pos x="1078" y="2721"/>
              </a:cxn>
              <a:cxn ang="0">
                <a:pos x="1158" y="2851"/>
              </a:cxn>
              <a:cxn ang="0">
                <a:pos x="1269" y="3004"/>
              </a:cxn>
              <a:cxn ang="0">
                <a:pos x="1319" y="3156"/>
              </a:cxn>
              <a:cxn ang="0">
                <a:pos x="1370" y="3308"/>
              </a:cxn>
              <a:cxn ang="0">
                <a:pos x="1400" y="3439"/>
              </a:cxn>
              <a:cxn ang="0">
                <a:pos x="1410" y="3145"/>
              </a:cxn>
              <a:cxn ang="0">
                <a:pos x="1340" y="3058"/>
              </a:cxn>
              <a:cxn ang="0">
                <a:pos x="1259" y="2862"/>
              </a:cxn>
              <a:cxn ang="0">
                <a:pos x="1098" y="2721"/>
              </a:cxn>
              <a:cxn ang="0">
                <a:pos x="997" y="2514"/>
              </a:cxn>
              <a:cxn ang="0">
                <a:pos x="806" y="2449"/>
              </a:cxn>
              <a:cxn ang="0">
                <a:pos x="735" y="2307"/>
              </a:cxn>
              <a:cxn ang="0">
                <a:pos x="635" y="2187"/>
              </a:cxn>
              <a:cxn ang="0">
                <a:pos x="534" y="1959"/>
              </a:cxn>
              <a:cxn ang="0">
                <a:pos x="443" y="1785"/>
              </a:cxn>
              <a:cxn ang="0">
                <a:pos x="403" y="1632"/>
              </a:cxn>
              <a:cxn ang="0">
                <a:pos x="433" y="1491"/>
              </a:cxn>
              <a:cxn ang="0">
                <a:pos x="483" y="1349"/>
              </a:cxn>
              <a:cxn ang="0">
                <a:pos x="483" y="1208"/>
              </a:cxn>
              <a:cxn ang="0">
                <a:pos x="524" y="1023"/>
              </a:cxn>
              <a:cxn ang="0">
                <a:pos x="514" y="805"/>
              </a:cxn>
              <a:cxn ang="0">
                <a:pos x="534" y="642"/>
              </a:cxn>
              <a:cxn ang="0">
                <a:pos x="554" y="522"/>
              </a:cxn>
              <a:cxn ang="0">
                <a:pos x="665" y="392"/>
              </a:cxn>
              <a:cxn ang="0">
                <a:pos x="826" y="218"/>
              </a:cxn>
              <a:cxn ang="0">
                <a:pos x="876" y="76"/>
              </a:cxn>
              <a:cxn ang="0">
                <a:pos x="917" y="11"/>
              </a:cxn>
              <a:cxn ang="0">
                <a:pos x="765" y="87"/>
              </a:cxn>
              <a:cxn ang="0">
                <a:pos x="755" y="218"/>
              </a:cxn>
              <a:cxn ang="0">
                <a:pos x="745" y="305"/>
              </a:cxn>
              <a:cxn ang="0">
                <a:pos x="624" y="435"/>
              </a:cxn>
              <a:cxn ang="0">
                <a:pos x="534" y="522"/>
              </a:cxn>
              <a:cxn ang="0">
                <a:pos x="483" y="664"/>
              </a:cxn>
              <a:cxn ang="0">
                <a:pos x="473" y="511"/>
              </a:cxn>
              <a:cxn ang="0">
                <a:pos x="443" y="348"/>
              </a:cxn>
              <a:cxn ang="0">
                <a:pos x="383" y="218"/>
              </a:cxn>
              <a:cxn ang="0">
                <a:pos x="302" y="98"/>
              </a:cxn>
              <a:cxn ang="0">
                <a:pos x="181" y="33"/>
              </a:cxn>
              <a:cxn ang="0">
                <a:pos x="60" y="11"/>
              </a:cxn>
            </a:cxnLst>
            <a:rect l="0" t="0" r="r" b="b"/>
            <a:pathLst>
              <a:path w="1411" h="3440">
                <a:moveTo>
                  <a:pt x="0" y="0"/>
                </a:moveTo>
                <a:lnTo>
                  <a:pt x="50" y="22"/>
                </a:lnTo>
                <a:lnTo>
                  <a:pt x="91" y="33"/>
                </a:lnTo>
                <a:lnTo>
                  <a:pt x="131" y="22"/>
                </a:lnTo>
                <a:lnTo>
                  <a:pt x="171" y="54"/>
                </a:lnTo>
                <a:lnTo>
                  <a:pt x="212" y="76"/>
                </a:lnTo>
                <a:lnTo>
                  <a:pt x="252" y="98"/>
                </a:lnTo>
                <a:lnTo>
                  <a:pt x="292" y="141"/>
                </a:lnTo>
                <a:lnTo>
                  <a:pt x="332" y="174"/>
                </a:lnTo>
                <a:lnTo>
                  <a:pt x="342" y="218"/>
                </a:lnTo>
                <a:lnTo>
                  <a:pt x="342" y="261"/>
                </a:lnTo>
                <a:lnTo>
                  <a:pt x="383" y="305"/>
                </a:lnTo>
                <a:lnTo>
                  <a:pt x="413" y="348"/>
                </a:lnTo>
                <a:lnTo>
                  <a:pt x="413" y="403"/>
                </a:lnTo>
                <a:lnTo>
                  <a:pt x="443" y="446"/>
                </a:lnTo>
                <a:lnTo>
                  <a:pt x="463" y="490"/>
                </a:lnTo>
                <a:lnTo>
                  <a:pt x="453" y="577"/>
                </a:lnTo>
                <a:lnTo>
                  <a:pt x="453" y="620"/>
                </a:lnTo>
                <a:lnTo>
                  <a:pt x="473" y="664"/>
                </a:lnTo>
                <a:lnTo>
                  <a:pt x="483" y="707"/>
                </a:lnTo>
                <a:lnTo>
                  <a:pt x="494" y="751"/>
                </a:lnTo>
                <a:lnTo>
                  <a:pt x="494" y="794"/>
                </a:lnTo>
                <a:lnTo>
                  <a:pt x="494" y="838"/>
                </a:lnTo>
                <a:lnTo>
                  <a:pt x="494" y="882"/>
                </a:lnTo>
                <a:lnTo>
                  <a:pt x="494" y="925"/>
                </a:lnTo>
                <a:lnTo>
                  <a:pt x="504" y="969"/>
                </a:lnTo>
                <a:lnTo>
                  <a:pt x="483" y="1012"/>
                </a:lnTo>
                <a:lnTo>
                  <a:pt x="473" y="1056"/>
                </a:lnTo>
                <a:lnTo>
                  <a:pt x="473" y="1099"/>
                </a:lnTo>
                <a:lnTo>
                  <a:pt x="473" y="1143"/>
                </a:lnTo>
                <a:lnTo>
                  <a:pt x="483" y="1186"/>
                </a:lnTo>
                <a:lnTo>
                  <a:pt x="483" y="1230"/>
                </a:lnTo>
                <a:lnTo>
                  <a:pt x="463" y="1284"/>
                </a:lnTo>
                <a:lnTo>
                  <a:pt x="453" y="1328"/>
                </a:lnTo>
                <a:lnTo>
                  <a:pt x="453" y="1382"/>
                </a:lnTo>
                <a:lnTo>
                  <a:pt x="433" y="1426"/>
                </a:lnTo>
                <a:lnTo>
                  <a:pt x="403" y="1469"/>
                </a:lnTo>
                <a:lnTo>
                  <a:pt x="383" y="1513"/>
                </a:lnTo>
                <a:lnTo>
                  <a:pt x="383" y="1556"/>
                </a:lnTo>
                <a:lnTo>
                  <a:pt x="383" y="1600"/>
                </a:lnTo>
                <a:lnTo>
                  <a:pt x="363" y="1643"/>
                </a:lnTo>
                <a:lnTo>
                  <a:pt x="353" y="1687"/>
                </a:lnTo>
                <a:lnTo>
                  <a:pt x="363" y="1730"/>
                </a:lnTo>
                <a:lnTo>
                  <a:pt x="383" y="1785"/>
                </a:lnTo>
                <a:lnTo>
                  <a:pt x="443" y="1796"/>
                </a:lnTo>
                <a:lnTo>
                  <a:pt x="463" y="1850"/>
                </a:lnTo>
                <a:lnTo>
                  <a:pt x="483" y="1894"/>
                </a:lnTo>
                <a:lnTo>
                  <a:pt x="494" y="1937"/>
                </a:lnTo>
                <a:lnTo>
                  <a:pt x="494" y="1981"/>
                </a:lnTo>
                <a:lnTo>
                  <a:pt x="524" y="2024"/>
                </a:lnTo>
                <a:lnTo>
                  <a:pt x="524" y="2068"/>
                </a:lnTo>
                <a:lnTo>
                  <a:pt x="544" y="2122"/>
                </a:lnTo>
                <a:lnTo>
                  <a:pt x="584" y="2155"/>
                </a:lnTo>
                <a:lnTo>
                  <a:pt x="614" y="2198"/>
                </a:lnTo>
                <a:lnTo>
                  <a:pt x="624" y="2275"/>
                </a:lnTo>
                <a:lnTo>
                  <a:pt x="685" y="2285"/>
                </a:lnTo>
                <a:lnTo>
                  <a:pt x="705" y="2351"/>
                </a:lnTo>
                <a:lnTo>
                  <a:pt x="745" y="2394"/>
                </a:lnTo>
                <a:lnTo>
                  <a:pt x="786" y="2438"/>
                </a:lnTo>
                <a:lnTo>
                  <a:pt x="836" y="2470"/>
                </a:lnTo>
                <a:lnTo>
                  <a:pt x="876" y="2514"/>
                </a:lnTo>
                <a:lnTo>
                  <a:pt x="896" y="2568"/>
                </a:lnTo>
                <a:lnTo>
                  <a:pt x="947" y="2612"/>
                </a:lnTo>
                <a:lnTo>
                  <a:pt x="997" y="2634"/>
                </a:lnTo>
                <a:lnTo>
                  <a:pt x="1027" y="2677"/>
                </a:lnTo>
                <a:lnTo>
                  <a:pt x="1078" y="2721"/>
                </a:lnTo>
                <a:lnTo>
                  <a:pt x="1108" y="2764"/>
                </a:lnTo>
                <a:lnTo>
                  <a:pt x="1128" y="2808"/>
                </a:lnTo>
                <a:lnTo>
                  <a:pt x="1158" y="2851"/>
                </a:lnTo>
                <a:lnTo>
                  <a:pt x="1188" y="2906"/>
                </a:lnTo>
                <a:lnTo>
                  <a:pt x="1229" y="2949"/>
                </a:lnTo>
                <a:lnTo>
                  <a:pt x="1269" y="3004"/>
                </a:lnTo>
                <a:lnTo>
                  <a:pt x="1279" y="3058"/>
                </a:lnTo>
                <a:lnTo>
                  <a:pt x="1289" y="3113"/>
                </a:lnTo>
                <a:lnTo>
                  <a:pt x="1319" y="3156"/>
                </a:lnTo>
                <a:lnTo>
                  <a:pt x="1350" y="3210"/>
                </a:lnTo>
                <a:lnTo>
                  <a:pt x="1360" y="3265"/>
                </a:lnTo>
                <a:lnTo>
                  <a:pt x="1370" y="3308"/>
                </a:lnTo>
                <a:lnTo>
                  <a:pt x="1390" y="3352"/>
                </a:lnTo>
                <a:lnTo>
                  <a:pt x="1400" y="3395"/>
                </a:lnTo>
                <a:lnTo>
                  <a:pt x="1400" y="3439"/>
                </a:lnTo>
                <a:lnTo>
                  <a:pt x="1400" y="3319"/>
                </a:lnTo>
                <a:lnTo>
                  <a:pt x="1410" y="3232"/>
                </a:lnTo>
                <a:lnTo>
                  <a:pt x="1410" y="3145"/>
                </a:lnTo>
                <a:lnTo>
                  <a:pt x="1410" y="3102"/>
                </a:lnTo>
                <a:lnTo>
                  <a:pt x="1380" y="3058"/>
                </a:lnTo>
                <a:lnTo>
                  <a:pt x="1340" y="3058"/>
                </a:lnTo>
                <a:lnTo>
                  <a:pt x="1309" y="2982"/>
                </a:lnTo>
                <a:lnTo>
                  <a:pt x="1299" y="2938"/>
                </a:lnTo>
                <a:lnTo>
                  <a:pt x="1259" y="2862"/>
                </a:lnTo>
                <a:lnTo>
                  <a:pt x="1239" y="2819"/>
                </a:lnTo>
                <a:lnTo>
                  <a:pt x="1178" y="2753"/>
                </a:lnTo>
                <a:lnTo>
                  <a:pt x="1098" y="2721"/>
                </a:lnTo>
                <a:lnTo>
                  <a:pt x="1037" y="2721"/>
                </a:lnTo>
                <a:lnTo>
                  <a:pt x="1007" y="2579"/>
                </a:lnTo>
                <a:lnTo>
                  <a:pt x="997" y="2514"/>
                </a:lnTo>
                <a:lnTo>
                  <a:pt x="967" y="2470"/>
                </a:lnTo>
                <a:lnTo>
                  <a:pt x="886" y="2460"/>
                </a:lnTo>
                <a:lnTo>
                  <a:pt x="806" y="2449"/>
                </a:lnTo>
                <a:lnTo>
                  <a:pt x="765" y="2438"/>
                </a:lnTo>
                <a:lnTo>
                  <a:pt x="755" y="2351"/>
                </a:lnTo>
                <a:lnTo>
                  <a:pt x="735" y="2307"/>
                </a:lnTo>
                <a:lnTo>
                  <a:pt x="715" y="2253"/>
                </a:lnTo>
                <a:lnTo>
                  <a:pt x="675" y="2209"/>
                </a:lnTo>
                <a:lnTo>
                  <a:pt x="635" y="2187"/>
                </a:lnTo>
                <a:lnTo>
                  <a:pt x="554" y="2100"/>
                </a:lnTo>
                <a:lnTo>
                  <a:pt x="534" y="2057"/>
                </a:lnTo>
                <a:lnTo>
                  <a:pt x="534" y="1959"/>
                </a:lnTo>
                <a:lnTo>
                  <a:pt x="524" y="1894"/>
                </a:lnTo>
                <a:lnTo>
                  <a:pt x="494" y="1839"/>
                </a:lnTo>
                <a:lnTo>
                  <a:pt x="443" y="1785"/>
                </a:lnTo>
                <a:lnTo>
                  <a:pt x="413" y="1741"/>
                </a:lnTo>
                <a:lnTo>
                  <a:pt x="393" y="1687"/>
                </a:lnTo>
                <a:lnTo>
                  <a:pt x="403" y="1632"/>
                </a:lnTo>
                <a:lnTo>
                  <a:pt x="403" y="1589"/>
                </a:lnTo>
                <a:lnTo>
                  <a:pt x="413" y="1545"/>
                </a:lnTo>
                <a:lnTo>
                  <a:pt x="433" y="1491"/>
                </a:lnTo>
                <a:lnTo>
                  <a:pt x="433" y="1447"/>
                </a:lnTo>
                <a:lnTo>
                  <a:pt x="463" y="1393"/>
                </a:lnTo>
                <a:lnTo>
                  <a:pt x="483" y="1349"/>
                </a:lnTo>
                <a:lnTo>
                  <a:pt x="494" y="1295"/>
                </a:lnTo>
                <a:lnTo>
                  <a:pt x="494" y="1252"/>
                </a:lnTo>
                <a:lnTo>
                  <a:pt x="483" y="1208"/>
                </a:lnTo>
                <a:lnTo>
                  <a:pt x="494" y="1164"/>
                </a:lnTo>
                <a:lnTo>
                  <a:pt x="524" y="1067"/>
                </a:lnTo>
                <a:lnTo>
                  <a:pt x="524" y="1023"/>
                </a:lnTo>
                <a:lnTo>
                  <a:pt x="524" y="936"/>
                </a:lnTo>
                <a:lnTo>
                  <a:pt x="524" y="871"/>
                </a:lnTo>
                <a:lnTo>
                  <a:pt x="514" y="805"/>
                </a:lnTo>
                <a:lnTo>
                  <a:pt x="524" y="762"/>
                </a:lnTo>
                <a:lnTo>
                  <a:pt x="544" y="707"/>
                </a:lnTo>
                <a:lnTo>
                  <a:pt x="534" y="642"/>
                </a:lnTo>
                <a:lnTo>
                  <a:pt x="524" y="599"/>
                </a:lnTo>
                <a:lnTo>
                  <a:pt x="514" y="555"/>
                </a:lnTo>
                <a:lnTo>
                  <a:pt x="554" y="522"/>
                </a:lnTo>
                <a:lnTo>
                  <a:pt x="584" y="479"/>
                </a:lnTo>
                <a:lnTo>
                  <a:pt x="594" y="435"/>
                </a:lnTo>
                <a:lnTo>
                  <a:pt x="665" y="392"/>
                </a:lnTo>
                <a:lnTo>
                  <a:pt x="725" y="305"/>
                </a:lnTo>
                <a:lnTo>
                  <a:pt x="786" y="239"/>
                </a:lnTo>
                <a:lnTo>
                  <a:pt x="826" y="218"/>
                </a:lnTo>
                <a:lnTo>
                  <a:pt x="856" y="174"/>
                </a:lnTo>
                <a:lnTo>
                  <a:pt x="856" y="131"/>
                </a:lnTo>
                <a:lnTo>
                  <a:pt x="876" y="76"/>
                </a:lnTo>
                <a:lnTo>
                  <a:pt x="917" y="44"/>
                </a:lnTo>
                <a:lnTo>
                  <a:pt x="957" y="0"/>
                </a:lnTo>
                <a:lnTo>
                  <a:pt x="917" y="11"/>
                </a:lnTo>
                <a:lnTo>
                  <a:pt x="856" y="22"/>
                </a:lnTo>
                <a:lnTo>
                  <a:pt x="796" y="44"/>
                </a:lnTo>
                <a:lnTo>
                  <a:pt x="765" y="87"/>
                </a:lnTo>
                <a:lnTo>
                  <a:pt x="776" y="131"/>
                </a:lnTo>
                <a:lnTo>
                  <a:pt x="755" y="174"/>
                </a:lnTo>
                <a:lnTo>
                  <a:pt x="755" y="218"/>
                </a:lnTo>
                <a:lnTo>
                  <a:pt x="826" y="229"/>
                </a:lnTo>
                <a:lnTo>
                  <a:pt x="786" y="272"/>
                </a:lnTo>
                <a:lnTo>
                  <a:pt x="745" y="305"/>
                </a:lnTo>
                <a:lnTo>
                  <a:pt x="705" y="348"/>
                </a:lnTo>
                <a:lnTo>
                  <a:pt x="665" y="424"/>
                </a:lnTo>
                <a:lnTo>
                  <a:pt x="624" y="435"/>
                </a:lnTo>
                <a:lnTo>
                  <a:pt x="584" y="468"/>
                </a:lnTo>
                <a:lnTo>
                  <a:pt x="544" y="479"/>
                </a:lnTo>
                <a:lnTo>
                  <a:pt x="534" y="522"/>
                </a:lnTo>
                <a:lnTo>
                  <a:pt x="534" y="566"/>
                </a:lnTo>
                <a:lnTo>
                  <a:pt x="494" y="620"/>
                </a:lnTo>
                <a:lnTo>
                  <a:pt x="483" y="664"/>
                </a:lnTo>
                <a:lnTo>
                  <a:pt x="483" y="707"/>
                </a:lnTo>
                <a:lnTo>
                  <a:pt x="483" y="620"/>
                </a:lnTo>
                <a:lnTo>
                  <a:pt x="473" y="511"/>
                </a:lnTo>
                <a:lnTo>
                  <a:pt x="463" y="446"/>
                </a:lnTo>
                <a:lnTo>
                  <a:pt x="453" y="403"/>
                </a:lnTo>
                <a:lnTo>
                  <a:pt x="443" y="348"/>
                </a:lnTo>
                <a:lnTo>
                  <a:pt x="413" y="305"/>
                </a:lnTo>
                <a:lnTo>
                  <a:pt x="383" y="261"/>
                </a:lnTo>
                <a:lnTo>
                  <a:pt x="383" y="218"/>
                </a:lnTo>
                <a:lnTo>
                  <a:pt x="353" y="174"/>
                </a:lnTo>
                <a:lnTo>
                  <a:pt x="312" y="141"/>
                </a:lnTo>
                <a:lnTo>
                  <a:pt x="302" y="98"/>
                </a:lnTo>
                <a:lnTo>
                  <a:pt x="262" y="76"/>
                </a:lnTo>
                <a:lnTo>
                  <a:pt x="222" y="76"/>
                </a:lnTo>
                <a:lnTo>
                  <a:pt x="181" y="33"/>
                </a:lnTo>
                <a:lnTo>
                  <a:pt x="141" y="11"/>
                </a:lnTo>
                <a:lnTo>
                  <a:pt x="101" y="0"/>
                </a:lnTo>
                <a:lnTo>
                  <a:pt x="60" y="11"/>
                </a:lnTo>
                <a:lnTo>
                  <a:pt x="20" y="11"/>
                </a:lnTo>
                <a:lnTo>
                  <a:pt x="0" y="0"/>
                </a:lnTo>
              </a:path>
            </a:pathLst>
          </a:custGeom>
          <a:solidFill>
            <a:srgbClr val="494949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31" name="Freeform 7"/>
          <p:cNvSpPr>
            <a:spLocks/>
          </p:cNvSpPr>
          <p:nvPr/>
        </p:nvSpPr>
        <p:spPr bwMode="auto">
          <a:xfrm>
            <a:off x="876622" y="2205784"/>
            <a:ext cx="8525193" cy="2524231"/>
          </a:xfrm>
          <a:custGeom>
            <a:avLst/>
            <a:gdLst/>
            <a:ahLst/>
            <a:cxnLst>
              <a:cxn ang="0">
                <a:pos x="151" y="54"/>
              </a:cxn>
              <a:cxn ang="0">
                <a:pos x="282" y="250"/>
              </a:cxn>
              <a:cxn ang="0">
                <a:pos x="524" y="261"/>
              </a:cxn>
              <a:cxn ang="0">
                <a:pos x="686" y="467"/>
              </a:cxn>
              <a:cxn ang="0">
                <a:pos x="766" y="706"/>
              </a:cxn>
              <a:cxn ang="0">
                <a:pos x="918" y="739"/>
              </a:cxn>
              <a:cxn ang="0">
                <a:pos x="1008" y="815"/>
              </a:cxn>
              <a:cxn ang="0">
                <a:pos x="1210" y="869"/>
              </a:cxn>
              <a:cxn ang="0">
                <a:pos x="1331" y="772"/>
              </a:cxn>
              <a:cxn ang="0">
                <a:pos x="1412" y="565"/>
              </a:cxn>
              <a:cxn ang="0">
                <a:pos x="1291" y="359"/>
              </a:cxn>
              <a:cxn ang="0">
                <a:pos x="1412" y="163"/>
              </a:cxn>
              <a:cxn ang="0">
                <a:pos x="1603" y="206"/>
              </a:cxn>
              <a:cxn ang="0">
                <a:pos x="1785" y="250"/>
              </a:cxn>
              <a:cxn ang="0">
                <a:pos x="1967" y="250"/>
              </a:cxn>
              <a:cxn ang="0">
                <a:pos x="2088" y="217"/>
              </a:cxn>
              <a:cxn ang="0">
                <a:pos x="2219" y="120"/>
              </a:cxn>
              <a:cxn ang="0">
                <a:pos x="2420" y="261"/>
              </a:cxn>
              <a:cxn ang="0">
                <a:pos x="2612" y="348"/>
              </a:cxn>
              <a:cxn ang="0">
                <a:pos x="2783" y="478"/>
              </a:cxn>
              <a:cxn ang="0">
                <a:pos x="2985" y="576"/>
              </a:cxn>
              <a:cxn ang="0">
                <a:pos x="3177" y="652"/>
              </a:cxn>
              <a:cxn ang="0">
                <a:pos x="3378" y="772"/>
              </a:cxn>
              <a:cxn ang="0">
                <a:pos x="3580" y="706"/>
              </a:cxn>
              <a:cxn ang="0">
                <a:pos x="3782" y="772"/>
              </a:cxn>
              <a:cxn ang="0">
                <a:pos x="3983" y="706"/>
              </a:cxn>
              <a:cxn ang="0">
                <a:pos x="4195" y="696"/>
              </a:cxn>
              <a:cxn ang="0">
                <a:pos x="4397" y="783"/>
              </a:cxn>
              <a:cxn ang="0">
                <a:pos x="4599" y="783"/>
              </a:cxn>
              <a:cxn ang="0">
                <a:pos x="4800" y="761"/>
              </a:cxn>
              <a:cxn ang="0">
                <a:pos x="4760" y="848"/>
              </a:cxn>
              <a:cxn ang="0">
                <a:pos x="4498" y="924"/>
              </a:cxn>
              <a:cxn ang="0">
                <a:pos x="4296" y="978"/>
              </a:cxn>
              <a:cxn ang="0">
                <a:pos x="4276" y="1130"/>
              </a:cxn>
              <a:cxn ang="0">
                <a:pos x="4165" y="1293"/>
              </a:cxn>
              <a:cxn ang="0">
                <a:pos x="3933" y="1337"/>
              </a:cxn>
              <a:cxn ang="0">
                <a:pos x="3620" y="1185"/>
              </a:cxn>
              <a:cxn ang="0">
                <a:pos x="3409" y="1011"/>
              </a:cxn>
              <a:cxn ang="0">
                <a:pos x="3177" y="978"/>
              </a:cxn>
              <a:cxn ang="0">
                <a:pos x="2955" y="859"/>
              </a:cxn>
              <a:cxn ang="0">
                <a:pos x="2703" y="848"/>
              </a:cxn>
              <a:cxn ang="0">
                <a:pos x="2471" y="924"/>
              </a:cxn>
              <a:cxn ang="0">
                <a:pos x="2239" y="859"/>
              </a:cxn>
              <a:cxn ang="0">
                <a:pos x="2027" y="772"/>
              </a:cxn>
              <a:cxn ang="0">
                <a:pos x="1926" y="946"/>
              </a:cxn>
              <a:cxn ang="0">
                <a:pos x="1916" y="1163"/>
              </a:cxn>
              <a:cxn ang="0">
                <a:pos x="1805" y="1359"/>
              </a:cxn>
              <a:cxn ang="0">
                <a:pos x="1593" y="1402"/>
              </a:cxn>
              <a:cxn ang="0">
                <a:pos x="1382" y="1326"/>
              </a:cxn>
              <a:cxn ang="0">
                <a:pos x="1180" y="1239"/>
              </a:cxn>
              <a:cxn ang="0">
                <a:pos x="978" y="1217"/>
              </a:cxn>
              <a:cxn ang="0">
                <a:pos x="777" y="1337"/>
              </a:cxn>
              <a:cxn ang="0">
                <a:pos x="625" y="1250"/>
              </a:cxn>
              <a:cxn ang="0">
                <a:pos x="504" y="1087"/>
              </a:cxn>
              <a:cxn ang="0">
                <a:pos x="373" y="902"/>
              </a:cxn>
              <a:cxn ang="0">
                <a:pos x="182" y="783"/>
              </a:cxn>
              <a:cxn ang="0">
                <a:pos x="121" y="598"/>
              </a:cxn>
              <a:cxn ang="0">
                <a:pos x="61" y="413"/>
              </a:cxn>
              <a:cxn ang="0">
                <a:pos x="61" y="196"/>
              </a:cxn>
              <a:cxn ang="0">
                <a:pos x="0" y="0"/>
              </a:cxn>
            </a:cxnLst>
            <a:rect l="0" t="0" r="r" b="b"/>
            <a:pathLst>
              <a:path w="4882" h="1403">
                <a:moveTo>
                  <a:pt x="0" y="0"/>
                </a:moveTo>
                <a:lnTo>
                  <a:pt x="40" y="22"/>
                </a:lnTo>
                <a:lnTo>
                  <a:pt x="81" y="33"/>
                </a:lnTo>
                <a:lnTo>
                  <a:pt x="121" y="11"/>
                </a:lnTo>
                <a:lnTo>
                  <a:pt x="151" y="54"/>
                </a:lnTo>
                <a:lnTo>
                  <a:pt x="192" y="76"/>
                </a:lnTo>
                <a:lnTo>
                  <a:pt x="222" y="120"/>
                </a:lnTo>
                <a:lnTo>
                  <a:pt x="242" y="163"/>
                </a:lnTo>
                <a:lnTo>
                  <a:pt x="252" y="206"/>
                </a:lnTo>
                <a:lnTo>
                  <a:pt x="282" y="250"/>
                </a:lnTo>
                <a:lnTo>
                  <a:pt x="323" y="272"/>
                </a:lnTo>
                <a:lnTo>
                  <a:pt x="363" y="272"/>
                </a:lnTo>
                <a:lnTo>
                  <a:pt x="403" y="250"/>
                </a:lnTo>
                <a:lnTo>
                  <a:pt x="484" y="250"/>
                </a:lnTo>
                <a:lnTo>
                  <a:pt x="524" y="261"/>
                </a:lnTo>
                <a:lnTo>
                  <a:pt x="565" y="304"/>
                </a:lnTo>
                <a:lnTo>
                  <a:pt x="595" y="348"/>
                </a:lnTo>
                <a:lnTo>
                  <a:pt x="635" y="380"/>
                </a:lnTo>
                <a:lnTo>
                  <a:pt x="666" y="424"/>
                </a:lnTo>
                <a:lnTo>
                  <a:pt x="686" y="467"/>
                </a:lnTo>
                <a:lnTo>
                  <a:pt x="686" y="511"/>
                </a:lnTo>
                <a:lnTo>
                  <a:pt x="686" y="554"/>
                </a:lnTo>
                <a:lnTo>
                  <a:pt x="706" y="609"/>
                </a:lnTo>
                <a:lnTo>
                  <a:pt x="726" y="663"/>
                </a:lnTo>
                <a:lnTo>
                  <a:pt x="766" y="706"/>
                </a:lnTo>
                <a:lnTo>
                  <a:pt x="807" y="717"/>
                </a:lnTo>
                <a:lnTo>
                  <a:pt x="847" y="674"/>
                </a:lnTo>
                <a:lnTo>
                  <a:pt x="887" y="652"/>
                </a:lnTo>
                <a:lnTo>
                  <a:pt x="908" y="696"/>
                </a:lnTo>
                <a:lnTo>
                  <a:pt x="918" y="739"/>
                </a:lnTo>
                <a:lnTo>
                  <a:pt x="898" y="783"/>
                </a:lnTo>
                <a:lnTo>
                  <a:pt x="887" y="826"/>
                </a:lnTo>
                <a:lnTo>
                  <a:pt x="928" y="869"/>
                </a:lnTo>
                <a:lnTo>
                  <a:pt x="968" y="848"/>
                </a:lnTo>
                <a:lnTo>
                  <a:pt x="1008" y="815"/>
                </a:lnTo>
                <a:lnTo>
                  <a:pt x="1049" y="826"/>
                </a:lnTo>
                <a:lnTo>
                  <a:pt x="1089" y="848"/>
                </a:lnTo>
                <a:lnTo>
                  <a:pt x="1129" y="848"/>
                </a:lnTo>
                <a:lnTo>
                  <a:pt x="1170" y="859"/>
                </a:lnTo>
                <a:lnTo>
                  <a:pt x="1210" y="869"/>
                </a:lnTo>
                <a:lnTo>
                  <a:pt x="1220" y="826"/>
                </a:lnTo>
                <a:lnTo>
                  <a:pt x="1261" y="815"/>
                </a:lnTo>
                <a:lnTo>
                  <a:pt x="1301" y="826"/>
                </a:lnTo>
                <a:lnTo>
                  <a:pt x="1341" y="815"/>
                </a:lnTo>
                <a:lnTo>
                  <a:pt x="1331" y="772"/>
                </a:lnTo>
                <a:lnTo>
                  <a:pt x="1331" y="728"/>
                </a:lnTo>
                <a:lnTo>
                  <a:pt x="1372" y="696"/>
                </a:lnTo>
                <a:lnTo>
                  <a:pt x="1392" y="652"/>
                </a:lnTo>
                <a:lnTo>
                  <a:pt x="1382" y="609"/>
                </a:lnTo>
                <a:lnTo>
                  <a:pt x="1412" y="565"/>
                </a:lnTo>
                <a:lnTo>
                  <a:pt x="1412" y="522"/>
                </a:lnTo>
                <a:lnTo>
                  <a:pt x="1372" y="500"/>
                </a:lnTo>
                <a:lnTo>
                  <a:pt x="1331" y="446"/>
                </a:lnTo>
                <a:lnTo>
                  <a:pt x="1301" y="402"/>
                </a:lnTo>
                <a:lnTo>
                  <a:pt x="1291" y="359"/>
                </a:lnTo>
                <a:lnTo>
                  <a:pt x="1291" y="315"/>
                </a:lnTo>
                <a:lnTo>
                  <a:pt x="1301" y="272"/>
                </a:lnTo>
                <a:lnTo>
                  <a:pt x="1341" y="228"/>
                </a:lnTo>
                <a:lnTo>
                  <a:pt x="1372" y="185"/>
                </a:lnTo>
                <a:lnTo>
                  <a:pt x="1412" y="163"/>
                </a:lnTo>
                <a:lnTo>
                  <a:pt x="1442" y="206"/>
                </a:lnTo>
                <a:lnTo>
                  <a:pt x="1482" y="217"/>
                </a:lnTo>
                <a:lnTo>
                  <a:pt x="1523" y="206"/>
                </a:lnTo>
                <a:lnTo>
                  <a:pt x="1563" y="206"/>
                </a:lnTo>
                <a:lnTo>
                  <a:pt x="1603" y="206"/>
                </a:lnTo>
                <a:lnTo>
                  <a:pt x="1654" y="196"/>
                </a:lnTo>
                <a:lnTo>
                  <a:pt x="1694" y="185"/>
                </a:lnTo>
                <a:lnTo>
                  <a:pt x="1735" y="185"/>
                </a:lnTo>
                <a:lnTo>
                  <a:pt x="1775" y="206"/>
                </a:lnTo>
                <a:lnTo>
                  <a:pt x="1785" y="250"/>
                </a:lnTo>
                <a:lnTo>
                  <a:pt x="1825" y="250"/>
                </a:lnTo>
                <a:lnTo>
                  <a:pt x="1866" y="283"/>
                </a:lnTo>
                <a:lnTo>
                  <a:pt x="1906" y="315"/>
                </a:lnTo>
                <a:lnTo>
                  <a:pt x="1946" y="293"/>
                </a:lnTo>
                <a:lnTo>
                  <a:pt x="1967" y="250"/>
                </a:lnTo>
                <a:lnTo>
                  <a:pt x="1977" y="206"/>
                </a:lnTo>
                <a:lnTo>
                  <a:pt x="1997" y="163"/>
                </a:lnTo>
                <a:lnTo>
                  <a:pt x="2037" y="152"/>
                </a:lnTo>
                <a:lnTo>
                  <a:pt x="2047" y="196"/>
                </a:lnTo>
                <a:lnTo>
                  <a:pt x="2088" y="217"/>
                </a:lnTo>
                <a:lnTo>
                  <a:pt x="2128" y="217"/>
                </a:lnTo>
                <a:lnTo>
                  <a:pt x="2138" y="174"/>
                </a:lnTo>
                <a:lnTo>
                  <a:pt x="2138" y="130"/>
                </a:lnTo>
                <a:lnTo>
                  <a:pt x="2178" y="120"/>
                </a:lnTo>
                <a:lnTo>
                  <a:pt x="2219" y="120"/>
                </a:lnTo>
                <a:lnTo>
                  <a:pt x="2259" y="163"/>
                </a:lnTo>
                <a:lnTo>
                  <a:pt x="2299" y="196"/>
                </a:lnTo>
                <a:lnTo>
                  <a:pt x="2340" y="196"/>
                </a:lnTo>
                <a:lnTo>
                  <a:pt x="2380" y="217"/>
                </a:lnTo>
                <a:lnTo>
                  <a:pt x="2420" y="261"/>
                </a:lnTo>
                <a:lnTo>
                  <a:pt x="2451" y="304"/>
                </a:lnTo>
                <a:lnTo>
                  <a:pt x="2491" y="337"/>
                </a:lnTo>
                <a:lnTo>
                  <a:pt x="2531" y="348"/>
                </a:lnTo>
                <a:lnTo>
                  <a:pt x="2572" y="348"/>
                </a:lnTo>
                <a:lnTo>
                  <a:pt x="2612" y="348"/>
                </a:lnTo>
                <a:lnTo>
                  <a:pt x="2652" y="359"/>
                </a:lnTo>
                <a:lnTo>
                  <a:pt x="2693" y="370"/>
                </a:lnTo>
                <a:lnTo>
                  <a:pt x="2733" y="391"/>
                </a:lnTo>
                <a:lnTo>
                  <a:pt x="2773" y="435"/>
                </a:lnTo>
                <a:lnTo>
                  <a:pt x="2783" y="478"/>
                </a:lnTo>
                <a:lnTo>
                  <a:pt x="2804" y="522"/>
                </a:lnTo>
                <a:lnTo>
                  <a:pt x="2854" y="565"/>
                </a:lnTo>
                <a:lnTo>
                  <a:pt x="2894" y="576"/>
                </a:lnTo>
                <a:lnTo>
                  <a:pt x="2945" y="576"/>
                </a:lnTo>
                <a:lnTo>
                  <a:pt x="2985" y="576"/>
                </a:lnTo>
                <a:lnTo>
                  <a:pt x="3025" y="576"/>
                </a:lnTo>
                <a:lnTo>
                  <a:pt x="3066" y="576"/>
                </a:lnTo>
                <a:lnTo>
                  <a:pt x="3106" y="587"/>
                </a:lnTo>
                <a:lnTo>
                  <a:pt x="3146" y="609"/>
                </a:lnTo>
                <a:lnTo>
                  <a:pt x="3177" y="652"/>
                </a:lnTo>
                <a:lnTo>
                  <a:pt x="3217" y="685"/>
                </a:lnTo>
                <a:lnTo>
                  <a:pt x="3257" y="696"/>
                </a:lnTo>
                <a:lnTo>
                  <a:pt x="3298" y="728"/>
                </a:lnTo>
                <a:lnTo>
                  <a:pt x="3338" y="772"/>
                </a:lnTo>
                <a:lnTo>
                  <a:pt x="3378" y="772"/>
                </a:lnTo>
                <a:lnTo>
                  <a:pt x="3419" y="772"/>
                </a:lnTo>
                <a:lnTo>
                  <a:pt x="3469" y="761"/>
                </a:lnTo>
                <a:lnTo>
                  <a:pt x="3509" y="761"/>
                </a:lnTo>
                <a:lnTo>
                  <a:pt x="3540" y="717"/>
                </a:lnTo>
                <a:lnTo>
                  <a:pt x="3580" y="706"/>
                </a:lnTo>
                <a:lnTo>
                  <a:pt x="3620" y="706"/>
                </a:lnTo>
                <a:lnTo>
                  <a:pt x="3661" y="706"/>
                </a:lnTo>
                <a:lnTo>
                  <a:pt x="3701" y="750"/>
                </a:lnTo>
                <a:lnTo>
                  <a:pt x="3741" y="772"/>
                </a:lnTo>
                <a:lnTo>
                  <a:pt x="3782" y="772"/>
                </a:lnTo>
                <a:lnTo>
                  <a:pt x="3822" y="761"/>
                </a:lnTo>
                <a:lnTo>
                  <a:pt x="3862" y="739"/>
                </a:lnTo>
                <a:lnTo>
                  <a:pt x="3903" y="717"/>
                </a:lnTo>
                <a:lnTo>
                  <a:pt x="3943" y="706"/>
                </a:lnTo>
                <a:lnTo>
                  <a:pt x="3983" y="706"/>
                </a:lnTo>
                <a:lnTo>
                  <a:pt x="4034" y="706"/>
                </a:lnTo>
                <a:lnTo>
                  <a:pt x="4074" y="696"/>
                </a:lnTo>
                <a:lnTo>
                  <a:pt x="4115" y="696"/>
                </a:lnTo>
                <a:lnTo>
                  <a:pt x="4155" y="696"/>
                </a:lnTo>
                <a:lnTo>
                  <a:pt x="4195" y="696"/>
                </a:lnTo>
                <a:lnTo>
                  <a:pt x="4236" y="717"/>
                </a:lnTo>
                <a:lnTo>
                  <a:pt x="4276" y="750"/>
                </a:lnTo>
                <a:lnTo>
                  <a:pt x="4316" y="772"/>
                </a:lnTo>
                <a:lnTo>
                  <a:pt x="4357" y="783"/>
                </a:lnTo>
                <a:lnTo>
                  <a:pt x="4397" y="783"/>
                </a:lnTo>
                <a:lnTo>
                  <a:pt x="4437" y="783"/>
                </a:lnTo>
                <a:lnTo>
                  <a:pt x="4478" y="783"/>
                </a:lnTo>
                <a:lnTo>
                  <a:pt x="4518" y="783"/>
                </a:lnTo>
                <a:lnTo>
                  <a:pt x="4558" y="783"/>
                </a:lnTo>
                <a:lnTo>
                  <a:pt x="4599" y="783"/>
                </a:lnTo>
                <a:lnTo>
                  <a:pt x="4639" y="783"/>
                </a:lnTo>
                <a:lnTo>
                  <a:pt x="4679" y="772"/>
                </a:lnTo>
                <a:lnTo>
                  <a:pt x="4720" y="761"/>
                </a:lnTo>
                <a:lnTo>
                  <a:pt x="4760" y="761"/>
                </a:lnTo>
                <a:lnTo>
                  <a:pt x="4800" y="761"/>
                </a:lnTo>
                <a:lnTo>
                  <a:pt x="4841" y="772"/>
                </a:lnTo>
                <a:lnTo>
                  <a:pt x="4881" y="772"/>
                </a:lnTo>
                <a:lnTo>
                  <a:pt x="4841" y="815"/>
                </a:lnTo>
                <a:lnTo>
                  <a:pt x="4800" y="826"/>
                </a:lnTo>
                <a:lnTo>
                  <a:pt x="4760" y="848"/>
                </a:lnTo>
                <a:lnTo>
                  <a:pt x="4720" y="880"/>
                </a:lnTo>
                <a:lnTo>
                  <a:pt x="4679" y="891"/>
                </a:lnTo>
                <a:lnTo>
                  <a:pt x="4629" y="913"/>
                </a:lnTo>
                <a:lnTo>
                  <a:pt x="4548" y="924"/>
                </a:lnTo>
                <a:lnTo>
                  <a:pt x="4498" y="924"/>
                </a:lnTo>
                <a:lnTo>
                  <a:pt x="4457" y="935"/>
                </a:lnTo>
                <a:lnTo>
                  <a:pt x="4417" y="967"/>
                </a:lnTo>
                <a:lnTo>
                  <a:pt x="4377" y="978"/>
                </a:lnTo>
                <a:lnTo>
                  <a:pt x="4336" y="978"/>
                </a:lnTo>
                <a:lnTo>
                  <a:pt x="4296" y="978"/>
                </a:lnTo>
                <a:lnTo>
                  <a:pt x="4246" y="978"/>
                </a:lnTo>
                <a:lnTo>
                  <a:pt x="4205" y="1000"/>
                </a:lnTo>
                <a:lnTo>
                  <a:pt x="4205" y="1076"/>
                </a:lnTo>
                <a:lnTo>
                  <a:pt x="4215" y="1119"/>
                </a:lnTo>
                <a:lnTo>
                  <a:pt x="4276" y="1130"/>
                </a:lnTo>
                <a:lnTo>
                  <a:pt x="4316" y="1152"/>
                </a:lnTo>
                <a:lnTo>
                  <a:pt x="4276" y="1206"/>
                </a:lnTo>
                <a:lnTo>
                  <a:pt x="4236" y="1228"/>
                </a:lnTo>
                <a:lnTo>
                  <a:pt x="4195" y="1250"/>
                </a:lnTo>
                <a:lnTo>
                  <a:pt x="4165" y="1293"/>
                </a:lnTo>
                <a:lnTo>
                  <a:pt x="4125" y="1337"/>
                </a:lnTo>
                <a:lnTo>
                  <a:pt x="4074" y="1337"/>
                </a:lnTo>
                <a:lnTo>
                  <a:pt x="4024" y="1337"/>
                </a:lnTo>
                <a:lnTo>
                  <a:pt x="3973" y="1337"/>
                </a:lnTo>
                <a:lnTo>
                  <a:pt x="3933" y="1337"/>
                </a:lnTo>
                <a:lnTo>
                  <a:pt x="3842" y="1337"/>
                </a:lnTo>
                <a:lnTo>
                  <a:pt x="3731" y="1315"/>
                </a:lnTo>
                <a:lnTo>
                  <a:pt x="3691" y="1293"/>
                </a:lnTo>
                <a:lnTo>
                  <a:pt x="3651" y="1239"/>
                </a:lnTo>
                <a:lnTo>
                  <a:pt x="3620" y="1185"/>
                </a:lnTo>
                <a:lnTo>
                  <a:pt x="3600" y="1141"/>
                </a:lnTo>
                <a:lnTo>
                  <a:pt x="3550" y="1109"/>
                </a:lnTo>
                <a:lnTo>
                  <a:pt x="3489" y="1087"/>
                </a:lnTo>
                <a:lnTo>
                  <a:pt x="3449" y="1043"/>
                </a:lnTo>
                <a:lnTo>
                  <a:pt x="3409" y="1011"/>
                </a:lnTo>
                <a:lnTo>
                  <a:pt x="3368" y="989"/>
                </a:lnTo>
                <a:lnTo>
                  <a:pt x="3328" y="978"/>
                </a:lnTo>
                <a:lnTo>
                  <a:pt x="3257" y="967"/>
                </a:lnTo>
                <a:lnTo>
                  <a:pt x="3217" y="967"/>
                </a:lnTo>
                <a:lnTo>
                  <a:pt x="3177" y="978"/>
                </a:lnTo>
                <a:lnTo>
                  <a:pt x="3136" y="978"/>
                </a:lnTo>
                <a:lnTo>
                  <a:pt x="3106" y="935"/>
                </a:lnTo>
                <a:lnTo>
                  <a:pt x="3076" y="891"/>
                </a:lnTo>
                <a:lnTo>
                  <a:pt x="2995" y="869"/>
                </a:lnTo>
                <a:lnTo>
                  <a:pt x="2955" y="859"/>
                </a:lnTo>
                <a:lnTo>
                  <a:pt x="2904" y="837"/>
                </a:lnTo>
                <a:lnTo>
                  <a:pt x="2824" y="826"/>
                </a:lnTo>
                <a:lnTo>
                  <a:pt x="2783" y="815"/>
                </a:lnTo>
                <a:lnTo>
                  <a:pt x="2743" y="826"/>
                </a:lnTo>
                <a:lnTo>
                  <a:pt x="2703" y="848"/>
                </a:lnTo>
                <a:lnTo>
                  <a:pt x="2662" y="869"/>
                </a:lnTo>
                <a:lnTo>
                  <a:pt x="2612" y="880"/>
                </a:lnTo>
                <a:lnTo>
                  <a:pt x="2562" y="891"/>
                </a:lnTo>
                <a:lnTo>
                  <a:pt x="2511" y="902"/>
                </a:lnTo>
                <a:lnTo>
                  <a:pt x="2471" y="924"/>
                </a:lnTo>
                <a:lnTo>
                  <a:pt x="2430" y="924"/>
                </a:lnTo>
                <a:lnTo>
                  <a:pt x="2390" y="913"/>
                </a:lnTo>
                <a:lnTo>
                  <a:pt x="2350" y="902"/>
                </a:lnTo>
                <a:lnTo>
                  <a:pt x="2279" y="869"/>
                </a:lnTo>
                <a:lnTo>
                  <a:pt x="2239" y="859"/>
                </a:lnTo>
                <a:lnTo>
                  <a:pt x="2198" y="837"/>
                </a:lnTo>
                <a:lnTo>
                  <a:pt x="2158" y="815"/>
                </a:lnTo>
                <a:lnTo>
                  <a:pt x="2118" y="783"/>
                </a:lnTo>
                <a:lnTo>
                  <a:pt x="2067" y="772"/>
                </a:lnTo>
                <a:lnTo>
                  <a:pt x="2027" y="772"/>
                </a:lnTo>
                <a:lnTo>
                  <a:pt x="1987" y="793"/>
                </a:lnTo>
                <a:lnTo>
                  <a:pt x="1946" y="815"/>
                </a:lnTo>
                <a:lnTo>
                  <a:pt x="1926" y="859"/>
                </a:lnTo>
                <a:lnTo>
                  <a:pt x="1926" y="902"/>
                </a:lnTo>
                <a:lnTo>
                  <a:pt x="1926" y="946"/>
                </a:lnTo>
                <a:lnTo>
                  <a:pt x="1896" y="989"/>
                </a:lnTo>
                <a:lnTo>
                  <a:pt x="1876" y="1032"/>
                </a:lnTo>
                <a:lnTo>
                  <a:pt x="1876" y="1076"/>
                </a:lnTo>
                <a:lnTo>
                  <a:pt x="1896" y="1119"/>
                </a:lnTo>
                <a:lnTo>
                  <a:pt x="1916" y="1163"/>
                </a:lnTo>
                <a:lnTo>
                  <a:pt x="1916" y="1206"/>
                </a:lnTo>
                <a:lnTo>
                  <a:pt x="1916" y="1293"/>
                </a:lnTo>
                <a:lnTo>
                  <a:pt x="1906" y="1337"/>
                </a:lnTo>
                <a:lnTo>
                  <a:pt x="1866" y="1359"/>
                </a:lnTo>
                <a:lnTo>
                  <a:pt x="1805" y="1359"/>
                </a:lnTo>
                <a:lnTo>
                  <a:pt x="1755" y="1380"/>
                </a:lnTo>
                <a:lnTo>
                  <a:pt x="1714" y="1380"/>
                </a:lnTo>
                <a:lnTo>
                  <a:pt x="1674" y="1391"/>
                </a:lnTo>
                <a:lnTo>
                  <a:pt x="1634" y="1391"/>
                </a:lnTo>
                <a:lnTo>
                  <a:pt x="1593" y="1402"/>
                </a:lnTo>
                <a:lnTo>
                  <a:pt x="1553" y="1369"/>
                </a:lnTo>
                <a:lnTo>
                  <a:pt x="1513" y="1348"/>
                </a:lnTo>
                <a:lnTo>
                  <a:pt x="1472" y="1348"/>
                </a:lnTo>
                <a:lnTo>
                  <a:pt x="1432" y="1348"/>
                </a:lnTo>
                <a:lnTo>
                  <a:pt x="1382" y="1326"/>
                </a:lnTo>
                <a:lnTo>
                  <a:pt x="1341" y="1304"/>
                </a:lnTo>
                <a:lnTo>
                  <a:pt x="1301" y="1272"/>
                </a:lnTo>
                <a:lnTo>
                  <a:pt x="1261" y="1250"/>
                </a:lnTo>
                <a:lnTo>
                  <a:pt x="1220" y="1239"/>
                </a:lnTo>
                <a:lnTo>
                  <a:pt x="1180" y="1239"/>
                </a:lnTo>
                <a:lnTo>
                  <a:pt x="1140" y="1239"/>
                </a:lnTo>
                <a:lnTo>
                  <a:pt x="1099" y="1228"/>
                </a:lnTo>
                <a:lnTo>
                  <a:pt x="1059" y="1228"/>
                </a:lnTo>
                <a:lnTo>
                  <a:pt x="1019" y="1217"/>
                </a:lnTo>
                <a:lnTo>
                  <a:pt x="978" y="1217"/>
                </a:lnTo>
                <a:lnTo>
                  <a:pt x="938" y="1228"/>
                </a:lnTo>
                <a:lnTo>
                  <a:pt x="898" y="1250"/>
                </a:lnTo>
                <a:lnTo>
                  <a:pt x="857" y="1282"/>
                </a:lnTo>
                <a:lnTo>
                  <a:pt x="817" y="1315"/>
                </a:lnTo>
                <a:lnTo>
                  <a:pt x="777" y="1337"/>
                </a:lnTo>
                <a:lnTo>
                  <a:pt x="736" y="1369"/>
                </a:lnTo>
                <a:lnTo>
                  <a:pt x="696" y="1380"/>
                </a:lnTo>
                <a:lnTo>
                  <a:pt x="656" y="1337"/>
                </a:lnTo>
                <a:lnTo>
                  <a:pt x="645" y="1293"/>
                </a:lnTo>
                <a:lnTo>
                  <a:pt x="625" y="1250"/>
                </a:lnTo>
                <a:lnTo>
                  <a:pt x="625" y="1206"/>
                </a:lnTo>
                <a:lnTo>
                  <a:pt x="615" y="1163"/>
                </a:lnTo>
                <a:lnTo>
                  <a:pt x="595" y="1119"/>
                </a:lnTo>
                <a:lnTo>
                  <a:pt x="555" y="1098"/>
                </a:lnTo>
                <a:lnTo>
                  <a:pt x="504" y="1087"/>
                </a:lnTo>
                <a:lnTo>
                  <a:pt x="464" y="1076"/>
                </a:lnTo>
                <a:lnTo>
                  <a:pt x="424" y="1043"/>
                </a:lnTo>
                <a:lnTo>
                  <a:pt x="393" y="1000"/>
                </a:lnTo>
                <a:lnTo>
                  <a:pt x="383" y="956"/>
                </a:lnTo>
                <a:lnTo>
                  <a:pt x="373" y="902"/>
                </a:lnTo>
                <a:lnTo>
                  <a:pt x="353" y="859"/>
                </a:lnTo>
                <a:lnTo>
                  <a:pt x="313" y="837"/>
                </a:lnTo>
                <a:lnTo>
                  <a:pt x="272" y="804"/>
                </a:lnTo>
                <a:lnTo>
                  <a:pt x="232" y="783"/>
                </a:lnTo>
                <a:lnTo>
                  <a:pt x="182" y="783"/>
                </a:lnTo>
                <a:lnTo>
                  <a:pt x="141" y="783"/>
                </a:lnTo>
                <a:lnTo>
                  <a:pt x="131" y="739"/>
                </a:lnTo>
                <a:lnTo>
                  <a:pt x="121" y="696"/>
                </a:lnTo>
                <a:lnTo>
                  <a:pt x="121" y="641"/>
                </a:lnTo>
                <a:lnTo>
                  <a:pt x="121" y="598"/>
                </a:lnTo>
                <a:lnTo>
                  <a:pt x="121" y="554"/>
                </a:lnTo>
                <a:lnTo>
                  <a:pt x="121" y="511"/>
                </a:lnTo>
                <a:lnTo>
                  <a:pt x="121" y="467"/>
                </a:lnTo>
                <a:lnTo>
                  <a:pt x="81" y="456"/>
                </a:lnTo>
                <a:lnTo>
                  <a:pt x="61" y="413"/>
                </a:lnTo>
                <a:lnTo>
                  <a:pt x="61" y="370"/>
                </a:lnTo>
                <a:lnTo>
                  <a:pt x="61" y="326"/>
                </a:lnTo>
                <a:lnTo>
                  <a:pt x="61" y="283"/>
                </a:lnTo>
                <a:lnTo>
                  <a:pt x="50" y="239"/>
                </a:lnTo>
                <a:lnTo>
                  <a:pt x="61" y="196"/>
                </a:lnTo>
                <a:lnTo>
                  <a:pt x="91" y="152"/>
                </a:lnTo>
                <a:lnTo>
                  <a:pt x="91" y="109"/>
                </a:lnTo>
                <a:lnTo>
                  <a:pt x="61" y="65"/>
                </a:lnTo>
                <a:lnTo>
                  <a:pt x="20" y="43"/>
                </a:lnTo>
                <a:lnTo>
                  <a:pt x="0" y="0"/>
                </a:lnTo>
                <a:lnTo>
                  <a:pt x="0" y="65"/>
                </a:lnTo>
                <a:lnTo>
                  <a:pt x="0" y="0"/>
                </a:lnTo>
              </a:path>
            </a:pathLst>
          </a:custGeom>
          <a:solidFill>
            <a:srgbClr val="656565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32" name="Freeform 8"/>
          <p:cNvSpPr>
            <a:spLocks/>
          </p:cNvSpPr>
          <p:nvPr/>
        </p:nvSpPr>
        <p:spPr bwMode="auto">
          <a:xfrm>
            <a:off x="729932" y="987748"/>
            <a:ext cx="8719027" cy="5852689"/>
          </a:xfrm>
          <a:custGeom>
            <a:avLst/>
            <a:gdLst/>
            <a:ahLst/>
            <a:cxnLst>
              <a:cxn ang="0">
                <a:pos x="968" y="2686"/>
              </a:cxn>
              <a:cxn ang="0">
                <a:pos x="766" y="3045"/>
              </a:cxn>
              <a:cxn ang="0">
                <a:pos x="474" y="3121"/>
              </a:cxn>
              <a:cxn ang="0">
                <a:pos x="161" y="3067"/>
              </a:cxn>
              <a:cxn ang="0">
                <a:pos x="182" y="2893"/>
              </a:cxn>
              <a:cxn ang="0">
                <a:pos x="504" y="2828"/>
              </a:cxn>
              <a:cxn ang="0">
                <a:pos x="807" y="2708"/>
              </a:cxn>
              <a:cxn ang="0">
                <a:pos x="958" y="2447"/>
              </a:cxn>
              <a:cxn ang="0">
                <a:pos x="645" y="2186"/>
              </a:cxn>
              <a:cxn ang="0">
                <a:pos x="303" y="2001"/>
              </a:cxn>
              <a:cxn ang="0">
                <a:pos x="444" y="2012"/>
              </a:cxn>
              <a:cxn ang="0">
                <a:pos x="837" y="2077"/>
              </a:cxn>
              <a:cxn ang="0">
                <a:pos x="1190" y="2186"/>
              </a:cxn>
              <a:cxn ang="0">
                <a:pos x="1291" y="2230"/>
              </a:cxn>
              <a:cxn ang="0">
                <a:pos x="1553" y="1990"/>
              </a:cxn>
              <a:cxn ang="0">
                <a:pos x="1896" y="1795"/>
              </a:cxn>
              <a:cxn ang="0">
                <a:pos x="2047" y="1468"/>
              </a:cxn>
              <a:cxn ang="0">
                <a:pos x="2148" y="1523"/>
              </a:cxn>
              <a:cxn ang="0">
                <a:pos x="2350" y="1370"/>
              </a:cxn>
              <a:cxn ang="0">
                <a:pos x="2158" y="1088"/>
              </a:cxn>
              <a:cxn ang="0">
                <a:pos x="2077" y="653"/>
              </a:cxn>
              <a:cxn ang="0">
                <a:pos x="1876" y="359"/>
              </a:cxn>
              <a:cxn ang="0">
                <a:pos x="1674" y="65"/>
              </a:cxn>
              <a:cxn ang="0">
                <a:pos x="1967" y="131"/>
              </a:cxn>
              <a:cxn ang="0">
                <a:pos x="2198" y="348"/>
              </a:cxn>
              <a:cxn ang="0">
                <a:pos x="2188" y="674"/>
              </a:cxn>
              <a:cxn ang="0">
                <a:pos x="2309" y="914"/>
              </a:cxn>
              <a:cxn ang="0">
                <a:pos x="2562" y="707"/>
              </a:cxn>
              <a:cxn ang="0">
                <a:pos x="2400" y="326"/>
              </a:cxn>
              <a:cxn ang="0">
                <a:pos x="2794" y="163"/>
              </a:cxn>
              <a:cxn ang="0">
                <a:pos x="3207" y="196"/>
              </a:cxn>
              <a:cxn ang="0">
                <a:pos x="3247" y="555"/>
              </a:cxn>
              <a:cxn ang="0">
                <a:pos x="3086" y="783"/>
              </a:cxn>
              <a:cxn ang="0">
                <a:pos x="2783" y="881"/>
              </a:cxn>
              <a:cxn ang="0">
                <a:pos x="3096" y="1055"/>
              </a:cxn>
              <a:cxn ang="0">
                <a:pos x="3499" y="1033"/>
              </a:cxn>
              <a:cxn ang="0">
                <a:pos x="3741" y="1283"/>
              </a:cxn>
              <a:cxn ang="0">
                <a:pos x="3661" y="1664"/>
              </a:cxn>
              <a:cxn ang="0">
                <a:pos x="3873" y="1903"/>
              </a:cxn>
              <a:cxn ang="0">
                <a:pos x="4175" y="1784"/>
              </a:cxn>
              <a:cxn ang="0">
                <a:pos x="4468" y="1631"/>
              </a:cxn>
              <a:cxn ang="0">
                <a:pos x="4720" y="1392"/>
              </a:cxn>
              <a:cxn ang="0">
                <a:pos x="4992" y="1490"/>
              </a:cxn>
              <a:cxn ang="0">
                <a:pos x="4730" y="1762"/>
              </a:cxn>
              <a:cxn ang="0">
                <a:pos x="4518" y="2132"/>
              </a:cxn>
              <a:cxn ang="0">
                <a:pos x="4266" y="2491"/>
              </a:cxn>
              <a:cxn ang="0">
                <a:pos x="3812" y="2469"/>
              </a:cxn>
              <a:cxn ang="0">
                <a:pos x="3560" y="2317"/>
              </a:cxn>
              <a:cxn ang="0">
                <a:pos x="3550" y="1849"/>
              </a:cxn>
              <a:cxn ang="0">
                <a:pos x="3348" y="1566"/>
              </a:cxn>
              <a:cxn ang="0">
                <a:pos x="3005" y="1773"/>
              </a:cxn>
              <a:cxn ang="0">
                <a:pos x="2824" y="1566"/>
              </a:cxn>
              <a:cxn ang="0">
                <a:pos x="2582" y="1294"/>
              </a:cxn>
              <a:cxn ang="0">
                <a:pos x="2279" y="1577"/>
              </a:cxn>
              <a:cxn ang="0">
                <a:pos x="2158" y="2001"/>
              </a:cxn>
              <a:cxn ang="0">
                <a:pos x="1896" y="2328"/>
              </a:cxn>
              <a:cxn ang="0">
                <a:pos x="1755" y="2643"/>
              </a:cxn>
              <a:cxn ang="0">
                <a:pos x="1392" y="2436"/>
              </a:cxn>
            </a:cxnLst>
            <a:rect l="0" t="0" r="r" b="b"/>
            <a:pathLst>
              <a:path w="4993" h="3253">
                <a:moveTo>
                  <a:pt x="1240" y="2415"/>
                </a:moveTo>
                <a:lnTo>
                  <a:pt x="1190" y="2436"/>
                </a:lnTo>
                <a:lnTo>
                  <a:pt x="1150" y="2458"/>
                </a:lnTo>
                <a:lnTo>
                  <a:pt x="1140" y="2502"/>
                </a:lnTo>
                <a:lnTo>
                  <a:pt x="1140" y="2545"/>
                </a:lnTo>
                <a:lnTo>
                  <a:pt x="1119" y="2589"/>
                </a:lnTo>
                <a:lnTo>
                  <a:pt x="1079" y="2610"/>
                </a:lnTo>
                <a:lnTo>
                  <a:pt x="1039" y="2621"/>
                </a:lnTo>
                <a:lnTo>
                  <a:pt x="998" y="2643"/>
                </a:lnTo>
                <a:lnTo>
                  <a:pt x="968" y="2686"/>
                </a:lnTo>
                <a:lnTo>
                  <a:pt x="968" y="2730"/>
                </a:lnTo>
                <a:lnTo>
                  <a:pt x="958" y="2784"/>
                </a:lnTo>
                <a:lnTo>
                  <a:pt x="958" y="2828"/>
                </a:lnTo>
                <a:lnTo>
                  <a:pt x="968" y="2871"/>
                </a:lnTo>
                <a:lnTo>
                  <a:pt x="968" y="2915"/>
                </a:lnTo>
                <a:lnTo>
                  <a:pt x="938" y="2958"/>
                </a:lnTo>
                <a:lnTo>
                  <a:pt x="887" y="2980"/>
                </a:lnTo>
                <a:lnTo>
                  <a:pt x="847" y="3013"/>
                </a:lnTo>
                <a:lnTo>
                  <a:pt x="807" y="3045"/>
                </a:lnTo>
                <a:lnTo>
                  <a:pt x="766" y="3045"/>
                </a:lnTo>
                <a:lnTo>
                  <a:pt x="716" y="3045"/>
                </a:lnTo>
                <a:lnTo>
                  <a:pt x="676" y="3056"/>
                </a:lnTo>
                <a:lnTo>
                  <a:pt x="666" y="3100"/>
                </a:lnTo>
                <a:lnTo>
                  <a:pt x="666" y="3154"/>
                </a:lnTo>
                <a:lnTo>
                  <a:pt x="645" y="3198"/>
                </a:lnTo>
                <a:lnTo>
                  <a:pt x="595" y="3241"/>
                </a:lnTo>
                <a:lnTo>
                  <a:pt x="555" y="3252"/>
                </a:lnTo>
                <a:lnTo>
                  <a:pt x="524" y="3208"/>
                </a:lnTo>
                <a:lnTo>
                  <a:pt x="504" y="3165"/>
                </a:lnTo>
                <a:lnTo>
                  <a:pt x="474" y="3121"/>
                </a:lnTo>
                <a:lnTo>
                  <a:pt x="484" y="3078"/>
                </a:lnTo>
                <a:lnTo>
                  <a:pt x="484" y="3034"/>
                </a:lnTo>
                <a:lnTo>
                  <a:pt x="444" y="3013"/>
                </a:lnTo>
                <a:lnTo>
                  <a:pt x="403" y="3013"/>
                </a:lnTo>
                <a:lnTo>
                  <a:pt x="363" y="3024"/>
                </a:lnTo>
                <a:lnTo>
                  <a:pt x="323" y="3045"/>
                </a:lnTo>
                <a:lnTo>
                  <a:pt x="282" y="3067"/>
                </a:lnTo>
                <a:lnTo>
                  <a:pt x="242" y="3078"/>
                </a:lnTo>
                <a:lnTo>
                  <a:pt x="202" y="3067"/>
                </a:lnTo>
                <a:lnTo>
                  <a:pt x="161" y="3067"/>
                </a:lnTo>
                <a:lnTo>
                  <a:pt x="121" y="3024"/>
                </a:lnTo>
                <a:lnTo>
                  <a:pt x="121" y="2980"/>
                </a:lnTo>
                <a:lnTo>
                  <a:pt x="91" y="2937"/>
                </a:lnTo>
                <a:lnTo>
                  <a:pt x="40" y="2915"/>
                </a:lnTo>
                <a:lnTo>
                  <a:pt x="0" y="2860"/>
                </a:lnTo>
                <a:lnTo>
                  <a:pt x="30" y="2817"/>
                </a:lnTo>
                <a:lnTo>
                  <a:pt x="71" y="2828"/>
                </a:lnTo>
                <a:lnTo>
                  <a:pt x="91" y="2871"/>
                </a:lnTo>
                <a:lnTo>
                  <a:pt x="141" y="2893"/>
                </a:lnTo>
                <a:lnTo>
                  <a:pt x="182" y="2893"/>
                </a:lnTo>
                <a:lnTo>
                  <a:pt x="202" y="2937"/>
                </a:lnTo>
                <a:lnTo>
                  <a:pt x="252" y="2969"/>
                </a:lnTo>
                <a:lnTo>
                  <a:pt x="292" y="2937"/>
                </a:lnTo>
                <a:lnTo>
                  <a:pt x="303" y="2893"/>
                </a:lnTo>
                <a:lnTo>
                  <a:pt x="303" y="2850"/>
                </a:lnTo>
                <a:lnTo>
                  <a:pt x="343" y="2839"/>
                </a:lnTo>
                <a:lnTo>
                  <a:pt x="383" y="2860"/>
                </a:lnTo>
                <a:lnTo>
                  <a:pt x="424" y="2828"/>
                </a:lnTo>
                <a:lnTo>
                  <a:pt x="464" y="2795"/>
                </a:lnTo>
                <a:lnTo>
                  <a:pt x="504" y="2828"/>
                </a:lnTo>
                <a:lnTo>
                  <a:pt x="555" y="2860"/>
                </a:lnTo>
                <a:lnTo>
                  <a:pt x="595" y="2871"/>
                </a:lnTo>
                <a:lnTo>
                  <a:pt x="645" y="2882"/>
                </a:lnTo>
                <a:lnTo>
                  <a:pt x="656" y="2839"/>
                </a:lnTo>
                <a:lnTo>
                  <a:pt x="645" y="2795"/>
                </a:lnTo>
                <a:lnTo>
                  <a:pt x="686" y="2773"/>
                </a:lnTo>
                <a:lnTo>
                  <a:pt x="686" y="2730"/>
                </a:lnTo>
                <a:lnTo>
                  <a:pt x="726" y="2708"/>
                </a:lnTo>
                <a:lnTo>
                  <a:pt x="766" y="2708"/>
                </a:lnTo>
                <a:lnTo>
                  <a:pt x="807" y="2708"/>
                </a:lnTo>
                <a:lnTo>
                  <a:pt x="847" y="2686"/>
                </a:lnTo>
                <a:lnTo>
                  <a:pt x="887" y="2665"/>
                </a:lnTo>
                <a:lnTo>
                  <a:pt x="918" y="2621"/>
                </a:lnTo>
                <a:lnTo>
                  <a:pt x="958" y="2599"/>
                </a:lnTo>
                <a:lnTo>
                  <a:pt x="998" y="2599"/>
                </a:lnTo>
                <a:lnTo>
                  <a:pt x="1019" y="2556"/>
                </a:lnTo>
                <a:lnTo>
                  <a:pt x="1049" y="2512"/>
                </a:lnTo>
                <a:lnTo>
                  <a:pt x="1039" y="2469"/>
                </a:lnTo>
                <a:lnTo>
                  <a:pt x="998" y="2447"/>
                </a:lnTo>
                <a:lnTo>
                  <a:pt x="958" y="2447"/>
                </a:lnTo>
                <a:lnTo>
                  <a:pt x="918" y="2425"/>
                </a:lnTo>
                <a:lnTo>
                  <a:pt x="877" y="2404"/>
                </a:lnTo>
                <a:lnTo>
                  <a:pt x="837" y="2415"/>
                </a:lnTo>
                <a:lnTo>
                  <a:pt x="797" y="2404"/>
                </a:lnTo>
                <a:lnTo>
                  <a:pt x="777" y="2360"/>
                </a:lnTo>
                <a:lnTo>
                  <a:pt x="797" y="2317"/>
                </a:lnTo>
                <a:lnTo>
                  <a:pt x="807" y="2273"/>
                </a:lnTo>
                <a:lnTo>
                  <a:pt x="716" y="2241"/>
                </a:lnTo>
                <a:lnTo>
                  <a:pt x="676" y="2230"/>
                </a:lnTo>
                <a:lnTo>
                  <a:pt x="645" y="2186"/>
                </a:lnTo>
                <a:lnTo>
                  <a:pt x="605" y="2164"/>
                </a:lnTo>
                <a:lnTo>
                  <a:pt x="565" y="2153"/>
                </a:lnTo>
                <a:lnTo>
                  <a:pt x="524" y="2132"/>
                </a:lnTo>
                <a:lnTo>
                  <a:pt x="484" y="2110"/>
                </a:lnTo>
                <a:lnTo>
                  <a:pt x="444" y="2110"/>
                </a:lnTo>
                <a:lnTo>
                  <a:pt x="403" y="2099"/>
                </a:lnTo>
                <a:lnTo>
                  <a:pt x="363" y="2099"/>
                </a:lnTo>
                <a:lnTo>
                  <a:pt x="343" y="2056"/>
                </a:lnTo>
                <a:lnTo>
                  <a:pt x="343" y="2012"/>
                </a:lnTo>
                <a:lnTo>
                  <a:pt x="303" y="2001"/>
                </a:lnTo>
                <a:lnTo>
                  <a:pt x="282" y="1958"/>
                </a:lnTo>
                <a:lnTo>
                  <a:pt x="242" y="1914"/>
                </a:lnTo>
                <a:lnTo>
                  <a:pt x="222" y="1871"/>
                </a:lnTo>
                <a:lnTo>
                  <a:pt x="242" y="1827"/>
                </a:lnTo>
                <a:lnTo>
                  <a:pt x="282" y="1827"/>
                </a:lnTo>
                <a:lnTo>
                  <a:pt x="313" y="1871"/>
                </a:lnTo>
                <a:lnTo>
                  <a:pt x="353" y="1903"/>
                </a:lnTo>
                <a:lnTo>
                  <a:pt x="393" y="1925"/>
                </a:lnTo>
                <a:lnTo>
                  <a:pt x="403" y="1969"/>
                </a:lnTo>
                <a:lnTo>
                  <a:pt x="444" y="2012"/>
                </a:lnTo>
                <a:lnTo>
                  <a:pt x="484" y="2023"/>
                </a:lnTo>
                <a:lnTo>
                  <a:pt x="524" y="2066"/>
                </a:lnTo>
                <a:lnTo>
                  <a:pt x="555" y="2110"/>
                </a:lnTo>
                <a:lnTo>
                  <a:pt x="595" y="2121"/>
                </a:lnTo>
                <a:lnTo>
                  <a:pt x="635" y="2121"/>
                </a:lnTo>
                <a:lnTo>
                  <a:pt x="676" y="2121"/>
                </a:lnTo>
                <a:lnTo>
                  <a:pt x="716" y="2099"/>
                </a:lnTo>
                <a:lnTo>
                  <a:pt x="756" y="2066"/>
                </a:lnTo>
                <a:lnTo>
                  <a:pt x="797" y="2056"/>
                </a:lnTo>
                <a:lnTo>
                  <a:pt x="837" y="2077"/>
                </a:lnTo>
                <a:lnTo>
                  <a:pt x="877" y="2110"/>
                </a:lnTo>
                <a:lnTo>
                  <a:pt x="918" y="2110"/>
                </a:lnTo>
                <a:lnTo>
                  <a:pt x="958" y="2110"/>
                </a:lnTo>
                <a:lnTo>
                  <a:pt x="998" y="2121"/>
                </a:lnTo>
                <a:lnTo>
                  <a:pt x="1029" y="2164"/>
                </a:lnTo>
                <a:lnTo>
                  <a:pt x="1069" y="2164"/>
                </a:lnTo>
                <a:lnTo>
                  <a:pt x="1109" y="2153"/>
                </a:lnTo>
                <a:lnTo>
                  <a:pt x="1150" y="2143"/>
                </a:lnTo>
                <a:lnTo>
                  <a:pt x="1190" y="2143"/>
                </a:lnTo>
                <a:lnTo>
                  <a:pt x="1190" y="2186"/>
                </a:lnTo>
                <a:lnTo>
                  <a:pt x="1180" y="2230"/>
                </a:lnTo>
                <a:lnTo>
                  <a:pt x="1170" y="2273"/>
                </a:lnTo>
                <a:lnTo>
                  <a:pt x="1180" y="2317"/>
                </a:lnTo>
                <a:lnTo>
                  <a:pt x="1220" y="2349"/>
                </a:lnTo>
                <a:lnTo>
                  <a:pt x="1261" y="2393"/>
                </a:lnTo>
                <a:lnTo>
                  <a:pt x="1301" y="2404"/>
                </a:lnTo>
                <a:lnTo>
                  <a:pt x="1321" y="2360"/>
                </a:lnTo>
                <a:lnTo>
                  <a:pt x="1321" y="2317"/>
                </a:lnTo>
                <a:lnTo>
                  <a:pt x="1301" y="2273"/>
                </a:lnTo>
                <a:lnTo>
                  <a:pt x="1291" y="2230"/>
                </a:lnTo>
                <a:lnTo>
                  <a:pt x="1321" y="2186"/>
                </a:lnTo>
                <a:lnTo>
                  <a:pt x="1361" y="2164"/>
                </a:lnTo>
                <a:lnTo>
                  <a:pt x="1402" y="2164"/>
                </a:lnTo>
                <a:lnTo>
                  <a:pt x="1402" y="2121"/>
                </a:lnTo>
                <a:lnTo>
                  <a:pt x="1392" y="2077"/>
                </a:lnTo>
                <a:lnTo>
                  <a:pt x="1442" y="2066"/>
                </a:lnTo>
                <a:lnTo>
                  <a:pt x="1482" y="2066"/>
                </a:lnTo>
                <a:lnTo>
                  <a:pt x="1523" y="2077"/>
                </a:lnTo>
                <a:lnTo>
                  <a:pt x="1553" y="2034"/>
                </a:lnTo>
                <a:lnTo>
                  <a:pt x="1553" y="1990"/>
                </a:lnTo>
                <a:lnTo>
                  <a:pt x="1553" y="1947"/>
                </a:lnTo>
                <a:lnTo>
                  <a:pt x="1593" y="1914"/>
                </a:lnTo>
                <a:lnTo>
                  <a:pt x="1644" y="1914"/>
                </a:lnTo>
                <a:lnTo>
                  <a:pt x="1694" y="1903"/>
                </a:lnTo>
                <a:lnTo>
                  <a:pt x="1745" y="1903"/>
                </a:lnTo>
                <a:lnTo>
                  <a:pt x="1785" y="1903"/>
                </a:lnTo>
                <a:lnTo>
                  <a:pt x="1825" y="1882"/>
                </a:lnTo>
                <a:lnTo>
                  <a:pt x="1866" y="1882"/>
                </a:lnTo>
                <a:lnTo>
                  <a:pt x="1896" y="1838"/>
                </a:lnTo>
                <a:lnTo>
                  <a:pt x="1896" y="1795"/>
                </a:lnTo>
                <a:lnTo>
                  <a:pt x="1886" y="1751"/>
                </a:lnTo>
                <a:lnTo>
                  <a:pt x="1886" y="1708"/>
                </a:lnTo>
                <a:lnTo>
                  <a:pt x="1896" y="1664"/>
                </a:lnTo>
                <a:lnTo>
                  <a:pt x="1886" y="1621"/>
                </a:lnTo>
                <a:lnTo>
                  <a:pt x="1886" y="1577"/>
                </a:lnTo>
                <a:lnTo>
                  <a:pt x="1926" y="1555"/>
                </a:lnTo>
                <a:lnTo>
                  <a:pt x="1977" y="1555"/>
                </a:lnTo>
                <a:lnTo>
                  <a:pt x="2017" y="1555"/>
                </a:lnTo>
                <a:lnTo>
                  <a:pt x="2017" y="1512"/>
                </a:lnTo>
                <a:lnTo>
                  <a:pt x="2047" y="1468"/>
                </a:lnTo>
                <a:lnTo>
                  <a:pt x="2098" y="1436"/>
                </a:lnTo>
                <a:lnTo>
                  <a:pt x="2108" y="1392"/>
                </a:lnTo>
                <a:lnTo>
                  <a:pt x="2108" y="1349"/>
                </a:lnTo>
                <a:lnTo>
                  <a:pt x="2148" y="1316"/>
                </a:lnTo>
                <a:lnTo>
                  <a:pt x="2188" y="1305"/>
                </a:lnTo>
                <a:lnTo>
                  <a:pt x="2178" y="1349"/>
                </a:lnTo>
                <a:lnTo>
                  <a:pt x="2168" y="1392"/>
                </a:lnTo>
                <a:lnTo>
                  <a:pt x="2148" y="1436"/>
                </a:lnTo>
                <a:lnTo>
                  <a:pt x="2148" y="1479"/>
                </a:lnTo>
                <a:lnTo>
                  <a:pt x="2148" y="1523"/>
                </a:lnTo>
                <a:lnTo>
                  <a:pt x="2138" y="1566"/>
                </a:lnTo>
                <a:lnTo>
                  <a:pt x="2178" y="1555"/>
                </a:lnTo>
                <a:lnTo>
                  <a:pt x="2209" y="1512"/>
                </a:lnTo>
                <a:lnTo>
                  <a:pt x="2249" y="1544"/>
                </a:lnTo>
                <a:lnTo>
                  <a:pt x="2289" y="1566"/>
                </a:lnTo>
                <a:lnTo>
                  <a:pt x="2299" y="1523"/>
                </a:lnTo>
                <a:lnTo>
                  <a:pt x="2340" y="1501"/>
                </a:lnTo>
                <a:lnTo>
                  <a:pt x="2360" y="1457"/>
                </a:lnTo>
                <a:lnTo>
                  <a:pt x="2350" y="1414"/>
                </a:lnTo>
                <a:lnTo>
                  <a:pt x="2350" y="1370"/>
                </a:lnTo>
                <a:lnTo>
                  <a:pt x="2309" y="1360"/>
                </a:lnTo>
                <a:lnTo>
                  <a:pt x="2279" y="1316"/>
                </a:lnTo>
                <a:lnTo>
                  <a:pt x="2279" y="1262"/>
                </a:lnTo>
                <a:lnTo>
                  <a:pt x="2279" y="1218"/>
                </a:lnTo>
                <a:lnTo>
                  <a:pt x="2289" y="1175"/>
                </a:lnTo>
                <a:lnTo>
                  <a:pt x="2289" y="1131"/>
                </a:lnTo>
                <a:lnTo>
                  <a:pt x="2279" y="1088"/>
                </a:lnTo>
                <a:lnTo>
                  <a:pt x="2239" y="1077"/>
                </a:lnTo>
                <a:lnTo>
                  <a:pt x="2198" y="1099"/>
                </a:lnTo>
                <a:lnTo>
                  <a:pt x="2158" y="1088"/>
                </a:lnTo>
                <a:lnTo>
                  <a:pt x="2118" y="1044"/>
                </a:lnTo>
                <a:lnTo>
                  <a:pt x="2098" y="1001"/>
                </a:lnTo>
                <a:lnTo>
                  <a:pt x="2108" y="957"/>
                </a:lnTo>
                <a:lnTo>
                  <a:pt x="2098" y="914"/>
                </a:lnTo>
                <a:lnTo>
                  <a:pt x="2077" y="870"/>
                </a:lnTo>
                <a:lnTo>
                  <a:pt x="2067" y="827"/>
                </a:lnTo>
                <a:lnTo>
                  <a:pt x="2077" y="783"/>
                </a:lnTo>
                <a:lnTo>
                  <a:pt x="2077" y="740"/>
                </a:lnTo>
                <a:lnTo>
                  <a:pt x="2077" y="696"/>
                </a:lnTo>
                <a:lnTo>
                  <a:pt x="2077" y="653"/>
                </a:lnTo>
                <a:lnTo>
                  <a:pt x="2108" y="609"/>
                </a:lnTo>
                <a:lnTo>
                  <a:pt x="2128" y="566"/>
                </a:lnTo>
                <a:lnTo>
                  <a:pt x="2128" y="522"/>
                </a:lnTo>
                <a:lnTo>
                  <a:pt x="2108" y="479"/>
                </a:lnTo>
                <a:lnTo>
                  <a:pt x="2067" y="457"/>
                </a:lnTo>
                <a:lnTo>
                  <a:pt x="2027" y="424"/>
                </a:lnTo>
                <a:lnTo>
                  <a:pt x="1987" y="402"/>
                </a:lnTo>
                <a:lnTo>
                  <a:pt x="1946" y="402"/>
                </a:lnTo>
                <a:lnTo>
                  <a:pt x="1906" y="402"/>
                </a:lnTo>
                <a:lnTo>
                  <a:pt x="1876" y="359"/>
                </a:lnTo>
                <a:lnTo>
                  <a:pt x="1906" y="315"/>
                </a:lnTo>
                <a:lnTo>
                  <a:pt x="1896" y="272"/>
                </a:lnTo>
                <a:lnTo>
                  <a:pt x="1906" y="228"/>
                </a:lnTo>
                <a:lnTo>
                  <a:pt x="1926" y="185"/>
                </a:lnTo>
                <a:lnTo>
                  <a:pt x="1876" y="174"/>
                </a:lnTo>
                <a:lnTo>
                  <a:pt x="1835" y="174"/>
                </a:lnTo>
                <a:lnTo>
                  <a:pt x="1785" y="163"/>
                </a:lnTo>
                <a:lnTo>
                  <a:pt x="1755" y="120"/>
                </a:lnTo>
                <a:lnTo>
                  <a:pt x="1714" y="76"/>
                </a:lnTo>
                <a:lnTo>
                  <a:pt x="1674" y="65"/>
                </a:lnTo>
                <a:lnTo>
                  <a:pt x="1634" y="54"/>
                </a:lnTo>
                <a:lnTo>
                  <a:pt x="1644" y="11"/>
                </a:lnTo>
                <a:lnTo>
                  <a:pt x="1684" y="0"/>
                </a:lnTo>
                <a:lnTo>
                  <a:pt x="1735" y="0"/>
                </a:lnTo>
                <a:lnTo>
                  <a:pt x="1755" y="44"/>
                </a:lnTo>
                <a:lnTo>
                  <a:pt x="1805" y="65"/>
                </a:lnTo>
                <a:lnTo>
                  <a:pt x="1846" y="65"/>
                </a:lnTo>
                <a:lnTo>
                  <a:pt x="1886" y="76"/>
                </a:lnTo>
                <a:lnTo>
                  <a:pt x="1936" y="87"/>
                </a:lnTo>
                <a:lnTo>
                  <a:pt x="1967" y="131"/>
                </a:lnTo>
                <a:lnTo>
                  <a:pt x="1967" y="174"/>
                </a:lnTo>
                <a:lnTo>
                  <a:pt x="2007" y="185"/>
                </a:lnTo>
                <a:lnTo>
                  <a:pt x="2037" y="228"/>
                </a:lnTo>
                <a:lnTo>
                  <a:pt x="2077" y="228"/>
                </a:lnTo>
                <a:lnTo>
                  <a:pt x="2128" y="207"/>
                </a:lnTo>
                <a:lnTo>
                  <a:pt x="2178" y="196"/>
                </a:lnTo>
                <a:lnTo>
                  <a:pt x="2219" y="218"/>
                </a:lnTo>
                <a:lnTo>
                  <a:pt x="2219" y="261"/>
                </a:lnTo>
                <a:lnTo>
                  <a:pt x="2198" y="305"/>
                </a:lnTo>
                <a:lnTo>
                  <a:pt x="2198" y="348"/>
                </a:lnTo>
                <a:lnTo>
                  <a:pt x="2229" y="392"/>
                </a:lnTo>
                <a:lnTo>
                  <a:pt x="2269" y="392"/>
                </a:lnTo>
                <a:lnTo>
                  <a:pt x="2309" y="402"/>
                </a:lnTo>
                <a:lnTo>
                  <a:pt x="2350" y="446"/>
                </a:lnTo>
                <a:lnTo>
                  <a:pt x="2299" y="489"/>
                </a:lnTo>
                <a:lnTo>
                  <a:pt x="2259" y="500"/>
                </a:lnTo>
                <a:lnTo>
                  <a:pt x="2239" y="544"/>
                </a:lnTo>
                <a:lnTo>
                  <a:pt x="2239" y="587"/>
                </a:lnTo>
                <a:lnTo>
                  <a:pt x="2219" y="631"/>
                </a:lnTo>
                <a:lnTo>
                  <a:pt x="2188" y="674"/>
                </a:lnTo>
                <a:lnTo>
                  <a:pt x="2148" y="696"/>
                </a:lnTo>
                <a:lnTo>
                  <a:pt x="2108" y="718"/>
                </a:lnTo>
                <a:lnTo>
                  <a:pt x="2098" y="761"/>
                </a:lnTo>
                <a:lnTo>
                  <a:pt x="2098" y="805"/>
                </a:lnTo>
                <a:lnTo>
                  <a:pt x="2108" y="848"/>
                </a:lnTo>
                <a:lnTo>
                  <a:pt x="2148" y="859"/>
                </a:lnTo>
                <a:lnTo>
                  <a:pt x="2188" y="859"/>
                </a:lnTo>
                <a:lnTo>
                  <a:pt x="2229" y="848"/>
                </a:lnTo>
                <a:lnTo>
                  <a:pt x="2269" y="881"/>
                </a:lnTo>
                <a:lnTo>
                  <a:pt x="2309" y="914"/>
                </a:lnTo>
                <a:lnTo>
                  <a:pt x="2350" y="892"/>
                </a:lnTo>
                <a:lnTo>
                  <a:pt x="2360" y="848"/>
                </a:lnTo>
                <a:lnTo>
                  <a:pt x="2360" y="805"/>
                </a:lnTo>
                <a:lnTo>
                  <a:pt x="2360" y="761"/>
                </a:lnTo>
                <a:lnTo>
                  <a:pt x="2360" y="718"/>
                </a:lnTo>
                <a:lnTo>
                  <a:pt x="2400" y="707"/>
                </a:lnTo>
                <a:lnTo>
                  <a:pt x="2441" y="718"/>
                </a:lnTo>
                <a:lnTo>
                  <a:pt x="2481" y="740"/>
                </a:lnTo>
                <a:lnTo>
                  <a:pt x="2521" y="750"/>
                </a:lnTo>
                <a:lnTo>
                  <a:pt x="2562" y="707"/>
                </a:lnTo>
                <a:lnTo>
                  <a:pt x="2572" y="663"/>
                </a:lnTo>
                <a:lnTo>
                  <a:pt x="2572" y="620"/>
                </a:lnTo>
                <a:lnTo>
                  <a:pt x="2531" y="587"/>
                </a:lnTo>
                <a:lnTo>
                  <a:pt x="2491" y="587"/>
                </a:lnTo>
                <a:lnTo>
                  <a:pt x="2451" y="566"/>
                </a:lnTo>
                <a:lnTo>
                  <a:pt x="2430" y="522"/>
                </a:lnTo>
                <a:lnTo>
                  <a:pt x="2430" y="479"/>
                </a:lnTo>
                <a:lnTo>
                  <a:pt x="2430" y="424"/>
                </a:lnTo>
                <a:lnTo>
                  <a:pt x="2410" y="370"/>
                </a:lnTo>
                <a:lnTo>
                  <a:pt x="2400" y="326"/>
                </a:lnTo>
                <a:lnTo>
                  <a:pt x="2441" y="305"/>
                </a:lnTo>
                <a:lnTo>
                  <a:pt x="2481" y="305"/>
                </a:lnTo>
                <a:lnTo>
                  <a:pt x="2521" y="305"/>
                </a:lnTo>
                <a:lnTo>
                  <a:pt x="2562" y="305"/>
                </a:lnTo>
                <a:lnTo>
                  <a:pt x="2602" y="315"/>
                </a:lnTo>
                <a:lnTo>
                  <a:pt x="2642" y="272"/>
                </a:lnTo>
                <a:lnTo>
                  <a:pt x="2672" y="228"/>
                </a:lnTo>
                <a:lnTo>
                  <a:pt x="2713" y="207"/>
                </a:lnTo>
                <a:lnTo>
                  <a:pt x="2753" y="196"/>
                </a:lnTo>
                <a:lnTo>
                  <a:pt x="2794" y="163"/>
                </a:lnTo>
                <a:lnTo>
                  <a:pt x="2834" y="141"/>
                </a:lnTo>
                <a:lnTo>
                  <a:pt x="2874" y="163"/>
                </a:lnTo>
                <a:lnTo>
                  <a:pt x="2915" y="196"/>
                </a:lnTo>
                <a:lnTo>
                  <a:pt x="2955" y="185"/>
                </a:lnTo>
                <a:lnTo>
                  <a:pt x="2995" y="174"/>
                </a:lnTo>
                <a:lnTo>
                  <a:pt x="3036" y="163"/>
                </a:lnTo>
                <a:lnTo>
                  <a:pt x="3076" y="196"/>
                </a:lnTo>
                <a:lnTo>
                  <a:pt x="3116" y="218"/>
                </a:lnTo>
                <a:lnTo>
                  <a:pt x="3167" y="207"/>
                </a:lnTo>
                <a:lnTo>
                  <a:pt x="3207" y="196"/>
                </a:lnTo>
                <a:lnTo>
                  <a:pt x="3247" y="218"/>
                </a:lnTo>
                <a:lnTo>
                  <a:pt x="3267" y="261"/>
                </a:lnTo>
                <a:lnTo>
                  <a:pt x="3267" y="305"/>
                </a:lnTo>
                <a:lnTo>
                  <a:pt x="3257" y="348"/>
                </a:lnTo>
                <a:lnTo>
                  <a:pt x="3227" y="392"/>
                </a:lnTo>
                <a:lnTo>
                  <a:pt x="3207" y="435"/>
                </a:lnTo>
                <a:lnTo>
                  <a:pt x="3197" y="479"/>
                </a:lnTo>
                <a:lnTo>
                  <a:pt x="3157" y="511"/>
                </a:lnTo>
                <a:lnTo>
                  <a:pt x="3207" y="544"/>
                </a:lnTo>
                <a:lnTo>
                  <a:pt x="3247" y="555"/>
                </a:lnTo>
                <a:lnTo>
                  <a:pt x="3288" y="566"/>
                </a:lnTo>
                <a:lnTo>
                  <a:pt x="3318" y="609"/>
                </a:lnTo>
                <a:lnTo>
                  <a:pt x="3348" y="653"/>
                </a:lnTo>
                <a:lnTo>
                  <a:pt x="3308" y="674"/>
                </a:lnTo>
                <a:lnTo>
                  <a:pt x="3267" y="674"/>
                </a:lnTo>
                <a:lnTo>
                  <a:pt x="3227" y="674"/>
                </a:lnTo>
                <a:lnTo>
                  <a:pt x="3187" y="707"/>
                </a:lnTo>
                <a:lnTo>
                  <a:pt x="3177" y="750"/>
                </a:lnTo>
                <a:lnTo>
                  <a:pt x="3136" y="783"/>
                </a:lnTo>
                <a:lnTo>
                  <a:pt x="3086" y="783"/>
                </a:lnTo>
                <a:lnTo>
                  <a:pt x="3046" y="783"/>
                </a:lnTo>
                <a:lnTo>
                  <a:pt x="2995" y="783"/>
                </a:lnTo>
                <a:lnTo>
                  <a:pt x="2955" y="783"/>
                </a:lnTo>
                <a:lnTo>
                  <a:pt x="2915" y="783"/>
                </a:lnTo>
                <a:lnTo>
                  <a:pt x="2864" y="783"/>
                </a:lnTo>
                <a:lnTo>
                  <a:pt x="2824" y="783"/>
                </a:lnTo>
                <a:lnTo>
                  <a:pt x="2783" y="783"/>
                </a:lnTo>
                <a:lnTo>
                  <a:pt x="2743" y="805"/>
                </a:lnTo>
                <a:lnTo>
                  <a:pt x="2733" y="848"/>
                </a:lnTo>
                <a:lnTo>
                  <a:pt x="2783" y="881"/>
                </a:lnTo>
                <a:lnTo>
                  <a:pt x="2824" y="881"/>
                </a:lnTo>
                <a:lnTo>
                  <a:pt x="2864" y="870"/>
                </a:lnTo>
                <a:lnTo>
                  <a:pt x="2884" y="914"/>
                </a:lnTo>
                <a:lnTo>
                  <a:pt x="2894" y="957"/>
                </a:lnTo>
                <a:lnTo>
                  <a:pt x="2894" y="1011"/>
                </a:lnTo>
                <a:lnTo>
                  <a:pt x="2904" y="1055"/>
                </a:lnTo>
                <a:lnTo>
                  <a:pt x="2975" y="1055"/>
                </a:lnTo>
                <a:lnTo>
                  <a:pt x="3015" y="1044"/>
                </a:lnTo>
                <a:lnTo>
                  <a:pt x="3056" y="1033"/>
                </a:lnTo>
                <a:lnTo>
                  <a:pt x="3096" y="1055"/>
                </a:lnTo>
                <a:lnTo>
                  <a:pt x="3136" y="1055"/>
                </a:lnTo>
                <a:lnTo>
                  <a:pt x="3167" y="1011"/>
                </a:lnTo>
                <a:lnTo>
                  <a:pt x="3207" y="990"/>
                </a:lnTo>
                <a:lnTo>
                  <a:pt x="3247" y="968"/>
                </a:lnTo>
                <a:lnTo>
                  <a:pt x="3288" y="946"/>
                </a:lnTo>
                <a:lnTo>
                  <a:pt x="3338" y="957"/>
                </a:lnTo>
                <a:lnTo>
                  <a:pt x="3378" y="1001"/>
                </a:lnTo>
                <a:lnTo>
                  <a:pt x="3419" y="1033"/>
                </a:lnTo>
                <a:lnTo>
                  <a:pt x="3459" y="1033"/>
                </a:lnTo>
                <a:lnTo>
                  <a:pt x="3499" y="1033"/>
                </a:lnTo>
                <a:lnTo>
                  <a:pt x="3540" y="1011"/>
                </a:lnTo>
                <a:lnTo>
                  <a:pt x="3580" y="1001"/>
                </a:lnTo>
                <a:lnTo>
                  <a:pt x="3620" y="1001"/>
                </a:lnTo>
                <a:lnTo>
                  <a:pt x="3661" y="1011"/>
                </a:lnTo>
                <a:lnTo>
                  <a:pt x="3681" y="1066"/>
                </a:lnTo>
                <a:lnTo>
                  <a:pt x="3691" y="1109"/>
                </a:lnTo>
                <a:lnTo>
                  <a:pt x="3691" y="1153"/>
                </a:lnTo>
                <a:lnTo>
                  <a:pt x="3681" y="1196"/>
                </a:lnTo>
                <a:lnTo>
                  <a:pt x="3711" y="1240"/>
                </a:lnTo>
                <a:lnTo>
                  <a:pt x="3741" y="1283"/>
                </a:lnTo>
                <a:lnTo>
                  <a:pt x="3741" y="1327"/>
                </a:lnTo>
                <a:lnTo>
                  <a:pt x="3741" y="1381"/>
                </a:lnTo>
                <a:lnTo>
                  <a:pt x="3752" y="1425"/>
                </a:lnTo>
                <a:lnTo>
                  <a:pt x="3752" y="1468"/>
                </a:lnTo>
                <a:lnTo>
                  <a:pt x="3701" y="1490"/>
                </a:lnTo>
                <a:lnTo>
                  <a:pt x="3641" y="1501"/>
                </a:lnTo>
                <a:lnTo>
                  <a:pt x="3610" y="1544"/>
                </a:lnTo>
                <a:lnTo>
                  <a:pt x="3610" y="1588"/>
                </a:lnTo>
                <a:lnTo>
                  <a:pt x="3620" y="1631"/>
                </a:lnTo>
                <a:lnTo>
                  <a:pt x="3661" y="1664"/>
                </a:lnTo>
                <a:lnTo>
                  <a:pt x="3701" y="1686"/>
                </a:lnTo>
                <a:lnTo>
                  <a:pt x="3741" y="1675"/>
                </a:lnTo>
                <a:lnTo>
                  <a:pt x="3782" y="1653"/>
                </a:lnTo>
                <a:lnTo>
                  <a:pt x="3822" y="1664"/>
                </a:lnTo>
                <a:lnTo>
                  <a:pt x="3842" y="1708"/>
                </a:lnTo>
                <a:lnTo>
                  <a:pt x="3852" y="1751"/>
                </a:lnTo>
                <a:lnTo>
                  <a:pt x="3822" y="1795"/>
                </a:lnTo>
                <a:lnTo>
                  <a:pt x="3822" y="1838"/>
                </a:lnTo>
                <a:lnTo>
                  <a:pt x="3832" y="1892"/>
                </a:lnTo>
                <a:lnTo>
                  <a:pt x="3873" y="1903"/>
                </a:lnTo>
                <a:lnTo>
                  <a:pt x="3893" y="1947"/>
                </a:lnTo>
                <a:lnTo>
                  <a:pt x="3943" y="1969"/>
                </a:lnTo>
                <a:lnTo>
                  <a:pt x="3994" y="1969"/>
                </a:lnTo>
                <a:lnTo>
                  <a:pt x="4044" y="1958"/>
                </a:lnTo>
                <a:lnTo>
                  <a:pt x="4084" y="1958"/>
                </a:lnTo>
                <a:lnTo>
                  <a:pt x="4125" y="1958"/>
                </a:lnTo>
                <a:lnTo>
                  <a:pt x="4135" y="1914"/>
                </a:lnTo>
                <a:lnTo>
                  <a:pt x="4135" y="1871"/>
                </a:lnTo>
                <a:lnTo>
                  <a:pt x="4175" y="1827"/>
                </a:lnTo>
                <a:lnTo>
                  <a:pt x="4175" y="1784"/>
                </a:lnTo>
                <a:lnTo>
                  <a:pt x="4215" y="1751"/>
                </a:lnTo>
                <a:lnTo>
                  <a:pt x="4256" y="1718"/>
                </a:lnTo>
                <a:lnTo>
                  <a:pt x="4256" y="1675"/>
                </a:lnTo>
                <a:lnTo>
                  <a:pt x="4256" y="1631"/>
                </a:lnTo>
                <a:lnTo>
                  <a:pt x="4276" y="1588"/>
                </a:lnTo>
                <a:lnTo>
                  <a:pt x="4316" y="1566"/>
                </a:lnTo>
                <a:lnTo>
                  <a:pt x="4347" y="1621"/>
                </a:lnTo>
                <a:lnTo>
                  <a:pt x="4387" y="1653"/>
                </a:lnTo>
                <a:lnTo>
                  <a:pt x="4427" y="1642"/>
                </a:lnTo>
                <a:lnTo>
                  <a:pt x="4468" y="1631"/>
                </a:lnTo>
                <a:lnTo>
                  <a:pt x="4508" y="1642"/>
                </a:lnTo>
                <a:lnTo>
                  <a:pt x="4548" y="1664"/>
                </a:lnTo>
                <a:lnTo>
                  <a:pt x="4589" y="1631"/>
                </a:lnTo>
                <a:lnTo>
                  <a:pt x="4589" y="1588"/>
                </a:lnTo>
                <a:lnTo>
                  <a:pt x="4599" y="1544"/>
                </a:lnTo>
                <a:lnTo>
                  <a:pt x="4639" y="1523"/>
                </a:lnTo>
                <a:lnTo>
                  <a:pt x="4679" y="1523"/>
                </a:lnTo>
                <a:lnTo>
                  <a:pt x="4700" y="1479"/>
                </a:lnTo>
                <a:lnTo>
                  <a:pt x="4700" y="1436"/>
                </a:lnTo>
                <a:lnTo>
                  <a:pt x="4720" y="1392"/>
                </a:lnTo>
                <a:lnTo>
                  <a:pt x="4760" y="1360"/>
                </a:lnTo>
                <a:lnTo>
                  <a:pt x="4800" y="1349"/>
                </a:lnTo>
                <a:lnTo>
                  <a:pt x="4841" y="1349"/>
                </a:lnTo>
                <a:lnTo>
                  <a:pt x="4881" y="1316"/>
                </a:lnTo>
                <a:lnTo>
                  <a:pt x="4921" y="1305"/>
                </a:lnTo>
                <a:lnTo>
                  <a:pt x="4962" y="1305"/>
                </a:lnTo>
                <a:lnTo>
                  <a:pt x="4992" y="1360"/>
                </a:lnTo>
                <a:lnTo>
                  <a:pt x="4992" y="1403"/>
                </a:lnTo>
                <a:lnTo>
                  <a:pt x="4992" y="1447"/>
                </a:lnTo>
                <a:lnTo>
                  <a:pt x="4992" y="1490"/>
                </a:lnTo>
                <a:lnTo>
                  <a:pt x="4992" y="1534"/>
                </a:lnTo>
                <a:lnTo>
                  <a:pt x="4962" y="1577"/>
                </a:lnTo>
                <a:lnTo>
                  <a:pt x="4921" y="1566"/>
                </a:lnTo>
                <a:lnTo>
                  <a:pt x="4881" y="1544"/>
                </a:lnTo>
                <a:lnTo>
                  <a:pt x="4841" y="1555"/>
                </a:lnTo>
                <a:lnTo>
                  <a:pt x="4810" y="1599"/>
                </a:lnTo>
                <a:lnTo>
                  <a:pt x="4770" y="1631"/>
                </a:lnTo>
                <a:lnTo>
                  <a:pt x="4750" y="1675"/>
                </a:lnTo>
                <a:lnTo>
                  <a:pt x="4750" y="1718"/>
                </a:lnTo>
                <a:lnTo>
                  <a:pt x="4730" y="1762"/>
                </a:lnTo>
                <a:lnTo>
                  <a:pt x="4700" y="1805"/>
                </a:lnTo>
                <a:lnTo>
                  <a:pt x="4659" y="1849"/>
                </a:lnTo>
                <a:lnTo>
                  <a:pt x="4639" y="1892"/>
                </a:lnTo>
                <a:lnTo>
                  <a:pt x="4639" y="1936"/>
                </a:lnTo>
                <a:lnTo>
                  <a:pt x="4599" y="1936"/>
                </a:lnTo>
                <a:lnTo>
                  <a:pt x="4579" y="1990"/>
                </a:lnTo>
                <a:lnTo>
                  <a:pt x="4579" y="2034"/>
                </a:lnTo>
                <a:lnTo>
                  <a:pt x="4579" y="2077"/>
                </a:lnTo>
                <a:lnTo>
                  <a:pt x="4558" y="2121"/>
                </a:lnTo>
                <a:lnTo>
                  <a:pt x="4518" y="2132"/>
                </a:lnTo>
                <a:lnTo>
                  <a:pt x="4478" y="2132"/>
                </a:lnTo>
                <a:lnTo>
                  <a:pt x="4437" y="2143"/>
                </a:lnTo>
                <a:lnTo>
                  <a:pt x="4417" y="2186"/>
                </a:lnTo>
                <a:lnTo>
                  <a:pt x="4377" y="2219"/>
                </a:lnTo>
                <a:lnTo>
                  <a:pt x="4377" y="2262"/>
                </a:lnTo>
                <a:lnTo>
                  <a:pt x="4377" y="2317"/>
                </a:lnTo>
                <a:lnTo>
                  <a:pt x="4347" y="2360"/>
                </a:lnTo>
                <a:lnTo>
                  <a:pt x="4306" y="2415"/>
                </a:lnTo>
                <a:lnTo>
                  <a:pt x="4306" y="2469"/>
                </a:lnTo>
                <a:lnTo>
                  <a:pt x="4266" y="2491"/>
                </a:lnTo>
                <a:lnTo>
                  <a:pt x="4185" y="2491"/>
                </a:lnTo>
                <a:lnTo>
                  <a:pt x="4145" y="2491"/>
                </a:lnTo>
                <a:lnTo>
                  <a:pt x="4105" y="2502"/>
                </a:lnTo>
                <a:lnTo>
                  <a:pt x="4064" y="2512"/>
                </a:lnTo>
                <a:lnTo>
                  <a:pt x="4024" y="2491"/>
                </a:lnTo>
                <a:lnTo>
                  <a:pt x="3984" y="2458"/>
                </a:lnTo>
                <a:lnTo>
                  <a:pt x="3943" y="2458"/>
                </a:lnTo>
                <a:lnTo>
                  <a:pt x="3903" y="2458"/>
                </a:lnTo>
                <a:lnTo>
                  <a:pt x="3852" y="2480"/>
                </a:lnTo>
                <a:lnTo>
                  <a:pt x="3812" y="2469"/>
                </a:lnTo>
                <a:lnTo>
                  <a:pt x="3772" y="2458"/>
                </a:lnTo>
                <a:lnTo>
                  <a:pt x="3741" y="2545"/>
                </a:lnTo>
                <a:lnTo>
                  <a:pt x="3701" y="2578"/>
                </a:lnTo>
                <a:lnTo>
                  <a:pt x="3661" y="2578"/>
                </a:lnTo>
                <a:lnTo>
                  <a:pt x="3651" y="2534"/>
                </a:lnTo>
                <a:lnTo>
                  <a:pt x="3661" y="2491"/>
                </a:lnTo>
                <a:lnTo>
                  <a:pt x="3661" y="2447"/>
                </a:lnTo>
                <a:lnTo>
                  <a:pt x="3661" y="2404"/>
                </a:lnTo>
                <a:lnTo>
                  <a:pt x="3570" y="2360"/>
                </a:lnTo>
                <a:lnTo>
                  <a:pt x="3560" y="2317"/>
                </a:lnTo>
                <a:lnTo>
                  <a:pt x="3570" y="2273"/>
                </a:lnTo>
                <a:lnTo>
                  <a:pt x="3590" y="2230"/>
                </a:lnTo>
                <a:lnTo>
                  <a:pt x="3600" y="2175"/>
                </a:lnTo>
                <a:lnTo>
                  <a:pt x="3600" y="2121"/>
                </a:lnTo>
                <a:lnTo>
                  <a:pt x="3590" y="2077"/>
                </a:lnTo>
                <a:lnTo>
                  <a:pt x="3580" y="2023"/>
                </a:lnTo>
                <a:lnTo>
                  <a:pt x="3580" y="1979"/>
                </a:lnTo>
                <a:lnTo>
                  <a:pt x="3550" y="1936"/>
                </a:lnTo>
                <a:lnTo>
                  <a:pt x="3530" y="1892"/>
                </a:lnTo>
                <a:lnTo>
                  <a:pt x="3550" y="1849"/>
                </a:lnTo>
                <a:lnTo>
                  <a:pt x="3570" y="1805"/>
                </a:lnTo>
                <a:lnTo>
                  <a:pt x="3580" y="1762"/>
                </a:lnTo>
                <a:lnTo>
                  <a:pt x="3570" y="1675"/>
                </a:lnTo>
                <a:lnTo>
                  <a:pt x="3570" y="1631"/>
                </a:lnTo>
                <a:lnTo>
                  <a:pt x="3560" y="1577"/>
                </a:lnTo>
                <a:lnTo>
                  <a:pt x="3520" y="1544"/>
                </a:lnTo>
                <a:lnTo>
                  <a:pt x="3469" y="1566"/>
                </a:lnTo>
                <a:lnTo>
                  <a:pt x="3429" y="1588"/>
                </a:lnTo>
                <a:lnTo>
                  <a:pt x="3389" y="1588"/>
                </a:lnTo>
                <a:lnTo>
                  <a:pt x="3348" y="1566"/>
                </a:lnTo>
                <a:lnTo>
                  <a:pt x="3308" y="1544"/>
                </a:lnTo>
                <a:lnTo>
                  <a:pt x="3267" y="1577"/>
                </a:lnTo>
                <a:lnTo>
                  <a:pt x="3237" y="1621"/>
                </a:lnTo>
                <a:lnTo>
                  <a:pt x="3197" y="1631"/>
                </a:lnTo>
                <a:lnTo>
                  <a:pt x="3146" y="1610"/>
                </a:lnTo>
                <a:lnTo>
                  <a:pt x="3106" y="1599"/>
                </a:lnTo>
                <a:lnTo>
                  <a:pt x="3066" y="1642"/>
                </a:lnTo>
                <a:lnTo>
                  <a:pt x="3046" y="1686"/>
                </a:lnTo>
                <a:lnTo>
                  <a:pt x="3025" y="1729"/>
                </a:lnTo>
                <a:lnTo>
                  <a:pt x="3005" y="1773"/>
                </a:lnTo>
                <a:lnTo>
                  <a:pt x="2995" y="1816"/>
                </a:lnTo>
                <a:lnTo>
                  <a:pt x="2945" y="1816"/>
                </a:lnTo>
                <a:lnTo>
                  <a:pt x="2904" y="1816"/>
                </a:lnTo>
                <a:lnTo>
                  <a:pt x="2894" y="1773"/>
                </a:lnTo>
                <a:lnTo>
                  <a:pt x="2904" y="1729"/>
                </a:lnTo>
                <a:lnTo>
                  <a:pt x="2904" y="1686"/>
                </a:lnTo>
                <a:lnTo>
                  <a:pt x="2864" y="1675"/>
                </a:lnTo>
                <a:lnTo>
                  <a:pt x="2824" y="1664"/>
                </a:lnTo>
                <a:lnTo>
                  <a:pt x="2814" y="1610"/>
                </a:lnTo>
                <a:lnTo>
                  <a:pt x="2824" y="1566"/>
                </a:lnTo>
                <a:lnTo>
                  <a:pt x="2824" y="1512"/>
                </a:lnTo>
                <a:lnTo>
                  <a:pt x="2824" y="1468"/>
                </a:lnTo>
                <a:lnTo>
                  <a:pt x="2834" y="1425"/>
                </a:lnTo>
                <a:lnTo>
                  <a:pt x="2834" y="1381"/>
                </a:lnTo>
                <a:lnTo>
                  <a:pt x="2794" y="1360"/>
                </a:lnTo>
                <a:lnTo>
                  <a:pt x="2753" y="1338"/>
                </a:lnTo>
                <a:lnTo>
                  <a:pt x="2703" y="1338"/>
                </a:lnTo>
                <a:lnTo>
                  <a:pt x="2662" y="1338"/>
                </a:lnTo>
                <a:lnTo>
                  <a:pt x="2622" y="1305"/>
                </a:lnTo>
                <a:lnTo>
                  <a:pt x="2582" y="1294"/>
                </a:lnTo>
                <a:lnTo>
                  <a:pt x="2521" y="1294"/>
                </a:lnTo>
                <a:lnTo>
                  <a:pt x="2491" y="1338"/>
                </a:lnTo>
                <a:lnTo>
                  <a:pt x="2451" y="1381"/>
                </a:lnTo>
                <a:lnTo>
                  <a:pt x="2451" y="1425"/>
                </a:lnTo>
                <a:lnTo>
                  <a:pt x="2451" y="1468"/>
                </a:lnTo>
                <a:lnTo>
                  <a:pt x="2410" y="1512"/>
                </a:lnTo>
                <a:lnTo>
                  <a:pt x="2400" y="1555"/>
                </a:lnTo>
                <a:lnTo>
                  <a:pt x="2360" y="1566"/>
                </a:lnTo>
                <a:lnTo>
                  <a:pt x="2320" y="1555"/>
                </a:lnTo>
                <a:lnTo>
                  <a:pt x="2279" y="1577"/>
                </a:lnTo>
                <a:lnTo>
                  <a:pt x="2239" y="1599"/>
                </a:lnTo>
                <a:lnTo>
                  <a:pt x="2229" y="1653"/>
                </a:lnTo>
                <a:lnTo>
                  <a:pt x="2239" y="1697"/>
                </a:lnTo>
                <a:lnTo>
                  <a:pt x="2239" y="1740"/>
                </a:lnTo>
                <a:lnTo>
                  <a:pt x="2219" y="1784"/>
                </a:lnTo>
                <a:lnTo>
                  <a:pt x="2188" y="1827"/>
                </a:lnTo>
                <a:lnTo>
                  <a:pt x="2178" y="1871"/>
                </a:lnTo>
                <a:lnTo>
                  <a:pt x="2168" y="1914"/>
                </a:lnTo>
                <a:lnTo>
                  <a:pt x="2168" y="1958"/>
                </a:lnTo>
                <a:lnTo>
                  <a:pt x="2158" y="2001"/>
                </a:lnTo>
                <a:lnTo>
                  <a:pt x="2128" y="2045"/>
                </a:lnTo>
                <a:lnTo>
                  <a:pt x="2088" y="2088"/>
                </a:lnTo>
                <a:lnTo>
                  <a:pt x="2047" y="2088"/>
                </a:lnTo>
                <a:lnTo>
                  <a:pt x="2007" y="2077"/>
                </a:lnTo>
                <a:lnTo>
                  <a:pt x="1967" y="2099"/>
                </a:lnTo>
                <a:lnTo>
                  <a:pt x="1926" y="2143"/>
                </a:lnTo>
                <a:lnTo>
                  <a:pt x="1896" y="2197"/>
                </a:lnTo>
                <a:lnTo>
                  <a:pt x="1896" y="2241"/>
                </a:lnTo>
                <a:lnTo>
                  <a:pt x="1896" y="2284"/>
                </a:lnTo>
                <a:lnTo>
                  <a:pt x="1896" y="2328"/>
                </a:lnTo>
                <a:lnTo>
                  <a:pt x="1886" y="2371"/>
                </a:lnTo>
                <a:lnTo>
                  <a:pt x="1916" y="2415"/>
                </a:lnTo>
                <a:lnTo>
                  <a:pt x="1956" y="2447"/>
                </a:lnTo>
                <a:lnTo>
                  <a:pt x="1967" y="2491"/>
                </a:lnTo>
                <a:lnTo>
                  <a:pt x="1946" y="2534"/>
                </a:lnTo>
                <a:lnTo>
                  <a:pt x="1926" y="2589"/>
                </a:lnTo>
                <a:lnTo>
                  <a:pt x="1876" y="2610"/>
                </a:lnTo>
                <a:lnTo>
                  <a:pt x="1835" y="2610"/>
                </a:lnTo>
                <a:lnTo>
                  <a:pt x="1795" y="2643"/>
                </a:lnTo>
                <a:lnTo>
                  <a:pt x="1755" y="2643"/>
                </a:lnTo>
                <a:lnTo>
                  <a:pt x="1714" y="2643"/>
                </a:lnTo>
                <a:lnTo>
                  <a:pt x="1674" y="2621"/>
                </a:lnTo>
                <a:lnTo>
                  <a:pt x="1634" y="2621"/>
                </a:lnTo>
                <a:lnTo>
                  <a:pt x="1593" y="2643"/>
                </a:lnTo>
                <a:lnTo>
                  <a:pt x="1553" y="2589"/>
                </a:lnTo>
                <a:lnTo>
                  <a:pt x="1543" y="2545"/>
                </a:lnTo>
                <a:lnTo>
                  <a:pt x="1493" y="2545"/>
                </a:lnTo>
                <a:lnTo>
                  <a:pt x="1472" y="2502"/>
                </a:lnTo>
                <a:lnTo>
                  <a:pt x="1432" y="2469"/>
                </a:lnTo>
                <a:lnTo>
                  <a:pt x="1392" y="2436"/>
                </a:lnTo>
                <a:lnTo>
                  <a:pt x="1351" y="2436"/>
                </a:lnTo>
                <a:lnTo>
                  <a:pt x="1311" y="2425"/>
                </a:lnTo>
                <a:lnTo>
                  <a:pt x="1271" y="2415"/>
                </a:lnTo>
                <a:lnTo>
                  <a:pt x="1220" y="2458"/>
                </a:lnTo>
                <a:lnTo>
                  <a:pt x="1240" y="2415"/>
                </a:lnTo>
              </a:path>
            </a:pathLst>
          </a:custGeom>
          <a:solidFill>
            <a:srgbClr val="585858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33" name="Freeform 9"/>
          <p:cNvSpPr>
            <a:spLocks/>
          </p:cNvSpPr>
          <p:nvPr/>
        </p:nvSpPr>
        <p:spPr bwMode="auto">
          <a:xfrm>
            <a:off x="923767" y="926577"/>
            <a:ext cx="1173480" cy="1088495"/>
          </a:xfrm>
          <a:custGeom>
            <a:avLst/>
            <a:gdLst/>
            <a:ahLst/>
            <a:cxnLst>
              <a:cxn ang="0">
                <a:pos x="154" y="44"/>
              </a:cxn>
              <a:cxn ang="0">
                <a:pos x="168" y="102"/>
              </a:cxn>
              <a:cxn ang="0">
                <a:pos x="174" y="160"/>
              </a:cxn>
              <a:cxn ang="0">
                <a:pos x="201" y="226"/>
              </a:cxn>
              <a:cxn ang="0">
                <a:pos x="208" y="291"/>
              </a:cxn>
              <a:cxn ang="0">
                <a:pos x="221" y="349"/>
              </a:cxn>
              <a:cxn ang="0">
                <a:pos x="228" y="415"/>
              </a:cxn>
              <a:cxn ang="0">
                <a:pos x="221" y="473"/>
              </a:cxn>
              <a:cxn ang="0">
                <a:pos x="201" y="524"/>
              </a:cxn>
              <a:cxn ang="0">
                <a:pos x="161" y="466"/>
              </a:cxn>
              <a:cxn ang="0">
                <a:pos x="107" y="437"/>
              </a:cxn>
              <a:cxn ang="0">
                <a:pos x="54" y="422"/>
              </a:cxn>
              <a:cxn ang="0">
                <a:pos x="0" y="408"/>
              </a:cxn>
              <a:cxn ang="0">
                <a:pos x="54" y="451"/>
              </a:cxn>
              <a:cxn ang="0">
                <a:pos x="107" y="458"/>
              </a:cxn>
              <a:cxn ang="0">
                <a:pos x="148" y="488"/>
              </a:cxn>
              <a:cxn ang="0">
                <a:pos x="181" y="546"/>
              </a:cxn>
              <a:cxn ang="0">
                <a:pos x="235" y="531"/>
              </a:cxn>
              <a:cxn ang="0">
                <a:pos x="289" y="546"/>
              </a:cxn>
              <a:cxn ang="0">
                <a:pos x="342" y="582"/>
              </a:cxn>
              <a:cxn ang="0">
                <a:pos x="396" y="597"/>
              </a:cxn>
              <a:cxn ang="0">
                <a:pos x="483" y="604"/>
              </a:cxn>
              <a:cxn ang="0">
                <a:pos x="544" y="589"/>
              </a:cxn>
              <a:cxn ang="0">
                <a:pos x="604" y="582"/>
              </a:cxn>
              <a:cxn ang="0">
                <a:pos x="671" y="568"/>
              </a:cxn>
              <a:cxn ang="0">
                <a:pos x="604" y="568"/>
              </a:cxn>
              <a:cxn ang="0">
                <a:pos x="537" y="575"/>
              </a:cxn>
              <a:cxn ang="0">
                <a:pos x="483" y="575"/>
              </a:cxn>
              <a:cxn ang="0">
                <a:pos x="429" y="575"/>
              </a:cxn>
              <a:cxn ang="0">
                <a:pos x="376" y="568"/>
              </a:cxn>
              <a:cxn ang="0">
                <a:pos x="322" y="524"/>
              </a:cxn>
              <a:cxn ang="0">
                <a:pos x="268" y="509"/>
              </a:cxn>
              <a:cxn ang="0">
                <a:pos x="255" y="451"/>
              </a:cxn>
              <a:cxn ang="0">
                <a:pos x="255" y="393"/>
              </a:cxn>
              <a:cxn ang="0">
                <a:pos x="248" y="327"/>
              </a:cxn>
              <a:cxn ang="0">
                <a:pos x="242" y="269"/>
              </a:cxn>
              <a:cxn ang="0">
                <a:pos x="228" y="211"/>
              </a:cxn>
              <a:cxn ang="0">
                <a:pos x="201" y="146"/>
              </a:cxn>
              <a:cxn ang="0">
                <a:pos x="141" y="109"/>
              </a:cxn>
              <a:cxn ang="0">
                <a:pos x="161" y="51"/>
              </a:cxn>
              <a:cxn ang="0">
                <a:pos x="134" y="0"/>
              </a:cxn>
            </a:cxnLst>
            <a:rect l="0" t="0" r="r" b="b"/>
            <a:pathLst>
              <a:path w="672" h="605">
                <a:moveTo>
                  <a:pt x="134" y="0"/>
                </a:moveTo>
                <a:lnTo>
                  <a:pt x="154" y="44"/>
                </a:lnTo>
                <a:lnTo>
                  <a:pt x="168" y="73"/>
                </a:lnTo>
                <a:lnTo>
                  <a:pt x="168" y="102"/>
                </a:lnTo>
                <a:lnTo>
                  <a:pt x="168" y="131"/>
                </a:lnTo>
                <a:lnTo>
                  <a:pt x="174" y="160"/>
                </a:lnTo>
                <a:lnTo>
                  <a:pt x="181" y="189"/>
                </a:lnTo>
                <a:lnTo>
                  <a:pt x="201" y="226"/>
                </a:lnTo>
                <a:lnTo>
                  <a:pt x="201" y="262"/>
                </a:lnTo>
                <a:lnTo>
                  <a:pt x="208" y="291"/>
                </a:lnTo>
                <a:lnTo>
                  <a:pt x="215" y="320"/>
                </a:lnTo>
                <a:lnTo>
                  <a:pt x="221" y="349"/>
                </a:lnTo>
                <a:lnTo>
                  <a:pt x="221" y="386"/>
                </a:lnTo>
                <a:lnTo>
                  <a:pt x="228" y="415"/>
                </a:lnTo>
                <a:lnTo>
                  <a:pt x="228" y="444"/>
                </a:lnTo>
                <a:lnTo>
                  <a:pt x="221" y="473"/>
                </a:lnTo>
                <a:lnTo>
                  <a:pt x="228" y="502"/>
                </a:lnTo>
                <a:lnTo>
                  <a:pt x="201" y="524"/>
                </a:lnTo>
                <a:lnTo>
                  <a:pt x="174" y="495"/>
                </a:lnTo>
                <a:lnTo>
                  <a:pt x="161" y="466"/>
                </a:lnTo>
                <a:lnTo>
                  <a:pt x="134" y="437"/>
                </a:lnTo>
                <a:lnTo>
                  <a:pt x="107" y="437"/>
                </a:lnTo>
                <a:lnTo>
                  <a:pt x="81" y="437"/>
                </a:lnTo>
                <a:lnTo>
                  <a:pt x="54" y="422"/>
                </a:lnTo>
                <a:lnTo>
                  <a:pt x="27" y="408"/>
                </a:lnTo>
                <a:lnTo>
                  <a:pt x="0" y="408"/>
                </a:lnTo>
                <a:lnTo>
                  <a:pt x="27" y="422"/>
                </a:lnTo>
                <a:lnTo>
                  <a:pt x="54" y="451"/>
                </a:lnTo>
                <a:lnTo>
                  <a:pt x="81" y="451"/>
                </a:lnTo>
                <a:lnTo>
                  <a:pt x="107" y="458"/>
                </a:lnTo>
                <a:lnTo>
                  <a:pt x="134" y="458"/>
                </a:lnTo>
                <a:lnTo>
                  <a:pt x="148" y="488"/>
                </a:lnTo>
                <a:lnTo>
                  <a:pt x="168" y="517"/>
                </a:lnTo>
                <a:lnTo>
                  <a:pt x="181" y="546"/>
                </a:lnTo>
                <a:lnTo>
                  <a:pt x="208" y="546"/>
                </a:lnTo>
                <a:lnTo>
                  <a:pt x="235" y="531"/>
                </a:lnTo>
                <a:lnTo>
                  <a:pt x="262" y="524"/>
                </a:lnTo>
                <a:lnTo>
                  <a:pt x="289" y="546"/>
                </a:lnTo>
                <a:lnTo>
                  <a:pt x="315" y="560"/>
                </a:lnTo>
                <a:lnTo>
                  <a:pt x="342" y="582"/>
                </a:lnTo>
                <a:lnTo>
                  <a:pt x="369" y="597"/>
                </a:lnTo>
                <a:lnTo>
                  <a:pt x="396" y="597"/>
                </a:lnTo>
                <a:lnTo>
                  <a:pt x="429" y="597"/>
                </a:lnTo>
                <a:lnTo>
                  <a:pt x="483" y="604"/>
                </a:lnTo>
                <a:lnTo>
                  <a:pt x="510" y="604"/>
                </a:lnTo>
                <a:lnTo>
                  <a:pt x="544" y="589"/>
                </a:lnTo>
                <a:lnTo>
                  <a:pt x="570" y="589"/>
                </a:lnTo>
                <a:lnTo>
                  <a:pt x="604" y="582"/>
                </a:lnTo>
                <a:lnTo>
                  <a:pt x="637" y="575"/>
                </a:lnTo>
                <a:lnTo>
                  <a:pt x="671" y="568"/>
                </a:lnTo>
                <a:lnTo>
                  <a:pt x="631" y="568"/>
                </a:lnTo>
                <a:lnTo>
                  <a:pt x="604" y="568"/>
                </a:lnTo>
                <a:lnTo>
                  <a:pt x="564" y="575"/>
                </a:lnTo>
                <a:lnTo>
                  <a:pt x="537" y="575"/>
                </a:lnTo>
                <a:lnTo>
                  <a:pt x="510" y="575"/>
                </a:lnTo>
                <a:lnTo>
                  <a:pt x="483" y="575"/>
                </a:lnTo>
                <a:lnTo>
                  <a:pt x="456" y="575"/>
                </a:lnTo>
                <a:lnTo>
                  <a:pt x="429" y="575"/>
                </a:lnTo>
                <a:lnTo>
                  <a:pt x="403" y="575"/>
                </a:lnTo>
                <a:lnTo>
                  <a:pt x="376" y="568"/>
                </a:lnTo>
                <a:lnTo>
                  <a:pt x="349" y="546"/>
                </a:lnTo>
                <a:lnTo>
                  <a:pt x="322" y="524"/>
                </a:lnTo>
                <a:lnTo>
                  <a:pt x="295" y="524"/>
                </a:lnTo>
                <a:lnTo>
                  <a:pt x="268" y="509"/>
                </a:lnTo>
                <a:lnTo>
                  <a:pt x="248" y="480"/>
                </a:lnTo>
                <a:lnTo>
                  <a:pt x="255" y="451"/>
                </a:lnTo>
                <a:lnTo>
                  <a:pt x="255" y="422"/>
                </a:lnTo>
                <a:lnTo>
                  <a:pt x="255" y="393"/>
                </a:lnTo>
                <a:lnTo>
                  <a:pt x="255" y="364"/>
                </a:lnTo>
                <a:lnTo>
                  <a:pt x="248" y="327"/>
                </a:lnTo>
                <a:lnTo>
                  <a:pt x="248" y="298"/>
                </a:lnTo>
                <a:lnTo>
                  <a:pt x="242" y="269"/>
                </a:lnTo>
                <a:lnTo>
                  <a:pt x="228" y="240"/>
                </a:lnTo>
                <a:lnTo>
                  <a:pt x="228" y="211"/>
                </a:lnTo>
                <a:lnTo>
                  <a:pt x="221" y="175"/>
                </a:lnTo>
                <a:lnTo>
                  <a:pt x="201" y="146"/>
                </a:lnTo>
                <a:lnTo>
                  <a:pt x="161" y="138"/>
                </a:lnTo>
                <a:lnTo>
                  <a:pt x="141" y="109"/>
                </a:lnTo>
                <a:lnTo>
                  <a:pt x="161" y="80"/>
                </a:lnTo>
                <a:lnTo>
                  <a:pt x="161" y="51"/>
                </a:lnTo>
                <a:lnTo>
                  <a:pt x="141" y="22"/>
                </a:lnTo>
                <a:lnTo>
                  <a:pt x="134" y="0"/>
                </a:lnTo>
              </a:path>
            </a:pathLst>
          </a:custGeom>
          <a:solidFill>
            <a:srgbClr val="494949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34" name="Freeform 10"/>
          <p:cNvSpPr>
            <a:spLocks/>
          </p:cNvSpPr>
          <p:nvPr/>
        </p:nvSpPr>
        <p:spPr bwMode="auto">
          <a:xfrm>
            <a:off x="876618" y="680085"/>
            <a:ext cx="1983740" cy="4569883"/>
          </a:xfrm>
          <a:custGeom>
            <a:avLst/>
            <a:gdLst/>
            <a:ahLst/>
            <a:cxnLst>
              <a:cxn ang="0">
                <a:pos x="1122" y="87"/>
              </a:cxn>
              <a:cxn ang="0">
                <a:pos x="1095" y="210"/>
              </a:cxn>
              <a:cxn ang="0">
                <a:pos x="1054" y="319"/>
              </a:cxn>
              <a:cxn ang="0">
                <a:pos x="1034" y="406"/>
              </a:cxn>
              <a:cxn ang="0">
                <a:pos x="1075" y="522"/>
              </a:cxn>
              <a:cxn ang="0">
                <a:pos x="1054" y="638"/>
              </a:cxn>
              <a:cxn ang="0">
                <a:pos x="1028" y="754"/>
              </a:cxn>
              <a:cxn ang="0">
                <a:pos x="947" y="863"/>
              </a:cxn>
              <a:cxn ang="0">
                <a:pos x="913" y="979"/>
              </a:cxn>
              <a:cxn ang="0">
                <a:pos x="860" y="1103"/>
              </a:cxn>
              <a:cxn ang="0">
                <a:pos x="813" y="1219"/>
              </a:cxn>
              <a:cxn ang="0">
                <a:pos x="719" y="1313"/>
              </a:cxn>
              <a:cxn ang="0">
                <a:pos x="611" y="1320"/>
              </a:cxn>
              <a:cxn ang="0">
                <a:pos x="504" y="1320"/>
              </a:cxn>
              <a:cxn ang="0">
                <a:pos x="396" y="1364"/>
              </a:cxn>
              <a:cxn ang="0">
                <a:pos x="316" y="1248"/>
              </a:cxn>
              <a:cxn ang="0">
                <a:pos x="208" y="1175"/>
              </a:cxn>
              <a:cxn ang="0">
                <a:pos x="101" y="1175"/>
              </a:cxn>
              <a:cxn ang="0">
                <a:pos x="40" y="1182"/>
              </a:cxn>
              <a:cxn ang="0">
                <a:pos x="141" y="1240"/>
              </a:cxn>
              <a:cxn ang="0">
                <a:pos x="235" y="1328"/>
              </a:cxn>
              <a:cxn ang="0">
                <a:pos x="349" y="1386"/>
              </a:cxn>
              <a:cxn ang="0">
                <a:pos x="356" y="1531"/>
              </a:cxn>
              <a:cxn ang="0">
                <a:pos x="349" y="1690"/>
              </a:cxn>
              <a:cxn ang="0">
                <a:pos x="296" y="1821"/>
              </a:cxn>
              <a:cxn ang="0">
                <a:pos x="235" y="1951"/>
              </a:cxn>
              <a:cxn ang="0">
                <a:pos x="168" y="2082"/>
              </a:cxn>
              <a:cxn ang="0">
                <a:pos x="134" y="2213"/>
              </a:cxn>
              <a:cxn ang="0">
                <a:pos x="67" y="2329"/>
              </a:cxn>
              <a:cxn ang="0">
                <a:pos x="27" y="2452"/>
              </a:cxn>
              <a:cxn ang="0">
                <a:pos x="20" y="2510"/>
              </a:cxn>
              <a:cxn ang="0">
                <a:pos x="81" y="2387"/>
              </a:cxn>
              <a:cxn ang="0">
                <a:pos x="148" y="2271"/>
              </a:cxn>
              <a:cxn ang="0">
                <a:pos x="201" y="2147"/>
              </a:cxn>
              <a:cxn ang="0">
                <a:pos x="242" y="2002"/>
              </a:cxn>
              <a:cxn ang="0">
                <a:pos x="316" y="1886"/>
              </a:cxn>
              <a:cxn ang="0">
                <a:pos x="403" y="1763"/>
              </a:cxn>
              <a:cxn ang="0">
                <a:pos x="430" y="1639"/>
              </a:cxn>
              <a:cxn ang="0">
                <a:pos x="423" y="1523"/>
              </a:cxn>
              <a:cxn ang="0">
                <a:pos x="497" y="1444"/>
              </a:cxn>
              <a:cxn ang="0">
                <a:pos x="651" y="1407"/>
              </a:cxn>
              <a:cxn ang="0">
                <a:pos x="792" y="1364"/>
              </a:cxn>
              <a:cxn ang="0">
                <a:pos x="866" y="1255"/>
              </a:cxn>
              <a:cxn ang="0">
                <a:pos x="907" y="1074"/>
              </a:cxn>
              <a:cxn ang="0">
                <a:pos x="1014" y="979"/>
              </a:cxn>
              <a:cxn ang="0">
                <a:pos x="1048" y="856"/>
              </a:cxn>
              <a:cxn ang="0">
                <a:pos x="1088" y="733"/>
              </a:cxn>
              <a:cxn ang="0">
                <a:pos x="1115" y="617"/>
              </a:cxn>
              <a:cxn ang="0">
                <a:pos x="1108" y="493"/>
              </a:cxn>
              <a:cxn ang="0">
                <a:pos x="1081" y="377"/>
              </a:cxn>
              <a:cxn ang="0">
                <a:pos x="1088" y="261"/>
              </a:cxn>
              <a:cxn ang="0">
                <a:pos x="1135" y="138"/>
              </a:cxn>
            </a:cxnLst>
            <a:rect l="0" t="0" r="r" b="b"/>
            <a:pathLst>
              <a:path w="1136" h="2540">
                <a:moveTo>
                  <a:pt x="1088" y="0"/>
                </a:moveTo>
                <a:lnTo>
                  <a:pt x="1115" y="29"/>
                </a:lnTo>
                <a:lnTo>
                  <a:pt x="1128" y="58"/>
                </a:lnTo>
                <a:lnTo>
                  <a:pt x="1122" y="87"/>
                </a:lnTo>
                <a:lnTo>
                  <a:pt x="1108" y="116"/>
                </a:lnTo>
                <a:lnTo>
                  <a:pt x="1095" y="145"/>
                </a:lnTo>
                <a:lnTo>
                  <a:pt x="1088" y="181"/>
                </a:lnTo>
                <a:lnTo>
                  <a:pt x="1095" y="210"/>
                </a:lnTo>
                <a:lnTo>
                  <a:pt x="1081" y="239"/>
                </a:lnTo>
                <a:lnTo>
                  <a:pt x="1054" y="261"/>
                </a:lnTo>
                <a:lnTo>
                  <a:pt x="1054" y="290"/>
                </a:lnTo>
                <a:lnTo>
                  <a:pt x="1054" y="319"/>
                </a:lnTo>
                <a:lnTo>
                  <a:pt x="1014" y="319"/>
                </a:lnTo>
                <a:lnTo>
                  <a:pt x="1021" y="348"/>
                </a:lnTo>
                <a:lnTo>
                  <a:pt x="1021" y="377"/>
                </a:lnTo>
                <a:lnTo>
                  <a:pt x="1034" y="406"/>
                </a:lnTo>
                <a:lnTo>
                  <a:pt x="1048" y="435"/>
                </a:lnTo>
                <a:lnTo>
                  <a:pt x="1068" y="464"/>
                </a:lnTo>
                <a:lnTo>
                  <a:pt x="1075" y="493"/>
                </a:lnTo>
                <a:lnTo>
                  <a:pt x="1075" y="522"/>
                </a:lnTo>
                <a:lnTo>
                  <a:pt x="1075" y="551"/>
                </a:lnTo>
                <a:lnTo>
                  <a:pt x="1054" y="580"/>
                </a:lnTo>
                <a:lnTo>
                  <a:pt x="1054" y="609"/>
                </a:lnTo>
                <a:lnTo>
                  <a:pt x="1054" y="638"/>
                </a:lnTo>
                <a:lnTo>
                  <a:pt x="1048" y="667"/>
                </a:lnTo>
                <a:lnTo>
                  <a:pt x="1048" y="696"/>
                </a:lnTo>
                <a:lnTo>
                  <a:pt x="1041" y="725"/>
                </a:lnTo>
                <a:lnTo>
                  <a:pt x="1028" y="754"/>
                </a:lnTo>
                <a:lnTo>
                  <a:pt x="1021" y="783"/>
                </a:lnTo>
                <a:lnTo>
                  <a:pt x="981" y="805"/>
                </a:lnTo>
                <a:lnTo>
                  <a:pt x="954" y="834"/>
                </a:lnTo>
                <a:lnTo>
                  <a:pt x="947" y="863"/>
                </a:lnTo>
                <a:lnTo>
                  <a:pt x="940" y="892"/>
                </a:lnTo>
                <a:lnTo>
                  <a:pt x="927" y="921"/>
                </a:lnTo>
                <a:lnTo>
                  <a:pt x="920" y="950"/>
                </a:lnTo>
                <a:lnTo>
                  <a:pt x="913" y="979"/>
                </a:lnTo>
                <a:lnTo>
                  <a:pt x="907" y="1008"/>
                </a:lnTo>
                <a:lnTo>
                  <a:pt x="880" y="1037"/>
                </a:lnTo>
                <a:lnTo>
                  <a:pt x="873" y="1066"/>
                </a:lnTo>
                <a:lnTo>
                  <a:pt x="860" y="1103"/>
                </a:lnTo>
                <a:lnTo>
                  <a:pt x="853" y="1132"/>
                </a:lnTo>
                <a:lnTo>
                  <a:pt x="839" y="1161"/>
                </a:lnTo>
                <a:lnTo>
                  <a:pt x="826" y="1190"/>
                </a:lnTo>
                <a:lnTo>
                  <a:pt x="813" y="1219"/>
                </a:lnTo>
                <a:lnTo>
                  <a:pt x="792" y="1248"/>
                </a:lnTo>
                <a:lnTo>
                  <a:pt x="772" y="1277"/>
                </a:lnTo>
                <a:lnTo>
                  <a:pt x="745" y="1299"/>
                </a:lnTo>
                <a:lnTo>
                  <a:pt x="719" y="1313"/>
                </a:lnTo>
                <a:lnTo>
                  <a:pt x="692" y="1320"/>
                </a:lnTo>
                <a:lnTo>
                  <a:pt x="665" y="1328"/>
                </a:lnTo>
                <a:lnTo>
                  <a:pt x="638" y="1328"/>
                </a:lnTo>
                <a:lnTo>
                  <a:pt x="611" y="1320"/>
                </a:lnTo>
                <a:lnTo>
                  <a:pt x="584" y="1320"/>
                </a:lnTo>
                <a:lnTo>
                  <a:pt x="557" y="1320"/>
                </a:lnTo>
                <a:lnTo>
                  <a:pt x="531" y="1320"/>
                </a:lnTo>
                <a:lnTo>
                  <a:pt x="504" y="1320"/>
                </a:lnTo>
                <a:lnTo>
                  <a:pt x="477" y="1320"/>
                </a:lnTo>
                <a:lnTo>
                  <a:pt x="450" y="1320"/>
                </a:lnTo>
                <a:lnTo>
                  <a:pt x="423" y="1349"/>
                </a:lnTo>
                <a:lnTo>
                  <a:pt x="396" y="1364"/>
                </a:lnTo>
                <a:lnTo>
                  <a:pt x="376" y="1335"/>
                </a:lnTo>
                <a:lnTo>
                  <a:pt x="356" y="1306"/>
                </a:lnTo>
                <a:lnTo>
                  <a:pt x="336" y="1277"/>
                </a:lnTo>
                <a:lnTo>
                  <a:pt x="316" y="1248"/>
                </a:lnTo>
                <a:lnTo>
                  <a:pt x="289" y="1233"/>
                </a:lnTo>
                <a:lnTo>
                  <a:pt x="262" y="1219"/>
                </a:lnTo>
                <a:lnTo>
                  <a:pt x="235" y="1190"/>
                </a:lnTo>
                <a:lnTo>
                  <a:pt x="208" y="1175"/>
                </a:lnTo>
                <a:lnTo>
                  <a:pt x="181" y="1168"/>
                </a:lnTo>
                <a:lnTo>
                  <a:pt x="154" y="1168"/>
                </a:lnTo>
                <a:lnTo>
                  <a:pt x="128" y="1175"/>
                </a:lnTo>
                <a:lnTo>
                  <a:pt x="101" y="1175"/>
                </a:lnTo>
                <a:lnTo>
                  <a:pt x="74" y="1175"/>
                </a:lnTo>
                <a:lnTo>
                  <a:pt x="40" y="1168"/>
                </a:lnTo>
                <a:lnTo>
                  <a:pt x="13" y="1161"/>
                </a:lnTo>
                <a:lnTo>
                  <a:pt x="40" y="1182"/>
                </a:lnTo>
                <a:lnTo>
                  <a:pt x="74" y="1197"/>
                </a:lnTo>
                <a:lnTo>
                  <a:pt x="101" y="1197"/>
                </a:lnTo>
                <a:lnTo>
                  <a:pt x="107" y="1226"/>
                </a:lnTo>
                <a:lnTo>
                  <a:pt x="141" y="1240"/>
                </a:lnTo>
                <a:lnTo>
                  <a:pt x="168" y="1255"/>
                </a:lnTo>
                <a:lnTo>
                  <a:pt x="195" y="1270"/>
                </a:lnTo>
                <a:lnTo>
                  <a:pt x="222" y="1299"/>
                </a:lnTo>
                <a:lnTo>
                  <a:pt x="235" y="1328"/>
                </a:lnTo>
                <a:lnTo>
                  <a:pt x="269" y="1349"/>
                </a:lnTo>
                <a:lnTo>
                  <a:pt x="296" y="1349"/>
                </a:lnTo>
                <a:lnTo>
                  <a:pt x="322" y="1364"/>
                </a:lnTo>
                <a:lnTo>
                  <a:pt x="349" y="1386"/>
                </a:lnTo>
                <a:lnTo>
                  <a:pt x="369" y="1415"/>
                </a:lnTo>
                <a:lnTo>
                  <a:pt x="376" y="1444"/>
                </a:lnTo>
                <a:lnTo>
                  <a:pt x="369" y="1473"/>
                </a:lnTo>
                <a:lnTo>
                  <a:pt x="356" y="1531"/>
                </a:lnTo>
                <a:lnTo>
                  <a:pt x="356" y="1560"/>
                </a:lnTo>
                <a:lnTo>
                  <a:pt x="356" y="1632"/>
                </a:lnTo>
                <a:lnTo>
                  <a:pt x="356" y="1661"/>
                </a:lnTo>
                <a:lnTo>
                  <a:pt x="349" y="1690"/>
                </a:lnTo>
                <a:lnTo>
                  <a:pt x="322" y="1719"/>
                </a:lnTo>
                <a:lnTo>
                  <a:pt x="309" y="1748"/>
                </a:lnTo>
                <a:lnTo>
                  <a:pt x="309" y="1785"/>
                </a:lnTo>
                <a:lnTo>
                  <a:pt x="296" y="1821"/>
                </a:lnTo>
                <a:lnTo>
                  <a:pt x="275" y="1857"/>
                </a:lnTo>
                <a:lnTo>
                  <a:pt x="262" y="1886"/>
                </a:lnTo>
                <a:lnTo>
                  <a:pt x="255" y="1915"/>
                </a:lnTo>
                <a:lnTo>
                  <a:pt x="235" y="1951"/>
                </a:lnTo>
                <a:lnTo>
                  <a:pt x="215" y="1988"/>
                </a:lnTo>
                <a:lnTo>
                  <a:pt x="195" y="2024"/>
                </a:lnTo>
                <a:lnTo>
                  <a:pt x="175" y="2053"/>
                </a:lnTo>
                <a:lnTo>
                  <a:pt x="168" y="2082"/>
                </a:lnTo>
                <a:lnTo>
                  <a:pt x="161" y="2111"/>
                </a:lnTo>
                <a:lnTo>
                  <a:pt x="154" y="2147"/>
                </a:lnTo>
                <a:lnTo>
                  <a:pt x="148" y="2184"/>
                </a:lnTo>
                <a:lnTo>
                  <a:pt x="134" y="2213"/>
                </a:lnTo>
                <a:lnTo>
                  <a:pt x="121" y="2242"/>
                </a:lnTo>
                <a:lnTo>
                  <a:pt x="107" y="2271"/>
                </a:lnTo>
                <a:lnTo>
                  <a:pt x="87" y="2300"/>
                </a:lnTo>
                <a:lnTo>
                  <a:pt x="67" y="2329"/>
                </a:lnTo>
                <a:lnTo>
                  <a:pt x="60" y="2358"/>
                </a:lnTo>
                <a:lnTo>
                  <a:pt x="47" y="2387"/>
                </a:lnTo>
                <a:lnTo>
                  <a:pt x="40" y="2416"/>
                </a:lnTo>
                <a:lnTo>
                  <a:pt x="27" y="2452"/>
                </a:lnTo>
                <a:lnTo>
                  <a:pt x="20" y="2481"/>
                </a:lnTo>
                <a:lnTo>
                  <a:pt x="13" y="2510"/>
                </a:lnTo>
                <a:lnTo>
                  <a:pt x="0" y="2539"/>
                </a:lnTo>
                <a:lnTo>
                  <a:pt x="20" y="2510"/>
                </a:lnTo>
                <a:lnTo>
                  <a:pt x="34" y="2481"/>
                </a:lnTo>
                <a:lnTo>
                  <a:pt x="54" y="2445"/>
                </a:lnTo>
                <a:lnTo>
                  <a:pt x="67" y="2416"/>
                </a:lnTo>
                <a:lnTo>
                  <a:pt x="81" y="2387"/>
                </a:lnTo>
                <a:lnTo>
                  <a:pt x="94" y="2358"/>
                </a:lnTo>
                <a:lnTo>
                  <a:pt x="107" y="2329"/>
                </a:lnTo>
                <a:lnTo>
                  <a:pt x="128" y="2300"/>
                </a:lnTo>
                <a:lnTo>
                  <a:pt x="148" y="2271"/>
                </a:lnTo>
                <a:lnTo>
                  <a:pt x="168" y="2242"/>
                </a:lnTo>
                <a:lnTo>
                  <a:pt x="175" y="2213"/>
                </a:lnTo>
                <a:lnTo>
                  <a:pt x="188" y="2176"/>
                </a:lnTo>
                <a:lnTo>
                  <a:pt x="201" y="2147"/>
                </a:lnTo>
                <a:lnTo>
                  <a:pt x="215" y="2118"/>
                </a:lnTo>
                <a:lnTo>
                  <a:pt x="222" y="2060"/>
                </a:lnTo>
                <a:lnTo>
                  <a:pt x="235" y="2031"/>
                </a:lnTo>
                <a:lnTo>
                  <a:pt x="242" y="2002"/>
                </a:lnTo>
                <a:lnTo>
                  <a:pt x="269" y="1973"/>
                </a:lnTo>
                <a:lnTo>
                  <a:pt x="296" y="1951"/>
                </a:lnTo>
                <a:lnTo>
                  <a:pt x="309" y="1922"/>
                </a:lnTo>
                <a:lnTo>
                  <a:pt x="316" y="1886"/>
                </a:lnTo>
                <a:lnTo>
                  <a:pt x="329" y="1857"/>
                </a:lnTo>
                <a:lnTo>
                  <a:pt x="356" y="1828"/>
                </a:lnTo>
                <a:lnTo>
                  <a:pt x="383" y="1792"/>
                </a:lnTo>
                <a:lnTo>
                  <a:pt x="403" y="1763"/>
                </a:lnTo>
                <a:lnTo>
                  <a:pt x="416" y="1734"/>
                </a:lnTo>
                <a:lnTo>
                  <a:pt x="423" y="1705"/>
                </a:lnTo>
                <a:lnTo>
                  <a:pt x="430" y="1668"/>
                </a:lnTo>
                <a:lnTo>
                  <a:pt x="430" y="1639"/>
                </a:lnTo>
                <a:lnTo>
                  <a:pt x="430" y="1610"/>
                </a:lnTo>
                <a:lnTo>
                  <a:pt x="423" y="1581"/>
                </a:lnTo>
                <a:lnTo>
                  <a:pt x="423" y="1552"/>
                </a:lnTo>
                <a:lnTo>
                  <a:pt x="423" y="1523"/>
                </a:lnTo>
                <a:lnTo>
                  <a:pt x="423" y="1494"/>
                </a:lnTo>
                <a:lnTo>
                  <a:pt x="443" y="1465"/>
                </a:lnTo>
                <a:lnTo>
                  <a:pt x="470" y="1458"/>
                </a:lnTo>
                <a:lnTo>
                  <a:pt x="497" y="1444"/>
                </a:lnTo>
                <a:lnTo>
                  <a:pt x="524" y="1436"/>
                </a:lnTo>
                <a:lnTo>
                  <a:pt x="584" y="1429"/>
                </a:lnTo>
                <a:lnTo>
                  <a:pt x="618" y="1415"/>
                </a:lnTo>
                <a:lnTo>
                  <a:pt x="651" y="1407"/>
                </a:lnTo>
                <a:lnTo>
                  <a:pt x="678" y="1393"/>
                </a:lnTo>
                <a:lnTo>
                  <a:pt x="719" y="1393"/>
                </a:lnTo>
                <a:lnTo>
                  <a:pt x="766" y="1378"/>
                </a:lnTo>
                <a:lnTo>
                  <a:pt x="792" y="1364"/>
                </a:lnTo>
                <a:lnTo>
                  <a:pt x="819" y="1349"/>
                </a:lnTo>
                <a:lnTo>
                  <a:pt x="846" y="1320"/>
                </a:lnTo>
                <a:lnTo>
                  <a:pt x="853" y="1284"/>
                </a:lnTo>
                <a:lnTo>
                  <a:pt x="866" y="1255"/>
                </a:lnTo>
                <a:lnTo>
                  <a:pt x="866" y="1211"/>
                </a:lnTo>
                <a:lnTo>
                  <a:pt x="880" y="1161"/>
                </a:lnTo>
                <a:lnTo>
                  <a:pt x="893" y="1103"/>
                </a:lnTo>
                <a:lnTo>
                  <a:pt x="907" y="1074"/>
                </a:lnTo>
                <a:lnTo>
                  <a:pt x="947" y="1059"/>
                </a:lnTo>
                <a:lnTo>
                  <a:pt x="974" y="1037"/>
                </a:lnTo>
                <a:lnTo>
                  <a:pt x="1001" y="1008"/>
                </a:lnTo>
                <a:lnTo>
                  <a:pt x="1014" y="979"/>
                </a:lnTo>
                <a:lnTo>
                  <a:pt x="1021" y="950"/>
                </a:lnTo>
                <a:lnTo>
                  <a:pt x="1034" y="914"/>
                </a:lnTo>
                <a:lnTo>
                  <a:pt x="1041" y="885"/>
                </a:lnTo>
                <a:lnTo>
                  <a:pt x="1048" y="856"/>
                </a:lnTo>
                <a:lnTo>
                  <a:pt x="1054" y="820"/>
                </a:lnTo>
                <a:lnTo>
                  <a:pt x="1061" y="791"/>
                </a:lnTo>
                <a:lnTo>
                  <a:pt x="1075" y="762"/>
                </a:lnTo>
                <a:lnTo>
                  <a:pt x="1088" y="733"/>
                </a:lnTo>
                <a:lnTo>
                  <a:pt x="1095" y="704"/>
                </a:lnTo>
                <a:lnTo>
                  <a:pt x="1108" y="675"/>
                </a:lnTo>
                <a:lnTo>
                  <a:pt x="1108" y="646"/>
                </a:lnTo>
                <a:lnTo>
                  <a:pt x="1115" y="617"/>
                </a:lnTo>
                <a:lnTo>
                  <a:pt x="1115" y="588"/>
                </a:lnTo>
                <a:lnTo>
                  <a:pt x="1115" y="551"/>
                </a:lnTo>
                <a:lnTo>
                  <a:pt x="1108" y="522"/>
                </a:lnTo>
                <a:lnTo>
                  <a:pt x="1108" y="493"/>
                </a:lnTo>
                <a:lnTo>
                  <a:pt x="1101" y="464"/>
                </a:lnTo>
                <a:lnTo>
                  <a:pt x="1088" y="435"/>
                </a:lnTo>
                <a:lnTo>
                  <a:pt x="1081" y="406"/>
                </a:lnTo>
                <a:lnTo>
                  <a:pt x="1081" y="377"/>
                </a:lnTo>
                <a:lnTo>
                  <a:pt x="1081" y="348"/>
                </a:lnTo>
                <a:lnTo>
                  <a:pt x="1081" y="319"/>
                </a:lnTo>
                <a:lnTo>
                  <a:pt x="1081" y="290"/>
                </a:lnTo>
                <a:lnTo>
                  <a:pt x="1088" y="261"/>
                </a:lnTo>
                <a:lnTo>
                  <a:pt x="1095" y="232"/>
                </a:lnTo>
                <a:lnTo>
                  <a:pt x="1108" y="203"/>
                </a:lnTo>
                <a:lnTo>
                  <a:pt x="1128" y="167"/>
                </a:lnTo>
                <a:lnTo>
                  <a:pt x="1135" y="138"/>
                </a:lnTo>
                <a:lnTo>
                  <a:pt x="1135" y="109"/>
                </a:lnTo>
                <a:lnTo>
                  <a:pt x="1128" y="80"/>
                </a:lnTo>
                <a:lnTo>
                  <a:pt x="1122" y="51"/>
                </a:lnTo>
              </a:path>
            </a:pathLst>
          </a:custGeom>
          <a:solidFill>
            <a:srgbClr val="6D6D6D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37" name="Freeform 13"/>
          <p:cNvSpPr>
            <a:spLocks/>
          </p:cNvSpPr>
          <p:nvPr/>
        </p:nvSpPr>
        <p:spPr bwMode="auto">
          <a:xfrm>
            <a:off x="927259" y="640508"/>
            <a:ext cx="8402955" cy="6228715"/>
          </a:xfrm>
          <a:custGeom>
            <a:avLst/>
            <a:gdLst/>
            <a:ahLst/>
            <a:cxnLst>
              <a:cxn ang="0">
                <a:pos x="444" y="348"/>
              </a:cxn>
              <a:cxn ang="0">
                <a:pos x="817" y="664"/>
              </a:cxn>
              <a:cxn ang="0">
                <a:pos x="1190" y="925"/>
              </a:cxn>
              <a:cxn ang="0">
                <a:pos x="1614" y="1252"/>
              </a:cxn>
              <a:cxn ang="0">
                <a:pos x="2058" y="1611"/>
              </a:cxn>
              <a:cxn ang="0">
                <a:pos x="2421" y="1926"/>
              </a:cxn>
              <a:cxn ang="0">
                <a:pos x="2673" y="2362"/>
              </a:cxn>
              <a:cxn ang="0">
                <a:pos x="2249" y="2318"/>
              </a:cxn>
              <a:cxn ang="0">
                <a:pos x="1815" y="2307"/>
              </a:cxn>
              <a:cxn ang="0">
                <a:pos x="1311" y="2373"/>
              </a:cxn>
              <a:cxn ang="0">
                <a:pos x="918" y="2318"/>
              </a:cxn>
              <a:cxn ang="0">
                <a:pos x="474" y="2122"/>
              </a:cxn>
              <a:cxn ang="0">
                <a:pos x="30" y="1752"/>
              </a:cxn>
              <a:cxn ang="0">
                <a:pos x="403" y="2090"/>
              </a:cxn>
              <a:cxn ang="0">
                <a:pos x="827" y="2296"/>
              </a:cxn>
              <a:cxn ang="0">
                <a:pos x="635" y="2416"/>
              </a:cxn>
              <a:cxn ang="0">
                <a:pos x="212" y="2569"/>
              </a:cxn>
              <a:cxn ang="0">
                <a:pos x="252" y="2612"/>
              </a:cxn>
              <a:cxn ang="0">
                <a:pos x="676" y="2438"/>
              </a:cxn>
              <a:cxn ang="0">
                <a:pos x="1089" y="2405"/>
              </a:cxn>
              <a:cxn ang="0">
                <a:pos x="1553" y="2569"/>
              </a:cxn>
              <a:cxn ang="0">
                <a:pos x="1624" y="3004"/>
              </a:cxn>
              <a:cxn ang="0">
                <a:pos x="1069" y="3189"/>
              </a:cxn>
              <a:cxn ang="0">
                <a:pos x="595" y="3298"/>
              </a:cxn>
              <a:cxn ang="0">
                <a:pos x="161" y="3341"/>
              </a:cxn>
              <a:cxn ang="0">
                <a:pos x="292" y="3320"/>
              </a:cxn>
              <a:cxn ang="0">
                <a:pos x="767" y="3298"/>
              </a:cxn>
              <a:cxn ang="0">
                <a:pos x="1241" y="3189"/>
              </a:cxn>
              <a:cxn ang="0">
                <a:pos x="1654" y="2982"/>
              </a:cxn>
              <a:cxn ang="0">
                <a:pos x="2088" y="2917"/>
              </a:cxn>
              <a:cxn ang="0">
                <a:pos x="2521" y="3058"/>
              </a:cxn>
              <a:cxn ang="0">
                <a:pos x="2975" y="3200"/>
              </a:cxn>
              <a:cxn ang="0">
                <a:pos x="3490" y="3309"/>
              </a:cxn>
              <a:cxn ang="0">
                <a:pos x="3944" y="3385"/>
              </a:cxn>
              <a:cxn ang="0">
                <a:pos x="4408" y="3450"/>
              </a:cxn>
              <a:cxn ang="0">
                <a:pos x="4297" y="3439"/>
              </a:cxn>
              <a:cxn ang="0">
                <a:pos x="3782" y="3330"/>
              </a:cxn>
              <a:cxn ang="0">
                <a:pos x="3197" y="3200"/>
              </a:cxn>
              <a:cxn ang="0">
                <a:pos x="2733" y="3124"/>
              </a:cxn>
              <a:cxn ang="0">
                <a:pos x="2199" y="2884"/>
              </a:cxn>
              <a:cxn ang="0">
                <a:pos x="1684" y="2677"/>
              </a:cxn>
              <a:cxn ang="0">
                <a:pos x="1220" y="2471"/>
              </a:cxn>
              <a:cxn ang="0">
                <a:pos x="1493" y="2394"/>
              </a:cxn>
              <a:cxn ang="0">
                <a:pos x="2078" y="2318"/>
              </a:cxn>
              <a:cxn ang="0">
                <a:pos x="2582" y="2362"/>
              </a:cxn>
              <a:cxn ang="0">
                <a:pos x="3056" y="2569"/>
              </a:cxn>
              <a:cxn ang="0">
                <a:pos x="3500" y="2743"/>
              </a:cxn>
              <a:cxn ang="0">
                <a:pos x="4075" y="3004"/>
              </a:cxn>
              <a:cxn ang="0">
                <a:pos x="4569" y="3243"/>
              </a:cxn>
              <a:cxn ang="0">
                <a:pos x="4650" y="3265"/>
              </a:cxn>
              <a:cxn ang="0">
                <a:pos x="4196" y="3015"/>
              </a:cxn>
              <a:cxn ang="0">
                <a:pos x="3742" y="2764"/>
              </a:cxn>
              <a:cxn ang="0">
                <a:pos x="3278" y="2634"/>
              </a:cxn>
              <a:cxn ang="0">
                <a:pos x="2733" y="2362"/>
              </a:cxn>
              <a:cxn ang="0">
                <a:pos x="2461" y="1959"/>
              </a:cxn>
              <a:cxn ang="0">
                <a:pos x="2168" y="1600"/>
              </a:cxn>
              <a:cxn ang="0">
                <a:pos x="1765" y="1317"/>
              </a:cxn>
              <a:cxn ang="0">
                <a:pos x="1362" y="969"/>
              </a:cxn>
              <a:cxn ang="0">
                <a:pos x="938" y="740"/>
              </a:cxn>
              <a:cxn ang="0">
                <a:pos x="595" y="392"/>
              </a:cxn>
              <a:cxn ang="0">
                <a:pos x="242" y="87"/>
              </a:cxn>
            </a:cxnLst>
            <a:rect l="0" t="0" r="r" b="b"/>
            <a:pathLst>
              <a:path w="4812" h="3462">
                <a:moveTo>
                  <a:pt x="101" y="0"/>
                </a:moveTo>
                <a:lnTo>
                  <a:pt x="141" y="44"/>
                </a:lnTo>
                <a:lnTo>
                  <a:pt x="182" y="76"/>
                </a:lnTo>
                <a:lnTo>
                  <a:pt x="222" y="109"/>
                </a:lnTo>
                <a:lnTo>
                  <a:pt x="262" y="141"/>
                </a:lnTo>
                <a:lnTo>
                  <a:pt x="282" y="185"/>
                </a:lnTo>
                <a:lnTo>
                  <a:pt x="323" y="218"/>
                </a:lnTo>
                <a:lnTo>
                  <a:pt x="363" y="261"/>
                </a:lnTo>
                <a:lnTo>
                  <a:pt x="403" y="305"/>
                </a:lnTo>
                <a:lnTo>
                  <a:pt x="444" y="348"/>
                </a:lnTo>
                <a:lnTo>
                  <a:pt x="484" y="370"/>
                </a:lnTo>
                <a:lnTo>
                  <a:pt x="524" y="414"/>
                </a:lnTo>
                <a:lnTo>
                  <a:pt x="565" y="435"/>
                </a:lnTo>
                <a:lnTo>
                  <a:pt x="605" y="446"/>
                </a:lnTo>
                <a:lnTo>
                  <a:pt x="646" y="479"/>
                </a:lnTo>
                <a:lnTo>
                  <a:pt x="686" y="501"/>
                </a:lnTo>
                <a:lnTo>
                  <a:pt x="716" y="544"/>
                </a:lnTo>
                <a:lnTo>
                  <a:pt x="756" y="566"/>
                </a:lnTo>
                <a:lnTo>
                  <a:pt x="797" y="588"/>
                </a:lnTo>
                <a:lnTo>
                  <a:pt x="817" y="664"/>
                </a:lnTo>
                <a:lnTo>
                  <a:pt x="847" y="707"/>
                </a:lnTo>
                <a:lnTo>
                  <a:pt x="888" y="729"/>
                </a:lnTo>
                <a:lnTo>
                  <a:pt x="928" y="762"/>
                </a:lnTo>
                <a:lnTo>
                  <a:pt x="958" y="805"/>
                </a:lnTo>
                <a:lnTo>
                  <a:pt x="999" y="805"/>
                </a:lnTo>
                <a:lnTo>
                  <a:pt x="1029" y="849"/>
                </a:lnTo>
                <a:lnTo>
                  <a:pt x="1069" y="871"/>
                </a:lnTo>
                <a:lnTo>
                  <a:pt x="1109" y="892"/>
                </a:lnTo>
                <a:lnTo>
                  <a:pt x="1150" y="925"/>
                </a:lnTo>
                <a:lnTo>
                  <a:pt x="1190" y="925"/>
                </a:lnTo>
                <a:lnTo>
                  <a:pt x="1230" y="947"/>
                </a:lnTo>
                <a:lnTo>
                  <a:pt x="1281" y="969"/>
                </a:lnTo>
                <a:lnTo>
                  <a:pt x="1321" y="1012"/>
                </a:lnTo>
                <a:lnTo>
                  <a:pt x="1362" y="1023"/>
                </a:lnTo>
                <a:lnTo>
                  <a:pt x="1402" y="1067"/>
                </a:lnTo>
                <a:lnTo>
                  <a:pt x="1422" y="1121"/>
                </a:lnTo>
                <a:lnTo>
                  <a:pt x="1473" y="1165"/>
                </a:lnTo>
                <a:lnTo>
                  <a:pt x="1523" y="1197"/>
                </a:lnTo>
                <a:lnTo>
                  <a:pt x="1573" y="1241"/>
                </a:lnTo>
                <a:lnTo>
                  <a:pt x="1614" y="1252"/>
                </a:lnTo>
                <a:lnTo>
                  <a:pt x="1664" y="1284"/>
                </a:lnTo>
                <a:lnTo>
                  <a:pt x="1705" y="1328"/>
                </a:lnTo>
                <a:lnTo>
                  <a:pt x="1795" y="1350"/>
                </a:lnTo>
                <a:lnTo>
                  <a:pt x="1836" y="1382"/>
                </a:lnTo>
                <a:lnTo>
                  <a:pt x="1856" y="1437"/>
                </a:lnTo>
                <a:lnTo>
                  <a:pt x="1866" y="1513"/>
                </a:lnTo>
                <a:lnTo>
                  <a:pt x="1916" y="1556"/>
                </a:lnTo>
                <a:lnTo>
                  <a:pt x="1967" y="1567"/>
                </a:lnTo>
                <a:lnTo>
                  <a:pt x="2017" y="1578"/>
                </a:lnTo>
                <a:lnTo>
                  <a:pt x="2058" y="1611"/>
                </a:lnTo>
                <a:lnTo>
                  <a:pt x="2098" y="1643"/>
                </a:lnTo>
                <a:lnTo>
                  <a:pt x="2138" y="1665"/>
                </a:lnTo>
                <a:lnTo>
                  <a:pt x="2199" y="1665"/>
                </a:lnTo>
                <a:lnTo>
                  <a:pt x="2239" y="1676"/>
                </a:lnTo>
                <a:lnTo>
                  <a:pt x="2279" y="1687"/>
                </a:lnTo>
                <a:lnTo>
                  <a:pt x="2300" y="1774"/>
                </a:lnTo>
                <a:lnTo>
                  <a:pt x="2320" y="1818"/>
                </a:lnTo>
                <a:lnTo>
                  <a:pt x="2370" y="1861"/>
                </a:lnTo>
                <a:lnTo>
                  <a:pt x="2411" y="1883"/>
                </a:lnTo>
                <a:lnTo>
                  <a:pt x="2421" y="1926"/>
                </a:lnTo>
                <a:lnTo>
                  <a:pt x="2431" y="1970"/>
                </a:lnTo>
                <a:lnTo>
                  <a:pt x="2451" y="2013"/>
                </a:lnTo>
                <a:lnTo>
                  <a:pt x="2481" y="2068"/>
                </a:lnTo>
                <a:lnTo>
                  <a:pt x="2511" y="2122"/>
                </a:lnTo>
                <a:lnTo>
                  <a:pt x="2521" y="2166"/>
                </a:lnTo>
                <a:lnTo>
                  <a:pt x="2532" y="2209"/>
                </a:lnTo>
                <a:lnTo>
                  <a:pt x="2552" y="2253"/>
                </a:lnTo>
                <a:lnTo>
                  <a:pt x="2602" y="2296"/>
                </a:lnTo>
                <a:lnTo>
                  <a:pt x="2643" y="2318"/>
                </a:lnTo>
                <a:lnTo>
                  <a:pt x="2673" y="2362"/>
                </a:lnTo>
                <a:lnTo>
                  <a:pt x="2632" y="2362"/>
                </a:lnTo>
                <a:lnTo>
                  <a:pt x="2592" y="2362"/>
                </a:lnTo>
                <a:lnTo>
                  <a:pt x="2542" y="2351"/>
                </a:lnTo>
                <a:lnTo>
                  <a:pt x="2501" y="2340"/>
                </a:lnTo>
                <a:lnTo>
                  <a:pt x="2461" y="2340"/>
                </a:lnTo>
                <a:lnTo>
                  <a:pt x="2421" y="2340"/>
                </a:lnTo>
                <a:lnTo>
                  <a:pt x="2380" y="2307"/>
                </a:lnTo>
                <a:lnTo>
                  <a:pt x="2330" y="2296"/>
                </a:lnTo>
                <a:lnTo>
                  <a:pt x="2290" y="2296"/>
                </a:lnTo>
                <a:lnTo>
                  <a:pt x="2249" y="2318"/>
                </a:lnTo>
                <a:lnTo>
                  <a:pt x="2209" y="2329"/>
                </a:lnTo>
                <a:lnTo>
                  <a:pt x="2168" y="2329"/>
                </a:lnTo>
                <a:lnTo>
                  <a:pt x="2128" y="2329"/>
                </a:lnTo>
                <a:lnTo>
                  <a:pt x="2088" y="2329"/>
                </a:lnTo>
                <a:lnTo>
                  <a:pt x="2047" y="2329"/>
                </a:lnTo>
                <a:lnTo>
                  <a:pt x="2007" y="2329"/>
                </a:lnTo>
                <a:lnTo>
                  <a:pt x="1957" y="2340"/>
                </a:lnTo>
                <a:lnTo>
                  <a:pt x="1906" y="2340"/>
                </a:lnTo>
                <a:lnTo>
                  <a:pt x="1866" y="2318"/>
                </a:lnTo>
                <a:lnTo>
                  <a:pt x="1815" y="2307"/>
                </a:lnTo>
                <a:lnTo>
                  <a:pt x="1745" y="2318"/>
                </a:lnTo>
                <a:lnTo>
                  <a:pt x="1705" y="2340"/>
                </a:lnTo>
                <a:lnTo>
                  <a:pt x="1664" y="2362"/>
                </a:lnTo>
                <a:lnTo>
                  <a:pt x="1624" y="2373"/>
                </a:lnTo>
                <a:lnTo>
                  <a:pt x="1583" y="2373"/>
                </a:lnTo>
                <a:lnTo>
                  <a:pt x="1543" y="2373"/>
                </a:lnTo>
                <a:lnTo>
                  <a:pt x="1473" y="2373"/>
                </a:lnTo>
                <a:lnTo>
                  <a:pt x="1432" y="2373"/>
                </a:lnTo>
                <a:lnTo>
                  <a:pt x="1352" y="2373"/>
                </a:lnTo>
                <a:lnTo>
                  <a:pt x="1311" y="2373"/>
                </a:lnTo>
                <a:lnTo>
                  <a:pt x="1271" y="2384"/>
                </a:lnTo>
                <a:lnTo>
                  <a:pt x="1230" y="2405"/>
                </a:lnTo>
                <a:lnTo>
                  <a:pt x="1190" y="2405"/>
                </a:lnTo>
                <a:lnTo>
                  <a:pt x="1150" y="2405"/>
                </a:lnTo>
                <a:lnTo>
                  <a:pt x="1109" y="2405"/>
                </a:lnTo>
                <a:lnTo>
                  <a:pt x="1069" y="2405"/>
                </a:lnTo>
                <a:lnTo>
                  <a:pt x="1029" y="2405"/>
                </a:lnTo>
                <a:lnTo>
                  <a:pt x="988" y="2394"/>
                </a:lnTo>
                <a:lnTo>
                  <a:pt x="948" y="2362"/>
                </a:lnTo>
                <a:lnTo>
                  <a:pt x="918" y="2318"/>
                </a:lnTo>
                <a:lnTo>
                  <a:pt x="877" y="2286"/>
                </a:lnTo>
                <a:lnTo>
                  <a:pt x="837" y="2275"/>
                </a:lnTo>
                <a:lnTo>
                  <a:pt x="797" y="2253"/>
                </a:lnTo>
                <a:lnTo>
                  <a:pt x="736" y="2242"/>
                </a:lnTo>
                <a:lnTo>
                  <a:pt x="696" y="2220"/>
                </a:lnTo>
                <a:lnTo>
                  <a:pt x="656" y="2220"/>
                </a:lnTo>
                <a:lnTo>
                  <a:pt x="615" y="2198"/>
                </a:lnTo>
                <a:lnTo>
                  <a:pt x="565" y="2144"/>
                </a:lnTo>
                <a:lnTo>
                  <a:pt x="524" y="2122"/>
                </a:lnTo>
                <a:lnTo>
                  <a:pt x="474" y="2122"/>
                </a:lnTo>
                <a:lnTo>
                  <a:pt x="434" y="2101"/>
                </a:lnTo>
                <a:lnTo>
                  <a:pt x="383" y="2057"/>
                </a:lnTo>
                <a:lnTo>
                  <a:pt x="313" y="2013"/>
                </a:lnTo>
                <a:lnTo>
                  <a:pt x="272" y="1981"/>
                </a:lnTo>
                <a:lnTo>
                  <a:pt x="232" y="1970"/>
                </a:lnTo>
                <a:lnTo>
                  <a:pt x="192" y="1937"/>
                </a:lnTo>
                <a:lnTo>
                  <a:pt x="161" y="1894"/>
                </a:lnTo>
                <a:lnTo>
                  <a:pt x="121" y="1839"/>
                </a:lnTo>
                <a:lnTo>
                  <a:pt x="71" y="1785"/>
                </a:lnTo>
                <a:lnTo>
                  <a:pt x="30" y="1752"/>
                </a:lnTo>
                <a:lnTo>
                  <a:pt x="50" y="1796"/>
                </a:lnTo>
                <a:lnTo>
                  <a:pt x="91" y="1828"/>
                </a:lnTo>
                <a:lnTo>
                  <a:pt x="121" y="1872"/>
                </a:lnTo>
                <a:lnTo>
                  <a:pt x="151" y="1916"/>
                </a:lnTo>
                <a:lnTo>
                  <a:pt x="192" y="1959"/>
                </a:lnTo>
                <a:lnTo>
                  <a:pt x="232" y="1981"/>
                </a:lnTo>
                <a:lnTo>
                  <a:pt x="282" y="2013"/>
                </a:lnTo>
                <a:lnTo>
                  <a:pt x="323" y="2035"/>
                </a:lnTo>
                <a:lnTo>
                  <a:pt x="363" y="2068"/>
                </a:lnTo>
                <a:lnTo>
                  <a:pt x="403" y="2090"/>
                </a:lnTo>
                <a:lnTo>
                  <a:pt x="444" y="2111"/>
                </a:lnTo>
                <a:lnTo>
                  <a:pt x="484" y="2122"/>
                </a:lnTo>
                <a:lnTo>
                  <a:pt x="524" y="2155"/>
                </a:lnTo>
                <a:lnTo>
                  <a:pt x="565" y="2188"/>
                </a:lnTo>
                <a:lnTo>
                  <a:pt x="615" y="2231"/>
                </a:lnTo>
                <a:lnTo>
                  <a:pt x="656" y="2231"/>
                </a:lnTo>
                <a:lnTo>
                  <a:pt x="696" y="2231"/>
                </a:lnTo>
                <a:lnTo>
                  <a:pt x="736" y="2275"/>
                </a:lnTo>
                <a:lnTo>
                  <a:pt x="787" y="2286"/>
                </a:lnTo>
                <a:lnTo>
                  <a:pt x="827" y="2296"/>
                </a:lnTo>
                <a:lnTo>
                  <a:pt x="908" y="2329"/>
                </a:lnTo>
                <a:lnTo>
                  <a:pt x="948" y="2373"/>
                </a:lnTo>
                <a:lnTo>
                  <a:pt x="999" y="2427"/>
                </a:lnTo>
                <a:lnTo>
                  <a:pt x="938" y="2438"/>
                </a:lnTo>
                <a:lnTo>
                  <a:pt x="888" y="2405"/>
                </a:lnTo>
                <a:lnTo>
                  <a:pt x="847" y="2394"/>
                </a:lnTo>
                <a:lnTo>
                  <a:pt x="807" y="2405"/>
                </a:lnTo>
                <a:lnTo>
                  <a:pt x="767" y="2427"/>
                </a:lnTo>
                <a:lnTo>
                  <a:pt x="716" y="2427"/>
                </a:lnTo>
                <a:lnTo>
                  <a:pt x="635" y="2416"/>
                </a:lnTo>
                <a:lnTo>
                  <a:pt x="595" y="2394"/>
                </a:lnTo>
                <a:lnTo>
                  <a:pt x="555" y="2405"/>
                </a:lnTo>
                <a:lnTo>
                  <a:pt x="514" y="2427"/>
                </a:lnTo>
                <a:lnTo>
                  <a:pt x="474" y="2438"/>
                </a:lnTo>
                <a:lnTo>
                  <a:pt x="403" y="2471"/>
                </a:lnTo>
                <a:lnTo>
                  <a:pt x="373" y="2547"/>
                </a:lnTo>
                <a:lnTo>
                  <a:pt x="333" y="2569"/>
                </a:lnTo>
                <a:lnTo>
                  <a:pt x="292" y="2579"/>
                </a:lnTo>
                <a:lnTo>
                  <a:pt x="252" y="2569"/>
                </a:lnTo>
                <a:lnTo>
                  <a:pt x="212" y="2569"/>
                </a:lnTo>
                <a:lnTo>
                  <a:pt x="171" y="2569"/>
                </a:lnTo>
                <a:lnTo>
                  <a:pt x="121" y="2569"/>
                </a:lnTo>
                <a:lnTo>
                  <a:pt x="81" y="2569"/>
                </a:lnTo>
                <a:lnTo>
                  <a:pt x="40" y="2569"/>
                </a:lnTo>
                <a:lnTo>
                  <a:pt x="0" y="2569"/>
                </a:lnTo>
                <a:lnTo>
                  <a:pt x="71" y="2569"/>
                </a:lnTo>
                <a:lnTo>
                  <a:pt x="131" y="2569"/>
                </a:lnTo>
                <a:lnTo>
                  <a:pt x="171" y="2590"/>
                </a:lnTo>
                <a:lnTo>
                  <a:pt x="212" y="2612"/>
                </a:lnTo>
                <a:lnTo>
                  <a:pt x="252" y="2612"/>
                </a:lnTo>
                <a:lnTo>
                  <a:pt x="292" y="2612"/>
                </a:lnTo>
                <a:lnTo>
                  <a:pt x="333" y="2590"/>
                </a:lnTo>
                <a:lnTo>
                  <a:pt x="373" y="2547"/>
                </a:lnTo>
                <a:lnTo>
                  <a:pt x="424" y="2503"/>
                </a:lnTo>
                <a:lnTo>
                  <a:pt x="464" y="2481"/>
                </a:lnTo>
                <a:lnTo>
                  <a:pt x="504" y="2449"/>
                </a:lnTo>
                <a:lnTo>
                  <a:pt x="555" y="2438"/>
                </a:lnTo>
                <a:lnTo>
                  <a:pt x="595" y="2438"/>
                </a:lnTo>
                <a:lnTo>
                  <a:pt x="635" y="2438"/>
                </a:lnTo>
                <a:lnTo>
                  <a:pt x="676" y="2438"/>
                </a:lnTo>
                <a:lnTo>
                  <a:pt x="716" y="2438"/>
                </a:lnTo>
                <a:lnTo>
                  <a:pt x="756" y="2438"/>
                </a:lnTo>
                <a:lnTo>
                  <a:pt x="797" y="2427"/>
                </a:lnTo>
                <a:lnTo>
                  <a:pt x="847" y="2416"/>
                </a:lnTo>
                <a:lnTo>
                  <a:pt x="888" y="2438"/>
                </a:lnTo>
                <a:lnTo>
                  <a:pt x="928" y="2449"/>
                </a:lnTo>
                <a:lnTo>
                  <a:pt x="978" y="2460"/>
                </a:lnTo>
                <a:lnTo>
                  <a:pt x="1019" y="2460"/>
                </a:lnTo>
                <a:lnTo>
                  <a:pt x="1049" y="2416"/>
                </a:lnTo>
                <a:lnTo>
                  <a:pt x="1089" y="2405"/>
                </a:lnTo>
                <a:lnTo>
                  <a:pt x="1130" y="2427"/>
                </a:lnTo>
                <a:lnTo>
                  <a:pt x="1170" y="2460"/>
                </a:lnTo>
                <a:lnTo>
                  <a:pt x="1210" y="2481"/>
                </a:lnTo>
                <a:lnTo>
                  <a:pt x="1251" y="2481"/>
                </a:lnTo>
                <a:lnTo>
                  <a:pt x="1291" y="2503"/>
                </a:lnTo>
                <a:lnTo>
                  <a:pt x="1341" y="2525"/>
                </a:lnTo>
                <a:lnTo>
                  <a:pt x="1382" y="2536"/>
                </a:lnTo>
                <a:lnTo>
                  <a:pt x="1422" y="2547"/>
                </a:lnTo>
                <a:lnTo>
                  <a:pt x="1493" y="2558"/>
                </a:lnTo>
                <a:lnTo>
                  <a:pt x="1553" y="2569"/>
                </a:lnTo>
                <a:lnTo>
                  <a:pt x="1594" y="2612"/>
                </a:lnTo>
                <a:lnTo>
                  <a:pt x="1604" y="2656"/>
                </a:lnTo>
                <a:lnTo>
                  <a:pt x="1684" y="2710"/>
                </a:lnTo>
                <a:lnTo>
                  <a:pt x="1725" y="2743"/>
                </a:lnTo>
                <a:lnTo>
                  <a:pt x="1755" y="2819"/>
                </a:lnTo>
                <a:lnTo>
                  <a:pt x="1785" y="2862"/>
                </a:lnTo>
                <a:lnTo>
                  <a:pt x="1705" y="2873"/>
                </a:lnTo>
                <a:lnTo>
                  <a:pt x="1664" y="2906"/>
                </a:lnTo>
                <a:lnTo>
                  <a:pt x="1634" y="2949"/>
                </a:lnTo>
                <a:lnTo>
                  <a:pt x="1624" y="3004"/>
                </a:lnTo>
                <a:lnTo>
                  <a:pt x="1533" y="3037"/>
                </a:lnTo>
                <a:lnTo>
                  <a:pt x="1452" y="3047"/>
                </a:lnTo>
                <a:lnTo>
                  <a:pt x="1402" y="3080"/>
                </a:lnTo>
                <a:lnTo>
                  <a:pt x="1352" y="3134"/>
                </a:lnTo>
                <a:lnTo>
                  <a:pt x="1311" y="3156"/>
                </a:lnTo>
                <a:lnTo>
                  <a:pt x="1271" y="3167"/>
                </a:lnTo>
                <a:lnTo>
                  <a:pt x="1230" y="3167"/>
                </a:lnTo>
                <a:lnTo>
                  <a:pt x="1190" y="3167"/>
                </a:lnTo>
                <a:lnTo>
                  <a:pt x="1150" y="3178"/>
                </a:lnTo>
                <a:lnTo>
                  <a:pt x="1069" y="3189"/>
                </a:lnTo>
                <a:lnTo>
                  <a:pt x="1029" y="3200"/>
                </a:lnTo>
                <a:lnTo>
                  <a:pt x="968" y="3211"/>
                </a:lnTo>
                <a:lnTo>
                  <a:pt x="908" y="3211"/>
                </a:lnTo>
                <a:lnTo>
                  <a:pt x="867" y="3211"/>
                </a:lnTo>
                <a:lnTo>
                  <a:pt x="827" y="3222"/>
                </a:lnTo>
                <a:lnTo>
                  <a:pt x="777" y="3243"/>
                </a:lnTo>
                <a:lnTo>
                  <a:pt x="736" y="3265"/>
                </a:lnTo>
                <a:lnTo>
                  <a:pt x="696" y="3287"/>
                </a:lnTo>
                <a:lnTo>
                  <a:pt x="656" y="3298"/>
                </a:lnTo>
                <a:lnTo>
                  <a:pt x="595" y="3298"/>
                </a:lnTo>
                <a:lnTo>
                  <a:pt x="555" y="3309"/>
                </a:lnTo>
                <a:lnTo>
                  <a:pt x="514" y="3309"/>
                </a:lnTo>
                <a:lnTo>
                  <a:pt x="474" y="3320"/>
                </a:lnTo>
                <a:lnTo>
                  <a:pt x="403" y="3320"/>
                </a:lnTo>
                <a:lnTo>
                  <a:pt x="363" y="3320"/>
                </a:lnTo>
                <a:lnTo>
                  <a:pt x="323" y="3320"/>
                </a:lnTo>
                <a:lnTo>
                  <a:pt x="282" y="3320"/>
                </a:lnTo>
                <a:lnTo>
                  <a:pt x="242" y="3320"/>
                </a:lnTo>
                <a:lnTo>
                  <a:pt x="202" y="3330"/>
                </a:lnTo>
                <a:lnTo>
                  <a:pt x="161" y="3341"/>
                </a:lnTo>
                <a:lnTo>
                  <a:pt x="91" y="3341"/>
                </a:lnTo>
                <a:lnTo>
                  <a:pt x="50" y="3352"/>
                </a:lnTo>
                <a:lnTo>
                  <a:pt x="10" y="3396"/>
                </a:lnTo>
                <a:lnTo>
                  <a:pt x="50" y="3396"/>
                </a:lnTo>
                <a:lnTo>
                  <a:pt x="91" y="3374"/>
                </a:lnTo>
                <a:lnTo>
                  <a:pt x="131" y="3352"/>
                </a:lnTo>
                <a:lnTo>
                  <a:pt x="171" y="3341"/>
                </a:lnTo>
                <a:lnTo>
                  <a:pt x="212" y="3341"/>
                </a:lnTo>
                <a:lnTo>
                  <a:pt x="252" y="3330"/>
                </a:lnTo>
                <a:lnTo>
                  <a:pt x="292" y="3320"/>
                </a:lnTo>
                <a:lnTo>
                  <a:pt x="333" y="3309"/>
                </a:lnTo>
                <a:lnTo>
                  <a:pt x="373" y="3309"/>
                </a:lnTo>
                <a:lnTo>
                  <a:pt x="414" y="3309"/>
                </a:lnTo>
                <a:lnTo>
                  <a:pt x="474" y="3320"/>
                </a:lnTo>
                <a:lnTo>
                  <a:pt x="555" y="3320"/>
                </a:lnTo>
                <a:lnTo>
                  <a:pt x="595" y="3320"/>
                </a:lnTo>
                <a:lnTo>
                  <a:pt x="635" y="3320"/>
                </a:lnTo>
                <a:lnTo>
                  <a:pt x="676" y="3309"/>
                </a:lnTo>
                <a:lnTo>
                  <a:pt x="716" y="3309"/>
                </a:lnTo>
                <a:lnTo>
                  <a:pt x="767" y="3298"/>
                </a:lnTo>
                <a:lnTo>
                  <a:pt x="807" y="3265"/>
                </a:lnTo>
                <a:lnTo>
                  <a:pt x="847" y="3243"/>
                </a:lnTo>
                <a:lnTo>
                  <a:pt x="888" y="3243"/>
                </a:lnTo>
                <a:lnTo>
                  <a:pt x="938" y="3243"/>
                </a:lnTo>
                <a:lnTo>
                  <a:pt x="978" y="3222"/>
                </a:lnTo>
                <a:lnTo>
                  <a:pt x="1029" y="3211"/>
                </a:lnTo>
                <a:lnTo>
                  <a:pt x="1109" y="3211"/>
                </a:lnTo>
                <a:lnTo>
                  <a:pt x="1150" y="3211"/>
                </a:lnTo>
                <a:lnTo>
                  <a:pt x="1200" y="3200"/>
                </a:lnTo>
                <a:lnTo>
                  <a:pt x="1241" y="3189"/>
                </a:lnTo>
                <a:lnTo>
                  <a:pt x="1291" y="3200"/>
                </a:lnTo>
                <a:lnTo>
                  <a:pt x="1341" y="3200"/>
                </a:lnTo>
                <a:lnTo>
                  <a:pt x="1382" y="3178"/>
                </a:lnTo>
                <a:lnTo>
                  <a:pt x="1412" y="3134"/>
                </a:lnTo>
                <a:lnTo>
                  <a:pt x="1432" y="3091"/>
                </a:lnTo>
                <a:lnTo>
                  <a:pt x="1473" y="3080"/>
                </a:lnTo>
                <a:lnTo>
                  <a:pt x="1533" y="3069"/>
                </a:lnTo>
                <a:lnTo>
                  <a:pt x="1573" y="3047"/>
                </a:lnTo>
                <a:lnTo>
                  <a:pt x="1614" y="3015"/>
                </a:lnTo>
                <a:lnTo>
                  <a:pt x="1654" y="2982"/>
                </a:lnTo>
                <a:lnTo>
                  <a:pt x="1694" y="2939"/>
                </a:lnTo>
                <a:lnTo>
                  <a:pt x="1735" y="2928"/>
                </a:lnTo>
                <a:lnTo>
                  <a:pt x="1775" y="2895"/>
                </a:lnTo>
                <a:lnTo>
                  <a:pt x="1815" y="2873"/>
                </a:lnTo>
                <a:lnTo>
                  <a:pt x="1856" y="2862"/>
                </a:lnTo>
                <a:lnTo>
                  <a:pt x="1896" y="2884"/>
                </a:lnTo>
                <a:lnTo>
                  <a:pt x="1937" y="2895"/>
                </a:lnTo>
                <a:lnTo>
                  <a:pt x="1977" y="2895"/>
                </a:lnTo>
                <a:lnTo>
                  <a:pt x="2017" y="2906"/>
                </a:lnTo>
                <a:lnTo>
                  <a:pt x="2088" y="2917"/>
                </a:lnTo>
                <a:lnTo>
                  <a:pt x="2128" y="2917"/>
                </a:lnTo>
                <a:lnTo>
                  <a:pt x="2189" y="2928"/>
                </a:lnTo>
                <a:lnTo>
                  <a:pt x="2239" y="2939"/>
                </a:lnTo>
                <a:lnTo>
                  <a:pt x="2279" y="2960"/>
                </a:lnTo>
                <a:lnTo>
                  <a:pt x="2320" y="2982"/>
                </a:lnTo>
                <a:lnTo>
                  <a:pt x="2360" y="3004"/>
                </a:lnTo>
                <a:lnTo>
                  <a:pt x="2400" y="3015"/>
                </a:lnTo>
                <a:lnTo>
                  <a:pt x="2441" y="3015"/>
                </a:lnTo>
                <a:lnTo>
                  <a:pt x="2481" y="3037"/>
                </a:lnTo>
                <a:lnTo>
                  <a:pt x="2521" y="3058"/>
                </a:lnTo>
                <a:lnTo>
                  <a:pt x="2562" y="3091"/>
                </a:lnTo>
                <a:lnTo>
                  <a:pt x="2622" y="3102"/>
                </a:lnTo>
                <a:lnTo>
                  <a:pt x="2663" y="3102"/>
                </a:lnTo>
                <a:lnTo>
                  <a:pt x="2703" y="3134"/>
                </a:lnTo>
                <a:lnTo>
                  <a:pt x="2743" y="3156"/>
                </a:lnTo>
                <a:lnTo>
                  <a:pt x="2784" y="3167"/>
                </a:lnTo>
                <a:lnTo>
                  <a:pt x="2834" y="3189"/>
                </a:lnTo>
                <a:lnTo>
                  <a:pt x="2874" y="3200"/>
                </a:lnTo>
                <a:lnTo>
                  <a:pt x="2925" y="3200"/>
                </a:lnTo>
                <a:lnTo>
                  <a:pt x="2975" y="3200"/>
                </a:lnTo>
                <a:lnTo>
                  <a:pt x="3016" y="3200"/>
                </a:lnTo>
                <a:lnTo>
                  <a:pt x="3066" y="3211"/>
                </a:lnTo>
                <a:lnTo>
                  <a:pt x="3117" y="3243"/>
                </a:lnTo>
                <a:lnTo>
                  <a:pt x="3167" y="3254"/>
                </a:lnTo>
                <a:lnTo>
                  <a:pt x="3217" y="3254"/>
                </a:lnTo>
                <a:lnTo>
                  <a:pt x="3308" y="3254"/>
                </a:lnTo>
                <a:lnTo>
                  <a:pt x="3359" y="3254"/>
                </a:lnTo>
                <a:lnTo>
                  <a:pt x="3399" y="3265"/>
                </a:lnTo>
                <a:lnTo>
                  <a:pt x="3449" y="3298"/>
                </a:lnTo>
                <a:lnTo>
                  <a:pt x="3490" y="3309"/>
                </a:lnTo>
                <a:lnTo>
                  <a:pt x="3530" y="3320"/>
                </a:lnTo>
                <a:lnTo>
                  <a:pt x="3581" y="3330"/>
                </a:lnTo>
                <a:lnTo>
                  <a:pt x="3631" y="3330"/>
                </a:lnTo>
                <a:lnTo>
                  <a:pt x="3671" y="3330"/>
                </a:lnTo>
                <a:lnTo>
                  <a:pt x="3712" y="3341"/>
                </a:lnTo>
                <a:lnTo>
                  <a:pt x="3752" y="3374"/>
                </a:lnTo>
                <a:lnTo>
                  <a:pt x="3802" y="3374"/>
                </a:lnTo>
                <a:lnTo>
                  <a:pt x="3843" y="3374"/>
                </a:lnTo>
                <a:lnTo>
                  <a:pt x="3893" y="3374"/>
                </a:lnTo>
                <a:lnTo>
                  <a:pt x="3944" y="3385"/>
                </a:lnTo>
                <a:lnTo>
                  <a:pt x="3984" y="3385"/>
                </a:lnTo>
                <a:lnTo>
                  <a:pt x="4024" y="3385"/>
                </a:lnTo>
                <a:lnTo>
                  <a:pt x="4075" y="3385"/>
                </a:lnTo>
                <a:lnTo>
                  <a:pt x="4125" y="3385"/>
                </a:lnTo>
                <a:lnTo>
                  <a:pt x="4165" y="3385"/>
                </a:lnTo>
                <a:lnTo>
                  <a:pt x="4216" y="3417"/>
                </a:lnTo>
                <a:lnTo>
                  <a:pt x="4266" y="3450"/>
                </a:lnTo>
                <a:lnTo>
                  <a:pt x="4307" y="3450"/>
                </a:lnTo>
                <a:lnTo>
                  <a:pt x="4357" y="3450"/>
                </a:lnTo>
                <a:lnTo>
                  <a:pt x="4408" y="3450"/>
                </a:lnTo>
                <a:lnTo>
                  <a:pt x="4458" y="3450"/>
                </a:lnTo>
                <a:lnTo>
                  <a:pt x="4498" y="3450"/>
                </a:lnTo>
                <a:lnTo>
                  <a:pt x="4539" y="3450"/>
                </a:lnTo>
                <a:lnTo>
                  <a:pt x="4589" y="3461"/>
                </a:lnTo>
                <a:lnTo>
                  <a:pt x="4640" y="3461"/>
                </a:lnTo>
                <a:lnTo>
                  <a:pt x="4549" y="3461"/>
                </a:lnTo>
                <a:lnTo>
                  <a:pt x="4508" y="3461"/>
                </a:lnTo>
                <a:lnTo>
                  <a:pt x="4428" y="3439"/>
                </a:lnTo>
                <a:lnTo>
                  <a:pt x="4377" y="3428"/>
                </a:lnTo>
                <a:lnTo>
                  <a:pt x="4297" y="3439"/>
                </a:lnTo>
                <a:lnTo>
                  <a:pt x="4256" y="3450"/>
                </a:lnTo>
                <a:lnTo>
                  <a:pt x="4216" y="3439"/>
                </a:lnTo>
                <a:lnTo>
                  <a:pt x="4196" y="3396"/>
                </a:lnTo>
                <a:lnTo>
                  <a:pt x="4105" y="3374"/>
                </a:lnTo>
                <a:lnTo>
                  <a:pt x="4065" y="3374"/>
                </a:lnTo>
                <a:lnTo>
                  <a:pt x="4014" y="3363"/>
                </a:lnTo>
                <a:lnTo>
                  <a:pt x="3954" y="3352"/>
                </a:lnTo>
                <a:lnTo>
                  <a:pt x="3873" y="3341"/>
                </a:lnTo>
                <a:lnTo>
                  <a:pt x="3823" y="3330"/>
                </a:lnTo>
                <a:lnTo>
                  <a:pt x="3782" y="3330"/>
                </a:lnTo>
                <a:lnTo>
                  <a:pt x="3722" y="3341"/>
                </a:lnTo>
                <a:lnTo>
                  <a:pt x="3611" y="3341"/>
                </a:lnTo>
                <a:lnTo>
                  <a:pt x="3560" y="3298"/>
                </a:lnTo>
                <a:lnTo>
                  <a:pt x="3520" y="3298"/>
                </a:lnTo>
                <a:lnTo>
                  <a:pt x="3449" y="3287"/>
                </a:lnTo>
                <a:lnTo>
                  <a:pt x="3369" y="3287"/>
                </a:lnTo>
                <a:lnTo>
                  <a:pt x="3328" y="3265"/>
                </a:lnTo>
                <a:lnTo>
                  <a:pt x="3278" y="3232"/>
                </a:lnTo>
                <a:lnTo>
                  <a:pt x="3238" y="3211"/>
                </a:lnTo>
                <a:lnTo>
                  <a:pt x="3197" y="3200"/>
                </a:lnTo>
                <a:lnTo>
                  <a:pt x="3157" y="3200"/>
                </a:lnTo>
                <a:lnTo>
                  <a:pt x="3117" y="3200"/>
                </a:lnTo>
                <a:lnTo>
                  <a:pt x="3076" y="3189"/>
                </a:lnTo>
                <a:lnTo>
                  <a:pt x="3016" y="3178"/>
                </a:lnTo>
                <a:lnTo>
                  <a:pt x="2955" y="3167"/>
                </a:lnTo>
                <a:lnTo>
                  <a:pt x="2915" y="3145"/>
                </a:lnTo>
                <a:lnTo>
                  <a:pt x="2864" y="3124"/>
                </a:lnTo>
                <a:lnTo>
                  <a:pt x="2824" y="3124"/>
                </a:lnTo>
                <a:lnTo>
                  <a:pt x="2784" y="3124"/>
                </a:lnTo>
                <a:lnTo>
                  <a:pt x="2733" y="3124"/>
                </a:lnTo>
                <a:lnTo>
                  <a:pt x="2673" y="3124"/>
                </a:lnTo>
                <a:lnTo>
                  <a:pt x="2592" y="3113"/>
                </a:lnTo>
                <a:lnTo>
                  <a:pt x="2552" y="3058"/>
                </a:lnTo>
                <a:lnTo>
                  <a:pt x="2511" y="3015"/>
                </a:lnTo>
                <a:lnTo>
                  <a:pt x="2471" y="3015"/>
                </a:lnTo>
                <a:lnTo>
                  <a:pt x="2380" y="3015"/>
                </a:lnTo>
                <a:lnTo>
                  <a:pt x="2340" y="2982"/>
                </a:lnTo>
                <a:lnTo>
                  <a:pt x="2300" y="2949"/>
                </a:lnTo>
                <a:lnTo>
                  <a:pt x="2249" y="2906"/>
                </a:lnTo>
                <a:lnTo>
                  <a:pt x="2199" y="2884"/>
                </a:lnTo>
                <a:lnTo>
                  <a:pt x="2158" y="2884"/>
                </a:lnTo>
                <a:lnTo>
                  <a:pt x="2108" y="2884"/>
                </a:lnTo>
                <a:lnTo>
                  <a:pt x="2017" y="2884"/>
                </a:lnTo>
                <a:lnTo>
                  <a:pt x="1977" y="2884"/>
                </a:lnTo>
                <a:lnTo>
                  <a:pt x="1937" y="2862"/>
                </a:lnTo>
                <a:lnTo>
                  <a:pt x="1826" y="2841"/>
                </a:lnTo>
                <a:lnTo>
                  <a:pt x="1725" y="2808"/>
                </a:lnTo>
                <a:lnTo>
                  <a:pt x="1705" y="2764"/>
                </a:lnTo>
                <a:lnTo>
                  <a:pt x="1715" y="2721"/>
                </a:lnTo>
                <a:lnTo>
                  <a:pt x="1684" y="2677"/>
                </a:lnTo>
                <a:lnTo>
                  <a:pt x="1654" y="2634"/>
                </a:lnTo>
                <a:lnTo>
                  <a:pt x="1624" y="2590"/>
                </a:lnTo>
                <a:lnTo>
                  <a:pt x="1583" y="2558"/>
                </a:lnTo>
                <a:lnTo>
                  <a:pt x="1543" y="2536"/>
                </a:lnTo>
                <a:lnTo>
                  <a:pt x="1503" y="2525"/>
                </a:lnTo>
                <a:lnTo>
                  <a:pt x="1422" y="2492"/>
                </a:lnTo>
                <a:lnTo>
                  <a:pt x="1382" y="2492"/>
                </a:lnTo>
                <a:lnTo>
                  <a:pt x="1341" y="2481"/>
                </a:lnTo>
                <a:lnTo>
                  <a:pt x="1291" y="2471"/>
                </a:lnTo>
                <a:lnTo>
                  <a:pt x="1220" y="2471"/>
                </a:lnTo>
                <a:lnTo>
                  <a:pt x="1180" y="2449"/>
                </a:lnTo>
                <a:lnTo>
                  <a:pt x="1140" y="2438"/>
                </a:lnTo>
                <a:lnTo>
                  <a:pt x="1200" y="2427"/>
                </a:lnTo>
                <a:lnTo>
                  <a:pt x="1241" y="2405"/>
                </a:lnTo>
                <a:lnTo>
                  <a:pt x="1281" y="2394"/>
                </a:lnTo>
                <a:lnTo>
                  <a:pt x="1331" y="2394"/>
                </a:lnTo>
                <a:lnTo>
                  <a:pt x="1372" y="2394"/>
                </a:lnTo>
                <a:lnTo>
                  <a:pt x="1412" y="2394"/>
                </a:lnTo>
                <a:lnTo>
                  <a:pt x="1452" y="2394"/>
                </a:lnTo>
                <a:lnTo>
                  <a:pt x="1493" y="2394"/>
                </a:lnTo>
                <a:lnTo>
                  <a:pt x="1543" y="2394"/>
                </a:lnTo>
                <a:lnTo>
                  <a:pt x="1583" y="2384"/>
                </a:lnTo>
                <a:lnTo>
                  <a:pt x="1664" y="2384"/>
                </a:lnTo>
                <a:lnTo>
                  <a:pt x="1755" y="2373"/>
                </a:lnTo>
                <a:lnTo>
                  <a:pt x="1795" y="2351"/>
                </a:lnTo>
                <a:lnTo>
                  <a:pt x="1836" y="2340"/>
                </a:lnTo>
                <a:lnTo>
                  <a:pt x="1896" y="2340"/>
                </a:lnTo>
                <a:lnTo>
                  <a:pt x="1977" y="2340"/>
                </a:lnTo>
                <a:lnTo>
                  <a:pt x="2037" y="2329"/>
                </a:lnTo>
                <a:lnTo>
                  <a:pt x="2078" y="2318"/>
                </a:lnTo>
                <a:lnTo>
                  <a:pt x="2118" y="2318"/>
                </a:lnTo>
                <a:lnTo>
                  <a:pt x="2158" y="2318"/>
                </a:lnTo>
                <a:lnTo>
                  <a:pt x="2199" y="2340"/>
                </a:lnTo>
                <a:lnTo>
                  <a:pt x="2249" y="2351"/>
                </a:lnTo>
                <a:lnTo>
                  <a:pt x="2310" y="2351"/>
                </a:lnTo>
                <a:lnTo>
                  <a:pt x="2370" y="2351"/>
                </a:lnTo>
                <a:lnTo>
                  <a:pt x="2421" y="2351"/>
                </a:lnTo>
                <a:lnTo>
                  <a:pt x="2461" y="2362"/>
                </a:lnTo>
                <a:lnTo>
                  <a:pt x="2521" y="2362"/>
                </a:lnTo>
                <a:lnTo>
                  <a:pt x="2582" y="2362"/>
                </a:lnTo>
                <a:lnTo>
                  <a:pt x="2622" y="2394"/>
                </a:lnTo>
                <a:lnTo>
                  <a:pt x="2703" y="2416"/>
                </a:lnTo>
                <a:lnTo>
                  <a:pt x="2743" y="2427"/>
                </a:lnTo>
                <a:lnTo>
                  <a:pt x="2794" y="2438"/>
                </a:lnTo>
                <a:lnTo>
                  <a:pt x="2834" y="2438"/>
                </a:lnTo>
                <a:lnTo>
                  <a:pt x="2864" y="2481"/>
                </a:lnTo>
                <a:lnTo>
                  <a:pt x="2915" y="2525"/>
                </a:lnTo>
                <a:lnTo>
                  <a:pt x="2975" y="2536"/>
                </a:lnTo>
                <a:lnTo>
                  <a:pt x="3016" y="2547"/>
                </a:lnTo>
                <a:lnTo>
                  <a:pt x="3056" y="2569"/>
                </a:lnTo>
                <a:lnTo>
                  <a:pt x="3096" y="2612"/>
                </a:lnTo>
                <a:lnTo>
                  <a:pt x="3137" y="2634"/>
                </a:lnTo>
                <a:lnTo>
                  <a:pt x="3177" y="2645"/>
                </a:lnTo>
                <a:lnTo>
                  <a:pt x="3228" y="2656"/>
                </a:lnTo>
                <a:lnTo>
                  <a:pt x="3268" y="2656"/>
                </a:lnTo>
                <a:lnTo>
                  <a:pt x="3308" y="2666"/>
                </a:lnTo>
                <a:lnTo>
                  <a:pt x="3349" y="2699"/>
                </a:lnTo>
                <a:lnTo>
                  <a:pt x="3389" y="2732"/>
                </a:lnTo>
                <a:lnTo>
                  <a:pt x="3459" y="2743"/>
                </a:lnTo>
                <a:lnTo>
                  <a:pt x="3500" y="2743"/>
                </a:lnTo>
                <a:lnTo>
                  <a:pt x="3540" y="2764"/>
                </a:lnTo>
                <a:lnTo>
                  <a:pt x="3621" y="2786"/>
                </a:lnTo>
                <a:lnTo>
                  <a:pt x="3691" y="2797"/>
                </a:lnTo>
                <a:lnTo>
                  <a:pt x="3752" y="2808"/>
                </a:lnTo>
                <a:lnTo>
                  <a:pt x="3843" y="2852"/>
                </a:lnTo>
                <a:lnTo>
                  <a:pt x="3883" y="2873"/>
                </a:lnTo>
                <a:lnTo>
                  <a:pt x="3923" y="2917"/>
                </a:lnTo>
                <a:lnTo>
                  <a:pt x="3994" y="2960"/>
                </a:lnTo>
                <a:lnTo>
                  <a:pt x="4034" y="2982"/>
                </a:lnTo>
                <a:lnTo>
                  <a:pt x="4075" y="3004"/>
                </a:lnTo>
                <a:lnTo>
                  <a:pt x="4125" y="3026"/>
                </a:lnTo>
                <a:lnTo>
                  <a:pt x="4186" y="3047"/>
                </a:lnTo>
                <a:lnTo>
                  <a:pt x="4236" y="3080"/>
                </a:lnTo>
                <a:lnTo>
                  <a:pt x="4276" y="3102"/>
                </a:lnTo>
                <a:lnTo>
                  <a:pt x="4317" y="3134"/>
                </a:lnTo>
                <a:lnTo>
                  <a:pt x="4357" y="3167"/>
                </a:lnTo>
                <a:lnTo>
                  <a:pt x="4428" y="3178"/>
                </a:lnTo>
                <a:lnTo>
                  <a:pt x="4468" y="3189"/>
                </a:lnTo>
                <a:lnTo>
                  <a:pt x="4519" y="3211"/>
                </a:lnTo>
                <a:lnTo>
                  <a:pt x="4569" y="3243"/>
                </a:lnTo>
                <a:lnTo>
                  <a:pt x="4609" y="3287"/>
                </a:lnTo>
                <a:lnTo>
                  <a:pt x="4650" y="3298"/>
                </a:lnTo>
                <a:lnTo>
                  <a:pt x="4690" y="3309"/>
                </a:lnTo>
                <a:lnTo>
                  <a:pt x="4730" y="3341"/>
                </a:lnTo>
                <a:lnTo>
                  <a:pt x="4771" y="3374"/>
                </a:lnTo>
                <a:lnTo>
                  <a:pt x="4811" y="3385"/>
                </a:lnTo>
                <a:lnTo>
                  <a:pt x="4771" y="3363"/>
                </a:lnTo>
                <a:lnTo>
                  <a:pt x="4720" y="3320"/>
                </a:lnTo>
                <a:lnTo>
                  <a:pt x="4690" y="3276"/>
                </a:lnTo>
                <a:lnTo>
                  <a:pt x="4650" y="3265"/>
                </a:lnTo>
                <a:lnTo>
                  <a:pt x="4599" y="3232"/>
                </a:lnTo>
                <a:lnTo>
                  <a:pt x="4549" y="3189"/>
                </a:lnTo>
                <a:lnTo>
                  <a:pt x="4508" y="3145"/>
                </a:lnTo>
                <a:lnTo>
                  <a:pt x="4468" y="3134"/>
                </a:lnTo>
                <a:lnTo>
                  <a:pt x="4428" y="3134"/>
                </a:lnTo>
                <a:lnTo>
                  <a:pt x="4387" y="3113"/>
                </a:lnTo>
                <a:lnTo>
                  <a:pt x="4347" y="3091"/>
                </a:lnTo>
                <a:lnTo>
                  <a:pt x="4276" y="3047"/>
                </a:lnTo>
                <a:lnTo>
                  <a:pt x="4236" y="3026"/>
                </a:lnTo>
                <a:lnTo>
                  <a:pt x="4196" y="3015"/>
                </a:lnTo>
                <a:lnTo>
                  <a:pt x="4145" y="3004"/>
                </a:lnTo>
                <a:lnTo>
                  <a:pt x="4105" y="2960"/>
                </a:lnTo>
                <a:lnTo>
                  <a:pt x="4055" y="2960"/>
                </a:lnTo>
                <a:lnTo>
                  <a:pt x="4004" y="2906"/>
                </a:lnTo>
                <a:lnTo>
                  <a:pt x="3964" y="2862"/>
                </a:lnTo>
                <a:lnTo>
                  <a:pt x="3923" y="2841"/>
                </a:lnTo>
                <a:lnTo>
                  <a:pt x="3883" y="2819"/>
                </a:lnTo>
                <a:lnTo>
                  <a:pt x="3823" y="2808"/>
                </a:lnTo>
                <a:lnTo>
                  <a:pt x="3782" y="2786"/>
                </a:lnTo>
                <a:lnTo>
                  <a:pt x="3742" y="2764"/>
                </a:lnTo>
                <a:lnTo>
                  <a:pt x="3702" y="2764"/>
                </a:lnTo>
                <a:lnTo>
                  <a:pt x="3661" y="2764"/>
                </a:lnTo>
                <a:lnTo>
                  <a:pt x="3611" y="2732"/>
                </a:lnTo>
                <a:lnTo>
                  <a:pt x="3570" y="2699"/>
                </a:lnTo>
                <a:lnTo>
                  <a:pt x="3530" y="2699"/>
                </a:lnTo>
                <a:lnTo>
                  <a:pt x="3490" y="2677"/>
                </a:lnTo>
                <a:lnTo>
                  <a:pt x="3439" y="2656"/>
                </a:lnTo>
                <a:lnTo>
                  <a:pt x="3379" y="2645"/>
                </a:lnTo>
                <a:lnTo>
                  <a:pt x="3338" y="2645"/>
                </a:lnTo>
                <a:lnTo>
                  <a:pt x="3278" y="2634"/>
                </a:lnTo>
                <a:lnTo>
                  <a:pt x="3228" y="2623"/>
                </a:lnTo>
                <a:lnTo>
                  <a:pt x="3187" y="2601"/>
                </a:lnTo>
                <a:lnTo>
                  <a:pt x="3137" y="2558"/>
                </a:lnTo>
                <a:lnTo>
                  <a:pt x="3086" y="2514"/>
                </a:lnTo>
                <a:lnTo>
                  <a:pt x="3036" y="2481"/>
                </a:lnTo>
                <a:lnTo>
                  <a:pt x="2996" y="2460"/>
                </a:lnTo>
                <a:lnTo>
                  <a:pt x="2945" y="2438"/>
                </a:lnTo>
                <a:lnTo>
                  <a:pt x="2864" y="2416"/>
                </a:lnTo>
                <a:lnTo>
                  <a:pt x="2824" y="2394"/>
                </a:lnTo>
                <a:lnTo>
                  <a:pt x="2733" y="2362"/>
                </a:lnTo>
                <a:lnTo>
                  <a:pt x="2693" y="2340"/>
                </a:lnTo>
                <a:lnTo>
                  <a:pt x="2673" y="2296"/>
                </a:lnTo>
                <a:lnTo>
                  <a:pt x="2643" y="2253"/>
                </a:lnTo>
                <a:lnTo>
                  <a:pt x="2602" y="2231"/>
                </a:lnTo>
                <a:lnTo>
                  <a:pt x="2572" y="2177"/>
                </a:lnTo>
                <a:lnTo>
                  <a:pt x="2521" y="2133"/>
                </a:lnTo>
                <a:lnTo>
                  <a:pt x="2511" y="2090"/>
                </a:lnTo>
                <a:lnTo>
                  <a:pt x="2501" y="2046"/>
                </a:lnTo>
                <a:lnTo>
                  <a:pt x="2481" y="2003"/>
                </a:lnTo>
                <a:lnTo>
                  <a:pt x="2461" y="1959"/>
                </a:lnTo>
                <a:lnTo>
                  <a:pt x="2441" y="1916"/>
                </a:lnTo>
                <a:lnTo>
                  <a:pt x="2431" y="1872"/>
                </a:lnTo>
                <a:lnTo>
                  <a:pt x="2411" y="1828"/>
                </a:lnTo>
                <a:lnTo>
                  <a:pt x="2390" y="1785"/>
                </a:lnTo>
                <a:lnTo>
                  <a:pt x="2350" y="1752"/>
                </a:lnTo>
                <a:lnTo>
                  <a:pt x="2330" y="1709"/>
                </a:lnTo>
                <a:lnTo>
                  <a:pt x="2300" y="1665"/>
                </a:lnTo>
                <a:lnTo>
                  <a:pt x="2259" y="1643"/>
                </a:lnTo>
                <a:lnTo>
                  <a:pt x="2209" y="1622"/>
                </a:lnTo>
                <a:lnTo>
                  <a:pt x="2168" y="1600"/>
                </a:lnTo>
                <a:lnTo>
                  <a:pt x="2118" y="1589"/>
                </a:lnTo>
                <a:lnTo>
                  <a:pt x="2078" y="1578"/>
                </a:lnTo>
                <a:lnTo>
                  <a:pt x="2037" y="1556"/>
                </a:lnTo>
                <a:lnTo>
                  <a:pt x="1997" y="1513"/>
                </a:lnTo>
                <a:lnTo>
                  <a:pt x="1957" y="1469"/>
                </a:lnTo>
                <a:lnTo>
                  <a:pt x="1916" y="1437"/>
                </a:lnTo>
                <a:lnTo>
                  <a:pt x="1876" y="1426"/>
                </a:lnTo>
                <a:lnTo>
                  <a:pt x="1846" y="1371"/>
                </a:lnTo>
                <a:lnTo>
                  <a:pt x="1805" y="1339"/>
                </a:lnTo>
                <a:lnTo>
                  <a:pt x="1765" y="1317"/>
                </a:lnTo>
                <a:lnTo>
                  <a:pt x="1725" y="1295"/>
                </a:lnTo>
                <a:lnTo>
                  <a:pt x="1684" y="1252"/>
                </a:lnTo>
                <a:lnTo>
                  <a:pt x="1644" y="1219"/>
                </a:lnTo>
                <a:lnTo>
                  <a:pt x="1604" y="1208"/>
                </a:lnTo>
                <a:lnTo>
                  <a:pt x="1563" y="1186"/>
                </a:lnTo>
                <a:lnTo>
                  <a:pt x="1523" y="1143"/>
                </a:lnTo>
                <a:lnTo>
                  <a:pt x="1493" y="1099"/>
                </a:lnTo>
                <a:lnTo>
                  <a:pt x="1452" y="1067"/>
                </a:lnTo>
                <a:lnTo>
                  <a:pt x="1402" y="1012"/>
                </a:lnTo>
                <a:lnTo>
                  <a:pt x="1362" y="969"/>
                </a:lnTo>
                <a:lnTo>
                  <a:pt x="1321" y="947"/>
                </a:lnTo>
                <a:lnTo>
                  <a:pt x="1281" y="947"/>
                </a:lnTo>
                <a:lnTo>
                  <a:pt x="1230" y="914"/>
                </a:lnTo>
                <a:lnTo>
                  <a:pt x="1180" y="882"/>
                </a:lnTo>
                <a:lnTo>
                  <a:pt x="1140" y="860"/>
                </a:lnTo>
                <a:lnTo>
                  <a:pt x="1099" y="827"/>
                </a:lnTo>
                <a:lnTo>
                  <a:pt x="1059" y="805"/>
                </a:lnTo>
                <a:lnTo>
                  <a:pt x="1019" y="784"/>
                </a:lnTo>
                <a:lnTo>
                  <a:pt x="978" y="751"/>
                </a:lnTo>
                <a:lnTo>
                  <a:pt x="938" y="740"/>
                </a:lnTo>
                <a:lnTo>
                  <a:pt x="898" y="718"/>
                </a:lnTo>
                <a:lnTo>
                  <a:pt x="867" y="675"/>
                </a:lnTo>
                <a:lnTo>
                  <a:pt x="847" y="631"/>
                </a:lnTo>
                <a:lnTo>
                  <a:pt x="817" y="588"/>
                </a:lnTo>
                <a:lnTo>
                  <a:pt x="787" y="544"/>
                </a:lnTo>
                <a:lnTo>
                  <a:pt x="756" y="501"/>
                </a:lnTo>
                <a:lnTo>
                  <a:pt x="716" y="468"/>
                </a:lnTo>
                <a:lnTo>
                  <a:pt x="676" y="435"/>
                </a:lnTo>
                <a:lnTo>
                  <a:pt x="635" y="403"/>
                </a:lnTo>
                <a:lnTo>
                  <a:pt x="595" y="392"/>
                </a:lnTo>
                <a:lnTo>
                  <a:pt x="555" y="381"/>
                </a:lnTo>
                <a:lnTo>
                  <a:pt x="514" y="359"/>
                </a:lnTo>
                <a:lnTo>
                  <a:pt x="474" y="348"/>
                </a:lnTo>
                <a:lnTo>
                  <a:pt x="434" y="327"/>
                </a:lnTo>
                <a:lnTo>
                  <a:pt x="403" y="283"/>
                </a:lnTo>
                <a:lnTo>
                  <a:pt x="383" y="239"/>
                </a:lnTo>
                <a:lnTo>
                  <a:pt x="353" y="196"/>
                </a:lnTo>
                <a:lnTo>
                  <a:pt x="313" y="163"/>
                </a:lnTo>
                <a:lnTo>
                  <a:pt x="282" y="120"/>
                </a:lnTo>
                <a:lnTo>
                  <a:pt x="242" y="87"/>
                </a:lnTo>
                <a:lnTo>
                  <a:pt x="202" y="65"/>
                </a:lnTo>
                <a:lnTo>
                  <a:pt x="161" y="44"/>
                </a:lnTo>
                <a:lnTo>
                  <a:pt x="121" y="11"/>
                </a:lnTo>
                <a:lnTo>
                  <a:pt x="101" y="0"/>
                </a:lnTo>
              </a:path>
            </a:pathLst>
          </a:custGeom>
          <a:solidFill>
            <a:srgbClr val="747474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38" name="Freeform 14"/>
          <p:cNvSpPr>
            <a:spLocks/>
          </p:cNvSpPr>
          <p:nvPr/>
        </p:nvSpPr>
        <p:spPr bwMode="auto">
          <a:xfrm>
            <a:off x="429578" y="367030"/>
            <a:ext cx="9204484" cy="21050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8" y="116"/>
              </a:cxn>
              <a:cxn ang="0">
                <a:pos x="5162" y="116"/>
              </a:cxn>
              <a:cxn ang="0">
                <a:pos x="5270" y="0"/>
              </a:cxn>
              <a:cxn ang="0">
                <a:pos x="0" y="0"/>
              </a:cxn>
            </a:cxnLst>
            <a:rect l="0" t="0" r="r" b="b"/>
            <a:pathLst>
              <a:path w="5271" h="117">
                <a:moveTo>
                  <a:pt x="0" y="0"/>
                </a:moveTo>
                <a:lnTo>
                  <a:pt x="108" y="116"/>
                </a:lnTo>
                <a:lnTo>
                  <a:pt x="5162" y="116"/>
                </a:lnTo>
                <a:lnTo>
                  <a:pt x="5270" y="0"/>
                </a:lnTo>
                <a:lnTo>
                  <a:pt x="0" y="0"/>
                </a:lnTo>
              </a:path>
            </a:pathLst>
          </a:custGeom>
          <a:solidFill>
            <a:srgbClr val="9A9A9A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39" name="Freeform 15"/>
          <p:cNvSpPr>
            <a:spLocks/>
          </p:cNvSpPr>
          <p:nvPr/>
        </p:nvSpPr>
        <p:spPr bwMode="auto">
          <a:xfrm>
            <a:off x="429583" y="367030"/>
            <a:ext cx="186849" cy="699696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3888"/>
              </a:cxn>
              <a:cxn ang="0">
                <a:pos x="106" y="3772"/>
              </a:cxn>
              <a:cxn ang="0">
                <a:pos x="106" y="116"/>
              </a:cxn>
              <a:cxn ang="0">
                <a:pos x="0" y="0"/>
              </a:cxn>
            </a:cxnLst>
            <a:rect l="0" t="0" r="r" b="b"/>
            <a:pathLst>
              <a:path w="107" h="3889">
                <a:moveTo>
                  <a:pt x="0" y="0"/>
                </a:moveTo>
                <a:lnTo>
                  <a:pt x="0" y="3888"/>
                </a:lnTo>
                <a:lnTo>
                  <a:pt x="106" y="3772"/>
                </a:lnTo>
                <a:lnTo>
                  <a:pt x="106" y="116"/>
                </a:lnTo>
                <a:lnTo>
                  <a:pt x="0" y="0"/>
                </a:lnTo>
              </a:path>
            </a:pathLst>
          </a:custGeom>
          <a:solidFill>
            <a:srgbClr val="747474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40" name="Freeform 16"/>
          <p:cNvSpPr>
            <a:spLocks/>
          </p:cNvSpPr>
          <p:nvPr/>
        </p:nvSpPr>
        <p:spPr bwMode="auto">
          <a:xfrm>
            <a:off x="9447218" y="367030"/>
            <a:ext cx="186849" cy="6996960"/>
          </a:xfrm>
          <a:custGeom>
            <a:avLst/>
            <a:gdLst/>
            <a:ahLst/>
            <a:cxnLst>
              <a:cxn ang="0">
                <a:pos x="0" y="116"/>
              </a:cxn>
              <a:cxn ang="0">
                <a:pos x="0" y="3772"/>
              </a:cxn>
              <a:cxn ang="0">
                <a:pos x="106" y="3888"/>
              </a:cxn>
              <a:cxn ang="0">
                <a:pos x="106" y="0"/>
              </a:cxn>
              <a:cxn ang="0">
                <a:pos x="0" y="116"/>
              </a:cxn>
            </a:cxnLst>
            <a:rect l="0" t="0" r="r" b="b"/>
            <a:pathLst>
              <a:path w="107" h="3889">
                <a:moveTo>
                  <a:pt x="0" y="116"/>
                </a:moveTo>
                <a:lnTo>
                  <a:pt x="0" y="3772"/>
                </a:lnTo>
                <a:lnTo>
                  <a:pt x="106" y="3888"/>
                </a:lnTo>
                <a:lnTo>
                  <a:pt x="106" y="0"/>
                </a:lnTo>
                <a:lnTo>
                  <a:pt x="0" y="116"/>
                </a:lnTo>
              </a:path>
            </a:pathLst>
          </a:custGeom>
          <a:solidFill>
            <a:srgbClr val="747474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41" name="Freeform 17"/>
          <p:cNvSpPr>
            <a:spLocks/>
          </p:cNvSpPr>
          <p:nvPr/>
        </p:nvSpPr>
        <p:spPr bwMode="auto">
          <a:xfrm>
            <a:off x="429578" y="7153489"/>
            <a:ext cx="9204484" cy="210503"/>
          </a:xfrm>
          <a:custGeom>
            <a:avLst/>
            <a:gdLst/>
            <a:ahLst/>
            <a:cxnLst>
              <a:cxn ang="0">
                <a:pos x="108" y="0"/>
              </a:cxn>
              <a:cxn ang="0">
                <a:pos x="5162" y="0"/>
              </a:cxn>
              <a:cxn ang="0">
                <a:pos x="5270" y="116"/>
              </a:cxn>
              <a:cxn ang="0">
                <a:pos x="0" y="116"/>
              </a:cxn>
              <a:cxn ang="0">
                <a:pos x="108" y="0"/>
              </a:cxn>
            </a:cxnLst>
            <a:rect l="0" t="0" r="r" b="b"/>
            <a:pathLst>
              <a:path w="5271" h="117">
                <a:moveTo>
                  <a:pt x="108" y="0"/>
                </a:moveTo>
                <a:lnTo>
                  <a:pt x="5162" y="0"/>
                </a:lnTo>
                <a:lnTo>
                  <a:pt x="5270" y="116"/>
                </a:lnTo>
                <a:lnTo>
                  <a:pt x="0" y="116"/>
                </a:lnTo>
                <a:lnTo>
                  <a:pt x="108" y="0"/>
                </a:lnTo>
              </a:path>
            </a:pathLst>
          </a:custGeom>
          <a:solidFill>
            <a:srgbClr val="494949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43" name="Freeform 19"/>
          <p:cNvSpPr>
            <a:spLocks/>
          </p:cNvSpPr>
          <p:nvPr/>
        </p:nvSpPr>
        <p:spPr bwMode="auto">
          <a:xfrm>
            <a:off x="1625764" y="7182278"/>
            <a:ext cx="2608898" cy="143933"/>
          </a:xfrm>
          <a:custGeom>
            <a:avLst/>
            <a:gdLst/>
            <a:ahLst/>
            <a:cxnLst>
              <a:cxn ang="0">
                <a:pos x="87" y="0"/>
              </a:cxn>
              <a:cxn ang="0">
                <a:pos x="141" y="29"/>
              </a:cxn>
              <a:cxn ang="0">
                <a:pos x="202" y="43"/>
              </a:cxn>
              <a:cxn ang="0">
                <a:pos x="269" y="43"/>
              </a:cxn>
              <a:cxn ang="0">
                <a:pos x="336" y="65"/>
              </a:cxn>
              <a:cxn ang="0">
                <a:pos x="444" y="79"/>
              </a:cxn>
              <a:cxn ang="0">
                <a:pos x="525" y="72"/>
              </a:cxn>
              <a:cxn ang="0">
                <a:pos x="612" y="65"/>
              </a:cxn>
              <a:cxn ang="0">
                <a:pos x="713" y="43"/>
              </a:cxn>
              <a:cxn ang="0">
                <a:pos x="773" y="43"/>
              </a:cxn>
              <a:cxn ang="0">
                <a:pos x="841" y="50"/>
              </a:cxn>
              <a:cxn ang="0">
                <a:pos x="901" y="57"/>
              </a:cxn>
              <a:cxn ang="0">
                <a:pos x="1002" y="43"/>
              </a:cxn>
              <a:cxn ang="0">
                <a:pos x="1069" y="36"/>
              </a:cxn>
              <a:cxn ang="0">
                <a:pos x="1137" y="36"/>
              </a:cxn>
              <a:cxn ang="0">
                <a:pos x="1231" y="36"/>
              </a:cxn>
              <a:cxn ang="0">
                <a:pos x="1311" y="29"/>
              </a:cxn>
              <a:cxn ang="0">
                <a:pos x="1379" y="29"/>
              </a:cxn>
              <a:cxn ang="0">
                <a:pos x="1439" y="43"/>
              </a:cxn>
              <a:cxn ang="0">
                <a:pos x="1493" y="14"/>
              </a:cxn>
              <a:cxn ang="0">
                <a:pos x="1439" y="29"/>
              </a:cxn>
              <a:cxn ang="0">
                <a:pos x="1385" y="36"/>
              </a:cxn>
              <a:cxn ang="0">
                <a:pos x="1325" y="29"/>
              </a:cxn>
              <a:cxn ang="0">
                <a:pos x="1237" y="43"/>
              </a:cxn>
              <a:cxn ang="0">
                <a:pos x="1170" y="72"/>
              </a:cxn>
              <a:cxn ang="0">
                <a:pos x="1110" y="65"/>
              </a:cxn>
              <a:cxn ang="0">
                <a:pos x="1056" y="50"/>
              </a:cxn>
              <a:cxn ang="0">
                <a:pos x="962" y="36"/>
              </a:cxn>
              <a:cxn ang="0">
                <a:pos x="881" y="43"/>
              </a:cxn>
              <a:cxn ang="0">
                <a:pos x="827" y="57"/>
              </a:cxn>
              <a:cxn ang="0">
                <a:pos x="747" y="57"/>
              </a:cxn>
              <a:cxn ang="0">
                <a:pos x="659" y="57"/>
              </a:cxn>
              <a:cxn ang="0">
                <a:pos x="605" y="50"/>
              </a:cxn>
              <a:cxn ang="0">
                <a:pos x="551" y="57"/>
              </a:cxn>
              <a:cxn ang="0">
                <a:pos x="484" y="65"/>
              </a:cxn>
              <a:cxn ang="0">
                <a:pos x="417" y="57"/>
              </a:cxn>
              <a:cxn ang="0">
                <a:pos x="363" y="36"/>
              </a:cxn>
              <a:cxn ang="0">
                <a:pos x="309" y="57"/>
              </a:cxn>
              <a:cxn ang="0">
                <a:pos x="256" y="57"/>
              </a:cxn>
              <a:cxn ang="0">
                <a:pos x="195" y="50"/>
              </a:cxn>
              <a:cxn ang="0">
                <a:pos x="141" y="7"/>
              </a:cxn>
              <a:cxn ang="0">
                <a:pos x="81" y="22"/>
              </a:cxn>
              <a:cxn ang="0">
                <a:pos x="27" y="36"/>
              </a:cxn>
              <a:cxn ang="0">
                <a:pos x="13" y="43"/>
              </a:cxn>
            </a:cxnLst>
            <a:rect l="0" t="0" r="r" b="b"/>
            <a:pathLst>
              <a:path w="1494" h="80">
                <a:moveTo>
                  <a:pt x="13" y="43"/>
                </a:moveTo>
                <a:lnTo>
                  <a:pt x="87" y="0"/>
                </a:lnTo>
                <a:lnTo>
                  <a:pt x="114" y="7"/>
                </a:lnTo>
                <a:lnTo>
                  <a:pt x="141" y="29"/>
                </a:lnTo>
                <a:lnTo>
                  <a:pt x="168" y="43"/>
                </a:lnTo>
                <a:lnTo>
                  <a:pt x="202" y="43"/>
                </a:lnTo>
                <a:lnTo>
                  <a:pt x="242" y="43"/>
                </a:lnTo>
                <a:lnTo>
                  <a:pt x="269" y="43"/>
                </a:lnTo>
                <a:lnTo>
                  <a:pt x="309" y="50"/>
                </a:lnTo>
                <a:lnTo>
                  <a:pt x="336" y="65"/>
                </a:lnTo>
                <a:lnTo>
                  <a:pt x="390" y="79"/>
                </a:lnTo>
                <a:lnTo>
                  <a:pt x="444" y="79"/>
                </a:lnTo>
                <a:lnTo>
                  <a:pt x="484" y="79"/>
                </a:lnTo>
                <a:lnTo>
                  <a:pt x="525" y="72"/>
                </a:lnTo>
                <a:lnTo>
                  <a:pt x="565" y="65"/>
                </a:lnTo>
                <a:lnTo>
                  <a:pt x="612" y="65"/>
                </a:lnTo>
                <a:lnTo>
                  <a:pt x="659" y="57"/>
                </a:lnTo>
                <a:lnTo>
                  <a:pt x="713" y="43"/>
                </a:lnTo>
                <a:lnTo>
                  <a:pt x="747" y="43"/>
                </a:lnTo>
                <a:lnTo>
                  <a:pt x="773" y="43"/>
                </a:lnTo>
                <a:lnTo>
                  <a:pt x="814" y="43"/>
                </a:lnTo>
                <a:lnTo>
                  <a:pt x="841" y="50"/>
                </a:lnTo>
                <a:lnTo>
                  <a:pt x="874" y="57"/>
                </a:lnTo>
                <a:lnTo>
                  <a:pt x="901" y="57"/>
                </a:lnTo>
                <a:lnTo>
                  <a:pt x="975" y="50"/>
                </a:lnTo>
                <a:lnTo>
                  <a:pt x="1002" y="43"/>
                </a:lnTo>
                <a:lnTo>
                  <a:pt x="1029" y="36"/>
                </a:lnTo>
                <a:lnTo>
                  <a:pt x="1069" y="36"/>
                </a:lnTo>
                <a:lnTo>
                  <a:pt x="1096" y="36"/>
                </a:lnTo>
                <a:lnTo>
                  <a:pt x="1137" y="36"/>
                </a:lnTo>
                <a:lnTo>
                  <a:pt x="1190" y="36"/>
                </a:lnTo>
                <a:lnTo>
                  <a:pt x="1231" y="36"/>
                </a:lnTo>
                <a:lnTo>
                  <a:pt x="1285" y="29"/>
                </a:lnTo>
                <a:lnTo>
                  <a:pt x="1311" y="29"/>
                </a:lnTo>
                <a:lnTo>
                  <a:pt x="1352" y="29"/>
                </a:lnTo>
                <a:lnTo>
                  <a:pt x="1379" y="29"/>
                </a:lnTo>
                <a:lnTo>
                  <a:pt x="1406" y="36"/>
                </a:lnTo>
                <a:lnTo>
                  <a:pt x="1439" y="43"/>
                </a:lnTo>
                <a:lnTo>
                  <a:pt x="1466" y="22"/>
                </a:lnTo>
                <a:lnTo>
                  <a:pt x="1493" y="14"/>
                </a:lnTo>
                <a:lnTo>
                  <a:pt x="1466" y="22"/>
                </a:lnTo>
                <a:lnTo>
                  <a:pt x="1439" y="29"/>
                </a:lnTo>
                <a:lnTo>
                  <a:pt x="1412" y="36"/>
                </a:lnTo>
                <a:lnTo>
                  <a:pt x="1385" y="36"/>
                </a:lnTo>
                <a:lnTo>
                  <a:pt x="1352" y="29"/>
                </a:lnTo>
                <a:lnTo>
                  <a:pt x="1325" y="29"/>
                </a:lnTo>
                <a:lnTo>
                  <a:pt x="1298" y="29"/>
                </a:lnTo>
                <a:lnTo>
                  <a:pt x="1237" y="43"/>
                </a:lnTo>
                <a:lnTo>
                  <a:pt x="1197" y="57"/>
                </a:lnTo>
                <a:lnTo>
                  <a:pt x="1170" y="72"/>
                </a:lnTo>
                <a:lnTo>
                  <a:pt x="1137" y="72"/>
                </a:lnTo>
                <a:lnTo>
                  <a:pt x="1110" y="65"/>
                </a:lnTo>
                <a:lnTo>
                  <a:pt x="1083" y="57"/>
                </a:lnTo>
                <a:lnTo>
                  <a:pt x="1056" y="50"/>
                </a:lnTo>
                <a:lnTo>
                  <a:pt x="1022" y="36"/>
                </a:lnTo>
                <a:lnTo>
                  <a:pt x="962" y="36"/>
                </a:lnTo>
                <a:lnTo>
                  <a:pt x="915" y="36"/>
                </a:lnTo>
                <a:lnTo>
                  <a:pt x="881" y="43"/>
                </a:lnTo>
                <a:lnTo>
                  <a:pt x="854" y="50"/>
                </a:lnTo>
                <a:lnTo>
                  <a:pt x="827" y="57"/>
                </a:lnTo>
                <a:lnTo>
                  <a:pt x="800" y="57"/>
                </a:lnTo>
                <a:lnTo>
                  <a:pt x="747" y="57"/>
                </a:lnTo>
                <a:lnTo>
                  <a:pt x="693" y="57"/>
                </a:lnTo>
                <a:lnTo>
                  <a:pt x="659" y="57"/>
                </a:lnTo>
                <a:lnTo>
                  <a:pt x="632" y="50"/>
                </a:lnTo>
                <a:lnTo>
                  <a:pt x="605" y="50"/>
                </a:lnTo>
                <a:lnTo>
                  <a:pt x="578" y="57"/>
                </a:lnTo>
                <a:lnTo>
                  <a:pt x="551" y="57"/>
                </a:lnTo>
                <a:lnTo>
                  <a:pt x="525" y="65"/>
                </a:lnTo>
                <a:lnTo>
                  <a:pt x="484" y="65"/>
                </a:lnTo>
                <a:lnTo>
                  <a:pt x="444" y="57"/>
                </a:lnTo>
                <a:lnTo>
                  <a:pt x="417" y="57"/>
                </a:lnTo>
                <a:lnTo>
                  <a:pt x="390" y="43"/>
                </a:lnTo>
                <a:lnTo>
                  <a:pt x="363" y="36"/>
                </a:lnTo>
                <a:lnTo>
                  <a:pt x="336" y="43"/>
                </a:lnTo>
                <a:lnTo>
                  <a:pt x="309" y="57"/>
                </a:lnTo>
                <a:lnTo>
                  <a:pt x="282" y="57"/>
                </a:lnTo>
                <a:lnTo>
                  <a:pt x="256" y="57"/>
                </a:lnTo>
                <a:lnTo>
                  <a:pt x="222" y="50"/>
                </a:lnTo>
                <a:lnTo>
                  <a:pt x="195" y="50"/>
                </a:lnTo>
                <a:lnTo>
                  <a:pt x="168" y="22"/>
                </a:lnTo>
                <a:lnTo>
                  <a:pt x="141" y="7"/>
                </a:lnTo>
                <a:lnTo>
                  <a:pt x="114" y="14"/>
                </a:lnTo>
                <a:lnTo>
                  <a:pt x="81" y="22"/>
                </a:lnTo>
                <a:lnTo>
                  <a:pt x="54" y="36"/>
                </a:lnTo>
                <a:lnTo>
                  <a:pt x="27" y="36"/>
                </a:lnTo>
                <a:lnTo>
                  <a:pt x="0" y="50"/>
                </a:lnTo>
                <a:lnTo>
                  <a:pt x="13" y="43"/>
                </a:lnTo>
              </a:path>
            </a:pathLst>
          </a:custGeom>
          <a:solidFill>
            <a:srgbClr val="393939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44" name="Freeform 20"/>
          <p:cNvSpPr>
            <a:spLocks/>
          </p:cNvSpPr>
          <p:nvPr/>
        </p:nvSpPr>
        <p:spPr bwMode="auto">
          <a:xfrm>
            <a:off x="4842357" y="7153489"/>
            <a:ext cx="3007043" cy="145733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721" y="0"/>
              </a:cxn>
              <a:cxn ang="0">
                <a:pos x="1721" y="0"/>
              </a:cxn>
              <a:cxn ang="0">
                <a:pos x="1640" y="22"/>
              </a:cxn>
              <a:cxn ang="0">
                <a:pos x="1613" y="7"/>
              </a:cxn>
              <a:cxn ang="0">
                <a:pos x="1587" y="0"/>
              </a:cxn>
              <a:cxn ang="0">
                <a:pos x="1560" y="15"/>
              </a:cxn>
              <a:cxn ang="0">
                <a:pos x="1533" y="44"/>
              </a:cxn>
              <a:cxn ang="0">
                <a:pos x="1506" y="58"/>
              </a:cxn>
              <a:cxn ang="0">
                <a:pos x="1479" y="73"/>
              </a:cxn>
              <a:cxn ang="0">
                <a:pos x="1418" y="80"/>
              </a:cxn>
              <a:cxn ang="0">
                <a:pos x="1351" y="80"/>
              </a:cxn>
              <a:cxn ang="0">
                <a:pos x="1311" y="73"/>
              </a:cxn>
              <a:cxn ang="0">
                <a:pos x="1284" y="65"/>
              </a:cxn>
              <a:cxn ang="0">
                <a:pos x="1250" y="73"/>
              </a:cxn>
              <a:cxn ang="0">
                <a:pos x="1224" y="73"/>
              </a:cxn>
              <a:cxn ang="0">
                <a:pos x="1170" y="73"/>
              </a:cxn>
              <a:cxn ang="0">
                <a:pos x="1123" y="65"/>
              </a:cxn>
              <a:cxn ang="0">
                <a:pos x="1096" y="65"/>
              </a:cxn>
              <a:cxn ang="0">
                <a:pos x="1055" y="58"/>
              </a:cxn>
              <a:cxn ang="0">
                <a:pos x="1029" y="58"/>
              </a:cxn>
              <a:cxn ang="0">
                <a:pos x="1002" y="36"/>
              </a:cxn>
              <a:cxn ang="0">
                <a:pos x="968" y="15"/>
              </a:cxn>
              <a:cxn ang="0">
                <a:pos x="934" y="15"/>
              </a:cxn>
              <a:cxn ang="0">
                <a:pos x="908" y="15"/>
              </a:cxn>
              <a:cxn ang="0">
                <a:pos x="881" y="15"/>
              </a:cxn>
              <a:cxn ang="0">
                <a:pos x="847" y="29"/>
              </a:cxn>
              <a:cxn ang="0">
                <a:pos x="787" y="44"/>
              </a:cxn>
              <a:cxn ang="0">
                <a:pos x="753" y="51"/>
              </a:cxn>
              <a:cxn ang="0">
                <a:pos x="726" y="51"/>
              </a:cxn>
              <a:cxn ang="0">
                <a:pos x="686" y="44"/>
              </a:cxn>
              <a:cxn ang="0">
                <a:pos x="659" y="29"/>
              </a:cxn>
              <a:cxn ang="0">
                <a:pos x="632" y="22"/>
              </a:cxn>
              <a:cxn ang="0">
                <a:pos x="598" y="22"/>
              </a:cxn>
              <a:cxn ang="0">
                <a:pos x="565" y="22"/>
              </a:cxn>
              <a:cxn ang="0">
                <a:pos x="531" y="29"/>
              </a:cxn>
              <a:cxn ang="0">
                <a:pos x="477" y="29"/>
              </a:cxn>
              <a:cxn ang="0">
                <a:pos x="437" y="36"/>
              </a:cxn>
              <a:cxn ang="0">
                <a:pos x="403" y="44"/>
              </a:cxn>
              <a:cxn ang="0">
                <a:pos x="376" y="44"/>
              </a:cxn>
              <a:cxn ang="0">
                <a:pos x="343" y="44"/>
              </a:cxn>
              <a:cxn ang="0">
                <a:pos x="282" y="44"/>
              </a:cxn>
              <a:cxn ang="0">
                <a:pos x="229" y="29"/>
              </a:cxn>
              <a:cxn ang="0">
                <a:pos x="195" y="22"/>
              </a:cxn>
              <a:cxn ang="0">
                <a:pos x="168" y="22"/>
              </a:cxn>
              <a:cxn ang="0">
                <a:pos x="141" y="15"/>
              </a:cxn>
              <a:cxn ang="0">
                <a:pos x="114" y="7"/>
              </a:cxn>
              <a:cxn ang="0">
                <a:pos x="87" y="7"/>
              </a:cxn>
              <a:cxn ang="0">
                <a:pos x="61" y="15"/>
              </a:cxn>
              <a:cxn ang="0">
                <a:pos x="34" y="22"/>
              </a:cxn>
              <a:cxn ang="0">
                <a:pos x="7" y="36"/>
              </a:cxn>
            </a:cxnLst>
            <a:rect l="0" t="0" r="r" b="b"/>
            <a:pathLst>
              <a:path w="1722" h="81">
                <a:moveTo>
                  <a:pt x="0" y="0"/>
                </a:moveTo>
                <a:lnTo>
                  <a:pt x="1721" y="0"/>
                </a:lnTo>
                <a:lnTo>
                  <a:pt x="1721" y="0"/>
                </a:lnTo>
                <a:lnTo>
                  <a:pt x="1640" y="22"/>
                </a:lnTo>
                <a:lnTo>
                  <a:pt x="1613" y="7"/>
                </a:lnTo>
                <a:lnTo>
                  <a:pt x="1587" y="0"/>
                </a:lnTo>
                <a:lnTo>
                  <a:pt x="1560" y="15"/>
                </a:lnTo>
                <a:lnTo>
                  <a:pt x="1533" y="44"/>
                </a:lnTo>
                <a:lnTo>
                  <a:pt x="1506" y="58"/>
                </a:lnTo>
                <a:lnTo>
                  <a:pt x="1479" y="73"/>
                </a:lnTo>
                <a:lnTo>
                  <a:pt x="1418" y="80"/>
                </a:lnTo>
                <a:lnTo>
                  <a:pt x="1351" y="80"/>
                </a:lnTo>
                <a:lnTo>
                  <a:pt x="1311" y="73"/>
                </a:lnTo>
                <a:lnTo>
                  <a:pt x="1284" y="65"/>
                </a:lnTo>
                <a:lnTo>
                  <a:pt x="1250" y="73"/>
                </a:lnTo>
                <a:lnTo>
                  <a:pt x="1224" y="73"/>
                </a:lnTo>
                <a:lnTo>
                  <a:pt x="1170" y="73"/>
                </a:lnTo>
                <a:lnTo>
                  <a:pt x="1123" y="65"/>
                </a:lnTo>
                <a:lnTo>
                  <a:pt x="1096" y="65"/>
                </a:lnTo>
                <a:lnTo>
                  <a:pt x="1055" y="58"/>
                </a:lnTo>
                <a:lnTo>
                  <a:pt x="1029" y="58"/>
                </a:lnTo>
                <a:lnTo>
                  <a:pt x="1002" y="36"/>
                </a:lnTo>
                <a:lnTo>
                  <a:pt x="968" y="15"/>
                </a:lnTo>
                <a:lnTo>
                  <a:pt x="934" y="15"/>
                </a:lnTo>
                <a:lnTo>
                  <a:pt x="908" y="15"/>
                </a:lnTo>
                <a:lnTo>
                  <a:pt x="881" y="15"/>
                </a:lnTo>
                <a:lnTo>
                  <a:pt x="847" y="29"/>
                </a:lnTo>
                <a:lnTo>
                  <a:pt x="787" y="44"/>
                </a:lnTo>
                <a:lnTo>
                  <a:pt x="753" y="51"/>
                </a:lnTo>
                <a:lnTo>
                  <a:pt x="726" y="51"/>
                </a:lnTo>
                <a:lnTo>
                  <a:pt x="686" y="44"/>
                </a:lnTo>
                <a:lnTo>
                  <a:pt x="659" y="29"/>
                </a:lnTo>
                <a:lnTo>
                  <a:pt x="632" y="22"/>
                </a:lnTo>
                <a:lnTo>
                  <a:pt x="598" y="22"/>
                </a:lnTo>
                <a:lnTo>
                  <a:pt x="565" y="22"/>
                </a:lnTo>
                <a:lnTo>
                  <a:pt x="531" y="29"/>
                </a:lnTo>
                <a:lnTo>
                  <a:pt x="477" y="29"/>
                </a:lnTo>
                <a:lnTo>
                  <a:pt x="437" y="36"/>
                </a:lnTo>
                <a:lnTo>
                  <a:pt x="403" y="44"/>
                </a:lnTo>
                <a:lnTo>
                  <a:pt x="376" y="44"/>
                </a:lnTo>
                <a:lnTo>
                  <a:pt x="343" y="44"/>
                </a:lnTo>
                <a:lnTo>
                  <a:pt x="282" y="44"/>
                </a:lnTo>
                <a:lnTo>
                  <a:pt x="229" y="29"/>
                </a:lnTo>
                <a:lnTo>
                  <a:pt x="195" y="22"/>
                </a:lnTo>
                <a:lnTo>
                  <a:pt x="168" y="22"/>
                </a:lnTo>
                <a:lnTo>
                  <a:pt x="141" y="15"/>
                </a:lnTo>
                <a:lnTo>
                  <a:pt x="114" y="7"/>
                </a:lnTo>
                <a:lnTo>
                  <a:pt x="87" y="7"/>
                </a:lnTo>
                <a:lnTo>
                  <a:pt x="61" y="15"/>
                </a:lnTo>
                <a:lnTo>
                  <a:pt x="34" y="22"/>
                </a:lnTo>
                <a:lnTo>
                  <a:pt x="7" y="36"/>
                </a:lnTo>
              </a:path>
            </a:pathLst>
          </a:custGeom>
          <a:solidFill>
            <a:srgbClr val="313131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46" name="Freeform 22"/>
          <p:cNvSpPr>
            <a:spLocks/>
          </p:cNvSpPr>
          <p:nvPr/>
        </p:nvSpPr>
        <p:spPr bwMode="auto">
          <a:xfrm>
            <a:off x="429583" y="367035"/>
            <a:ext cx="186849" cy="3841221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106" y="116"/>
              </a:cxn>
              <a:cxn ang="0">
                <a:pos x="106" y="987"/>
              </a:cxn>
              <a:cxn ang="0">
                <a:pos x="53" y="1045"/>
              </a:cxn>
              <a:cxn ang="0">
                <a:pos x="53" y="1161"/>
              </a:cxn>
              <a:cxn ang="0">
                <a:pos x="66" y="1219"/>
              </a:cxn>
              <a:cxn ang="0">
                <a:pos x="40" y="1277"/>
              </a:cxn>
              <a:cxn ang="0">
                <a:pos x="40" y="1336"/>
              </a:cxn>
              <a:cxn ang="0">
                <a:pos x="27" y="1394"/>
              </a:cxn>
              <a:cxn ang="0">
                <a:pos x="40" y="1452"/>
              </a:cxn>
              <a:cxn ang="0">
                <a:pos x="53" y="1510"/>
              </a:cxn>
              <a:cxn ang="0">
                <a:pos x="53" y="1568"/>
              </a:cxn>
              <a:cxn ang="0">
                <a:pos x="66" y="1626"/>
              </a:cxn>
              <a:cxn ang="0">
                <a:pos x="40" y="1684"/>
              </a:cxn>
              <a:cxn ang="0">
                <a:pos x="27" y="1742"/>
              </a:cxn>
              <a:cxn ang="0">
                <a:pos x="27" y="1800"/>
              </a:cxn>
              <a:cxn ang="0">
                <a:pos x="40" y="1873"/>
              </a:cxn>
              <a:cxn ang="0">
                <a:pos x="40" y="1945"/>
              </a:cxn>
              <a:cxn ang="0">
                <a:pos x="27" y="2018"/>
              </a:cxn>
              <a:cxn ang="0">
                <a:pos x="40" y="2076"/>
              </a:cxn>
              <a:cxn ang="0">
                <a:pos x="53" y="2134"/>
              </a:cxn>
              <a:cxn ang="0">
                <a:pos x="13" y="2061"/>
              </a:cxn>
              <a:cxn ang="0">
                <a:pos x="13" y="1974"/>
              </a:cxn>
              <a:cxn ang="0">
                <a:pos x="13" y="1916"/>
              </a:cxn>
              <a:cxn ang="0">
                <a:pos x="27" y="1858"/>
              </a:cxn>
              <a:cxn ang="0">
                <a:pos x="40" y="1800"/>
              </a:cxn>
              <a:cxn ang="0">
                <a:pos x="40" y="1684"/>
              </a:cxn>
              <a:cxn ang="0">
                <a:pos x="40" y="1597"/>
              </a:cxn>
              <a:cxn ang="0">
                <a:pos x="40" y="1539"/>
              </a:cxn>
              <a:cxn ang="0">
                <a:pos x="40" y="1481"/>
              </a:cxn>
              <a:cxn ang="0">
                <a:pos x="53" y="1423"/>
              </a:cxn>
              <a:cxn ang="0">
                <a:pos x="53" y="1350"/>
              </a:cxn>
              <a:cxn ang="0">
                <a:pos x="53" y="1292"/>
              </a:cxn>
              <a:cxn ang="0">
                <a:pos x="40" y="1234"/>
              </a:cxn>
              <a:cxn ang="0">
                <a:pos x="40" y="1176"/>
              </a:cxn>
              <a:cxn ang="0">
                <a:pos x="53" y="1118"/>
              </a:cxn>
              <a:cxn ang="0">
                <a:pos x="66" y="1060"/>
              </a:cxn>
              <a:cxn ang="0">
                <a:pos x="66" y="987"/>
              </a:cxn>
              <a:cxn ang="0">
                <a:pos x="66" y="929"/>
              </a:cxn>
              <a:cxn ang="0">
                <a:pos x="66" y="871"/>
              </a:cxn>
              <a:cxn ang="0">
                <a:pos x="66" y="798"/>
              </a:cxn>
              <a:cxn ang="0">
                <a:pos x="66" y="726"/>
              </a:cxn>
              <a:cxn ang="0">
                <a:pos x="66" y="668"/>
              </a:cxn>
              <a:cxn ang="0">
                <a:pos x="66" y="552"/>
              </a:cxn>
              <a:cxn ang="0">
                <a:pos x="53" y="494"/>
              </a:cxn>
              <a:cxn ang="0">
                <a:pos x="53" y="436"/>
              </a:cxn>
              <a:cxn ang="0">
                <a:pos x="53" y="377"/>
              </a:cxn>
              <a:cxn ang="0">
                <a:pos x="53" y="319"/>
              </a:cxn>
              <a:cxn ang="0">
                <a:pos x="53" y="261"/>
              </a:cxn>
              <a:cxn ang="0">
                <a:pos x="53" y="203"/>
              </a:cxn>
              <a:cxn ang="0">
                <a:pos x="53" y="145"/>
              </a:cxn>
              <a:cxn ang="0">
                <a:pos x="27" y="87"/>
              </a:cxn>
              <a:cxn ang="0">
                <a:pos x="0" y="0"/>
              </a:cxn>
            </a:cxnLst>
            <a:rect l="0" t="0" r="r" b="b"/>
            <a:pathLst>
              <a:path w="107" h="2135">
                <a:moveTo>
                  <a:pt x="0" y="0"/>
                </a:moveTo>
                <a:lnTo>
                  <a:pt x="106" y="116"/>
                </a:lnTo>
                <a:lnTo>
                  <a:pt x="106" y="987"/>
                </a:lnTo>
                <a:lnTo>
                  <a:pt x="53" y="1045"/>
                </a:lnTo>
                <a:lnTo>
                  <a:pt x="53" y="1161"/>
                </a:lnTo>
                <a:lnTo>
                  <a:pt x="66" y="1219"/>
                </a:lnTo>
                <a:lnTo>
                  <a:pt x="40" y="1277"/>
                </a:lnTo>
                <a:lnTo>
                  <a:pt x="40" y="1336"/>
                </a:lnTo>
                <a:lnTo>
                  <a:pt x="27" y="1394"/>
                </a:lnTo>
                <a:lnTo>
                  <a:pt x="40" y="1452"/>
                </a:lnTo>
                <a:lnTo>
                  <a:pt x="53" y="1510"/>
                </a:lnTo>
                <a:lnTo>
                  <a:pt x="53" y="1568"/>
                </a:lnTo>
                <a:lnTo>
                  <a:pt x="66" y="1626"/>
                </a:lnTo>
                <a:lnTo>
                  <a:pt x="40" y="1684"/>
                </a:lnTo>
                <a:lnTo>
                  <a:pt x="27" y="1742"/>
                </a:lnTo>
                <a:lnTo>
                  <a:pt x="27" y="1800"/>
                </a:lnTo>
                <a:lnTo>
                  <a:pt x="40" y="1873"/>
                </a:lnTo>
                <a:lnTo>
                  <a:pt x="40" y="1945"/>
                </a:lnTo>
                <a:lnTo>
                  <a:pt x="27" y="2018"/>
                </a:lnTo>
                <a:lnTo>
                  <a:pt x="40" y="2076"/>
                </a:lnTo>
                <a:lnTo>
                  <a:pt x="53" y="2134"/>
                </a:lnTo>
                <a:lnTo>
                  <a:pt x="13" y="2061"/>
                </a:lnTo>
                <a:lnTo>
                  <a:pt x="13" y="1974"/>
                </a:lnTo>
                <a:lnTo>
                  <a:pt x="13" y="1916"/>
                </a:lnTo>
                <a:lnTo>
                  <a:pt x="27" y="1858"/>
                </a:lnTo>
                <a:lnTo>
                  <a:pt x="40" y="1800"/>
                </a:lnTo>
                <a:lnTo>
                  <a:pt x="40" y="1684"/>
                </a:lnTo>
                <a:lnTo>
                  <a:pt x="40" y="1597"/>
                </a:lnTo>
                <a:lnTo>
                  <a:pt x="40" y="1539"/>
                </a:lnTo>
                <a:lnTo>
                  <a:pt x="40" y="1481"/>
                </a:lnTo>
                <a:lnTo>
                  <a:pt x="53" y="1423"/>
                </a:lnTo>
                <a:lnTo>
                  <a:pt x="53" y="1350"/>
                </a:lnTo>
                <a:lnTo>
                  <a:pt x="53" y="1292"/>
                </a:lnTo>
                <a:lnTo>
                  <a:pt x="40" y="1234"/>
                </a:lnTo>
                <a:lnTo>
                  <a:pt x="40" y="1176"/>
                </a:lnTo>
                <a:lnTo>
                  <a:pt x="53" y="1118"/>
                </a:lnTo>
                <a:lnTo>
                  <a:pt x="66" y="1060"/>
                </a:lnTo>
                <a:lnTo>
                  <a:pt x="66" y="987"/>
                </a:lnTo>
                <a:lnTo>
                  <a:pt x="66" y="929"/>
                </a:lnTo>
                <a:lnTo>
                  <a:pt x="66" y="871"/>
                </a:lnTo>
                <a:lnTo>
                  <a:pt x="66" y="798"/>
                </a:lnTo>
                <a:lnTo>
                  <a:pt x="66" y="726"/>
                </a:lnTo>
                <a:lnTo>
                  <a:pt x="66" y="668"/>
                </a:lnTo>
                <a:lnTo>
                  <a:pt x="66" y="552"/>
                </a:lnTo>
                <a:lnTo>
                  <a:pt x="53" y="494"/>
                </a:lnTo>
                <a:lnTo>
                  <a:pt x="53" y="436"/>
                </a:lnTo>
                <a:lnTo>
                  <a:pt x="53" y="377"/>
                </a:lnTo>
                <a:lnTo>
                  <a:pt x="53" y="319"/>
                </a:lnTo>
                <a:lnTo>
                  <a:pt x="53" y="261"/>
                </a:lnTo>
                <a:lnTo>
                  <a:pt x="53" y="203"/>
                </a:lnTo>
                <a:lnTo>
                  <a:pt x="53" y="145"/>
                </a:lnTo>
                <a:lnTo>
                  <a:pt x="27" y="87"/>
                </a:lnTo>
                <a:lnTo>
                  <a:pt x="0" y="0"/>
                </a:lnTo>
              </a:path>
            </a:pathLst>
          </a:custGeom>
          <a:solidFill>
            <a:srgbClr val="9A9A9A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47" name="Freeform 23"/>
          <p:cNvSpPr>
            <a:spLocks/>
          </p:cNvSpPr>
          <p:nvPr/>
        </p:nvSpPr>
        <p:spPr bwMode="auto">
          <a:xfrm>
            <a:off x="454025" y="786236"/>
            <a:ext cx="162402" cy="3056784"/>
          </a:xfrm>
          <a:custGeom>
            <a:avLst/>
            <a:gdLst/>
            <a:ahLst/>
            <a:cxnLst>
              <a:cxn ang="0">
                <a:pos x="92" y="0"/>
              </a:cxn>
              <a:cxn ang="0">
                <a:pos x="79" y="73"/>
              </a:cxn>
              <a:cxn ang="0">
                <a:pos x="79" y="131"/>
              </a:cxn>
              <a:cxn ang="0">
                <a:pos x="66" y="189"/>
              </a:cxn>
              <a:cxn ang="0">
                <a:pos x="26" y="247"/>
              </a:cxn>
              <a:cxn ang="0">
                <a:pos x="26" y="305"/>
              </a:cxn>
              <a:cxn ang="0">
                <a:pos x="26" y="363"/>
              </a:cxn>
              <a:cxn ang="0">
                <a:pos x="39" y="421"/>
              </a:cxn>
              <a:cxn ang="0">
                <a:pos x="53" y="479"/>
              </a:cxn>
              <a:cxn ang="0">
                <a:pos x="53" y="537"/>
              </a:cxn>
              <a:cxn ang="0">
                <a:pos x="39" y="610"/>
              </a:cxn>
              <a:cxn ang="0">
                <a:pos x="39" y="668"/>
              </a:cxn>
              <a:cxn ang="0">
                <a:pos x="39" y="726"/>
              </a:cxn>
              <a:cxn ang="0">
                <a:pos x="39" y="784"/>
              </a:cxn>
              <a:cxn ang="0">
                <a:pos x="13" y="856"/>
              </a:cxn>
              <a:cxn ang="0">
                <a:pos x="0" y="914"/>
              </a:cxn>
              <a:cxn ang="0">
                <a:pos x="0" y="972"/>
              </a:cxn>
              <a:cxn ang="0">
                <a:pos x="26" y="1030"/>
              </a:cxn>
              <a:cxn ang="0">
                <a:pos x="26" y="1103"/>
              </a:cxn>
              <a:cxn ang="0">
                <a:pos x="13" y="1176"/>
              </a:cxn>
              <a:cxn ang="0">
                <a:pos x="13" y="1234"/>
              </a:cxn>
              <a:cxn ang="0">
                <a:pos x="13" y="1292"/>
              </a:cxn>
              <a:cxn ang="0">
                <a:pos x="13" y="1350"/>
              </a:cxn>
              <a:cxn ang="0">
                <a:pos x="0" y="1408"/>
              </a:cxn>
              <a:cxn ang="0">
                <a:pos x="0" y="1466"/>
              </a:cxn>
              <a:cxn ang="0">
                <a:pos x="13" y="1524"/>
              </a:cxn>
              <a:cxn ang="0">
                <a:pos x="53" y="1582"/>
              </a:cxn>
              <a:cxn ang="0">
                <a:pos x="53" y="1640"/>
              </a:cxn>
              <a:cxn ang="0">
                <a:pos x="26" y="1698"/>
              </a:cxn>
              <a:cxn ang="0">
                <a:pos x="53" y="1640"/>
              </a:cxn>
              <a:cxn ang="0">
                <a:pos x="39" y="1567"/>
              </a:cxn>
              <a:cxn ang="0">
                <a:pos x="26" y="1509"/>
              </a:cxn>
              <a:cxn ang="0">
                <a:pos x="26" y="1437"/>
              </a:cxn>
              <a:cxn ang="0">
                <a:pos x="26" y="1379"/>
              </a:cxn>
              <a:cxn ang="0">
                <a:pos x="26" y="1321"/>
              </a:cxn>
              <a:cxn ang="0">
                <a:pos x="26" y="1263"/>
              </a:cxn>
              <a:cxn ang="0">
                <a:pos x="26" y="1205"/>
              </a:cxn>
              <a:cxn ang="0">
                <a:pos x="53" y="1147"/>
              </a:cxn>
              <a:cxn ang="0">
                <a:pos x="66" y="1088"/>
              </a:cxn>
              <a:cxn ang="0">
                <a:pos x="39" y="1030"/>
              </a:cxn>
              <a:cxn ang="0">
                <a:pos x="13" y="972"/>
              </a:cxn>
              <a:cxn ang="0">
                <a:pos x="13" y="914"/>
              </a:cxn>
              <a:cxn ang="0">
                <a:pos x="26" y="856"/>
              </a:cxn>
              <a:cxn ang="0">
                <a:pos x="39" y="798"/>
              </a:cxn>
              <a:cxn ang="0">
                <a:pos x="39" y="740"/>
              </a:cxn>
              <a:cxn ang="0">
                <a:pos x="53" y="682"/>
              </a:cxn>
              <a:cxn ang="0">
                <a:pos x="66" y="624"/>
              </a:cxn>
              <a:cxn ang="0">
                <a:pos x="66" y="566"/>
              </a:cxn>
              <a:cxn ang="0">
                <a:pos x="53" y="508"/>
              </a:cxn>
              <a:cxn ang="0">
                <a:pos x="39" y="450"/>
              </a:cxn>
              <a:cxn ang="0">
                <a:pos x="26" y="392"/>
              </a:cxn>
              <a:cxn ang="0">
                <a:pos x="26" y="334"/>
              </a:cxn>
              <a:cxn ang="0">
                <a:pos x="26" y="276"/>
              </a:cxn>
              <a:cxn ang="0">
                <a:pos x="66" y="218"/>
              </a:cxn>
              <a:cxn ang="0">
                <a:pos x="66" y="160"/>
              </a:cxn>
              <a:cxn ang="0">
                <a:pos x="66" y="102"/>
              </a:cxn>
            </a:cxnLst>
            <a:rect l="0" t="0" r="r" b="b"/>
            <a:pathLst>
              <a:path w="93" h="1699">
                <a:moveTo>
                  <a:pt x="92" y="0"/>
                </a:moveTo>
                <a:lnTo>
                  <a:pt x="79" y="73"/>
                </a:lnTo>
                <a:lnTo>
                  <a:pt x="79" y="131"/>
                </a:lnTo>
                <a:lnTo>
                  <a:pt x="66" y="189"/>
                </a:lnTo>
                <a:lnTo>
                  <a:pt x="26" y="247"/>
                </a:lnTo>
                <a:lnTo>
                  <a:pt x="26" y="305"/>
                </a:lnTo>
                <a:lnTo>
                  <a:pt x="26" y="363"/>
                </a:lnTo>
                <a:lnTo>
                  <a:pt x="39" y="421"/>
                </a:lnTo>
                <a:lnTo>
                  <a:pt x="53" y="479"/>
                </a:lnTo>
                <a:lnTo>
                  <a:pt x="53" y="537"/>
                </a:lnTo>
                <a:lnTo>
                  <a:pt x="39" y="610"/>
                </a:lnTo>
                <a:lnTo>
                  <a:pt x="39" y="668"/>
                </a:lnTo>
                <a:lnTo>
                  <a:pt x="39" y="726"/>
                </a:lnTo>
                <a:lnTo>
                  <a:pt x="39" y="784"/>
                </a:lnTo>
                <a:lnTo>
                  <a:pt x="13" y="856"/>
                </a:lnTo>
                <a:lnTo>
                  <a:pt x="0" y="914"/>
                </a:lnTo>
                <a:lnTo>
                  <a:pt x="0" y="972"/>
                </a:lnTo>
                <a:lnTo>
                  <a:pt x="26" y="1030"/>
                </a:lnTo>
                <a:lnTo>
                  <a:pt x="26" y="1103"/>
                </a:lnTo>
                <a:lnTo>
                  <a:pt x="13" y="1176"/>
                </a:lnTo>
                <a:lnTo>
                  <a:pt x="13" y="1234"/>
                </a:lnTo>
                <a:lnTo>
                  <a:pt x="13" y="1292"/>
                </a:lnTo>
                <a:lnTo>
                  <a:pt x="13" y="1350"/>
                </a:lnTo>
                <a:lnTo>
                  <a:pt x="0" y="1408"/>
                </a:lnTo>
                <a:lnTo>
                  <a:pt x="0" y="1466"/>
                </a:lnTo>
                <a:lnTo>
                  <a:pt x="13" y="1524"/>
                </a:lnTo>
                <a:lnTo>
                  <a:pt x="53" y="1582"/>
                </a:lnTo>
                <a:lnTo>
                  <a:pt x="53" y="1640"/>
                </a:lnTo>
                <a:lnTo>
                  <a:pt x="26" y="1698"/>
                </a:lnTo>
                <a:lnTo>
                  <a:pt x="53" y="1640"/>
                </a:lnTo>
                <a:lnTo>
                  <a:pt x="39" y="1567"/>
                </a:lnTo>
                <a:lnTo>
                  <a:pt x="26" y="1509"/>
                </a:lnTo>
                <a:lnTo>
                  <a:pt x="26" y="1437"/>
                </a:lnTo>
                <a:lnTo>
                  <a:pt x="26" y="1379"/>
                </a:lnTo>
                <a:lnTo>
                  <a:pt x="26" y="1321"/>
                </a:lnTo>
                <a:lnTo>
                  <a:pt x="26" y="1263"/>
                </a:lnTo>
                <a:lnTo>
                  <a:pt x="26" y="1205"/>
                </a:lnTo>
                <a:lnTo>
                  <a:pt x="53" y="1147"/>
                </a:lnTo>
                <a:lnTo>
                  <a:pt x="66" y="1088"/>
                </a:lnTo>
                <a:lnTo>
                  <a:pt x="39" y="1030"/>
                </a:lnTo>
                <a:lnTo>
                  <a:pt x="13" y="972"/>
                </a:lnTo>
                <a:lnTo>
                  <a:pt x="13" y="914"/>
                </a:lnTo>
                <a:lnTo>
                  <a:pt x="26" y="856"/>
                </a:lnTo>
                <a:lnTo>
                  <a:pt x="39" y="798"/>
                </a:lnTo>
                <a:lnTo>
                  <a:pt x="39" y="740"/>
                </a:lnTo>
                <a:lnTo>
                  <a:pt x="53" y="682"/>
                </a:lnTo>
                <a:lnTo>
                  <a:pt x="66" y="624"/>
                </a:lnTo>
                <a:lnTo>
                  <a:pt x="66" y="566"/>
                </a:lnTo>
                <a:lnTo>
                  <a:pt x="53" y="508"/>
                </a:lnTo>
                <a:lnTo>
                  <a:pt x="39" y="450"/>
                </a:lnTo>
                <a:lnTo>
                  <a:pt x="26" y="392"/>
                </a:lnTo>
                <a:lnTo>
                  <a:pt x="26" y="334"/>
                </a:lnTo>
                <a:lnTo>
                  <a:pt x="26" y="276"/>
                </a:lnTo>
                <a:lnTo>
                  <a:pt x="66" y="218"/>
                </a:lnTo>
                <a:lnTo>
                  <a:pt x="66" y="160"/>
                </a:lnTo>
                <a:lnTo>
                  <a:pt x="66" y="102"/>
                </a:lnTo>
              </a:path>
            </a:pathLst>
          </a:custGeom>
          <a:solidFill>
            <a:srgbClr val="494949"/>
          </a:solidFill>
          <a:ln w="12700" cap="rnd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1835" tIns="50917" rIns="101835" bIns="50917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grpSp>
        <p:nvGrpSpPr>
          <p:cNvPr id="173075" name="Group 30"/>
          <p:cNvGrpSpPr>
            <a:grpSpLocks/>
          </p:cNvGrpSpPr>
          <p:nvPr/>
        </p:nvGrpSpPr>
        <p:grpSpPr bwMode="auto">
          <a:xfrm>
            <a:off x="0" y="0"/>
            <a:ext cx="2175828" cy="2216573"/>
            <a:chOff x="0" y="0"/>
            <a:chExt cx="1246" cy="1232"/>
          </a:xfrm>
        </p:grpSpPr>
        <p:sp>
          <p:nvSpPr>
            <p:cNvPr id="1051" name="Rectangle 27"/>
            <p:cNvSpPr>
              <a:spLocks noChangeArrowheads="1"/>
            </p:cNvSpPr>
            <p:nvPr/>
          </p:nvSpPr>
          <p:spPr bwMode="auto">
            <a:xfrm>
              <a:off x="0" y="0"/>
              <a:ext cx="1246" cy="1232"/>
            </a:xfrm>
            <a:prstGeom prst="rect">
              <a:avLst/>
            </a:prstGeom>
            <a:solidFill>
              <a:schemeClr val="bg2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en-US" sz="31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-110" charset="0"/>
                <a:cs typeface="ＭＳ Ｐゴシック" charset="0"/>
              </a:endParaRPr>
            </a:p>
          </p:txBody>
        </p:sp>
        <p:sp>
          <p:nvSpPr>
            <p:cNvPr id="1052" name="Rectangle 28"/>
            <p:cNvSpPr>
              <a:spLocks noChangeArrowheads="1"/>
            </p:cNvSpPr>
            <p:nvPr/>
          </p:nvSpPr>
          <p:spPr bwMode="auto">
            <a:xfrm>
              <a:off x="246" y="202"/>
              <a:ext cx="1000" cy="1030"/>
            </a:xfrm>
            <a:prstGeom prst="rect">
              <a:avLst/>
            </a:prstGeom>
            <a:solidFill>
              <a:srgbClr val="474747"/>
            </a:soli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en-US" sz="31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-110" charset="0"/>
                <a:cs typeface="ＭＳ Ｐゴシック" charset="0"/>
              </a:endParaRPr>
            </a:p>
          </p:txBody>
        </p:sp>
        <p:sp>
          <p:nvSpPr>
            <p:cNvPr id="1053" name="Rectangle 29"/>
            <p:cNvSpPr>
              <a:spLocks noChangeArrowheads="1"/>
            </p:cNvSpPr>
            <p:nvPr/>
          </p:nvSpPr>
          <p:spPr bwMode="auto">
            <a:xfrm>
              <a:off x="0" y="0"/>
              <a:ext cx="1172" cy="1165"/>
            </a:xfrm>
            <a:prstGeom prst="rect">
              <a:avLst/>
            </a:prstGeom>
            <a:gradFill rotWithShape="0">
              <a:gsLst>
                <a:gs pos="0">
                  <a:srgbClr val="790015"/>
                </a:gs>
                <a:gs pos="100000">
                  <a:srgbClr val="790015">
                    <a:gamma/>
                    <a:shade val="80000"/>
                    <a:invGamma/>
                  </a:srgbClr>
                </a:gs>
              </a:gsLst>
              <a:lin ang="5400000" scaled="1"/>
            </a:gradFill>
            <a:ln w="12700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>
                <a:defRPr/>
              </a:pPr>
              <a:endParaRPr lang="en-US" sz="3100" i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-110" charset="0"/>
                <a:cs typeface="ＭＳ Ｐゴシック" charset="0"/>
              </a:endParaRPr>
            </a:p>
          </p:txBody>
        </p:sp>
      </p:grpSp>
      <p:sp>
        <p:nvSpPr>
          <p:cNvPr id="1060" name="Rectangle 36"/>
          <p:cNvSpPr>
            <a:spLocks noChangeArrowheads="1"/>
          </p:cNvSpPr>
          <p:nvPr/>
        </p:nvSpPr>
        <p:spPr bwMode="auto">
          <a:xfrm>
            <a:off x="485462" y="188918"/>
            <a:ext cx="1065213" cy="1556279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61" name="Rectangle 37"/>
          <p:cNvSpPr>
            <a:spLocks noChangeArrowheads="1"/>
          </p:cNvSpPr>
          <p:nvPr/>
        </p:nvSpPr>
        <p:spPr bwMode="auto">
          <a:xfrm>
            <a:off x="649605" y="2290340"/>
            <a:ext cx="1864995" cy="479118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  <p:sp>
        <p:nvSpPr>
          <p:cNvPr id="1066" name="Rectangle 42"/>
          <p:cNvSpPr>
            <a:spLocks noChangeArrowheads="1"/>
          </p:cNvSpPr>
          <p:nvPr/>
        </p:nvSpPr>
        <p:spPr bwMode="auto">
          <a:xfrm>
            <a:off x="375444" y="496570"/>
            <a:ext cx="3108325" cy="1137073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lIns="100773" tIns="49503" rIns="100773" bIns="49503">
            <a:spAutoFit/>
          </a:bodyPr>
          <a:lstStyle/>
          <a:p>
            <a:pPr algn="l">
              <a:defRPr/>
            </a:pPr>
            <a:r>
              <a:rPr lang="en-US" sz="2200" b="1">
                <a:solidFill>
                  <a:srgbClr val="FFD34A"/>
                </a:solidFill>
                <a:latin typeface="Times" charset="0"/>
                <a:cs typeface="ＭＳ Ｐゴシック" charset="0"/>
              </a:rPr>
              <a:t> DRESSING</a:t>
            </a:r>
          </a:p>
          <a:p>
            <a:pPr algn="l">
              <a:defRPr/>
            </a:pPr>
            <a:r>
              <a:rPr lang="en-US" sz="2200" b="1">
                <a:solidFill>
                  <a:srgbClr val="FFD34A"/>
                </a:solidFill>
                <a:latin typeface="Times" charset="0"/>
                <a:cs typeface="ＭＳ Ｐゴシック" charset="0"/>
              </a:rPr>
              <a:t>        THE                                    </a:t>
            </a:r>
          </a:p>
          <a:p>
            <a:pPr algn="l">
              <a:defRPr/>
            </a:pPr>
            <a:r>
              <a:rPr lang="en-US" sz="2200" b="1">
                <a:solidFill>
                  <a:srgbClr val="FFD34A"/>
                </a:solidFill>
                <a:latin typeface="Times" charset="0"/>
                <a:cs typeface="ＭＳ Ｐゴシック" charset="0"/>
              </a:rPr>
              <a:t>   STAGE</a:t>
            </a:r>
          </a:p>
        </p:txBody>
      </p:sp>
      <p:sp>
        <p:nvSpPr>
          <p:cNvPr id="3" name="Text Box 50"/>
          <p:cNvSpPr txBox="1">
            <a:spLocks noChangeArrowheads="1"/>
          </p:cNvSpPr>
          <p:nvPr userDrawn="1"/>
        </p:nvSpPr>
        <p:spPr bwMode="auto">
          <a:xfrm>
            <a:off x="285358" y="7413389"/>
            <a:ext cx="1145856" cy="279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35" tIns="50917" rIns="101835" bIns="50917" anchor="ctr">
            <a:spAutoFit/>
          </a:bodyPr>
          <a:lstStyle>
            <a:lvl1pPr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 i="1">
                <a:solidFill>
                  <a:schemeClr val="hlink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1100" b="1" i="0" smtClean="0">
                <a:solidFill>
                  <a:srgbClr val="FFFFFF"/>
                </a:solidFill>
                <a:latin typeface="Arial" charset="0"/>
              </a:rPr>
              <a:t>© 2006 TBBMI</a:t>
            </a:r>
          </a:p>
        </p:txBody>
      </p:sp>
      <p:sp>
        <p:nvSpPr>
          <p:cNvPr id="1075" name="Rectangle 51"/>
          <p:cNvSpPr>
            <a:spLocks noChangeArrowheads="1"/>
          </p:cNvSpPr>
          <p:nvPr userDrawn="1"/>
        </p:nvSpPr>
        <p:spPr bwMode="auto">
          <a:xfrm>
            <a:off x="8377106" y="7398996"/>
            <a:ext cx="730997" cy="279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101835" tIns="50917" rIns="101835" bIns="50917" anchor="ctr">
            <a:spAutoFit/>
          </a:bodyPr>
          <a:lstStyle/>
          <a:p>
            <a:pPr algn="ctr">
              <a:defRPr/>
            </a:pPr>
            <a:r>
              <a:rPr lang="en-US" sz="11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ＭＳ Ｐゴシック" charset="0"/>
              </a:rPr>
              <a:t>9.7.02.</a:t>
            </a:r>
          </a:p>
        </p:txBody>
      </p:sp>
      <p:sp>
        <p:nvSpPr>
          <p:cNvPr id="1081" name="Rectangle 57"/>
          <p:cNvSpPr>
            <a:spLocks noChangeArrowheads="1"/>
          </p:cNvSpPr>
          <p:nvPr userDrawn="1"/>
        </p:nvSpPr>
        <p:spPr bwMode="auto">
          <a:xfrm>
            <a:off x="1718310" y="921173"/>
            <a:ext cx="7627620" cy="608838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000099">
                  <a:gamma/>
                  <a:shade val="23922"/>
                  <a:invGamma/>
                </a:srgbClr>
              </a:gs>
            </a:gsLst>
            <a:path path="shape">
              <a:fillToRect l="50000" t="50000" r="50000" b="50000"/>
            </a:path>
          </a:gradFill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74998"/>
              </a:schemeClr>
            </a:outerShdw>
          </a:effectLst>
        </p:spPr>
        <p:txBody>
          <a:bodyPr wrap="none" lIns="101835" tIns="50917" rIns="101835" bIns="50917" anchor="ctr"/>
          <a:lstStyle/>
          <a:p>
            <a:pPr algn="ctr">
              <a:defRPr/>
            </a:pPr>
            <a:endParaRPr lang="en-US" sz="3100" i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-110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028409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xmlns:p14="http://schemas.microsoft.com/office/powerpoint/2010/main" spd="med">
    <p:fade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charset="-128"/>
          <a:cs typeface="ＭＳ Ｐゴシック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10" charset="0"/>
          <a:ea typeface="ＭＳ Ｐゴシック" charset="-128"/>
          <a:cs typeface="ＭＳ Ｐゴシック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10" charset="0"/>
          <a:ea typeface="ＭＳ Ｐゴシック" charset="-128"/>
          <a:cs typeface="ＭＳ Ｐゴシック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10" charset="0"/>
          <a:ea typeface="ＭＳ Ｐゴシック" charset="-128"/>
          <a:cs typeface="ＭＳ Ｐゴシック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10" charset="0"/>
          <a:ea typeface="ＭＳ Ｐゴシック" charset="-128"/>
          <a:cs typeface="ＭＳ Ｐゴシック" charset="-128"/>
        </a:defRPr>
      </a:lvl5pPr>
      <a:lvl6pPr marL="509174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10" charset="0"/>
        </a:defRPr>
      </a:lvl6pPr>
      <a:lvl7pPr marL="1018348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10" charset="0"/>
        </a:defRPr>
      </a:lvl7pPr>
      <a:lvl8pPr marL="1527523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10" charset="0"/>
        </a:defRPr>
      </a:lvl8pPr>
      <a:lvl9pPr marL="2036696" algn="l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" pitchFamily="-110" charset="0"/>
        </a:defRPr>
      </a:lvl9pPr>
    </p:titleStyle>
    <p:bodyStyle>
      <a:lvl1pPr marL="381880" indent="-38188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Monotype Sorts" charset="0"/>
        <a:buChar char=""/>
        <a:defRPr sz="36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-128"/>
          <a:cs typeface="ＭＳ Ｐゴシック" charset="-128"/>
        </a:defRPr>
      </a:lvl1pPr>
      <a:lvl2pPr marL="827407" indent="-318233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0" charset="-128"/>
        </a:defRPr>
      </a:lvl2pPr>
      <a:lvl3pPr marL="1272936" indent="-25458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7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0" charset="-128"/>
        </a:defRPr>
      </a:lvl3pPr>
      <a:lvl4pPr marL="1782108" indent="-25458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0" charset="-128"/>
        </a:defRPr>
      </a:lvl4pPr>
      <a:lvl5pPr marL="2291283" indent="-25458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0" charset="-128"/>
        </a:defRPr>
      </a:lvl5pPr>
      <a:lvl6pPr marL="2800457" indent="-25458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0" charset="-128"/>
        </a:defRPr>
      </a:lvl6pPr>
      <a:lvl7pPr marL="3309632" indent="-25458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0" charset="-128"/>
        </a:defRPr>
      </a:lvl7pPr>
      <a:lvl8pPr marL="3818805" indent="-25458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0" charset="-128"/>
        </a:defRPr>
      </a:lvl8pPr>
      <a:lvl9pPr marL="4327978" indent="-254586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0" charset="-128"/>
        </a:defRPr>
      </a:lvl9pPr>
    </p:bodyStyle>
    <p:otherStyle>
      <a:defPPr>
        <a:defRPr lang="en-US"/>
      </a:defPPr>
      <a:lvl1pPr marL="0" algn="l" defTabSz="50917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09174" algn="l" defTabSz="50917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18348" algn="l" defTabSz="50917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27523" algn="l" defTabSz="50917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36696" algn="l" defTabSz="50917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45871" algn="l" defTabSz="50917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55043" algn="l" defTabSz="50917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64219" algn="l" defTabSz="50917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073390" algn="l" defTabSz="509174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17"/>
          <p:cNvGrpSpPr>
            <a:grpSpLocks/>
          </p:cNvGrpSpPr>
          <p:nvPr/>
        </p:nvGrpSpPr>
        <p:grpSpPr bwMode="auto">
          <a:xfrm>
            <a:off x="0" y="-9525"/>
            <a:ext cx="10058400" cy="7781925"/>
            <a:chOff x="0" y="-6"/>
            <a:chExt cx="6336" cy="4902"/>
          </a:xfrm>
        </p:grpSpPr>
        <p:sp>
          <p:nvSpPr>
            <p:cNvPr id="1030" name="Rectangle 5"/>
            <p:cNvSpPr>
              <a:spLocks noChangeArrowheads="1"/>
            </p:cNvSpPr>
            <p:nvPr/>
          </p:nvSpPr>
          <p:spPr bwMode="auto">
            <a:xfrm>
              <a:off x="0" y="0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1200">
                <a:solidFill>
                  <a:srgbClr val="000000"/>
                </a:solidFill>
                <a:cs typeface="ＭＳ Ｐゴシック" charset="0"/>
              </a:endParaRPr>
            </a:p>
          </p:txBody>
        </p:sp>
        <p:sp>
          <p:nvSpPr>
            <p:cNvPr id="1031" name="Rectangle 6"/>
            <p:cNvSpPr>
              <a:spLocks noChangeArrowheads="1"/>
            </p:cNvSpPr>
            <p:nvPr/>
          </p:nvSpPr>
          <p:spPr bwMode="auto">
            <a:xfrm>
              <a:off x="5410" y="0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1200">
                <a:solidFill>
                  <a:srgbClr val="000000"/>
                </a:solidFill>
                <a:cs typeface="ＭＳ Ｐゴシック" charset="0"/>
              </a:endParaRPr>
            </a:p>
          </p:txBody>
        </p:sp>
        <p:sp>
          <p:nvSpPr>
            <p:cNvPr id="1032" name="Rectangle 7"/>
            <p:cNvSpPr>
              <a:spLocks noChangeArrowheads="1"/>
            </p:cNvSpPr>
            <p:nvPr userDrawn="1"/>
          </p:nvSpPr>
          <p:spPr bwMode="auto">
            <a:xfrm>
              <a:off x="222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1200">
                <a:solidFill>
                  <a:srgbClr val="000000"/>
                </a:solidFill>
                <a:cs typeface="ＭＳ Ｐゴシック" charset="0"/>
              </a:endParaRPr>
            </a:p>
          </p:txBody>
        </p:sp>
        <p:sp>
          <p:nvSpPr>
            <p:cNvPr id="1033" name="Rectangle 8"/>
            <p:cNvSpPr>
              <a:spLocks noChangeArrowheads="1"/>
            </p:cNvSpPr>
            <p:nvPr userDrawn="1"/>
          </p:nvSpPr>
          <p:spPr bwMode="auto">
            <a:xfrm>
              <a:off x="471" y="-6"/>
              <a:ext cx="783" cy="4896"/>
            </a:xfrm>
            <a:prstGeom prst="rect">
              <a:avLst/>
            </a:prstGeom>
            <a:gradFill rotWithShape="0">
              <a:gsLst>
                <a:gs pos="0">
                  <a:srgbClr val="3399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1200">
                <a:solidFill>
                  <a:srgbClr val="000000"/>
                </a:solidFill>
                <a:cs typeface="ＭＳ Ｐゴシック" charset="0"/>
              </a:endParaRPr>
            </a:p>
          </p:txBody>
        </p:sp>
        <p:sp>
          <p:nvSpPr>
            <p:cNvPr id="1034" name="Rectangle 9"/>
            <p:cNvSpPr>
              <a:spLocks noChangeArrowheads="1"/>
            </p:cNvSpPr>
            <p:nvPr userDrawn="1"/>
          </p:nvSpPr>
          <p:spPr bwMode="auto">
            <a:xfrm>
              <a:off x="5205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1200">
                <a:solidFill>
                  <a:srgbClr val="000000"/>
                </a:solidFill>
                <a:cs typeface="ＭＳ Ｐゴシック" charset="0"/>
              </a:endParaRPr>
            </a:p>
          </p:txBody>
        </p:sp>
        <p:sp>
          <p:nvSpPr>
            <p:cNvPr id="1035" name="Rectangle 10"/>
            <p:cNvSpPr>
              <a:spLocks noChangeArrowheads="1"/>
            </p:cNvSpPr>
            <p:nvPr userDrawn="1"/>
          </p:nvSpPr>
          <p:spPr bwMode="auto">
            <a:xfrm>
              <a:off x="4959" y="-6"/>
              <a:ext cx="926" cy="4896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3399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sz="1200">
                <a:solidFill>
                  <a:srgbClr val="000000"/>
                </a:solidFill>
                <a:cs typeface="ＭＳ Ｐゴシック" charset="0"/>
              </a:endParaRPr>
            </a:p>
          </p:txBody>
        </p:sp>
      </p:grpSp>
      <p:sp>
        <p:nvSpPr>
          <p:cNvPr id="1053" name="Rectangle 29"/>
          <p:cNvSpPr>
            <a:spLocks noChangeArrowheads="1"/>
          </p:cNvSpPr>
          <p:nvPr userDrawn="1"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rgbClr val="AECCFF"/>
              </a:gs>
              <a:gs pos="50000">
                <a:schemeClr val="bg1"/>
              </a:gs>
              <a:gs pos="100000">
                <a:srgbClr val="AECCFF"/>
              </a:gs>
            </a:gsLst>
            <a:lin ang="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bg2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pPr>
              <a:defRPr/>
            </a:pPr>
            <a:endParaRPr lang="en-US" sz="1200">
              <a:solidFill>
                <a:srgbClr val="000000"/>
              </a:solidFill>
              <a:cs typeface="ＭＳ Ｐゴシック" charset="0"/>
            </a:endParaRPr>
          </a:p>
        </p:txBody>
      </p:sp>
      <p:sp>
        <p:nvSpPr>
          <p:cNvPr id="1028" name="Text Box 22"/>
          <p:cNvSpPr txBox="1">
            <a:spLocks noChangeArrowheads="1"/>
          </p:cNvSpPr>
          <p:nvPr userDrawn="1"/>
        </p:nvSpPr>
        <p:spPr bwMode="auto">
          <a:xfrm>
            <a:off x="445198" y="7355627"/>
            <a:ext cx="984448" cy="246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900" b="1" smtClean="0">
                <a:solidFill>
                  <a:srgbClr val="000000"/>
                </a:solidFill>
                <a:latin typeface="Arial" charset="0"/>
              </a:rPr>
              <a:t>© </a:t>
            </a:r>
            <a:r>
              <a:rPr lang="en-US" sz="1000" b="1" smtClean="0">
                <a:solidFill>
                  <a:srgbClr val="000000"/>
                </a:solidFill>
                <a:latin typeface="Arial" charset="0"/>
              </a:rPr>
              <a:t>2006</a:t>
            </a:r>
            <a:r>
              <a:rPr lang="en-US" sz="900" b="1" smtClean="0">
                <a:solidFill>
                  <a:srgbClr val="000000"/>
                </a:solidFill>
                <a:latin typeface="Arial" charset="0"/>
              </a:rPr>
              <a:t> TBBMI</a:t>
            </a:r>
          </a:p>
        </p:txBody>
      </p:sp>
      <p:sp>
        <p:nvSpPr>
          <p:cNvPr id="1029" name="Text Box 27"/>
          <p:cNvSpPr txBox="1">
            <a:spLocks noChangeArrowheads="1"/>
          </p:cNvSpPr>
          <p:nvPr userDrawn="1"/>
        </p:nvSpPr>
        <p:spPr bwMode="auto">
          <a:xfrm>
            <a:off x="8491638" y="7349277"/>
            <a:ext cx="742752" cy="246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1000" b="1" smtClean="0">
                <a:solidFill>
                  <a:srgbClr val="000000"/>
                </a:solidFill>
              </a:rPr>
              <a:t>9.65.07.</a:t>
            </a:r>
          </a:p>
        </p:txBody>
      </p:sp>
    </p:spTree>
    <p:extLst>
      <p:ext uri="{BB962C8B-B14F-4D97-AF65-F5344CB8AC3E}">
        <p14:creationId xmlns:p14="http://schemas.microsoft.com/office/powerpoint/2010/main" val="1769921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+mj-lt"/>
          <a:ea typeface="ＭＳ Ｐゴシック" pitchFamily="-108" charset="-128"/>
          <a:cs typeface="ＭＳ Ｐゴシック" pitchFamily="-108" charset="-128"/>
        </a:defRPr>
      </a:lvl1pPr>
      <a:lvl2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  <a:ea typeface="ＭＳ Ｐゴシック" pitchFamily="-108" charset="-128"/>
          <a:cs typeface="ＭＳ Ｐゴシック" pitchFamily="-108" charset="-128"/>
        </a:defRPr>
      </a:lvl2pPr>
      <a:lvl3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  <a:ea typeface="ＭＳ Ｐゴシック" pitchFamily="-108" charset="-128"/>
          <a:cs typeface="ＭＳ Ｐゴシック" pitchFamily="-108" charset="-128"/>
        </a:defRPr>
      </a:lvl3pPr>
      <a:lvl4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  <a:ea typeface="ＭＳ Ｐゴシック" pitchFamily="-108" charset="-128"/>
          <a:cs typeface="ＭＳ Ｐゴシック" pitchFamily="-108" charset="-128"/>
        </a:defRPr>
      </a:lvl4pPr>
      <a:lvl5pPr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  <a:ea typeface="ＭＳ Ｐゴシック" pitchFamily="-108" charset="-128"/>
          <a:cs typeface="ＭＳ Ｐゴシック" pitchFamily="-108" charset="-128"/>
        </a:defRPr>
      </a:lvl5pPr>
      <a:lvl6pPr marL="456986"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</a:defRPr>
      </a:lvl6pPr>
      <a:lvl7pPr marL="913973"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</a:defRPr>
      </a:lvl7pPr>
      <a:lvl8pPr marL="1370958"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</a:defRPr>
      </a:lvl8pPr>
      <a:lvl9pPr marL="1827944" algn="ctr" defTabSz="1006007" rtl="0" eaLnBrk="0" fontAlgn="base" hangingPunct="0">
        <a:spcBef>
          <a:spcPct val="0"/>
        </a:spcBef>
        <a:spcAft>
          <a:spcPct val="0"/>
        </a:spcAft>
        <a:defRPr sz="4800">
          <a:solidFill>
            <a:schemeClr val="tx2"/>
          </a:solidFill>
          <a:latin typeface="Times" pitchFamily="-108" charset="0"/>
        </a:defRPr>
      </a:lvl9pPr>
    </p:titleStyle>
    <p:bodyStyle>
      <a:lvl1pPr marL="377649" indent="-377649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3500">
          <a:solidFill>
            <a:schemeClr val="tx1"/>
          </a:solidFill>
          <a:latin typeface="+mn-lt"/>
          <a:ea typeface="ＭＳ Ｐゴシック" pitchFamily="-108" charset="-128"/>
          <a:cs typeface="ＭＳ Ｐゴシック" pitchFamily="-108" charset="-128"/>
        </a:defRPr>
      </a:lvl1pPr>
      <a:lvl2pPr marL="817181" indent="-314178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3100">
          <a:solidFill>
            <a:schemeClr val="tx1"/>
          </a:solidFill>
          <a:latin typeface="+mn-lt"/>
          <a:ea typeface="ＭＳ Ｐゴシック" pitchFamily="-108" charset="-128"/>
        </a:defRPr>
      </a:lvl2pPr>
      <a:lvl3pPr marL="1256712" indent="-250706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600">
          <a:solidFill>
            <a:schemeClr val="tx1"/>
          </a:solidFill>
          <a:latin typeface="+mn-lt"/>
          <a:ea typeface="ＭＳ Ｐゴシック" pitchFamily="-108" charset="-128"/>
        </a:defRPr>
      </a:lvl3pPr>
      <a:lvl4pPr marL="1759714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200">
          <a:solidFill>
            <a:schemeClr val="tx1"/>
          </a:solidFill>
          <a:latin typeface="+mn-lt"/>
          <a:ea typeface="ＭＳ Ｐゴシック" pitchFamily="-108" charset="-128"/>
        </a:defRPr>
      </a:lvl4pPr>
      <a:lvl5pPr marL="2262718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5pPr>
      <a:lvl6pPr marL="2719703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6pPr>
      <a:lvl7pPr marL="3176689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7pPr>
      <a:lvl8pPr marL="3633675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8pPr>
      <a:lvl9pPr marL="4090663" indent="-252295" algn="l" defTabSz="1006007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200">
          <a:solidFill>
            <a:schemeClr val="tx1"/>
          </a:solidFill>
          <a:latin typeface="+mn-lt"/>
          <a:ea typeface="ＭＳ Ｐゴシック" pitchFamily="-108" charset="-128"/>
        </a:defRPr>
      </a:lvl9pPr>
    </p:bodyStyle>
    <p:otherStyle>
      <a:defPPr>
        <a:defRPr lang="en-US"/>
      </a:defPPr>
      <a:lvl1pPr marL="0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6986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3973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958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944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4930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1918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8903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5889" algn="l" defTabSz="45698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Group 2"/>
          <p:cNvGrpSpPr>
            <a:grpSpLocks/>
          </p:cNvGrpSpPr>
          <p:nvPr/>
        </p:nvGrpSpPr>
        <p:grpSpPr bwMode="auto">
          <a:xfrm>
            <a:off x="0" y="4422352"/>
            <a:ext cx="3740468" cy="3342852"/>
            <a:chOff x="0" y="2458"/>
            <a:chExt cx="2142" cy="1858"/>
          </a:xfrm>
        </p:grpSpPr>
        <p:sp>
          <p:nvSpPr>
            <p:cNvPr id="329731" name="Freeform 3"/>
            <p:cNvSpPr>
              <a:spLocks/>
            </p:cNvSpPr>
            <p:nvPr/>
          </p:nvSpPr>
          <p:spPr bwMode="ltGray">
            <a:xfrm>
              <a:off x="0" y="2508"/>
              <a:ext cx="2142" cy="1804"/>
            </a:xfrm>
            <a:custGeom>
              <a:avLst/>
              <a:gdLst/>
              <a:ahLst/>
              <a:cxnLst>
                <a:cxn ang="0">
                  <a:pos x="329" y="66"/>
                </a:cxn>
                <a:cxn ang="0">
                  <a:pos x="161" y="3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161" y="42"/>
                </a:cxn>
                <a:cxn ang="0">
                  <a:pos x="323" y="78"/>
                </a:cxn>
                <a:cxn ang="0">
                  <a:pos x="556" y="150"/>
                </a:cxn>
                <a:cxn ang="0">
                  <a:pos x="777" y="245"/>
                </a:cxn>
                <a:cxn ang="0">
                  <a:pos x="993" y="365"/>
                </a:cxn>
                <a:cxn ang="0">
                  <a:pos x="1196" y="503"/>
                </a:cxn>
                <a:cxn ang="0">
                  <a:pos x="1381" y="653"/>
                </a:cxn>
                <a:cxn ang="0">
                  <a:pos x="1555" y="827"/>
                </a:cxn>
                <a:cxn ang="0">
                  <a:pos x="1710" y="1019"/>
                </a:cxn>
                <a:cxn ang="0">
                  <a:pos x="1854" y="1229"/>
                </a:cxn>
                <a:cxn ang="0">
                  <a:pos x="1937" y="1366"/>
                </a:cxn>
                <a:cxn ang="0">
                  <a:pos x="2009" y="1510"/>
                </a:cxn>
                <a:cxn ang="0">
                  <a:pos x="2069" y="1654"/>
                </a:cxn>
                <a:cxn ang="0">
                  <a:pos x="2123" y="1804"/>
                </a:cxn>
                <a:cxn ang="0">
                  <a:pos x="2135" y="1804"/>
                </a:cxn>
                <a:cxn ang="0">
                  <a:pos x="2081" y="1654"/>
                </a:cxn>
                <a:cxn ang="0">
                  <a:pos x="2021" y="1510"/>
                </a:cxn>
                <a:cxn ang="0">
                  <a:pos x="1949" y="1366"/>
                </a:cxn>
                <a:cxn ang="0">
                  <a:pos x="1866" y="1223"/>
                </a:cxn>
                <a:cxn ang="0">
                  <a:pos x="1722" y="1013"/>
                </a:cxn>
                <a:cxn ang="0">
                  <a:pos x="1561" y="821"/>
                </a:cxn>
                <a:cxn ang="0">
                  <a:pos x="1387" y="647"/>
                </a:cxn>
                <a:cxn ang="0">
                  <a:pos x="1202" y="491"/>
                </a:cxn>
                <a:cxn ang="0">
                  <a:pos x="999" y="353"/>
                </a:cxn>
                <a:cxn ang="0">
                  <a:pos x="783" y="239"/>
                </a:cxn>
                <a:cxn ang="0">
                  <a:pos x="562" y="138"/>
                </a:cxn>
                <a:cxn ang="0">
                  <a:pos x="329" y="66"/>
                </a:cxn>
                <a:cxn ang="0">
                  <a:pos x="329" y="66"/>
                </a:cxn>
              </a:cxnLst>
              <a:rect l="0" t="0" r="r" b="b"/>
              <a:pathLst>
                <a:path w="2135" h="1804">
                  <a:moveTo>
                    <a:pt x="329" y="66"/>
                  </a:moveTo>
                  <a:lnTo>
                    <a:pt x="161" y="3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61" y="42"/>
                  </a:lnTo>
                  <a:lnTo>
                    <a:pt x="323" y="78"/>
                  </a:lnTo>
                  <a:lnTo>
                    <a:pt x="556" y="150"/>
                  </a:lnTo>
                  <a:lnTo>
                    <a:pt x="777" y="245"/>
                  </a:lnTo>
                  <a:lnTo>
                    <a:pt x="993" y="365"/>
                  </a:lnTo>
                  <a:lnTo>
                    <a:pt x="1196" y="503"/>
                  </a:lnTo>
                  <a:lnTo>
                    <a:pt x="1381" y="653"/>
                  </a:lnTo>
                  <a:lnTo>
                    <a:pt x="1555" y="827"/>
                  </a:lnTo>
                  <a:lnTo>
                    <a:pt x="1710" y="1019"/>
                  </a:lnTo>
                  <a:lnTo>
                    <a:pt x="1854" y="1229"/>
                  </a:lnTo>
                  <a:lnTo>
                    <a:pt x="1937" y="1366"/>
                  </a:lnTo>
                  <a:lnTo>
                    <a:pt x="2009" y="1510"/>
                  </a:lnTo>
                  <a:lnTo>
                    <a:pt x="2069" y="1654"/>
                  </a:lnTo>
                  <a:lnTo>
                    <a:pt x="2123" y="1804"/>
                  </a:lnTo>
                  <a:lnTo>
                    <a:pt x="2135" y="1804"/>
                  </a:lnTo>
                  <a:lnTo>
                    <a:pt x="2081" y="1654"/>
                  </a:lnTo>
                  <a:lnTo>
                    <a:pt x="2021" y="1510"/>
                  </a:lnTo>
                  <a:lnTo>
                    <a:pt x="1949" y="1366"/>
                  </a:lnTo>
                  <a:lnTo>
                    <a:pt x="1866" y="1223"/>
                  </a:lnTo>
                  <a:lnTo>
                    <a:pt x="1722" y="1013"/>
                  </a:lnTo>
                  <a:lnTo>
                    <a:pt x="1561" y="821"/>
                  </a:lnTo>
                  <a:lnTo>
                    <a:pt x="1387" y="647"/>
                  </a:lnTo>
                  <a:lnTo>
                    <a:pt x="1202" y="491"/>
                  </a:lnTo>
                  <a:lnTo>
                    <a:pt x="999" y="353"/>
                  </a:lnTo>
                  <a:lnTo>
                    <a:pt x="783" y="239"/>
                  </a:lnTo>
                  <a:lnTo>
                    <a:pt x="562" y="138"/>
                  </a:lnTo>
                  <a:lnTo>
                    <a:pt x="329" y="66"/>
                  </a:lnTo>
                  <a:lnTo>
                    <a:pt x="329" y="66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 eaLnBrk="1" hangingPunct="1">
                <a:defRPr/>
              </a:pPr>
              <a:endParaRPr lang="en-US" sz="270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2" name="Freeform 4"/>
            <p:cNvSpPr>
              <a:spLocks/>
            </p:cNvSpPr>
            <p:nvPr/>
          </p:nvSpPr>
          <p:spPr bwMode="hidden">
            <a:xfrm>
              <a:off x="0" y="2458"/>
              <a:ext cx="1854" cy="1858"/>
            </a:xfrm>
            <a:custGeom>
              <a:avLst/>
              <a:gdLst/>
              <a:ahLst/>
              <a:cxnLst>
                <a:cxn ang="0">
                  <a:pos x="1854" y="1858"/>
                </a:cxn>
                <a:cxn ang="0">
                  <a:pos x="0" y="1858"/>
                </a:cxn>
                <a:cxn ang="0">
                  <a:pos x="0" y="0"/>
                </a:cxn>
                <a:cxn ang="0">
                  <a:pos x="1854" y="1858"/>
                </a:cxn>
                <a:cxn ang="0">
                  <a:pos x="1854" y="1858"/>
                </a:cxn>
              </a:cxnLst>
              <a:rect l="0" t="0" r="r" b="b"/>
              <a:pathLst>
                <a:path w="1854" h="1858">
                  <a:moveTo>
                    <a:pt x="1854" y="1858"/>
                  </a:moveTo>
                  <a:lnTo>
                    <a:pt x="0" y="1858"/>
                  </a:lnTo>
                  <a:lnTo>
                    <a:pt x="0" y="0"/>
                  </a:lnTo>
                  <a:lnTo>
                    <a:pt x="1854" y="1858"/>
                  </a:lnTo>
                  <a:lnTo>
                    <a:pt x="1854" y="1858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50000">
                  <a:schemeClr val="bg1"/>
                </a:gs>
                <a:gs pos="100000">
                  <a:schemeClr val="bg2"/>
                </a:gs>
              </a:gsLst>
              <a:lin ang="189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 eaLnBrk="1" hangingPunct="1">
                <a:defRPr/>
              </a:pPr>
              <a:endParaRPr lang="en-US" sz="270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3" name="Freeform 5"/>
            <p:cNvSpPr>
              <a:spLocks/>
            </p:cNvSpPr>
            <p:nvPr/>
          </p:nvSpPr>
          <p:spPr bwMode="ltGray">
            <a:xfrm>
              <a:off x="0" y="2735"/>
              <a:ext cx="1745" cy="1577"/>
            </a:xfrm>
            <a:custGeom>
              <a:avLst/>
              <a:gdLst/>
              <a:ahLst/>
              <a:cxnLst>
                <a:cxn ang="0">
                  <a:pos x="1640" y="1377"/>
                </a:cxn>
                <a:cxn ang="0">
                  <a:pos x="1692" y="1479"/>
                </a:cxn>
                <a:cxn ang="0">
                  <a:pos x="1732" y="1577"/>
                </a:cxn>
                <a:cxn ang="0">
                  <a:pos x="1745" y="1577"/>
                </a:cxn>
                <a:cxn ang="0">
                  <a:pos x="1703" y="1469"/>
                </a:cxn>
                <a:cxn ang="0">
                  <a:pos x="1649" y="1367"/>
                </a:cxn>
                <a:cxn ang="0">
                  <a:pos x="1535" y="1157"/>
                </a:cxn>
                <a:cxn ang="0">
                  <a:pos x="1395" y="951"/>
                </a:cxn>
                <a:cxn ang="0">
                  <a:pos x="1236" y="756"/>
                </a:cxn>
                <a:cxn ang="0">
                  <a:pos x="1061" y="582"/>
                </a:cxn>
                <a:cxn ang="0">
                  <a:pos x="876" y="426"/>
                </a:cxn>
                <a:cxn ang="0">
                  <a:pos x="672" y="294"/>
                </a:cxn>
                <a:cxn ang="0">
                  <a:pos x="455" y="174"/>
                </a:cxn>
                <a:cxn ang="0">
                  <a:pos x="234" y="78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222" y="89"/>
                </a:cxn>
                <a:cxn ang="0">
                  <a:pos x="446" y="185"/>
                </a:cxn>
                <a:cxn ang="0">
                  <a:pos x="662" y="305"/>
                </a:cxn>
                <a:cxn ang="0">
                  <a:pos x="866" y="437"/>
                </a:cxn>
                <a:cxn ang="0">
                  <a:pos x="1052" y="593"/>
                </a:cxn>
                <a:cxn ang="0">
                  <a:pos x="1226" y="767"/>
                </a:cxn>
                <a:cxn ang="0">
                  <a:pos x="1385" y="960"/>
                </a:cxn>
                <a:cxn ang="0">
                  <a:pos x="1526" y="1167"/>
                </a:cxn>
                <a:cxn ang="0">
                  <a:pos x="1640" y="1377"/>
                </a:cxn>
              </a:cxnLst>
              <a:rect l="0" t="0" r="r" b="b"/>
              <a:pathLst>
                <a:path w="1745" h="1577">
                  <a:moveTo>
                    <a:pt x="1640" y="1377"/>
                  </a:moveTo>
                  <a:lnTo>
                    <a:pt x="1692" y="1479"/>
                  </a:lnTo>
                  <a:lnTo>
                    <a:pt x="1732" y="1577"/>
                  </a:lnTo>
                  <a:lnTo>
                    <a:pt x="1745" y="1577"/>
                  </a:lnTo>
                  <a:lnTo>
                    <a:pt x="1703" y="1469"/>
                  </a:lnTo>
                  <a:lnTo>
                    <a:pt x="1649" y="1367"/>
                  </a:lnTo>
                  <a:lnTo>
                    <a:pt x="1535" y="1157"/>
                  </a:lnTo>
                  <a:lnTo>
                    <a:pt x="1395" y="951"/>
                  </a:lnTo>
                  <a:lnTo>
                    <a:pt x="1236" y="756"/>
                  </a:lnTo>
                  <a:lnTo>
                    <a:pt x="1061" y="582"/>
                  </a:lnTo>
                  <a:lnTo>
                    <a:pt x="876" y="426"/>
                  </a:lnTo>
                  <a:lnTo>
                    <a:pt x="672" y="294"/>
                  </a:lnTo>
                  <a:lnTo>
                    <a:pt x="455" y="174"/>
                  </a:lnTo>
                  <a:lnTo>
                    <a:pt x="234" y="78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22" y="89"/>
                  </a:lnTo>
                  <a:lnTo>
                    <a:pt x="446" y="185"/>
                  </a:lnTo>
                  <a:lnTo>
                    <a:pt x="662" y="305"/>
                  </a:lnTo>
                  <a:lnTo>
                    <a:pt x="866" y="437"/>
                  </a:lnTo>
                  <a:lnTo>
                    <a:pt x="1052" y="593"/>
                  </a:lnTo>
                  <a:lnTo>
                    <a:pt x="1226" y="767"/>
                  </a:lnTo>
                  <a:lnTo>
                    <a:pt x="1385" y="960"/>
                  </a:lnTo>
                  <a:lnTo>
                    <a:pt x="1526" y="1167"/>
                  </a:lnTo>
                  <a:lnTo>
                    <a:pt x="1640" y="1377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 eaLnBrk="1" hangingPunct="1">
                <a:defRPr/>
              </a:pPr>
              <a:endParaRPr lang="en-US" sz="270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329734" name="Freeform 6"/>
            <p:cNvSpPr>
              <a:spLocks/>
            </p:cNvSpPr>
            <p:nvPr/>
          </p:nvSpPr>
          <p:spPr bwMode="ltGray">
            <a:xfrm>
              <a:off x="0" y="2544"/>
              <a:ext cx="1745" cy="176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2"/>
                </a:cxn>
                <a:cxn ang="0">
                  <a:pos x="210" y="88"/>
                </a:cxn>
                <a:cxn ang="0">
                  <a:pos x="426" y="190"/>
                </a:cxn>
                <a:cxn ang="0">
                  <a:pos x="630" y="304"/>
                </a:cxn>
                <a:cxn ang="0">
                  <a:pos x="818" y="442"/>
                </a:cxn>
                <a:cxn ang="0">
                  <a:pos x="998" y="592"/>
                </a:cxn>
                <a:cxn ang="0">
                  <a:pos x="1164" y="766"/>
                </a:cxn>
                <a:cxn ang="0">
                  <a:pos x="1310" y="942"/>
                </a:cxn>
                <a:cxn ang="0">
                  <a:pos x="1454" y="1146"/>
                </a:cxn>
                <a:cxn ang="0">
                  <a:pos x="1536" y="1298"/>
                </a:cxn>
                <a:cxn ang="0">
                  <a:pos x="1614" y="1456"/>
                </a:cxn>
                <a:cxn ang="0">
                  <a:pos x="1682" y="1616"/>
                </a:cxn>
                <a:cxn ang="0">
                  <a:pos x="1733" y="1768"/>
                </a:cxn>
                <a:cxn ang="0">
                  <a:pos x="1745" y="1768"/>
                </a:cxn>
                <a:cxn ang="0">
                  <a:pos x="1691" y="1606"/>
                </a:cxn>
                <a:cxn ang="0">
                  <a:pos x="1623" y="1445"/>
                </a:cxn>
                <a:cxn ang="0">
                  <a:pos x="1547" y="1288"/>
                </a:cxn>
                <a:cxn ang="0">
                  <a:pos x="1463" y="1136"/>
                </a:cxn>
                <a:cxn ang="0">
                  <a:pos x="1320" y="932"/>
                </a:cxn>
                <a:cxn ang="0">
                  <a:pos x="1173" y="755"/>
                </a:cxn>
                <a:cxn ang="0">
                  <a:pos x="1008" y="581"/>
                </a:cxn>
                <a:cxn ang="0">
                  <a:pos x="827" y="431"/>
                </a:cxn>
                <a:cxn ang="0">
                  <a:pos x="642" y="293"/>
                </a:cxn>
                <a:cxn ang="0">
                  <a:pos x="437" y="179"/>
                </a:cxn>
                <a:cxn ang="0">
                  <a:pos x="222" y="78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745" h="1768">
                  <a:moveTo>
                    <a:pt x="0" y="0"/>
                  </a:moveTo>
                  <a:lnTo>
                    <a:pt x="0" y="12"/>
                  </a:lnTo>
                  <a:lnTo>
                    <a:pt x="210" y="88"/>
                  </a:lnTo>
                  <a:lnTo>
                    <a:pt x="426" y="190"/>
                  </a:lnTo>
                  <a:lnTo>
                    <a:pt x="630" y="304"/>
                  </a:lnTo>
                  <a:lnTo>
                    <a:pt x="818" y="442"/>
                  </a:lnTo>
                  <a:lnTo>
                    <a:pt x="998" y="592"/>
                  </a:lnTo>
                  <a:lnTo>
                    <a:pt x="1164" y="766"/>
                  </a:lnTo>
                  <a:lnTo>
                    <a:pt x="1310" y="942"/>
                  </a:lnTo>
                  <a:lnTo>
                    <a:pt x="1454" y="1146"/>
                  </a:lnTo>
                  <a:lnTo>
                    <a:pt x="1536" y="1298"/>
                  </a:lnTo>
                  <a:lnTo>
                    <a:pt x="1614" y="1456"/>
                  </a:lnTo>
                  <a:lnTo>
                    <a:pt x="1682" y="1616"/>
                  </a:lnTo>
                  <a:lnTo>
                    <a:pt x="1733" y="1768"/>
                  </a:lnTo>
                  <a:lnTo>
                    <a:pt x="1745" y="1768"/>
                  </a:lnTo>
                  <a:lnTo>
                    <a:pt x="1691" y="1606"/>
                  </a:lnTo>
                  <a:lnTo>
                    <a:pt x="1623" y="1445"/>
                  </a:lnTo>
                  <a:lnTo>
                    <a:pt x="1547" y="1288"/>
                  </a:lnTo>
                  <a:lnTo>
                    <a:pt x="1463" y="1136"/>
                  </a:lnTo>
                  <a:lnTo>
                    <a:pt x="1320" y="932"/>
                  </a:lnTo>
                  <a:lnTo>
                    <a:pt x="1173" y="755"/>
                  </a:lnTo>
                  <a:lnTo>
                    <a:pt x="1008" y="581"/>
                  </a:lnTo>
                  <a:lnTo>
                    <a:pt x="827" y="431"/>
                  </a:lnTo>
                  <a:lnTo>
                    <a:pt x="642" y="293"/>
                  </a:lnTo>
                  <a:lnTo>
                    <a:pt x="437" y="179"/>
                  </a:lnTo>
                  <a:lnTo>
                    <a:pt x="222" y="7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 eaLnBrk="1" hangingPunct="1">
                <a:defRPr/>
              </a:pPr>
              <a:endParaRPr lang="en-US" sz="2700">
                <a:solidFill>
                  <a:srgbClr val="FFFFFF"/>
                </a:solidFill>
                <a:latin typeface="Times New Roman" pitchFamily="-112" charset="0"/>
                <a:ea typeface="ＭＳ Ｐゴシック" charset="-128"/>
                <a:cs typeface="ＭＳ Ｐゴシック" charset="-128"/>
              </a:endParaRPr>
            </a:p>
          </p:txBody>
        </p:sp>
        <p:sp>
          <p:nvSpPr>
            <p:cNvPr id="29708" name="Oval 7"/>
            <p:cNvSpPr>
              <a:spLocks noChangeArrowheads="1"/>
            </p:cNvSpPr>
            <p:nvPr/>
          </p:nvSpPr>
          <p:spPr bwMode="ltGray">
            <a:xfrm>
              <a:off x="209" y="2784"/>
              <a:ext cx="86" cy="86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eaLnBrk="1" hangingPunct="1"/>
              <a:endParaRPr lang="en-US" sz="2700">
                <a:solidFill>
                  <a:srgbClr val="FFFFFF"/>
                </a:solidFill>
                <a:latin typeface="Times New Roman" charset="0"/>
                <a:cs typeface="ＭＳ Ｐゴシック" charset="0"/>
              </a:endParaRPr>
            </a:p>
          </p:txBody>
        </p:sp>
        <p:sp>
          <p:nvSpPr>
            <p:cNvPr id="29709" name="Oval 8"/>
            <p:cNvSpPr>
              <a:spLocks noChangeArrowheads="1"/>
            </p:cNvSpPr>
            <p:nvPr/>
          </p:nvSpPr>
          <p:spPr bwMode="ltGray">
            <a:xfrm>
              <a:off x="1536" y="3884"/>
              <a:ext cx="92" cy="92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eaLnBrk="1" hangingPunct="1"/>
              <a:endParaRPr lang="en-US" sz="2700">
                <a:solidFill>
                  <a:srgbClr val="FFFFFF"/>
                </a:solidFill>
                <a:latin typeface="Times New Roman" charset="0"/>
                <a:cs typeface="ＭＳ Ｐゴシック" charset="0"/>
              </a:endParaRPr>
            </a:p>
          </p:txBody>
        </p:sp>
        <p:sp>
          <p:nvSpPr>
            <p:cNvPr id="29710" name="Oval 9"/>
            <p:cNvSpPr>
              <a:spLocks noChangeArrowheads="1"/>
            </p:cNvSpPr>
            <p:nvPr/>
          </p:nvSpPr>
          <p:spPr bwMode="ltGray">
            <a:xfrm>
              <a:off x="791" y="2723"/>
              <a:ext cx="121" cy="121"/>
            </a:xfrm>
            <a:prstGeom prst="ellipse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eaLnBrk="1" hangingPunct="1"/>
              <a:endParaRPr lang="en-US" sz="2700">
                <a:solidFill>
                  <a:srgbClr val="FFFFFF"/>
                </a:solidFill>
                <a:latin typeface="Times New Roman" charset="0"/>
                <a:cs typeface="ＭＳ Ｐゴシック" charset="0"/>
              </a:endParaRPr>
            </a:p>
          </p:txBody>
        </p:sp>
      </p:grpSp>
      <p:sp>
        <p:nvSpPr>
          <p:cNvPr id="329738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502920" y="314855"/>
            <a:ext cx="9052560" cy="12918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82" tIns="50941" rIns="101882" bIns="50941" numCol="1" anchor="ctr" anchorCtr="1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29739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2920" y="1813560"/>
            <a:ext cx="9052560" cy="51348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82" tIns="50941" rIns="101882" bIns="5094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29740" name="Rectangle 12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02920" y="7081520"/>
            <a:ext cx="2346960" cy="51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82" tIns="50941" rIns="101882" bIns="50941" numCol="1" anchor="t" anchorCtr="0" compatLnSpc="1">
            <a:prstTxWarp prst="textNoShape">
              <a:avLst/>
            </a:prstTxWarp>
          </a:bodyPr>
          <a:lstStyle>
            <a:lvl1pPr>
              <a:defRPr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 algn="l" eaLnBrk="1" hangingPunct="1">
              <a:defRPr/>
            </a:pPr>
            <a:endParaRPr lang="en-US"/>
          </a:p>
        </p:txBody>
      </p:sp>
      <p:sp>
        <p:nvSpPr>
          <p:cNvPr id="329741" name="Rectangle 13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36620" y="7081520"/>
            <a:ext cx="3185160" cy="51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82" tIns="50941" rIns="101882" bIns="50941" numCol="1" anchor="t" anchorCtr="0" compatLnSpc="1">
            <a:prstTxWarp prst="textNoShape">
              <a:avLst/>
            </a:prstTxWarp>
          </a:bodyPr>
          <a:lstStyle>
            <a:lvl1pPr algn="ctr">
              <a:defRPr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-112" charset="0"/>
                <a:ea typeface="+mn-ea"/>
                <a:cs typeface="+mn-cs"/>
              </a:defRPr>
            </a:lvl1pPr>
          </a:lstStyle>
          <a:p>
            <a:pPr eaLnBrk="1" hangingPunct="1">
              <a:defRPr/>
            </a:pPr>
            <a:endParaRPr lang="en-US"/>
          </a:p>
        </p:txBody>
      </p:sp>
      <p:sp>
        <p:nvSpPr>
          <p:cNvPr id="329742" name="Rectangle 14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208520" y="7081520"/>
            <a:ext cx="2346960" cy="51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1882" tIns="50941" rIns="101882" bIns="50941" numCol="1" anchor="t" anchorCtr="0" compatLnSpc="1">
            <a:prstTxWarp prst="textNoShape">
              <a:avLst/>
            </a:prstTxWarp>
          </a:bodyPr>
          <a:lstStyle>
            <a:lvl1pPr algn="r">
              <a:defRPr sz="11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charset="-128"/>
                <a:cs typeface="ＭＳ Ｐゴシック" charset="-128"/>
              </a:defRPr>
            </a:lvl1pPr>
          </a:lstStyle>
          <a:p>
            <a:pPr eaLnBrk="1" hangingPunct="1">
              <a:defRPr/>
            </a:pPr>
            <a:fld id="{61F442D0-A11F-2640-8129-5D1BEF7A3C1E}" type="slidenum">
              <a:rPr lang="en-US"/>
              <a:pPr eaLnBrk="1" hangingPunct="1"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316252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ＭＳ Ｐゴシック" pitchFamily="-111" charset="-128"/>
          <a:cs typeface="ＭＳ Ｐゴシック" pitchFamily="-111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  <a:ea typeface="ＭＳ Ｐゴシック" pitchFamily="-111" charset="-128"/>
          <a:cs typeface="ＭＳ Ｐゴシック" pitchFamily="-111" charset="-128"/>
        </a:defRPr>
      </a:lvl5pPr>
      <a:lvl6pPr marL="509412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6pPr>
      <a:lvl7pPr marL="1018824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7pPr>
      <a:lvl8pPr marL="1528237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8pPr>
      <a:lvl9pPr marL="2037649" algn="ctr" rtl="0" fontAlgn="base">
        <a:spcBef>
          <a:spcPct val="0"/>
        </a:spcBef>
        <a:spcAft>
          <a:spcPct val="0"/>
        </a:spcAft>
        <a:defRPr sz="49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" pitchFamily="-111" charset="0"/>
        </a:defRPr>
      </a:lvl9pPr>
    </p:titleStyle>
    <p:bodyStyle>
      <a:lvl1pPr marL="382059" indent="-382059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5000"/>
        <a:buFont typeface="Wingdings" charset="0"/>
        <a:buChar char="l"/>
        <a:defRPr sz="36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  <a:cs typeface="ＭＳ Ｐゴシック" pitchFamily="-111" charset="-128"/>
        </a:defRPr>
      </a:lvl1pPr>
      <a:lvl2pPr marL="827795" indent="-318383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charset="0"/>
        <a:buChar char="l"/>
        <a:defRPr sz="31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2pPr>
      <a:lvl3pPr marL="1273531" indent="-254706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5000"/>
        <a:buFont typeface="Wingdings" charset="0"/>
        <a:buChar char="l"/>
        <a:defRPr sz="27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charset="0"/>
          <a:cs typeface="Geneva" charset="0"/>
        </a:defRPr>
      </a:lvl3pPr>
      <a:lvl4pPr marL="1782943" indent="-254706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75000"/>
        <a:buFont typeface="Wingdings" charset="0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4pPr>
      <a:lvl5pPr marL="2292355" indent="-254706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charset="0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Geneva" charset="-128"/>
          <a:cs typeface="Geneva" charset="0"/>
        </a:defRPr>
      </a:lvl5pPr>
      <a:lvl6pPr marL="2801767" indent="-254706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6pPr>
      <a:lvl7pPr marL="3311180" indent="-254706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7pPr>
      <a:lvl8pPr marL="3820592" indent="-254706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8pPr>
      <a:lvl9pPr marL="4330004" indent="-254706" algn="l" rtl="0" fontAlgn="base">
        <a:spcBef>
          <a:spcPct val="20000"/>
        </a:spcBef>
        <a:spcAft>
          <a:spcPct val="0"/>
        </a:spcAft>
        <a:buClr>
          <a:schemeClr val="tx1"/>
        </a:buClr>
        <a:buSzPct val="75000"/>
        <a:buFont typeface="Wingdings" pitchFamily="-111" charset="2"/>
        <a:buChar char="l"/>
        <a:defRPr sz="2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ＭＳ Ｐゴシック" pitchFamily="-111" charset="-128"/>
        </a:defRPr>
      </a:lvl9pPr>
    </p:bodyStyle>
    <p:otherStyle>
      <a:defPPr>
        <a:defRPr lang="en-US"/>
      </a:defPPr>
      <a:lvl1pPr marL="0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09412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018824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28237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37649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47061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3056473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565886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4075298" algn="l" defTabSz="50941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.png"/><Relationship Id="rId5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4" Type="http://schemas.openxmlformats.org/officeDocument/2006/relationships/image" Target="../media/image8.bmp"/><Relationship Id="rId5" Type="http://schemas.openxmlformats.org/officeDocument/2006/relationships/image" Target="../media/image9.png"/><Relationship Id="rId6" Type="http://schemas.openxmlformats.org/officeDocument/2006/relationships/image" Target="../media/image10.jpeg"/><Relationship Id="rId7" Type="http://schemas.openxmlformats.org/officeDocument/2006/relationships/image" Target="../media/image11.png"/><Relationship Id="rId8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13.jpeg"/><Relationship Id="rId5" Type="http://schemas.openxmlformats.org/officeDocument/2006/relationships/image" Target="../media/image14.png"/><Relationship Id="rId6" Type="http://schemas.openxmlformats.org/officeDocument/2006/relationships/image" Target="../media/image10.jpeg"/><Relationship Id="rId7" Type="http://schemas.openxmlformats.org/officeDocument/2006/relationships/image" Target="../media/image15.png"/><Relationship Id="rId8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13.jpeg"/><Relationship Id="rId5" Type="http://schemas.openxmlformats.org/officeDocument/2006/relationships/image" Target="../media/image10.jpeg"/><Relationship Id="rId6" Type="http://schemas.openxmlformats.org/officeDocument/2006/relationships/image" Target="../media/image17.png"/><Relationship Id="rId7" Type="http://schemas.openxmlformats.org/officeDocument/2006/relationships/image" Target="../media/image16.png"/><Relationship Id="rId8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13.jpeg"/><Relationship Id="rId5" Type="http://schemas.openxmlformats.org/officeDocument/2006/relationships/image" Target="../media/image19.png"/><Relationship Id="rId6" Type="http://schemas.openxmlformats.org/officeDocument/2006/relationships/image" Target="../media/image10.jpeg"/><Relationship Id="rId7" Type="http://schemas.openxmlformats.org/officeDocument/2006/relationships/image" Target="../media/image20.png"/><Relationship Id="rId8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13.jpeg"/><Relationship Id="rId5" Type="http://schemas.openxmlformats.org/officeDocument/2006/relationships/image" Target="../media/image10.jpeg"/><Relationship Id="rId6" Type="http://schemas.openxmlformats.org/officeDocument/2006/relationships/image" Target="../media/image21.png"/><Relationship Id="rId7" Type="http://schemas.openxmlformats.org/officeDocument/2006/relationships/image" Target="../media/image16.png"/><Relationship Id="rId8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13.jpeg"/><Relationship Id="rId5" Type="http://schemas.openxmlformats.org/officeDocument/2006/relationships/image" Target="../media/image23.png"/><Relationship Id="rId6" Type="http://schemas.openxmlformats.org/officeDocument/2006/relationships/image" Target="../media/image16.png"/><Relationship Id="rId7" Type="http://schemas.openxmlformats.org/officeDocument/2006/relationships/image" Target="../media/image10.jpeg"/><Relationship Id="rId8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13.jpeg"/><Relationship Id="rId5" Type="http://schemas.openxmlformats.org/officeDocument/2006/relationships/image" Target="../media/image25.png"/><Relationship Id="rId6" Type="http://schemas.openxmlformats.org/officeDocument/2006/relationships/image" Target="../media/image10.jpeg"/><Relationship Id="rId7" Type="http://schemas.openxmlformats.org/officeDocument/2006/relationships/image" Target="../media/image26.png"/><Relationship Id="rId8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13.jpeg"/><Relationship Id="rId5" Type="http://schemas.openxmlformats.org/officeDocument/2006/relationships/image" Target="../media/image27.png"/><Relationship Id="rId6" Type="http://schemas.openxmlformats.org/officeDocument/2006/relationships/image" Target="../media/image16.png"/><Relationship Id="rId7" Type="http://schemas.openxmlformats.org/officeDocument/2006/relationships/image" Target="../media/image10.jpeg"/><Relationship Id="rId8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4" Type="http://schemas.openxmlformats.org/officeDocument/2006/relationships/image" Target="../media/image4.jpeg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13.jpeg"/><Relationship Id="rId5" Type="http://schemas.openxmlformats.org/officeDocument/2006/relationships/image" Target="../media/image28.png"/><Relationship Id="rId6" Type="http://schemas.openxmlformats.org/officeDocument/2006/relationships/image" Target="../media/image16.png"/><Relationship Id="rId7" Type="http://schemas.openxmlformats.org/officeDocument/2006/relationships/image" Target="../media/image10.jpeg"/><Relationship Id="rId8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bmp"/><Relationship Id="rId4" Type="http://schemas.openxmlformats.org/officeDocument/2006/relationships/image" Target="../media/image13.jpeg"/><Relationship Id="rId5" Type="http://schemas.openxmlformats.org/officeDocument/2006/relationships/image" Target="../media/image10.jpeg"/><Relationship Id="rId6" Type="http://schemas.openxmlformats.org/officeDocument/2006/relationships/image" Target="../media/image30.png"/><Relationship Id="rId7" Type="http://schemas.openxmlformats.org/officeDocument/2006/relationships/image" Target="../media/image31.png"/><Relationship Id="rId8" Type="http://schemas.openxmlformats.org/officeDocument/2006/relationships/image" Target="../media/image32.png"/><Relationship Id="rId9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4" Type="http://schemas.openxmlformats.org/officeDocument/2006/relationships/image" Target="../media/image33.jpeg"/><Relationship Id="rId5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4" Type="http://schemas.openxmlformats.org/officeDocument/2006/relationships/image" Target="../media/image33.jpeg"/><Relationship Id="rId5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33.jpeg"/><Relationship Id="rId5" Type="http://schemas.openxmlformats.org/officeDocument/2006/relationships/image" Target="../media/image30.png"/><Relationship Id="rId6" Type="http://schemas.openxmlformats.org/officeDocument/2006/relationships/image" Target="../media/image16.png"/><Relationship Id="rId7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0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36.emf"/><Relationship Id="rId5" Type="http://schemas.openxmlformats.org/officeDocument/2006/relationships/image" Target="../media/image16.png"/><Relationship Id="rId6" Type="http://schemas.openxmlformats.org/officeDocument/2006/relationships/image" Target="../media/image10.jpeg"/><Relationship Id="rId7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4" Type="http://schemas.openxmlformats.org/officeDocument/2006/relationships/image" Target="../media/image16.png"/><Relationship Id="rId5" Type="http://schemas.openxmlformats.org/officeDocument/2006/relationships/image" Target="../media/image10.jpeg"/><Relationship Id="rId6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8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.png"/><Relationship Id="rId5" Type="http://schemas.openxmlformats.org/officeDocument/2006/relationships/image" Target="../media/image37.png"/><Relationship Id="rId6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9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4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0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4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4" Type="http://schemas.openxmlformats.org/officeDocument/2006/relationships/image" Target="../media/image40.png"/><Relationship Id="rId5" Type="http://schemas.openxmlformats.org/officeDocument/2006/relationships/image" Target="../media/image16.png"/><Relationship Id="rId6" Type="http://schemas.openxmlformats.org/officeDocument/2006/relationships/image" Target="../media/image10.jpeg"/><Relationship Id="rId7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4" Type="http://schemas.openxmlformats.org/officeDocument/2006/relationships/image" Target="../media/image42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4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4" Type="http://schemas.openxmlformats.org/officeDocument/2006/relationships/image" Target="../media/image43.png"/><Relationship Id="rId5" Type="http://schemas.openxmlformats.org/officeDocument/2006/relationships/image" Target="../media/image44.jpeg"/><Relationship Id="rId6" Type="http://schemas.openxmlformats.org/officeDocument/2006/relationships/image" Target="../media/image45.png"/><Relationship Id="rId7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4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4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4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4" Type="http://schemas.openxmlformats.org/officeDocument/2006/relationships/image" Target="../media/image46.emf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9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48.png"/><Relationship Id="rId5" Type="http://schemas.openxmlformats.org/officeDocument/2006/relationships/image" Target="../media/image47.jpe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0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6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48.png"/><Relationship Id="rId5" Type="http://schemas.openxmlformats.org/officeDocument/2006/relationships/image" Target="../media/image50.jpe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8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9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48.png"/><Relationship Id="rId5" Type="http://schemas.openxmlformats.org/officeDocument/2006/relationships/image" Target="../media/image50.jpeg"/><Relationship Id="rId6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0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52.jpe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4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8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9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4" Type="http://schemas.openxmlformats.org/officeDocument/2006/relationships/image" Target="../media/image10.jpeg"/><Relationship Id="rId5" Type="http://schemas.openxmlformats.org/officeDocument/2006/relationships/image" Target="../media/image48.png"/><Relationship Id="rId6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0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48.png"/><Relationship Id="rId5" Type="http://schemas.openxmlformats.org/officeDocument/2006/relationships/image" Target="../media/image50.jpeg"/><Relationship Id="rId6" Type="http://schemas.openxmlformats.org/officeDocument/2006/relationships/image" Target="../media/image53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1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4" Type="http://schemas.openxmlformats.org/officeDocument/2006/relationships/image" Target="../media/image54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55.png"/><Relationship Id="rId5" Type="http://schemas.openxmlformats.org/officeDocument/2006/relationships/image" Target="../media/image47.jpeg"/><Relationship Id="rId6" Type="http://schemas.openxmlformats.org/officeDocument/2006/relationships/image" Target="../media/image5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4" Type="http://schemas.openxmlformats.org/officeDocument/2006/relationships/image" Target="../media/image57.png"/><Relationship Id="rId5" Type="http://schemas.openxmlformats.org/officeDocument/2006/relationships/image" Target="../media/image10.jpeg"/><Relationship Id="rId6" Type="http://schemas.openxmlformats.org/officeDocument/2006/relationships/image" Target="../media/image55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4" Type="http://schemas.openxmlformats.org/officeDocument/2006/relationships/image" Target="../media/image58.png"/><Relationship Id="rId5" Type="http://schemas.openxmlformats.org/officeDocument/2006/relationships/image" Target="../media/image10.jpeg"/><Relationship Id="rId6" Type="http://schemas.openxmlformats.org/officeDocument/2006/relationships/image" Target="../media/image55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4" Type="http://schemas.openxmlformats.org/officeDocument/2006/relationships/image" Target="../media/image59.png"/><Relationship Id="rId5" Type="http://schemas.openxmlformats.org/officeDocument/2006/relationships/image" Target="../media/image10.jpeg"/><Relationship Id="rId6" Type="http://schemas.openxmlformats.org/officeDocument/2006/relationships/image" Target="../media/image55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4" Type="http://schemas.openxmlformats.org/officeDocument/2006/relationships/image" Target="../media/image60.png"/><Relationship Id="rId5" Type="http://schemas.openxmlformats.org/officeDocument/2006/relationships/image" Target="../media/image10.jpeg"/><Relationship Id="rId6" Type="http://schemas.openxmlformats.org/officeDocument/2006/relationships/image" Target="../media/image55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4" Type="http://schemas.openxmlformats.org/officeDocument/2006/relationships/image" Target="../media/image61.png"/><Relationship Id="rId5" Type="http://schemas.openxmlformats.org/officeDocument/2006/relationships/image" Target="../media/image10.jpeg"/><Relationship Id="rId6" Type="http://schemas.openxmlformats.org/officeDocument/2006/relationships/image" Target="../media/image55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8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4" Type="http://schemas.openxmlformats.org/officeDocument/2006/relationships/image" Target="../media/image48.png"/><Relationship Id="rId5" Type="http://schemas.openxmlformats.org/officeDocument/2006/relationships/image" Target="../media/image50.jpeg"/><Relationship Id="rId6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9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80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4" Type="http://schemas.openxmlformats.org/officeDocument/2006/relationships/image" Target="../media/image65.png"/><Relationship Id="rId1" Type="http://schemas.openxmlformats.org/officeDocument/2006/relationships/slideLayout" Target="../slideLayouts/slideLayout44.xml"/><Relationship Id="rId2" Type="http://schemas.openxmlformats.org/officeDocument/2006/relationships/notesSlide" Target="../notesSlides/notesSlide8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8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4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5" name="Picture 2" descr="BACKGR~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82073" y="0"/>
            <a:ext cx="10259219" cy="7966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-83820" y="1899926"/>
            <a:ext cx="10058400" cy="37674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000">
                <a:alpha val="74998"/>
              </a:srgbClr>
            </a:outerShdw>
          </a:effectLst>
        </p:spPr>
        <p:txBody>
          <a:bodyPr lIns="101823" tIns="50911" rIns="101823" bIns="50911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altLang="ko-KR" sz="11800" b="1">
                <a:solidFill>
                  <a:srgbClr val="FFFC1E"/>
                </a:solidFill>
                <a:latin typeface="Tharmini Plain" charset="0"/>
                <a:ea typeface="굴림" charset="0"/>
                <a:cs typeface="굴림" charset="0"/>
              </a:rPr>
              <a:t>jpUkiwapd;</a:t>
            </a:r>
            <a:r>
              <a:rPr lang="en-US" altLang="ko-KR" sz="11800" b="1">
                <a:solidFill>
                  <a:srgbClr val="FFFC1E"/>
                </a:solidFill>
                <a:latin typeface="Lucida Grande" charset="0"/>
                <a:ea typeface="굴림" charset="0"/>
                <a:cs typeface="굴림" charset="0"/>
              </a:rPr>
              <a:t>…</a:t>
            </a:r>
            <a:r>
              <a:rPr lang="en-US" altLang="ko-KR" sz="11800" b="1">
                <a:solidFill>
                  <a:srgbClr val="FFFC1E"/>
                </a:solidFill>
                <a:latin typeface="Tharmini Plain" charset="0"/>
                <a:ea typeface="굴림" charset="0"/>
                <a:cs typeface="굴림" charset="0"/>
              </a:rPr>
              <a:t/>
            </a:r>
            <a:br>
              <a:rPr lang="en-US" altLang="ko-KR" sz="11800" b="1">
                <a:solidFill>
                  <a:srgbClr val="FFFC1E"/>
                </a:solidFill>
                <a:latin typeface="Tharmini Plain" charset="0"/>
                <a:ea typeface="굴림" charset="0"/>
                <a:cs typeface="굴림" charset="0"/>
              </a:rPr>
            </a:br>
            <a:r>
              <a:rPr lang="en-US" altLang="ko-KR" sz="11800" b="1">
                <a:solidFill>
                  <a:srgbClr val="FFFC1E"/>
                </a:solidFill>
                <a:latin typeface="Tharmini Plain" charset="0"/>
                <a:ea typeface="굴림" charset="0"/>
                <a:cs typeface="굴림" charset="0"/>
              </a:rPr>
              <a:t>mbg;gil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-40164" y="6498590"/>
            <a:ext cx="10177146" cy="1273810"/>
          </a:xfrm>
          <a:prstGeom prst="rect">
            <a:avLst/>
          </a:prstGeom>
          <a:solidFill>
            <a:srgbClr val="000514"/>
          </a:solidFill>
          <a:ln w="9525">
            <a:noFill/>
            <a:miter lim="800000"/>
            <a:headEnd/>
            <a:tailEnd/>
          </a:ln>
          <a:effectLst>
            <a:outerShdw blurRad="63500" dist="35921" dir="2700000" algn="ctr" rotWithShape="0">
              <a:srgbClr val="000514">
                <a:alpha val="74998"/>
              </a:srgbClr>
            </a:outerShdw>
          </a:effectLst>
        </p:spPr>
        <p:txBody>
          <a:bodyPr lIns="101823" tIns="50911" rIns="101823" bIns="50911"/>
          <a:lstStyle/>
          <a:p>
            <a:pPr algn="ctr" eaLnBrk="1" hangingPunct="1">
              <a:spcBef>
                <a:spcPct val="20000"/>
              </a:spcBef>
              <a:spcAft>
                <a:spcPts val="0"/>
              </a:spcAft>
              <a:buClr>
                <a:srgbClr val="FFCC00"/>
              </a:buClr>
              <a:buSzPct val="70000"/>
              <a:defRPr/>
            </a:pPr>
            <a:r>
              <a:rPr lang="en-US" sz="2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Designed by Dr. John Fryman, Texas, USA • BibleBasically.org</a:t>
            </a:r>
            <a:br>
              <a:rPr lang="en-US" sz="2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</a:br>
            <a:r>
              <a:rPr lang="en-US" sz="2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Taught by Dr. Rick Griffith, Singapore Bible College</a:t>
            </a:r>
            <a:br>
              <a:rPr lang="en-US" sz="2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</a:br>
            <a:r>
              <a:rPr lang="en-US" sz="2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/>
                <a:cs typeface="Arial"/>
              </a:rPr>
              <a:t>All files in many languages for free download at BibleStudyDownloads.org</a:t>
            </a:r>
          </a:p>
        </p:txBody>
      </p:sp>
      <p:pic>
        <p:nvPicPr>
          <p:cNvPr id="16388" name="Picture 2" descr="BACKGR~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42220" y="-16193"/>
            <a:ext cx="10058400" cy="78101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11"/>
          <p:cNvSpPr txBox="1">
            <a:spLocks noChangeArrowheads="1"/>
          </p:cNvSpPr>
          <p:nvPr/>
        </p:nvSpPr>
        <p:spPr bwMode="auto">
          <a:xfrm rot="21121774">
            <a:off x="10058400" y="1460909"/>
            <a:ext cx="10058400" cy="49182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74997"/>
              </a:srgbClr>
            </a:outerShdw>
          </a:effectLst>
        </p:spPr>
        <p:txBody>
          <a:bodyPr lIns="101823" tIns="50911" rIns="101823" bIns="50911">
            <a:spAutoFit/>
            <a:scene3d>
              <a:camera prst="perspectiveFront" fov="1800000">
                <a:rot lat="1140000" lon="1620000" rev="0"/>
              </a:camera>
              <a:lightRig rig="threePt" dir="t"/>
            </a:scene3d>
            <a:sp3d z="6350"/>
          </a:bodyPr>
          <a:lstStyle>
            <a:lvl1pPr>
              <a:defRPr sz="900">
                <a:solidFill>
                  <a:srgbClr val="FFA27C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37931725" indent="-37474525">
              <a:defRPr sz="900">
                <a:solidFill>
                  <a:srgbClr val="FFA27C"/>
                </a:solidFill>
                <a:latin typeface="Arial" charset="0"/>
                <a:ea typeface="ＭＳ Ｐゴシック" charset="0"/>
              </a:defRPr>
            </a:lvl2pPr>
            <a:lvl3pPr>
              <a:defRPr sz="900">
                <a:solidFill>
                  <a:srgbClr val="FFA27C"/>
                </a:solidFill>
                <a:latin typeface="Arial" charset="0"/>
                <a:ea typeface="ＭＳ Ｐゴシック" charset="0"/>
              </a:defRPr>
            </a:lvl3pPr>
            <a:lvl4pPr>
              <a:defRPr sz="900">
                <a:solidFill>
                  <a:srgbClr val="FFA27C"/>
                </a:solidFill>
                <a:latin typeface="Arial" charset="0"/>
                <a:ea typeface="ＭＳ Ｐゴシック" charset="0"/>
              </a:defRPr>
            </a:lvl4pPr>
            <a:lvl5pPr>
              <a:defRPr sz="900">
                <a:solidFill>
                  <a:srgbClr val="FFA27C"/>
                </a:solidFill>
                <a:latin typeface="Arial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900">
                <a:solidFill>
                  <a:srgbClr val="FFA27C"/>
                </a:solidFill>
                <a:latin typeface="Arial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900">
                <a:solidFill>
                  <a:srgbClr val="FFA27C"/>
                </a:solidFill>
                <a:latin typeface="Arial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900">
                <a:solidFill>
                  <a:srgbClr val="FFA27C"/>
                </a:solidFill>
                <a:latin typeface="Arial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900">
                <a:solidFill>
                  <a:srgbClr val="FFA27C"/>
                </a:solidFill>
                <a:latin typeface="Arial" charset="0"/>
                <a:ea typeface="ＭＳ Ｐゴシック" charset="0"/>
              </a:defRPr>
            </a:lvl9pPr>
          </a:lstStyle>
          <a:p>
            <a:pPr algn="l" eaLnBrk="1" hangingPunct="1">
              <a:defRPr/>
            </a:pPr>
            <a:r>
              <a:rPr lang="en-US" sz="15400" b="1" dirty="0">
                <a:solidFill>
                  <a:srgbClr val="FFFF00"/>
                </a:solidFill>
                <a:effectLst>
                  <a:outerShdw blurRad="50800" dist="101600" dir="2700000" algn="tl" rotWithShape="0">
                    <a:srgbClr val="000000"/>
                  </a:outerShdw>
                </a:effectLst>
                <a:latin typeface="Kosher-Normal" charset="0"/>
              </a:rPr>
              <a:t>THE BIBLE... BASICALLY</a:t>
            </a:r>
          </a:p>
        </p:txBody>
      </p:sp>
    </p:spTree>
    <p:extLst>
      <p:ext uri="{BB962C8B-B14F-4D97-AF65-F5344CB8AC3E}">
        <p14:creationId xmlns:p14="http://schemas.microsoft.com/office/powerpoint/2010/main" val="3969220131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0147" name="Text Box 3"/>
          <p:cNvSpPr txBox="1">
            <a:spLocks noChangeArrowheads="1"/>
          </p:cNvSpPr>
          <p:nvPr/>
        </p:nvSpPr>
        <p:spPr bwMode="auto">
          <a:xfrm>
            <a:off x="9691476" y="4756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30148" name="Text Box 4"/>
          <p:cNvSpPr txBox="1">
            <a:spLocks noChangeArrowheads="1"/>
          </p:cNvSpPr>
          <p:nvPr/>
        </p:nvSpPr>
        <p:spPr bwMode="auto">
          <a:xfrm>
            <a:off x="9078703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1030149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30182" name="Picture 38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85866" y="1331913"/>
            <a:ext cx="3649663" cy="5059362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30167" name="Group 23"/>
          <p:cNvGrpSpPr>
            <a:grpSpLocks/>
          </p:cNvGrpSpPr>
          <p:nvPr/>
        </p:nvGrpSpPr>
        <p:grpSpPr bwMode="auto">
          <a:xfrm>
            <a:off x="4" y="584200"/>
            <a:ext cx="8718551" cy="1135063"/>
            <a:chOff x="858" y="422"/>
            <a:chExt cx="4895" cy="715"/>
          </a:xfrm>
        </p:grpSpPr>
        <p:sp>
          <p:nvSpPr>
            <p:cNvPr id="1030168" name="AutoShape 24" descr="Wide upward diagonal"/>
            <p:cNvSpPr>
              <a:spLocks noChangeArrowheads="1"/>
            </p:cNvSpPr>
            <p:nvPr/>
          </p:nvSpPr>
          <p:spPr bwMode="auto">
            <a:xfrm>
              <a:off x="3957" y="834"/>
              <a:ext cx="1381" cy="303"/>
            </a:xfrm>
            <a:prstGeom prst="downArrow">
              <a:avLst>
                <a:gd name="adj1" fmla="val 50000"/>
                <a:gd name="adj2" fmla="val 25000"/>
              </a:avLst>
            </a:prstGeom>
            <a:pattFill prst="wdUpDiag">
              <a:fgClr>
                <a:srgbClr val="32F04D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169" name="Text Box 25"/>
            <p:cNvSpPr txBox="1">
              <a:spLocks noChangeArrowheads="1"/>
            </p:cNvSpPr>
            <p:nvPr/>
          </p:nvSpPr>
          <p:spPr bwMode="auto">
            <a:xfrm>
              <a:off x="858" y="422"/>
              <a:ext cx="4895" cy="308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500" b="1">
                  <a:solidFill>
                    <a:srgbClr val="66FFFF"/>
                  </a:solidFill>
                  <a:latin typeface="Kalaham" charset="0"/>
                </a:rPr>
                <a:t>Nahridapy; ,lJ Gwk; cs;sij itf;fTk;!</a:t>
              </a:r>
            </a:p>
          </p:txBody>
        </p:sp>
      </p:grpSp>
      <p:sp>
        <p:nvSpPr>
          <p:cNvPr id="1030170" name="Line 26"/>
          <p:cNvSpPr>
            <a:spLocks noChangeShapeType="1"/>
          </p:cNvSpPr>
          <p:nvPr/>
        </p:nvSpPr>
        <p:spPr bwMode="auto">
          <a:xfrm>
            <a:off x="1879600" y="19812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0171" name="Line 27"/>
          <p:cNvSpPr>
            <a:spLocks noChangeShapeType="1"/>
          </p:cNvSpPr>
          <p:nvPr/>
        </p:nvSpPr>
        <p:spPr bwMode="auto">
          <a:xfrm>
            <a:off x="1760538" y="2794000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0172" name="Line 28"/>
          <p:cNvSpPr>
            <a:spLocks noChangeShapeType="1"/>
          </p:cNvSpPr>
          <p:nvPr/>
        </p:nvSpPr>
        <p:spPr bwMode="auto">
          <a:xfrm>
            <a:off x="2151067" y="3487738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0173" name="Line 29"/>
          <p:cNvSpPr>
            <a:spLocks noChangeShapeType="1"/>
          </p:cNvSpPr>
          <p:nvPr/>
        </p:nvSpPr>
        <p:spPr bwMode="auto">
          <a:xfrm>
            <a:off x="1795463" y="4316413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0174" name="Line 30"/>
          <p:cNvSpPr>
            <a:spLocks noChangeShapeType="1"/>
          </p:cNvSpPr>
          <p:nvPr/>
        </p:nvSpPr>
        <p:spPr bwMode="auto">
          <a:xfrm>
            <a:off x="1931992" y="5232401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0175" name="Line 31"/>
          <p:cNvSpPr>
            <a:spLocks noChangeShapeType="1"/>
          </p:cNvSpPr>
          <p:nvPr/>
        </p:nvSpPr>
        <p:spPr bwMode="auto">
          <a:xfrm>
            <a:off x="2135192" y="5994399"/>
            <a:ext cx="2489200" cy="0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triangle" w="med" len="med"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0176" name="Text Box 32"/>
          <p:cNvSpPr txBox="1">
            <a:spLocks noChangeArrowheads="1"/>
          </p:cNvSpPr>
          <p:nvPr/>
        </p:nvSpPr>
        <p:spPr bwMode="auto">
          <a:xfrm>
            <a:off x="5181600" y="1790701"/>
            <a:ext cx="36830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thpirahf</a:t>
            </a:r>
          </a:p>
        </p:txBody>
      </p:sp>
      <p:sp>
        <p:nvSpPr>
          <p:cNvPr id="1030177" name="Text Box 33"/>
          <p:cNvSpPr txBox="1">
            <a:spLocks noChangeArrowheads="1"/>
          </p:cNvSpPr>
          <p:nvPr/>
        </p:nvSpPr>
        <p:spPr bwMode="auto">
          <a:xfrm>
            <a:off x="5156203" y="2882901"/>
            <a:ext cx="36195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fl;lis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 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tuyhW</a:t>
            </a:r>
          </a:p>
        </p:txBody>
      </p:sp>
      <p:sp>
        <p:nvSpPr>
          <p:cNvPr id="1030178" name="Text Box 34"/>
          <p:cNvSpPr txBox="1">
            <a:spLocks noChangeArrowheads="1"/>
          </p:cNvSpPr>
          <p:nvPr/>
        </p:nvSpPr>
        <p:spPr bwMode="auto">
          <a:xfrm>
            <a:off x="5156200" y="4165601"/>
            <a:ext cx="44069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ftpij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 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jPPHf;fjhprp</a:t>
            </a:r>
          </a:p>
        </p:txBody>
      </p:sp>
      <p:sp>
        <p:nvSpPr>
          <p:cNvPr id="1030179" name="Text Box 35"/>
          <p:cNvSpPr txBox="1">
            <a:spLocks noChangeArrowheads="1"/>
          </p:cNvSpPr>
          <p:nvPr/>
        </p:nvSpPr>
        <p:spPr bwMode="auto">
          <a:xfrm>
            <a:off x="5143504" y="5372101"/>
            <a:ext cx="40386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 MAjk;</a:t>
            </a:r>
          </a:p>
        </p:txBody>
      </p:sp>
      <p:sp>
        <p:nvSpPr>
          <p:cNvPr id="1030180" name="Text Box 36"/>
          <p:cNvSpPr txBox="1">
            <a:spLocks noChangeArrowheads="1"/>
          </p:cNvSpPr>
          <p:nvPr/>
        </p:nvSpPr>
        <p:spPr bwMode="auto">
          <a:xfrm>
            <a:off x="9005191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10</a:t>
            </a:r>
          </a:p>
        </p:txBody>
      </p:sp>
      <p:sp>
        <p:nvSpPr>
          <p:cNvPr id="1030181" name="Text Box 37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endParaRPr lang="en-US" sz="2000" b="1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30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0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30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030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030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30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030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0170" grpId="0" animBg="1"/>
      <p:bldP spid="1030171" grpId="0" animBg="1"/>
      <p:bldP spid="1030172" grpId="0" animBg="1"/>
      <p:bldP spid="1030173" grpId="0" animBg="1"/>
      <p:bldP spid="1030174" grpId="0" animBg="1"/>
      <p:bldP spid="103017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259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2595" name="Text Box 3"/>
          <p:cNvSpPr txBox="1">
            <a:spLocks noChangeArrowheads="1"/>
          </p:cNvSpPr>
          <p:nvPr/>
        </p:nvSpPr>
        <p:spPr bwMode="auto">
          <a:xfrm>
            <a:off x="9691476" y="4756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262596" name="Text Box 4"/>
          <p:cNvSpPr txBox="1">
            <a:spLocks noChangeArrowheads="1"/>
          </p:cNvSpPr>
          <p:nvPr/>
        </p:nvSpPr>
        <p:spPr bwMode="auto">
          <a:xfrm>
            <a:off x="9078703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1262597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62598" name="Picture 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1742" y="1365252"/>
            <a:ext cx="3649663" cy="505936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62618" name="Group 26"/>
          <p:cNvGrpSpPr>
            <a:grpSpLocks/>
          </p:cNvGrpSpPr>
          <p:nvPr/>
        </p:nvGrpSpPr>
        <p:grpSpPr bwMode="auto">
          <a:xfrm>
            <a:off x="5143500" y="1790701"/>
            <a:ext cx="4419600" cy="4122738"/>
            <a:chOff x="3240" y="1128"/>
            <a:chExt cx="2784" cy="2597"/>
          </a:xfrm>
        </p:grpSpPr>
        <p:sp>
          <p:nvSpPr>
            <p:cNvPr id="1262608" name="Text Box 16"/>
            <p:cNvSpPr txBox="1">
              <a:spLocks noChangeArrowheads="1"/>
            </p:cNvSpPr>
            <p:nvPr/>
          </p:nvSpPr>
          <p:spPr bwMode="auto">
            <a:xfrm>
              <a:off x="3264" y="1128"/>
              <a:ext cx="2320" cy="3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b="1">
                  <a:solidFill>
                    <a:schemeClr val="bg1"/>
                  </a:solidFill>
                  <a:latin typeface="Helvetica" charset="0"/>
                </a:rPr>
                <a:t>THE CHRONOLOGY</a:t>
              </a:r>
            </a:p>
          </p:txBody>
        </p:sp>
        <p:sp>
          <p:nvSpPr>
            <p:cNvPr id="1262609" name="Text Box 17"/>
            <p:cNvSpPr txBox="1">
              <a:spLocks noChangeArrowheads="1"/>
            </p:cNvSpPr>
            <p:nvPr/>
          </p:nvSpPr>
          <p:spPr bwMode="auto">
            <a:xfrm>
              <a:off x="3248" y="1816"/>
              <a:ext cx="2280" cy="3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b="1">
                  <a:solidFill>
                    <a:schemeClr val="bg1"/>
                  </a:solidFill>
                  <a:latin typeface="Helvetica" charset="0"/>
                </a:rPr>
                <a:t>LAW &amp; HISTORIES</a:t>
              </a:r>
            </a:p>
          </p:txBody>
        </p:sp>
        <p:sp>
          <p:nvSpPr>
            <p:cNvPr id="1262610" name="Text Box 18"/>
            <p:cNvSpPr txBox="1">
              <a:spLocks noChangeArrowheads="1"/>
            </p:cNvSpPr>
            <p:nvPr/>
          </p:nvSpPr>
          <p:spPr bwMode="auto">
            <a:xfrm>
              <a:off x="3248" y="2624"/>
              <a:ext cx="2776" cy="3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b="1">
                  <a:solidFill>
                    <a:schemeClr val="bg1"/>
                  </a:solidFill>
                  <a:latin typeface="Helvetica" charset="0"/>
                </a:rPr>
                <a:t>POETRY &amp; PROPHETS</a:t>
              </a:r>
            </a:p>
          </p:txBody>
        </p:sp>
        <p:sp>
          <p:nvSpPr>
            <p:cNvPr id="1262611" name="Text Box 19"/>
            <p:cNvSpPr txBox="1">
              <a:spLocks noChangeArrowheads="1"/>
            </p:cNvSpPr>
            <p:nvPr/>
          </p:nvSpPr>
          <p:spPr bwMode="auto">
            <a:xfrm>
              <a:off x="3240" y="3384"/>
              <a:ext cx="2544" cy="3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b="1">
                  <a:solidFill>
                    <a:schemeClr val="bg1"/>
                  </a:solidFill>
                  <a:latin typeface="Helvetica" charset="0"/>
                </a:rPr>
                <a:t>A MEMORY TOOL</a:t>
              </a:r>
            </a:p>
          </p:txBody>
        </p:sp>
      </p:grpSp>
      <p:sp>
        <p:nvSpPr>
          <p:cNvPr id="1262612" name="Text Box 20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11</a:t>
            </a:r>
          </a:p>
        </p:txBody>
      </p:sp>
      <p:sp>
        <p:nvSpPr>
          <p:cNvPr id="1262613" name="Text Box 21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endParaRPr lang="en-US" sz="2000" b="1"/>
          </a:p>
        </p:txBody>
      </p:sp>
      <p:grpSp>
        <p:nvGrpSpPr>
          <p:cNvPr id="1262619" name="Group 27"/>
          <p:cNvGrpSpPr>
            <a:grpSpLocks/>
          </p:cNvGrpSpPr>
          <p:nvPr/>
        </p:nvGrpSpPr>
        <p:grpSpPr bwMode="auto">
          <a:xfrm>
            <a:off x="757243" y="2341564"/>
            <a:ext cx="8461375" cy="2949575"/>
            <a:chOff x="1006" y="-3118"/>
            <a:chExt cx="5330" cy="1858"/>
          </a:xfrm>
        </p:grpSpPr>
        <p:sp>
          <p:nvSpPr>
            <p:cNvPr id="1262620" name="Rectangle 28"/>
            <p:cNvSpPr>
              <a:spLocks noChangeArrowheads="1"/>
            </p:cNvSpPr>
            <p:nvPr/>
          </p:nvSpPr>
          <p:spPr bwMode="auto">
            <a:xfrm>
              <a:off x="1006" y="-3118"/>
              <a:ext cx="5330" cy="1858"/>
            </a:xfrm>
            <a:prstGeom prst="rect">
              <a:avLst/>
            </a:prstGeom>
            <a:gradFill rotWithShape="0">
              <a:gsLst>
                <a:gs pos="0">
                  <a:schemeClr val="accent1">
                    <a:gamma/>
                    <a:shade val="23922"/>
                    <a:invGamma/>
                  </a:schemeClr>
                </a:gs>
                <a:gs pos="50000">
                  <a:schemeClr val="accent1"/>
                </a:gs>
                <a:gs pos="100000">
                  <a:schemeClr val="accent1">
                    <a:gamma/>
                    <a:shade val="23922"/>
                    <a:invGamma/>
                  </a:scheme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2621" name="Text Box 29"/>
            <p:cNvSpPr txBox="1">
              <a:spLocks noChangeArrowheads="1"/>
            </p:cNvSpPr>
            <p:nvPr/>
          </p:nvSpPr>
          <p:spPr bwMode="auto">
            <a:xfrm>
              <a:off x="1072" y="-2577"/>
              <a:ext cx="5264" cy="857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4000" b="1">
                  <a:solidFill>
                    <a:schemeClr val="tx2"/>
                  </a:solidFill>
                  <a:latin typeface="Helvetica" charset="0"/>
                </a:rPr>
                <a:t>TIME REQUIRED FOR WRITING: ABOUT 1,500 YEARS (OT)</a:t>
              </a:r>
            </a:p>
          </p:txBody>
        </p:sp>
        <p:sp>
          <p:nvSpPr>
            <p:cNvPr id="1262622" name="Text Box 30"/>
            <p:cNvSpPr txBox="1">
              <a:spLocks noChangeArrowheads="1"/>
            </p:cNvSpPr>
            <p:nvPr/>
          </p:nvSpPr>
          <p:spPr bwMode="auto">
            <a:xfrm>
              <a:off x="1040" y="-2600"/>
              <a:ext cx="5264" cy="857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4000" b="1">
                  <a:solidFill>
                    <a:srgbClr val="FAFD00"/>
                  </a:solidFill>
                  <a:latin typeface="Helvetica" charset="0"/>
                </a:rPr>
                <a:t>TIME REQUIRED FOR WRITING: ABOUT 1,500 YEARS (OT)</a:t>
              </a:r>
            </a:p>
          </p:txBody>
        </p:sp>
      </p:grpSp>
      <p:sp>
        <p:nvSpPr>
          <p:cNvPr id="1262632" name="Text Box 40"/>
          <p:cNvSpPr txBox="1">
            <a:spLocks noChangeArrowheads="1"/>
          </p:cNvSpPr>
          <p:nvPr/>
        </p:nvSpPr>
        <p:spPr bwMode="auto">
          <a:xfrm>
            <a:off x="9575804" y="7278688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pic>
        <p:nvPicPr>
          <p:cNvPr id="1262628" name="Picture 36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15942" y="409579"/>
            <a:ext cx="9001125" cy="67548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62629" name="WordArt 37"/>
          <p:cNvSpPr>
            <a:spLocks noChangeArrowheads="1" noChangeShapeType="1" noTextEdit="1"/>
          </p:cNvSpPr>
          <p:nvPr/>
        </p:nvSpPr>
        <p:spPr bwMode="auto">
          <a:xfrm>
            <a:off x="993779" y="1704979"/>
            <a:ext cx="8726488" cy="3902075"/>
          </a:xfrm>
          <a:prstGeom prst="rect">
            <a:avLst/>
          </a:prstGeom>
        </p:spPr>
        <p:txBody>
          <a:bodyPr wrap="none" lIns="91398" tIns="45699" rIns="91398" bIns="45699" fromWordArt="1">
            <a:prstTxWarp prst="textCascadeUp">
              <a:avLst>
                <a:gd name="adj" fmla="val 62940"/>
              </a:avLst>
            </a:prstTxWarp>
          </a:bodyPr>
          <a:lstStyle/>
          <a:p>
            <a:pPr algn="ctr"/>
            <a:r>
              <a:rPr lang="en-US" sz="80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>
                  <a:outerShdw blurRad="63500" dist="107763" dir="2700000" algn="ctr" rotWithShape="0">
                    <a:schemeClr val="tx1">
                      <a:alpha val="74998"/>
                    </a:schemeClr>
                  </a:outerShdw>
                </a:effectLst>
                <a:latin typeface="Kalaham"/>
                <a:ea typeface="Kalaham"/>
                <a:cs typeface="Kalaham"/>
              </a:rPr>
              <a:t>NjtDila kfpik 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1262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62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262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62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5146" name="Picture 7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95875" y="685805"/>
            <a:ext cx="4611688" cy="614521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55118" name="Rectangle 46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155120" name="Text Box 48"/>
          <p:cNvSpPr txBox="1">
            <a:spLocks noChangeArrowheads="1"/>
          </p:cNvSpPr>
          <p:nvPr/>
        </p:nvSpPr>
        <p:spPr bwMode="auto">
          <a:xfrm>
            <a:off x="9691476" y="4756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155121" name="Text Box 49"/>
          <p:cNvSpPr txBox="1">
            <a:spLocks noChangeArrowheads="1"/>
          </p:cNvSpPr>
          <p:nvPr/>
        </p:nvSpPr>
        <p:spPr bwMode="auto">
          <a:xfrm>
            <a:off x="9350379" y="7265988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600" b="1"/>
          </a:p>
        </p:txBody>
      </p:sp>
      <p:sp>
        <p:nvSpPr>
          <p:cNvPr id="1155140" name="Text Box 68"/>
          <p:cNvSpPr txBox="1">
            <a:spLocks noChangeArrowheads="1"/>
          </p:cNvSpPr>
          <p:nvPr/>
        </p:nvSpPr>
        <p:spPr bwMode="auto">
          <a:xfrm>
            <a:off x="6138867" y="145290"/>
            <a:ext cx="3330575" cy="338077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E957"/>
                </a:solidFill>
                <a:latin typeface="Kalaham" charset="0"/>
              </a:rPr>
              <a:t>cjtp Fwpg;G</a:t>
            </a:r>
            <a:r>
              <a:rPr lang="en-US" sz="1600" b="1">
                <a:solidFill>
                  <a:srgbClr val="FFFF00"/>
                </a:solidFill>
              </a:rPr>
              <a:t> #19</a:t>
            </a:r>
          </a:p>
        </p:txBody>
      </p:sp>
      <p:sp>
        <p:nvSpPr>
          <p:cNvPr id="1155141" name="Text Box 69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1155142" name="Text Box 70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12</a:t>
            </a:r>
          </a:p>
        </p:txBody>
      </p:sp>
      <p:sp>
        <p:nvSpPr>
          <p:cNvPr id="1155130" name="Rectangle 58"/>
          <p:cNvSpPr>
            <a:spLocks noChangeArrowheads="1"/>
          </p:cNvSpPr>
          <p:nvPr/>
        </p:nvSpPr>
        <p:spPr bwMode="auto">
          <a:xfrm>
            <a:off x="5095875" y="631825"/>
            <a:ext cx="4613275" cy="6221413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55135" name="Rectangle 63"/>
          <p:cNvSpPr>
            <a:spLocks noChangeArrowheads="1"/>
          </p:cNvSpPr>
          <p:nvPr/>
        </p:nvSpPr>
        <p:spPr bwMode="auto">
          <a:xfrm>
            <a:off x="431804" y="238127"/>
            <a:ext cx="4359275" cy="7205663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55145" name="Group 73"/>
          <p:cNvGrpSpPr>
            <a:grpSpLocks/>
          </p:cNvGrpSpPr>
          <p:nvPr/>
        </p:nvGrpSpPr>
        <p:grpSpPr bwMode="auto">
          <a:xfrm>
            <a:off x="492128" y="246064"/>
            <a:ext cx="7319963" cy="7215186"/>
            <a:chOff x="260" y="155"/>
            <a:chExt cx="4611" cy="4545"/>
          </a:xfrm>
        </p:grpSpPr>
        <p:sp>
          <p:nvSpPr>
            <p:cNvPr id="1155137" name="Line 65"/>
            <p:cNvSpPr>
              <a:spLocks noChangeShapeType="1"/>
            </p:cNvSpPr>
            <p:nvPr/>
          </p:nvSpPr>
          <p:spPr bwMode="auto">
            <a:xfrm flipV="1">
              <a:off x="3018" y="1911"/>
              <a:ext cx="1853" cy="2768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5138" name="Line 66"/>
            <p:cNvSpPr>
              <a:spLocks noChangeShapeType="1"/>
            </p:cNvSpPr>
            <p:nvPr/>
          </p:nvSpPr>
          <p:spPr bwMode="auto">
            <a:xfrm>
              <a:off x="307" y="174"/>
              <a:ext cx="3859" cy="665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5139" name="Line 67"/>
            <p:cNvSpPr>
              <a:spLocks noChangeShapeType="1"/>
            </p:cNvSpPr>
            <p:nvPr/>
          </p:nvSpPr>
          <p:spPr bwMode="auto">
            <a:xfrm flipV="1">
              <a:off x="260" y="1914"/>
              <a:ext cx="3891" cy="2786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5136" name="Line 64"/>
            <p:cNvSpPr>
              <a:spLocks noChangeShapeType="1"/>
            </p:cNvSpPr>
            <p:nvPr/>
          </p:nvSpPr>
          <p:spPr bwMode="auto">
            <a:xfrm>
              <a:off x="3006" y="155"/>
              <a:ext cx="1864" cy="712"/>
            </a:xfrm>
            <a:prstGeom prst="line">
              <a:avLst/>
            </a:prstGeom>
            <a:noFill/>
            <a:ln w="76200">
              <a:solidFill>
                <a:schemeClr val="accent2"/>
              </a:solidFill>
              <a:prstDash val="sysDot"/>
              <a:round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5133" name="Rectangle 61"/>
          <p:cNvSpPr>
            <a:spLocks noChangeArrowheads="1"/>
          </p:cNvSpPr>
          <p:nvPr/>
        </p:nvSpPr>
        <p:spPr bwMode="auto">
          <a:xfrm>
            <a:off x="6594475" y="1352555"/>
            <a:ext cx="1163638" cy="1793875"/>
          </a:xfrm>
          <a:prstGeom prst="rect">
            <a:avLst/>
          </a:prstGeom>
          <a:noFill/>
          <a:ln w="76200">
            <a:solidFill>
              <a:srgbClr val="FFFF00"/>
            </a:solidFill>
            <a:miter lim="800000"/>
            <a:headEnd/>
            <a:tailEnd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55265" name="Group 193"/>
          <p:cNvGrpSpPr>
            <a:grpSpLocks/>
          </p:cNvGrpSpPr>
          <p:nvPr/>
        </p:nvGrpSpPr>
        <p:grpSpPr bwMode="auto">
          <a:xfrm>
            <a:off x="930278" y="322267"/>
            <a:ext cx="4637089" cy="6856412"/>
            <a:chOff x="586" y="203"/>
            <a:chExt cx="2921" cy="4319"/>
          </a:xfrm>
        </p:grpSpPr>
        <p:sp>
          <p:nvSpPr>
            <p:cNvPr id="1155228" name="Rectangle 156"/>
            <p:cNvSpPr>
              <a:spLocks noChangeArrowheads="1"/>
            </p:cNvSpPr>
            <p:nvPr/>
          </p:nvSpPr>
          <p:spPr bwMode="auto">
            <a:xfrm>
              <a:off x="586" y="203"/>
              <a:ext cx="2471" cy="4293"/>
            </a:xfrm>
            <a:prstGeom prst="rect">
              <a:avLst/>
            </a:prstGeom>
            <a:noFill/>
            <a:ln w="1174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29" name="Line 157"/>
            <p:cNvSpPr>
              <a:spLocks noChangeShapeType="1"/>
            </p:cNvSpPr>
            <p:nvPr/>
          </p:nvSpPr>
          <p:spPr bwMode="auto">
            <a:xfrm flipV="1">
              <a:off x="976" y="241"/>
              <a:ext cx="1" cy="4230"/>
            </a:xfrm>
            <a:prstGeom prst="line">
              <a:avLst/>
            </a:prstGeom>
            <a:noFill/>
            <a:ln w="1174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30" name="Line 158"/>
            <p:cNvSpPr>
              <a:spLocks noChangeShapeType="1"/>
            </p:cNvSpPr>
            <p:nvPr/>
          </p:nvSpPr>
          <p:spPr bwMode="auto">
            <a:xfrm>
              <a:off x="1162" y="754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31" name="Rectangle 159"/>
            <p:cNvSpPr>
              <a:spLocks noChangeArrowheads="1"/>
            </p:cNvSpPr>
            <p:nvPr/>
          </p:nvSpPr>
          <p:spPr bwMode="auto">
            <a:xfrm>
              <a:off x="1956" y="849"/>
              <a:ext cx="196" cy="1620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32" name="Rectangle 160"/>
            <p:cNvSpPr>
              <a:spLocks noChangeArrowheads="1"/>
            </p:cNvSpPr>
            <p:nvPr/>
          </p:nvSpPr>
          <p:spPr bwMode="auto">
            <a:xfrm>
              <a:off x="1942" y="830"/>
              <a:ext cx="223" cy="1652"/>
            </a:xfrm>
            <a:prstGeom prst="rect">
              <a:avLst/>
            </a:prstGeom>
            <a:noFill/>
            <a:ln w="587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33" name="AutoShape 161"/>
            <p:cNvSpPr>
              <a:spLocks noChangeArrowheads="1"/>
            </p:cNvSpPr>
            <p:nvPr/>
          </p:nvSpPr>
          <p:spPr bwMode="auto">
            <a:xfrm rot="-2724430">
              <a:off x="1859" y="2267"/>
              <a:ext cx="372" cy="379"/>
            </a:xfrm>
            <a:prstGeom prst="rtTriangl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5234" name="Text Box 162"/>
            <p:cNvSpPr txBox="1">
              <a:spLocks noChangeArrowheads="1"/>
            </p:cNvSpPr>
            <p:nvPr/>
          </p:nvSpPr>
          <p:spPr bwMode="auto">
            <a:xfrm rot="16200000">
              <a:off x="-201" y="2069"/>
              <a:ext cx="1971" cy="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b="1">
                  <a:latin typeface="Kalaham" charset="0"/>
                </a:rPr>
                <a:t>fl;lis</a:t>
              </a:r>
              <a:r>
                <a:rPr lang="en-US" b="1">
                  <a:latin typeface="Arial Black" charset="0"/>
                </a:rPr>
                <a:t> (5)</a:t>
              </a:r>
              <a:endParaRPr lang="en-US" sz="1400">
                <a:latin typeface="Arial Black" charset="0"/>
              </a:endParaRPr>
            </a:p>
          </p:txBody>
        </p:sp>
        <p:sp>
          <p:nvSpPr>
            <p:cNvPr id="1155235" name="Rectangle 163"/>
            <p:cNvSpPr>
              <a:spLocks noChangeArrowheads="1"/>
            </p:cNvSpPr>
            <p:nvPr/>
          </p:nvSpPr>
          <p:spPr bwMode="auto">
            <a:xfrm>
              <a:off x="1385" y="1267"/>
              <a:ext cx="576" cy="114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36" name="Rectangle 164"/>
            <p:cNvSpPr>
              <a:spLocks noChangeArrowheads="1"/>
            </p:cNvSpPr>
            <p:nvPr/>
          </p:nvSpPr>
          <p:spPr bwMode="auto">
            <a:xfrm>
              <a:off x="2165" y="1245"/>
              <a:ext cx="837" cy="155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37" name="AutoShape 165"/>
            <p:cNvSpPr>
              <a:spLocks noChangeArrowheads="1"/>
            </p:cNvSpPr>
            <p:nvPr/>
          </p:nvSpPr>
          <p:spPr bwMode="auto">
            <a:xfrm rot="2684768">
              <a:off x="1278" y="1120"/>
              <a:ext cx="372" cy="379"/>
            </a:xfrm>
            <a:prstGeom prst="rtTriangl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5238" name="Line 166"/>
            <p:cNvSpPr>
              <a:spLocks noChangeShapeType="1"/>
            </p:cNvSpPr>
            <p:nvPr/>
          </p:nvSpPr>
          <p:spPr bwMode="auto">
            <a:xfrm>
              <a:off x="1422" y="1248"/>
              <a:ext cx="2081" cy="1"/>
            </a:xfrm>
            <a:prstGeom prst="line">
              <a:avLst/>
            </a:prstGeom>
            <a:noFill/>
            <a:ln w="587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39" name="Rectangle 167"/>
            <p:cNvSpPr>
              <a:spLocks noChangeArrowheads="1"/>
            </p:cNvSpPr>
            <p:nvPr/>
          </p:nvSpPr>
          <p:spPr bwMode="auto">
            <a:xfrm>
              <a:off x="3006" y="1267"/>
              <a:ext cx="501" cy="133"/>
            </a:xfrm>
            <a:prstGeom prst="rect">
              <a:avLst/>
            </a:prstGeom>
            <a:blipFill dpi="0" rotWithShape="0">
              <a:blip r:embed="rId4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40" name="Line 168"/>
            <p:cNvSpPr>
              <a:spLocks noChangeShapeType="1"/>
            </p:cNvSpPr>
            <p:nvPr/>
          </p:nvSpPr>
          <p:spPr bwMode="auto">
            <a:xfrm>
              <a:off x="1441" y="1381"/>
              <a:ext cx="2062" cy="1"/>
            </a:xfrm>
            <a:prstGeom prst="line">
              <a:avLst/>
            </a:prstGeom>
            <a:noFill/>
            <a:ln w="587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41" name="Line 169"/>
            <p:cNvSpPr>
              <a:spLocks noChangeShapeType="1"/>
            </p:cNvSpPr>
            <p:nvPr/>
          </p:nvSpPr>
          <p:spPr bwMode="auto">
            <a:xfrm>
              <a:off x="1162" y="3972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42" name="Line 170"/>
            <p:cNvSpPr>
              <a:spLocks noChangeShapeType="1"/>
            </p:cNvSpPr>
            <p:nvPr/>
          </p:nvSpPr>
          <p:spPr bwMode="auto">
            <a:xfrm>
              <a:off x="1165" y="3140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43" name="Line 171"/>
            <p:cNvSpPr>
              <a:spLocks noChangeShapeType="1"/>
            </p:cNvSpPr>
            <p:nvPr/>
          </p:nvSpPr>
          <p:spPr bwMode="auto">
            <a:xfrm>
              <a:off x="1165" y="3548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5244" name="Line 172"/>
            <p:cNvSpPr>
              <a:spLocks noChangeShapeType="1"/>
            </p:cNvSpPr>
            <p:nvPr/>
          </p:nvSpPr>
          <p:spPr bwMode="auto">
            <a:xfrm>
              <a:off x="1165" y="4324"/>
              <a:ext cx="1654" cy="1"/>
            </a:xfrm>
            <a:prstGeom prst="line">
              <a:avLst/>
            </a:prstGeom>
            <a:noFill/>
            <a:ln w="301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5262" name="Group 190"/>
            <p:cNvGrpSpPr>
              <a:grpSpLocks/>
            </p:cNvGrpSpPr>
            <p:nvPr/>
          </p:nvGrpSpPr>
          <p:grpSpPr bwMode="auto">
            <a:xfrm>
              <a:off x="2234" y="228"/>
              <a:ext cx="651" cy="610"/>
              <a:chOff x="-1531" y="239"/>
              <a:chExt cx="651" cy="610"/>
            </a:xfrm>
          </p:grpSpPr>
          <p:grpSp>
            <p:nvGrpSpPr>
              <p:cNvPr id="1155246" name="Group 174"/>
              <p:cNvGrpSpPr>
                <a:grpSpLocks/>
              </p:cNvGrpSpPr>
              <p:nvPr/>
            </p:nvGrpSpPr>
            <p:grpSpPr bwMode="auto">
              <a:xfrm>
                <a:off x="-1463" y="365"/>
                <a:ext cx="545" cy="266"/>
                <a:chOff x="2140" y="1864"/>
                <a:chExt cx="545" cy="266"/>
              </a:xfrm>
            </p:grpSpPr>
            <p:sp>
              <p:nvSpPr>
                <p:cNvPr id="1155247" name="Rectangle 175"/>
                <p:cNvSpPr>
                  <a:spLocks noChangeArrowheads="1"/>
                </p:cNvSpPr>
                <p:nvPr/>
              </p:nvSpPr>
              <p:spPr bwMode="auto">
                <a:xfrm>
                  <a:off x="2364" y="2035"/>
                  <a:ext cx="242" cy="9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5248" name="Text Box 176"/>
                <p:cNvSpPr txBox="1">
                  <a:spLocks noChangeArrowheads="1"/>
                </p:cNvSpPr>
                <p:nvPr/>
              </p:nvSpPr>
              <p:spPr bwMode="auto">
                <a:xfrm>
                  <a:off x="2140" y="1864"/>
                  <a:ext cx="545" cy="23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53882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lIns="101882" tIns="50941" rIns="101882" bIns="50941">
                  <a:spAutoFit/>
                </a:bodyPr>
                <a:lstStyle>
                  <a:lvl1pPr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1pPr>
                  <a:lvl2pPr marL="509588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2pPr>
                  <a:lvl3pPr marL="1019175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3pPr>
                  <a:lvl4pPr marL="1528763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4pPr>
                  <a:lvl5pPr marL="2038350" algn="l" defTabSz="1019175"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5pPr>
                  <a:lvl6pPr marL="24955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6pPr>
                  <a:lvl7pPr marL="29527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7pPr>
                  <a:lvl8pPr marL="34099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8pPr>
                  <a:lvl9pPr marL="3867150" defTabSz="101917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" charset="0"/>
                      <a:ea typeface="ＭＳ Ｐゴシック" charset="0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lang="en-US" sz="1800" b="1" i="1">
                      <a:latin typeface="Kalaham" charset="0"/>
                    </a:rPr>
                    <a:t>Mc</a:t>
                  </a:r>
                </a:p>
              </p:txBody>
            </p:sp>
          </p:grpSp>
          <p:pic>
            <p:nvPicPr>
              <p:cNvPr id="1155249" name="Picture 177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531" y="239"/>
                <a:ext cx="651" cy="61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1155263" name="Group 191"/>
            <p:cNvGrpSpPr>
              <a:grpSpLocks/>
            </p:cNvGrpSpPr>
            <p:nvPr/>
          </p:nvGrpSpPr>
          <p:grpSpPr bwMode="auto">
            <a:xfrm>
              <a:off x="2436" y="3813"/>
              <a:ext cx="656" cy="709"/>
              <a:chOff x="-1329" y="3824"/>
              <a:chExt cx="656" cy="709"/>
            </a:xfrm>
          </p:grpSpPr>
          <p:grpSp>
            <p:nvGrpSpPr>
              <p:cNvPr id="1155251" name="Group 179"/>
              <p:cNvGrpSpPr>
                <a:grpSpLocks/>
              </p:cNvGrpSpPr>
              <p:nvPr/>
            </p:nvGrpSpPr>
            <p:grpSpPr bwMode="auto">
              <a:xfrm>
                <a:off x="-1002" y="3928"/>
                <a:ext cx="183" cy="402"/>
                <a:chOff x="1714" y="2316"/>
                <a:chExt cx="969" cy="1758"/>
              </a:xfrm>
            </p:grpSpPr>
            <p:sp>
              <p:nvSpPr>
                <p:cNvPr id="1155252" name="Freeform 180" descr="Cork"/>
                <p:cNvSpPr>
                  <a:spLocks/>
                </p:cNvSpPr>
                <p:nvPr/>
              </p:nvSpPr>
              <p:spPr bwMode="auto">
                <a:xfrm>
                  <a:off x="1745" y="2316"/>
                  <a:ext cx="938" cy="1568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55253" name="Freeform 181" descr="Cork"/>
                <p:cNvSpPr>
                  <a:spLocks/>
                </p:cNvSpPr>
                <p:nvPr/>
              </p:nvSpPr>
              <p:spPr bwMode="auto">
                <a:xfrm>
                  <a:off x="1714" y="2506"/>
                  <a:ext cx="938" cy="1568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155254" name="Rectangle 182"/>
              <p:cNvSpPr>
                <a:spLocks noChangeArrowheads="1"/>
              </p:cNvSpPr>
              <p:nvPr/>
            </p:nvSpPr>
            <p:spPr bwMode="auto">
              <a:xfrm>
                <a:off x="-1059" y="4203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55" name="Text Box 183"/>
              <p:cNvSpPr txBox="1">
                <a:spLocks noChangeArrowheads="1"/>
              </p:cNvSpPr>
              <p:nvPr/>
            </p:nvSpPr>
            <p:spPr bwMode="auto">
              <a:xfrm>
                <a:off x="-1283" y="4032"/>
                <a:ext cx="545" cy="23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sz="1800" b="1" i="1">
                    <a:latin typeface="Kalaham" charset="0"/>
                  </a:rPr>
                  <a:t>Njc</a:t>
                </a:r>
              </a:p>
            </p:txBody>
          </p:sp>
          <p:pic>
            <p:nvPicPr>
              <p:cNvPr id="1155256" name="Picture 184"/>
              <p:cNvPicPr>
                <a:picLocks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329" y="3824"/>
                <a:ext cx="656" cy="70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  <p:pic>
        <p:nvPicPr>
          <p:cNvPr id="1155260" name="Picture 188"/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75438" y="1400174"/>
            <a:ext cx="1020762" cy="173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rgbClr val="1822CD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99190" dir="3011666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155261" name="Text Box 189"/>
          <p:cNvSpPr txBox="1">
            <a:spLocks noChangeArrowheads="1"/>
          </p:cNvSpPr>
          <p:nvPr/>
        </p:nvSpPr>
        <p:spPr bwMode="auto">
          <a:xfrm>
            <a:off x="9572627" y="7296150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155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155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55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55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55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155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5140" grpId="0" animBg="1" autoUpdateAnimBg="0"/>
      <p:bldP spid="1155130" grpId="0" animBg="1"/>
      <p:bldP spid="115513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762" name="Rectangle 2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141763" name="Rectangle 3"/>
          <p:cNvSpPr>
            <a:spLocks noChangeArrowheads="1"/>
          </p:cNvSpPr>
          <p:nvPr/>
        </p:nvSpPr>
        <p:spPr bwMode="auto">
          <a:xfrm>
            <a:off x="685805" y="455617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764" name="Line 4"/>
          <p:cNvSpPr>
            <a:spLocks noChangeShapeType="1"/>
          </p:cNvSpPr>
          <p:nvPr/>
        </p:nvSpPr>
        <p:spPr bwMode="auto">
          <a:xfrm flipV="1">
            <a:off x="1304925" y="515942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765" name="Line 5"/>
          <p:cNvSpPr>
            <a:spLocks noChangeShapeType="1"/>
          </p:cNvSpPr>
          <p:nvPr/>
        </p:nvSpPr>
        <p:spPr bwMode="auto">
          <a:xfrm>
            <a:off x="1600205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771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772" name="Rectangle 12"/>
          <p:cNvSpPr>
            <a:spLocks noChangeArrowheads="1"/>
          </p:cNvSpPr>
          <p:nvPr/>
        </p:nvSpPr>
        <p:spPr bwMode="auto">
          <a:xfrm>
            <a:off x="2838451" y="1450979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773" name="AutoShape 13"/>
          <p:cNvSpPr>
            <a:spLocks noChangeArrowheads="1"/>
          </p:cNvSpPr>
          <p:nvPr/>
        </p:nvSpPr>
        <p:spPr bwMode="auto">
          <a:xfrm rot="-272443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1774" name="Text Box 14"/>
          <p:cNvSpPr txBox="1">
            <a:spLocks noChangeArrowheads="1"/>
          </p:cNvSpPr>
          <p:nvPr/>
        </p:nvSpPr>
        <p:spPr bwMode="auto">
          <a:xfrm rot="-5400000">
            <a:off x="-563558" y="3421063"/>
            <a:ext cx="31289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fl;lis</a:t>
            </a:r>
            <a:r>
              <a:rPr lang="en-US" b="1">
                <a:latin typeface="Arial Black" charset="0"/>
              </a:rPr>
              <a:t> (5)</a:t>
            </a:r>
            <a:endParaRPr lang="en-US" sz="1400">
              <a:latin typeface="Arial Black" charset="0"/>
            </a:endParaRPr>
          </a:p>
        </p:txBody>
      </p:sp>
      <p:sp>
        <p:nvSpPr>
          <p:cNvPr id="1141800" name="Rectangle 40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141801" name="Picture 41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4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1802" name="Rectangle 42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1803" name="Rectangle 43"/>
          <p:cNvSpPr>
            <a:spLocks noChangeArrowheads="1"/>
          </p:cNvSpPr>
          <p:nvPr/>
        </p:nvSpPr>
        <p:spPr bwMode="auto">
          <a:xfrm>
            <a:off x="4999039" y="461968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1804" name="Text Box 44"/>
          <p:cNvSpPr txBox="1">
            <a:spLocks noChangeArrowheads="1"/>
          </p:cNvSpPr>
          <p:nvPr/>
        </p:nvSpPr>
        <p:spPr bwMode="auto">
          <a:xfrm>
            <a:off x="5030788" y="1865318"/>
            <a:ext cx="4572000" cy="366691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3200" b="1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4000" b="1">
                <a:solidFill>
                  <a:srgbClr val="FFEA18"/>
                </a:solidFill>
                <a:latin typeface="Kalaham" charset="0"/>
              </a:rPr>
              <a:t>5</a:t>
            </a:r>
            <a:r>
              <a:rPr lang="en-US" sz="3200" b="1">
                <a:solidFill>
                  <a:srgbClr val="FFEA18"/>
                </a:solidFill>
                <a:latin typeface="Kalaham" charset="0"/>
              </a:rPr>
              <a:t> Gj;jfk;</a:t>
            </a: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fl;lis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rgbClr val="FFEA18"/>
                </a:solidFill>
                <a:latin typeface="Kalaham" charset="0"/>
              </a:rPr>
              <a:t>my;yJ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Njhuh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1141807" name="Rectangle 47"/>
          <p:cNvSpPr>
            <a:spLocks noChangeArrowheads="1"/>
          </p:cNvSpPr>
          <p:nvPr/>
        </p:nvSpPr>
        <p:spPr bwMode="auto">
          <a:xfrm>
            <a:off x="2068516" y="2114550"/>
            <a:ext cx="3228975" cy="2222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808" name="AutoShape 48"/>
          <p:cNvSpPr>
            <a:spLocks noChangeArrowheads="1"/>
          </p:cNvSpPr>
          <p:nvPr/>
        </p:nvSpPr>
        <p:spPr bwMode="auto">
          <a:xfrm rot="2684768">
            <a:off x="1784350" y="1911355"/>
            <a:ext cx="590550" cy="601663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1809" name="Oval 49"/>
          <p:cNvSpPr>
            <a:spLocks noChangeArrowheads="1"/>
          </p:cNvSpPr>
          <p:nvPr/>
        </p:nvSpPr>
        <p:spPr bwMode="auto">
          <a:xfrm>
            <a:off x="344492" y="1657353"/>
            <a:ext cx="1208087" cy="4198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1810" name="Oval 50"/>
          <p:cNvSpPr>
            <a:spLocks noChangeArrowheads="1"/>
          </p:cNvSpPr>
          <p:nvPr/>
        </p:nvSpPr>
        <p:spPr bwMode="auto">
          <a:xfrm>
            <a:off x="1106488" y="1601787"/>
            <a:ext cx="4595812" cy="1130301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1811" name="Line 51"/>
          <p:cNvSpPr>
            <a:spLocks noChangeShapeType="1"/>
          </p:cNvSpPr>
          <p:nvPr/>
        </p:nvSpPr>
        <p:spPr bwMode="auto">
          <a:xfrm>
            <a:off x="2012950" y="2114551"/>
            <a:ext cx="3303588" cy="1588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813" name="Line 53"/>
          <p:cNvSpPr>
            <a:spLocks noChangeShapeType="1"/>
          </p:cNvSpPr>
          <p:nvPr/>
        </p:nvSpPr>
        <p:spPr bwMode="auto">
          <a:xfrm>
            <a:off x="2043118" y="2325688"/>
            <a:ext cx="3273425" cy="1587"/>
          </a:xfrm>
          <a:prstGeom prst="line">
            <a:avLst/>
          </a:prstGeom>
          <a:noFill/>
          <a:ln w="587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814" name="Text Box 54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141816" name="Text Box 56"/>
          <p:cNvSpPr txBox="1">
            <a:spLocks noChangeArrowheads="1"/>
          </p:cNvSpPr>
          <p:nvPr/>
        </p:nvSpPr>
        <p:spPr bwMode="auto">
          <a:xfrm>
            <a:off x="9107277" y="743659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1141817" name="Text Box 57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13</a:t>
            </a:r>
          </a:p>
        </p:txBody>
      </p:sp>
      <p:sp>
        <p:nvSpPr>
          <p:cNvPr id="1141818" name="Text Box 58"/>
          <p:cNvSpPr txBox="1">
            <a:spLocks noChangeArrowheads="1"/>
          </p:cNvSpPr>
          <p:nvPr/>
        </p:nvSpPr>
        <p:spPr bwMode="auto">
          <a:xfrm>
            <a:off x="5357813" y="6099179"/>
            <a:ext cx="3956050" cy="878738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</a:t>
            </a:r>
            <a:r>
              <a:rPr lang="en-US" sz="2000" b="1">
                <a:solidFill>
                  <a:schemeClr val="bg1"/>
                </a:solidFill>
                <a:latin typeface="Helvetica" charset="0"/>
              </a:rPr>
              <a:t>: 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Mgpuhfk; - 1400 fp.K</a:t>
            </a:r>
            <a:r>
              <a:rPr lang="en-US" sz="2000" b="1">
                <a:solidFill>
                  <a:schemeClr val="bg1"/>
                </a:solidFill>
                <a:latin typeface="Helvetica" charset="0"/>
              </a:rPr>
              <a:t>.</a:t>
            </a:r>
          </a:p>
        </p:txBody>
      </p:sp>
      <p:sp>
        <p:nvSpPr>
          <p:cNvPr id="1141819" name="AutoShape 59"/>
          <p:cNvSpPr>
            <a:spLocks noChangeArrowheads="1"/>
          </p:cNvSpPr>
          <p:nvPr/>
        </p:nvSpPr>
        <p:spPr bwMode="auto">
          <a:xfrm>
            <a:off x="5348293" y="6035676"/>
            <a:ext cx="4010025" cy="1011238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1820" name="Rectangle 60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41821" name="Rectangle 61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tupir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141822" name="Text Box 62"/>
          <p:cNvSpPr txBox="1">
            <a:spLocks noChangeArrowheads="1"/>
          </p:cNvSpPr>
          <p:nvPr/>
        </p:nvSpPr>
        <p:spPr bwMode="auto">
          <a:xfrm>
            <a:off x="9578975" y="7277101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141823" name="Line 63"/>
          <p:cNvSpPr>
            <a:spLocks noChangeShapeType="1"/>
          </p:cNvSpPr>
          <p:nvPr/>
        </p:nvSpPr>
        <p:spPr bwMode="auto">
          <a:xfrm>
            <a:off x="1600205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824" name="Line 64"/>
          <p:cNvSpPr>
            <a:spLocks noChangeShapeType="1"/>
          </p:cNvSpPr>
          <p:nvPr/>
        </p:nvSpPr>
        <p:spPr bwMode="auto">
          <a:xfrm>
            <a:off x="1604968" y="51181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825" name="Line 65"/>
          <p:cNvSpPr>
            <a:spLocks noChangeShapeType="1"/>
          </p:cNvSpPr>
          <p:nvPr/>
        </p:nvSpPr>
        <p:spPr bwMode="auto">
          <a:xfrm>
            <a:off x="1604968" y="57658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1826" name="Line 66"/>
          <p:cNvSpPr>
            <a:spLocks noChangeShapeType="1"/>
          </p:cNvSpPr>
          <p:nvPr/>
        </p:nvSpPr>
        <p:spPr bwMode="auto">
          <a:xfrm>
            <a:off x="1604968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grpSp>
        <p:nvGrpSpPr>
          <p:cNvPr id="1141862" name="Group 102"/>
          <p:cNvGrpSpPr>
            <a:grpSpLocks/>
          </p:cNvGrpSpPr>
          <p:nvPr/>
        </p:nvGrpSpPr>
        <p:grpSpPr bwMode="auto">
          <a:xfrm>
            <a:off x="2843218" y="228600"/>
            <a:ext cx="1474787" cy="1817688"/>
            <a:chOff x="-1345" y="733"/>
            <a:chExt cx="929" cy="1145"/>
          </a:xfrm>
        </p:grpSpPr>
        <p:grpSp>
          <p:nvGrpSpPr>
            <p:cNvPr id="1141841" name="Group 81"/>
            <p:cNvGrpSpPr>
              <a:grpSpLocks/>
            </p:cNvGrpSpPr>
            <p:nvPr/>
          </p:nvGrpSpPr>
          <p:grpSpPr bwMode="auto">
            <a:xfrm>
              <a:off x="-1299" y="945"/>
              <a:ext cx="853" cy="933"/>
              <a:chOff x="2140" y="-934"/>
              <a:chExt cx="545" cy="3064"/>
            </a:xfrm>
          </p:grpSpPr>
          <p:sp>
            <p:nvSpPr>
              <p:cNvPr id="1141842" name="Rectangle 82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1843" name="Text Box 83"/>
              <p:cNvSpPr txBox="1">
                <a:spLocks noChangeArrowheads="1"/>
              </p:cNvSpPr>
              <p:nvPr/>
            </p:nvSpPr>
            <p:spPr bwMode="auto">
              <a:xfrm>
                <a:off x="2140" y="-934"/>
                <a:ext cx="545" cy="9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>
                    <a:latin typeface="Kalaham" charset="0"/>
                  </a:rPr>
                  <a:t>Mc</a:t>
                </a:r>
                <a:endParaRPr lang="en-US">
                  <a:solidFill>
                    <a:srgbClr val="00DFCA"/>
                  </a:solidFill>
                  <a:latin typeface="Kalaham" charset="0"/>
                </a:endParaRPr>
              </a:p>
            </p:txBody>
          </p:sp>
        </p:grpSp>
        <p:pic>
          <p:nvPicPr>
            <p:cNvPr id="1141844" name="Picture 84"/>
            <p:cNvPicPr>
              <a:picLocks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45" y="733"/>
              <a:ext cx="929" cy="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1141861" name="Group 101"/>
          <p:cNvGrpSpPr>
            <a:grpSpLocks/>
          </p:cNvGrpSpPr>
          <p:nvPr/>
        </p:nvGrpSpPr>
        <p:grpSpPr bwMode="auto">
          <a:xfrm>
            <a:off x="2960692" y="4321181"/>
            <a:ext cx="2682875" cy="3201989"/>
            <a:chOff x="-1967" y="928"/>
            <a:chExt cx="1690" cy="2017"/>
          </a:xfrm>
        </p:grpSpPr>
        <p:grpSp>
          <p:nvGrpSpPr>
            <p:cNvPr id="1141859" name="Group 99"/>
            <p:cNvGrpSpPr>
              <a:grpSpLocks/>
            </p:cNvGrpSpPr>
            <p:nvPr/>
          </p:nvGrpSpPr>
          <p:grpSpPr bwMode="auto">
            <a:xfrm flipV="1">
              <a:off x="-612" y="928"/>
              <a:ext cx="194" cy="889"/>
              <a:chOff x="-933" y="1200"/>
              <a:chExt cx="194" cy="1169"/>
            </a:xfrm>
          </p:grpSpPr>
          <p:sp>
            <p:nvSpPr>
              <p:cNvPr id="1141847" name="Freeform 87" descr="Cork"/>
              <p:cNvSpPr>
                <a:spLocks/>
              </p:cNvSpPr>
              <p:nvPr/>
            </p:nvSpPr>
            <p:spPr bwMode="auto">
              <a:xfrm>
                <a:off x="-916" y="1200"/>
                <a:ext cx="177" cy="472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1848" name="Freeform 88" descr="Cork"/>
              <p:cNvSpPr>
                <a:spLocks/>
              </p:cNvSpPr>
              <p:nvPr/>
            </p:nvSpPr>
            <p:spPr bwMode="auto">
              <a:xfrm>
                <a:off x="-933" y="1897"/>
                <a:ext cx="177" cy="472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141849" name="Rectangle 89"/>
            <p:cNvSpPr>
              <a:spLocks noChangeArrowheads="1"/>
            </p:cNvSpPr>
            <p:nvPr/>
          </p:nvSpPr>
          <p:spPr bwMode="auto">
            <a:xfrm flipV="1">
              <a:off x="-985" y="1616"/>
              <a:ext cx="708" cy="1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850" name="Text Box 90"/>
            <p:cNvSpPr txBox="1">
              <a:spLocks noChangeArrowheads="1"/>
            </p:cNvSpPr>
            <p:nvPr/>
          </p:nvSpPr>
          <p:spPr bwMode="auto">
            <a:xfrm>
              <a:off x="-1743" y="2231"/>
              <a:ext cx="654" cy="3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800">
                  <a:latin typeface="Kalaham" charset="0"/>
                </a:rPr>
                <a:t>Njc</a:t>
              </a:r>
              <a:endParaRPr lang="en-US" sz="2800">
                <a:solidFill>
                  <a:srgbClr val="00DFCA"/>
                </a:solidFill>
                <a:latin typeface="Arial" charset="0"/>
              </a:endParaRPr>
            </a:p>
          </p:txBody>
        </p:sp>
        <p:pic>
          <p:nvPicPr>
            <p:cNvPr id="1141851" name="Picture 91"/>
            <p:cNvPicPr>
              <a:picLocks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967" y="2083"/>
              <a:ext cx="1026" cy="8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1141865" name="Group 105"/>
          <p:cNvGrpSpPr>
            <a:grpSpLocks/>
          </p:cNvGrpSpPr>
          <p:nvPr/>
        </p:nvGrpSpPr>
        <p:grpSpPr bwMode="auto">
          <a:xfrm>
            <a:off x="4538668" y="490538"/>
            <a:ext cx="2314575" cy="1797050"/>
            <a:chOff x="2859" y="309"/>
            <a:chExt cx="1458" cy="1132"/>
          </a:xfrm>
        </p:grpSpPr>
        <p:pic>
          <p:nvPicPr>
            <p:cNvPr id="1141863" name="Picture 103" descr="BACKGR~1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41864" name="WordArt 10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418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418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1809" grpId="0" animBg="1"/>
      <p:bldP spid="114181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Rectangle 2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798723" name="Rectangle 3"/>
          <p:cNvSpPr>
            <a:spLocks noChangeArrowheads="1"/>
          </p:cNvSpPr>
          <p:nvPr/>
        </p:nvSpPr>
        <p:spPr bwMode="auto">
          <a:xfrm>
            <a:off x="685805" y="455617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24" name="Line 4"/>
          <p:cNvSpPr>
            <a:spLocks noChangeShapeType="1"/>
          </p:cNvSpPr>
          <p:nvPr/>
        </p:nvSpPr>
        <p:spPr bwMode="auto">
          <a:xfrm flipV="1">
            <a:off x="1304925" y="515942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25" name="Line 5"/>
          <p:cNvSpPr>
            <a:spLocks noChangeShapeType="1"/>
          </p:cNvSpPr>
          <p:nvPr/>
        </p:nvSpPr>
        <p:spPr bwMode="auto">
          <a:xfrm>
            <a:off x="1600205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30" name="Rectangle 10"/>
          <p:cNvSpPr>
            <a:spLocks noChangeArrowheads="1"/>
          </p:cNvSpPr>
          <p:nvPr/>
        </p:nvSpPr>
        <p:spPr bwMode="auto">
          <a:xfrm>
            <a:off x="3752850" y="3230567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31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32" name="Rectangle 12"/>
          <p:cNvSpPr>
            <a:spLocks noChangeArrowheads="1"/>
          </p:cNvSpPr>
          <p:nvPr/>
        </p:nvSpPr>
        <p:spPr bwMode="auto">
          <a:xfrm>
            <a:off x="2838451" y="1450979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33" name="AutoShape 13"/>
          <p:cNvSpPr>
            <a:spLocks noChangeArrowheads="1"/>
          </p:cNvSpPr>
          <p:nvPr/>
        </p:nvSpPr>
        <p:spPr bwMode="auto">
          <a:xfrm rot="-272443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798765" name="Rectangle 4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798766" name="Picture 4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4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98767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798768" name="Rectangle 48"/>
          <p:cNvSpPr>
            <a:spLocks noChangeArrowheads="1"/>
          </p:cNvSpPr>
          <p:nvPr/>
        </p:nvSpPr>
        <p:spPr bwMode="auto">
          <a:xfrm>
            <a:off x="4999039" y="461968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798775" name="Text Box 55"/>
          <p:cNvSpPr txBox="1">
            <a:spLocks noChangeArrowheads="1"/>
          </p:cNvSpPr>
          <p:nvPr/>
        </p:nvSpPr>
        <p:spPr bwMode="auto">
          <a:xfrm>
            <a:off x="5030788" y="1865317"/>
            <a:ext cx="4572000" cy="38544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3200" b="1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4000" b="1">
                <a:solidFill>
                  <a:srgbClr val="FFEA18"/>
                </a:solidFill>
                <a:latin typeface="Kalaham" charset="0"/>
              </a:rPr>
              <a:t>5</a:t>
            </a:r>
            <a:r>
              <a:rPr lang="en-US" sz="3200" b="1">
                <a:solidFill>
                  <a:srgbClr val="FFEA18"/>
                </a:solidFill>
                <a:latin typeface="Kalaham" charset="0"/>
              </a:rPr>
              <a:t>  Gj;jfk;</a:t>
            </a:r>
            <a:endParaRPr lang="en-US" sz="20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fl;lis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rgbClr val="FFEA18"/>
                </a:solidFill>
                <a:latin typeface="Kalaham" charset="0"/>
              </a:rPr>
              <a:t>my;yJ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Njhuh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798779" name="Text Box 59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798781" name="Text Box 61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798782" name="Text Box 62"/>
          <p:cNvSpPr txBox="1">
            <a:spLocks noChangeArrowheads="1"/>
          </p:cNvSpPr>
          <p:nvPr/>
        </p:nvSpPr>
        <p:spPr bwMode="auto">
          <a:xfrm>
            <a:off x="9014718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14</a:t>
            </a:r>
          </a:p>
        </p:txBody>
      </p:sp>
      <p:sp>
        <p:nvSpPr>
          <p:cNvPr id="798786" name="Rectangle 66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798787" name="Rectangle 67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798789" name="Rectangle 69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: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798790" name="Text Box 70"/>
          <p:cNvSpPr txBox="1">
            <a:spLocks noChangeArrowheads="1"/>
          </p:cNvSpPr>
          <p:nvPr/>
        </p:nvSpPr>
        <p:spPr bwMode="auto">
          <a:xfrm>
            <a:off x="5357818" y="5995990"/>
            <a:ext cx="4040187" cy="878738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Mgpuhfk; - 1400 fp.K.</a:t>
            </a:r>
          </a:p>
        </p:txBody>
      </p:sp>
      <p:sp>
        <p:nvSpPr>
          <p:cNvPr id="798791" name="AutoShape 71"/>
          <p:cNvSpPr>
            <a:spLocks noChangeArrowheads="1"/>
          </p:cNvSpPr>
          <p:nvPr/>
        </p:nvSpPr>
        <p:spPr bwMode="auto">
          <a:xfrm>
            <a:off x="5518155" y="5900742"/>
            <a:ext cx="3840163" cy="992187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798792" name="Line 72"/>
          <p:cNvSpPr>
            <a:spLocks noChangeShapeType="1"/>
          </p:cNvSpPr>
          <p:nvPr/>
        </p:nvSpPr>
        <p:spPr bwMode="auto">
          <a:xfrm>
            <a:off x="1600205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93" name="Line 73"/>
          <p:cNvSpPr>
            <a:spLocks noChangeShapeType="1"/>
          </p:cNvSpPr>
          <p:nvPr/>
        </p:nvSpPr>
        <p:spPr bwMode="auto">
          <a:xfrm>
            <a:off x="1604968" y="51181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94" name="Line 74"/>
          <p:cNvSpPr>
            <a:spLocks noChangeShapeType="1"/>
          </p:cNvSpPr>
          <p:nvPr/>
        </p:nvSpPr>
        <p:spPr bwMode="auto">
          <a:xfrm>
            <a:off x="1604968" y="57658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95" name="Line 75"/>
          <p:cNvSpPr>
            <a:spLocks noChangeShapeType="1"/>
          </p:cNvSpPr>
          <p:nvPr/>
        </p:nvSpPr>
        <p:spPr bwMode="auto">
          <a:xfrm>
            <a:off x="1604968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798796" name="Text Box 76"/>
          <p:cNvSpPr txBox="1">
            <a:spLocks noChangeArrowheads="1"/>
          </p:cNvSpPr>
          <p:nvPr/>
        </p:nvSpPr>
        <p:spPr bwMode="auto">
          <a:xfrm rot="-5400000">
            <a:off x="-563558" y="3421063"/>
            <a:ext cx="31289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fl;lis</a:t>
            </a:r>
            <a:r>
              <a:rPr lang="en-US" b="1">
                <a:latin typeface="Arial Black" charset="0"/>
              </a:rPr>
              <a:t> (5)</a:t>
            </a:r>
            <a:endParaRPr lang="en-US" sz="1400">
              <a:latin typeface="Arial Black" charset="0"/>
            </a:endParaRPr>
          </a:p>
        </p:txBody>
      </p:sp>
      <p:grpSp>
        <p:nvGrpSpPr>
          <p:cNvPr id="798831" name="Group 111"/>
          <p:cNvGrpSpPr>
            <a:grpSpLocks/>
          </p:cNvGrpSpPr>
          <p:nvPr/>
        </p:nvGrpSpPr>
        <p:grpSpPr bwMode="auto">
          <a:xfrm>
            <a:off x="3168648" y="6081711"/>
            <a:ext cx="1504951" cy="1668462"/>
            <a:chOff x="-1524" y="1914"/>
            <a:chExt cx="948" cy="1051"/>
          </a:xfrm>
        </p:grpSpPr>
        <p:grpSp>
          <p:nvGrpSpPr>
            <p:cNvPr id="798811" name="Group 91"/>
            <p:cNvGrpSpPr>
              <a:grpSpLocks/>
            </p:cNvGrpSpPr>
            <p:nvPr/>
          </p:nvGrpSpPr>
          <p:grpSpPr bwMode="auto">
            <a:xfrm>
              <a:off x="-764" y="2495"/>
              <a:ext cx="188" cy="470"/>
              <a:chOff x="2118" y="2316"/>
              <a:chExt cx="565" cy="801"/>
            </a:xfrm>
          </p:grpSpPr>
          <p:sp>
            <p:nvSpPr>
              <p:cNvPr id="798812" name="Freeform 92" descr="Cork"/>
              <p:cNvSpPr>
                <a:spLocks/>
              </p:cNvSpPr>
              <p:nvPr/>
            </p:nvSpPr>
            <p:spPr bwMode="auto">
              <a:xfrm>
                <a:off x="2149" y="2316"/>
                <a:ext cx="534" cy="611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98813" name="Freeform 93" descr="Cork"/>
              <p:cNvSpPr>
                <a:spLocks/>
              </p:cNvSpPr>
              <p:nvPr/>
            </p:nvSpPr>
            <p:spPr bwMode="auto">
              <a:xfrm>
                <a:off x="2118" y="2506"/>
                <a:ext cx="534" cy="611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798814" name="Rectangle 94"/>
            <p:cNvSpPr>
              <a:spLocks noChangeArrowheads="1"/>
            </p:cNvSpPr>
            <p:nvPr/>
          </p:nvSpPr>
          <p:spPr bwMode="auto">
            <a:xfrm>
              <a:off x="-1000" y="2374"/>
              <a:ext cx="423" cy="24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8815" name="Text Box 95"/>
            <p:cNvSpPr txBox="1">
              <a:spLocks noChangeArrowheads="1"/>
            </p:cNvSpPr>
            <p:nvPr/>
          </p:nvSpPr>
          <p:spPr bwMode="auto">
            <a:xfrm>
              <a:off x="-1451" y="2132"/>
              <a:ext cx="761" cy="2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>
                  <a:latin typeface="Kalaham" charset="0"/>
                </a:rPr>
                <a:t>Njc</a:t>
              </a:r>
            </a:p>
          </p:txBody>
        </p:sp>
        <p:pic>
          <p:nvPicPr>
            <p:cNvPr id="798816" name="Picture 96"/>
            <p:cNvPicPr>
              <a:picLocks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524" y="1914"/>
              <a:ext cx="878" cy="8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798773" name="Oval 53"/>
          <p:cNvSpPr>
            <a:spLocks noChangeArrowheads="1"/>
          </p:cNvSpPr>
          <p:nvPr/>
        </p:nvSpPr>
        <p:spPr bwMode="auto">
          <a:xfrm>
            <a:off x="5019680" y="4714879"/>
            <a:ext cx="4518025" cy="9175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798834" name="Group 114"/>
          <p:cNvGrpSpPr>
            <a:grpSpLocks/>
          </p:cNvGrpSpPr>
          <p:nvPr/>
        </p:nvGrpSpPr>
        <p:grpSpPr bwMode="auto">
          <a:xfrm>
            <a:off x="4538668" y="490538"/>
            <a:ext cx="2314575" cy="1797050"/>
            <a:chOff x="2859" y="309"/>
            <a:chExt cx="1458" cy="1132"/>
          </a:xfrm>
        </p:grpSpPr>
        <p:pic>
          <p:nvPicPr>
            <p:cNvPr id="798835" name="Picture 115" descr="BACKGR~1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798836" name="WordArt 116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798830" name="Group 110"/>
          <p:cNvGrpSpPr>
            <a:grpSpLocks/>
          </p:cNvGrpSpPr>
          <p:nvPr/>
        </p:nvGrpSpPr>
        <p:grpSpPr bwMode="auto">
          <a:xfrm>
            <a:off x="2551117" y="269875"/>
            <a:ext cx="2155825" cy="3081338"/>
            <a:chOff x="-1902" y="1909"/>
            <a:chExt cx="1358" cy="1941"/>
          </a:xfrm>
        </p:grpSpPr>
        <p:grpSp>
          <p:nvGrpSpPr>
            <p:cNvPr id="798806" name="Group 86"/>
            <p:cNvGrpSpPr>
              <a:grpSpLocks/>
            </p:cNvGrpSpPr>
            <p:nvPr/>
          </p:nvGrpSpPr>
          <p:grpSpPr bwMode="auto">
            <a:xfrm>
              <a:off x="-1902" y="2115"/>
              <a:ext cx="1358" cy="1735"/>
              <a:chOff x="2140" y="1864"/>
              <a:chExt cx="545" cy="266"/>
            </a:xfrm>
          </p:grpSpPr>
          <p:sp>
            <p:nvSpPr>
              <p:cNvPr id="798807" name="Rectangle 87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8808" name="Text Box 88"/>
              <p:cNvSpPr txBox="1">
                <a:spLocks noChangeArrowheads="1"/>
              </p:cNvSpPr>
              <p:nvPr/>
            </p:nvSpPr>
            <p:spPr bwMode="auto">
              <a:xfrm>
                <a:off x="2140" y="1864"/>
                <a:ext cx="545" cy="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>
                    <a:latin typeface="Kalaham" charset="0"/>
                  </a:rPr>
                  <a:t>Mc</a:t>
                </a:r>
              </a:p>
            </p:txBody>
          </p:sp>
        </p:grpSp>
        <p:pic>
          <p:nvPicPr>
            <p:cNvPr id="798809" name="Picture 89"/>
            <p:cNvPicPr>
              <a:picLocks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651" y="1909"/>
              <a:ext cx="903" cy="8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98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7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Rectangle 2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800771" name="Rectangle 3"/>
          <p:cNvSpPr>
            <a:spLocks noChangeArrowheads="1"/>
          </p:cNvSpPr>
          <p:nvPr/>
        </p:nvSpPr>
        <p:spPr bwMode="auto">
          <a:xfrm>
            <a:off x="685805" y="455617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0772" name="Line 4"/>
          <p:cNvSpPr>
            <a:spLocks noChangeShapeType="1"/>
          </p:cNvSpPr>
          <p:nvPr/>
        </p:nvSpPr>
        <p:spPr bwMode="auto">
          <a:xfrm flipV="1">
            <a:off x="1304925" y="515942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0773" name="Line 5"/>
          <p:cNvSpPr>
            <a:spLocks noChangeShapeType="1"/>
          </p:cNvSpPr>
          <p:nvPr/>
        </p:nvSpPr>
        <p:spPr bwMode="auto">
          <a:xfrm>
            <a:off x="1600205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0779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0780" name="Rectangle 12"/>
          <p:cNvSpPr>
            <a:spLocks noChangeArrowheads="1"/>
          </p:cNvSpPr>
          <p:nvPr/>
        </p:nvSpPr>
        <p:spPr bwMode="auto">
          <a:xfrm>
            <a:off x="2838451" y="1450979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0781" name="AutoShape 13"/>
          <p:cNvSpPr>
            <a:spLocks noChangeArrowheads="1"/>
          </p:cNvSpPr>
          <p:nvPr/>
        </p:nvSpPr>
        <p:spPr bwMode="auto">
          <a:xfrm rot="-272443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0813" name="Rectangle 4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00814" name="Picture 4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4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0815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0816" name="Rectangle 48"/>
          <p:cNvSpPr>
            <a:spLocks noChangeArrowheads="1"/>
          </p:cNvSpPr>
          <p:nvPr/>
        </p:nvSpPr>
        <p:spPr bwMode="auto">
          <a:xfrm>
            <a:off x="4999039" y="461968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0821" name="Text Box 53"/>
          <p:cNvSpPr txBox="1">
            <a:spLocks noChangeArrowheads="1"/>
          </p:cNvSpPr>
          <p:nvPr/>
        </p:nvSpPr>
        <p:spPr bwMode="auto">
          <a:xfrm>
            <a:off x="5030788" y="1865317"/>
            <a:ext cx="4572000" cy="38544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3200" b="1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4000" b="1">
                <a:solidFill>
                  <a:srgbClr val="FFEA18"/>
                </a:solidFill>
                <a:latin typeface="Kalaham" charset="0"/>
              </a:rPr>
              <a:t>5</a:t>
            </a:r>
            <a:r>
              <a:rPr lang="en-US" sz="3200" b="1">
                <a:solidFill>
                  <a:srgbClr val="FFEA18"/>
                </a:solidFill>
                <a:latin typeface="Kalaham" charset="0"/>
              </a:rPr>
              <a:t>  Gj;jfk;</a:t>
            </a:r>
            <a:endParaRPr lang="en-US" sz="20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fl;lis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rgbClr val="FFEA18"/>
                </a:solidFill>
                <a:latin typeface="Kalaham" charset="0"/>
              </a:rPr>
              <a:t>my;yJ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Njhuh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800824" name="Text Box 56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00827" name="Text Box 59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00828" name="Text Box 60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15</a:t>
            </a:r>
          </a:p>
        </p:txBody>
      </p:sp>
      <p:sp>
        <p:nvSpPr>
          <p:cNvPr id="800832" name="Rectangle 64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0833" name="Rectangle 65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0834" name="Rectangle 66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tupir gLj;Jjy; 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00835" name="Text Box 67"/>
          <p:cNvSpPr txBox="1">
            <a:spLocks noChangeArrowheads="1"/>
          </p:cNvSpPr>
          <p:nvPr/>
        </p:nvSpPr>
        <p:spPr bwMode="auto">
          <a:xfrm>
            <a:off x="5340353" y="6132517"/>
            <a:ext cx="3956050" cy="878738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Mgpuhfk; -  1400 fp.K.</a:t>
            </a:r>
          </a:p>
        </p:txBody>
      </p:sp>
      <p:sp>
        <p:nvSpPr>
          <p:cNvPr id="800836" name="AutoShape 68"/>
          <p:cNvSpPr>
            <a:spLocks noChangeArrowheads="1"/>
          </p:cNvSpPr>
          <p:nvPr/>
        </p:nvSpPr>
        <p:spPr bwMode="auto">
          <a:xfrm>
            <a:off x="5348293" y="6086476"/>
            <a:ext cx="4010025" cy="92392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0837" name="Line 69"/>
          <p:cNvSpPr>
            <a:spLocks noChangeShapeType="1"/>
          </p:cNvSpPr>
          <p:nvPr/>
        </p:nvSpPr>
        <p:spPr bwMode="auto">
          <a:xfrm>
            <a:off x="1600205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0838" name="Line 70"/>
          <p:cNvSpPr>
            <a:spLocks noChangeShapeType="1"/>
          </p:cNvSpPr>
          <p:nvPr/>
        </p:nvSpPr>
        <p:spPr bwMode="auto">
          <a:xfrm>
            <a:off x="1604968" y="51181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0839" name="Line 71"/>
          <p:cNvSpPr>
            <a:spLocks noChangeShapeType="1"/>
          </p:cNvSpPr>
          <p:nvPr/>
        </p:nvSpPr>
        <p:spPr bwMode="auto">
          <a:xfrm>
            <a:off x="1604968" y="57658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0840" name="Line 72"/>
          <p:cNvSpPr>
            <a:spLocks noChangeShapeType="1"/>
          </p:cNvSpPr>
          <p:nvPr/>
        </p:nvSpPr>
        <p:spPr bwMode="auto">
          <a:xfrm>
            <a:off x="1604968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0849" name="Rectangle 81"/>
          <p:cNvSpPr>
            <a:spLocks noChangeArrowheads="1"/>
          </p:cNvSpPr>
          <p:nvPr/>
        </p:nvSpPr>
        <p:spPr bwMode="auto">
          <a:xfrm>
            <a:off x="1354140" y="796926"/>
            <a:ext cx="2566276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chemeClr val="hlink"/>
                </a:solidFill>
                <a:latin typeface="Kalaham" charset="0"/>
              </a:rPr>
              <a:t>Mjpahfkk;</a:t>
            </a:r>
            <a:endParaRPr lang="en-US" sz="4000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00851" name="Text Box 83"/>
          <p:cNvSpPr txBox="1">
            <a:spLocks noChangeArrowheads="1"/>
          </p:cNvSpPr>
          <p:nvPr/>
        </p:nvSpPr>
        <p:spPr bwMode="auto">
          <a:xfrm rot="-5400000">
            <a:off x="-563558" y="3421063"/>
            <a:ext cx="31289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fl;lid</a:t>
            </a:r>
            <a:r>
              <a:rPr lang="en-US" b="1">
                <a:latin typeface="Arial Black" charset="0"/>
              </a:rPr>
              <a:t> (5)</a:t>
            </a:r>
            <a:endParaRPr lang="en-US" sz="1400">
              <a:latin typeface="Arial Black" charset="0"/>
            </a:endParaRPr>
          </a:p>
        </p:txBody>
      </p:sp>
      <p:grpSp>
        <p:nvGrpSpPr>
          <p:cNvPr id="800878" name="Group 110"/>
          <p:cNvGrpSpPr>
            <a:grpSpLocks/>
          </p:cNvGrpSpPr>
          <p:nvPr/>
        </p:nvGrpSpPr>
        <p:grpSpPr bwMode="auto">
          <a:xfrm>
            <a:off x="3336925" y="247654"/>
            <a:ext cx="1079500" cy="1254125"/>
            <a:chOff x="-980" y="1074"/>
            <a:chExt cx="680" cy="790"/>
          </a:xfrm>
        </p:grpSpPr>
        <p:grpSp>
          <p:nvGrpSpPr>
            <p:cNvPr id="800865" name="Group 97"/>
            <p:cNvGrpSpPr>
              <a:grpSpLocks/>
            </p:cNvGrpSpPr>
            <p:nvPr/>
          </p:nvGrpSpPr>
          <p:grpSpPr bwMode="auto">
            <a:xfrm>
              <a:off x="-929" y="1265"/>
              <a:ext cx="564" cy="424"/>
              <a:chOff x="2140" y="1853"/>
              <a:chExt cx="545" cy="277"/>
            </a:xfrm>
          </p:grpSpPr>
          <p:sp>
            <p:nvSpPr>
              <p:cNvPr id="800866" name="Rectangle 98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867" name="Text Box 99"/>
              <p:cNvSpPr txBox="1">
                <a:spLocks noChangeArrowheads="1"/>
              </p:cNvSpPr>
              <p:nvPr/>
            </p:nvSpPr>
            <p:spPr bwMode="auto">
              <a:xfrm>
                <a:off x="2140" y="1853"/>
                <a:ext cx="545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sz="1800">
                    <a:latin typeface="Kalaham" charset="0"/>
                  </a:rPr>
                  <a:t>Mc</a:t>
                </a:r>
              </a:p>
            </p:txBody>
          </p:sp>
        </p:grpSp>
        <p:pic>
          <p:nvPicPr>
            <p:cNvPr id="800868" name="Picture 100"/>
            <p:cNvPicPr>
              <a:picLocks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980" y="1074"/>
              <a:ext cx="680" cy="7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00887" name="Group 119"/>
          <p:cNvGrpSpPr>
            <a:grpSpLocks/>
          </p:cNvGrpSpPr>
          <p:nvPr/>
        </p:nvGrpSpPr>
        <p:grpSpPr bwMode="auto">
          <a:xfrm>
            <a:off x="3074988" y="6103942"/>
            <a:ext cx="1671637" cy="2741613"/>
            <a:chOff x="-1884" y="0"/>
            <a:chExt cx="1053" cy="1727"/>
          </a:xfrm>
        </p:grpSpPr>
        <p:grpSp>
          <p:nvGrpSpPr>
            <p:cNvPr id="800870" name="Group 102"/>
            <p:cNvGrpSpPr>
              <a:grpSpLocks/>
            </p:cNvGrpSpPr>
            <p:nvPr/>
          </p:nvGrpSpPr>
          <p:grpSpPr bwMode="auto">
            <a:xfrm>
              <a:off x="-1199" y="1296"/>
              <a:ext cx="189" cy="431"/>
              <a:chOff x="2164" y="2316"/>
              <a:chExt cx="519" cy="1131"/>
            </a:xfrm>
          </p:grpSpPr>
          <p:sp>
            <p:nvSpPr>
              <p:cNvPr id="800871" name="Freeform 103" descr="Cork"/>
              <p:cNvSpPr>
                <a:spLocks/>
              </p:cNvSpPr>
              <p:nvPr/>
            </p:nvSpPr>
            <p:spPr bwMode="auto">
              <a:xfrm>
                <a:off x="2195" y="2316"/>
                <a:ext cx="488" cy="941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0872" name="Freeform 104" descr="Cork"/>
              <p:cNvSpPr>
                <a:spLocks/>
              </p:cNvSpPr>
              <p:nvPr/>
            </p:nvSpPr>
            <p:spPr bwMode="auto">
              <a:xfrm>
                <a:off x="2164" y="2506"/>
                <a:ext cx="488" cy="941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800873" name="Rectangle 105"/>
            <p:cNvSpPr>
              <a:spLocks noChangeArrowheads="1"/>
            </p:cNvSpPr>
            <p:nvPr/>
          </p:nvSpPr>
          <p:spPr bwMode="auto">
            <a:xfrm>
              <a:off x="-1615" y="600"/>
              <a:ext cx="462" cy="15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74" name="Text Box 106"/>
            <p:cNvSpPr txBox="1">
              <a:spLocks noChangeArrowheads="1"/>
            </p:cNvSpPr>
            <p:nvPr/>
          </p:nvSpPr>
          <p:spPr bwMode="auto">
            <a:xfrm>
              <a:off x="-1884" y="228"/>
              <a:ext cx="1038" cy="2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>
                  <a:latin typeface="Kalaham" charset="0"/>
                </a:rPr>
                <a:t>Njc</a:t>
              </a:r>
            </a:p>
          </p:txBody>
        </p:sp>
        <p:pic>
          <p:nvPicPr>
            <p:cNvPr id="800875" name="Picture 107"/>
            <p:cNvPicPr>
              <a:picLocks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875" y="0"/>
              <a:ext cx="1044" cy="8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00888" name="Group 120"/>
          <p:cNvGrpSpPr>
            <a:grpSpLocks/>
          </p:cNvGrpSpPr>
          <p:nvPr/>
        </p:nvGrpSpPr>
        <p:grpSpPr bwMode="auto">
          <a:xfrm>
            <a:off x="4403730" y="473075"/>
            <a:ext cx="2314575" cy="1797050"/>
            <a:chOff x="2859" y="309"/>
            <a:chExt cx="1458" cy="1132"/>
          </a:xfrm>
        </p:grpSpPr>
        <p:pic>
          <p:nvPicPr>
            <p:cNvPr id="800889" name="Picture 121" descr="BACKGR~1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00890" name="WordArt 122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00825" name="Oval 57"/>
          <p:cNvSpPr>
            <a:spLocks noChangeArrowheads="1"/>
          </p:cNvSpPr>
          <p:nvPr/>
        </p:nvSpPr>
        <p:spPr bwMode="auto">
          <a:xfrm>
            <a:off x="1066804" y="395288"/>
            <a:ext cx="3355975" cy="1304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0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082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802819" name="Rectangle 3"/>
          <p:cNvSpPr>
            <a:spLocks noChangeArrowheads="1"/>
          </p:cNvSpPr>
          <p:nvPr/>
        </p:nvSpPr>
        <p:spPr bwMode="auto">
          <a:xfrm>
            <a:off x="685805" y="455617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20" name="Line 4"/>
          <p:cNvSpPr>
            <a:spLocks noChangeShapeType="1"/>
          </p:cNvSpPr>
          <p:nvPr/>
        </p:nvSpPr>
        <p:spPr bwMode="auto">
          <a:xfrm flipV="1">
            <a:off x="1304925" y="515942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21" name="Line 5"/>
          <p:cNvSpPr>
            <a:spLocks noChangeShapeType="1"/>
          </p:cNvSpPr>
          <p:nvPr/>
        </p:nvSpPr>
        <p:spPr bwMode="auto">
          <a:xfrm>
            <a:off x="1600205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26" name="Rectangle 10"/>
          <p:cNvSpPr>
            <a:spLocks noChangeArrowheads="1"/>
          </p:cNvSpPr>
          <p:nvPr/>
        </p:nvSpPr>
        <p:spPr bwMode="auto">
          <a:xfrm>
            <a:off x="3752850" y="3230567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27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28" name="Rectangle 12"/>
          <p:cNvSpPr>
            <a:spLocks noChangeArrowheads="1"/>
          </p:cNvSpPr>
          <p:nvPr/>
        </p:nvSpPr>
        <p:spPr bwMode="auto">
          <a:xfrm>
            <a:off x="2838451" y="1450979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29" name="AutoShape 13"/>
          <p:cNvSpPr>
            <a:spLocks noChangeArrowheads="1"/>
          </p:cNvSpPr>
          <p:nvPr/>
        </p:nvSpPr>
        <p:spPr bwMode="auto">
          <a:xfrm rot="-272443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2861" name="Rectangle 4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02862" name="Picture 4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4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2863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2864" name="Rectangle 48"/>
          <p:cNvSpPr>
            <a:spLocks noChangeArrowheads="1"/>
          </p:cNvSpPr>
          <p:nvPr/>
        </p:nvSpPr>
        <p:spPr bwMode="auto">
          <a:xfrm>
            <a:off x="4999039" y="461968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2869" name="Text Box 53"/>
          <p:cNvSpPr txBox="1">
            <a:spLocks noChangeArrowheads="1"/>
          </p:cNvSpPr>
          <p:nvPr/>
        </p:nvSpPr>
        <p:spPr bwMode="auto">
          <a:xfrm>
            <a:off x="5030788" y="1865317"/>
            <a:ext cx="4572000" cy="38544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3200" b="1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4000" b="1">
                <a:solidFill>
                  <a:srgbClr val="FFEA18"/>
                </a:solidFill>
                <a:latin typeface="Kalaham" charset="0"/>
              </a:rPr>
              <a:t>5</a:t>
            </a:r>
            <a:r>
              <a:rPr lang="en-US" sz="3200" b="1">
                <a:solidFill>
                  <a:srgbClr val="FFEA18"/>
                </a:solidFill>
                <a:latin typeface="Kalaham" charset="0"/>
              </a:rPr>
              <a:t>  Gj;jfk;</a:t>
            </a:r>
            <a:endParaRPr lang="en-US" sz="20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fl;lis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rgbClr val="FFEA18"/>
                </a:solidFill>
                <a:latin typeface="Kalaham" charset="0"/>
              </a:rPr>
              <a:t>my;yJ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Njhuh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802872" name="Text Box 56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02873" name="Oval 57"/>
          <p:cNvSpPr>
            <a:spLocks noChangeArrowheads="1"/>
          </p:cNvSpPr>
          <p:nvPr/>
        </p:nvSpPr>
        <p:spPr bwMode="auto">
          <a:xfrm>
            <a:off x="1254129" y="4511679"/>
            <a:ext cx="3305176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2876" name="Text Box 60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02877" name="Text Box 61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16</a:t>
            </a:r>
          </a:p>
        </p:txBody>
      </p:sp>
      <p:sp>
        <p:nvSpPr>
          <p:cNvPr id="802881" name="Rectangle 65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2882" name="Rectangle 66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2883" name="Rectangle 67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tupir gLj;Jjy; 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02884" name="Text Box 68"/>
          <p:cNvSpPr txBox="1">
            <a:spLocks noChangeArrowheads="1"/>
          </p:cNvSpPr>
          <p:nvPr/>
        </p:nvSpPr>
        <p:spPr bwMode="auto">
          <a:xfrm>
            <a:off x="5357813" y="6235700"/>
            <a:ext cx="3956050" cy="878738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 :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Mgpuhfk; - 1400 fp.K</a:t>
            </a:r>
            <a:r>
              <a:rPr lang="en-US" sz="2000" b="1">
                <a:solidFill>
                  <a:schemeClr val="bg1"/>
                </a:solidFill>
                <a:latin typeface="Helvetica" charset="0"/>
              </a:rPr>
              <a:t>.</a:t>
            </a:r>
          </a:p>
        </p:txBody>
      </p:sp>
      <p:sp>
        <p:nvSpPr>
          <p:cNvPr id="802885" name="AutoShape 69"/>
          <p:cNvSpPr>
            <a:spLocks noChangeArrowheads="1"/>
          </p:cNvSpPr>
          <p:nvPr/>
        </p:nvSpPr>
        <p:spPr bwMode="auto">
          <a:xfrm>
            <a:off x="5348293" y="6205538"/>
            <a:ext cx="4010025" cy="958850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2886" name="Line 70"/>
          <p:cNvSpPr>
            <a:spLocks noChangeShapeType="1"/>
          </p:cNvSpPr>
          <p:nvPr/>
        </p:nvSpPr>
        <p:spPr bwMode="auto">
          <a:xfrm>
            <a:off x="1600205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87" name="Line 71"/>
          <p:cNvSpPr>
            <a:spLocks noChangeShapeType="1"/>
          </p:cNvSpPr>
          <p:nvPr/>
        </p:nvSpPr>
        <p:spPr bwMode="auto">
          <a:xfrm>
            <a:off x="1604968" y="51181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88" name="Line 72"/>
          <p:cNvSpPr>
            <a:spLocks noChangeShapeType="1"/>
          </p:cNvSpPr>
          <p:nvPr/>
        </p:nvSpPr>
        <p:spPr bwMode="auto">
          <a:xfrm>
            <a:off x="1604968" y="57658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89" name="Line 73"/>
          <p:cNvSpPr>
            <a:spLocks noChangeShapeType="1"/>
          </p:cNvSpPr>
          <p:nvPr/>
        </p:nvSpPr>
        <p:spPr bwMode="auto">
          <a:xfrm>
            <a:off x="1604968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2890" name="Rectangle 74"/>
          <p:cNvSpPr>
            <a:spLocks noChangeArrowheads="1"/>
          </p:cNvSpPr>
          <p:nvPr/>
        </p:nvSpPr>
        <p:spPr bwMode="auto">
          <a:xfrm>
            <a:off x="1587504" y="4591051"/>
            <a:ext cx="2793073" cy="62786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chemeClr val="hlink"/>
                </a:solidFill>
                <a:latin typeface="Kalaham" charset="0"/>
              </a:rPr>
              <a:t>ahj;jpuhfkk;</a:t>
            </a:r>
            <a:endParaRPr lang="en-US" sz="4000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02895" name="Text Box 79"/>
          <p:cNvSpPr txBox="1">
            <a:spLocks noChangeArrowheads="1"/>
          </p:cNvSpPr>
          <p:nvPr/>
        </p:nvSpPr>
        <p:spPr bwMode="auto">
          <a:xfrm rot="-5400000">
            <a:off x="-563558" y="3421063"/>
            <a:ext cx="31289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fl;lis</a:t>
            </a:r>
            <a:r>
              <a:rPr lang="en-US" b="1">
                <a:latin typeface="Arial Black" charset="0"/>
              </a:rPr>
              <a:t> (5)</a:t>
            </a:r>
            <a:endParaRPr lang="en-US" sz="1400">
              <a:latin typeface="Arial Black" charset="0"/>
            </a:endParaRPr>
          </a:p>
        </p:txBody>
      </p:sp>
      <p:grpSp>
        <p:nvGrpSpPr>
          <p:cNvPr id="802910" name="Group 94"/>
          <p:cNvGrpSpPr>
            <a:grpSpLocks/>
          </p:cNvGrpSpPr>
          <p:nvPr/>
        </p:nvGrpSpPr>
        <p:grpSpPr bwMode="auto">
          <a:xfrm>
            <a:off x="2990854" y="6053138"/>
            <a:ext cx="1636713" cy="1462086"/>
            <a:chOff x="-1464" y="1207"/>
            <a:chExt cx="1031" cy="921"/>
          </a:xfrm>
        </p:grpSpPr>
        <p:grpSp>
          <p:nvGrpSpPr>
            <p:cNvPr id="802902" name="Group 86"/>
            <p:cNvGrpSpPr>
              <a:grpSpLocks/>
            </p:cNvGrpSpPr>
            <p:nvPr/>
          </p:nvGrpSpPr>
          <p:grpSpPr bwMode="auto">
            <a:xfrm>
              <a:off x="-800" y="1670"/>
              <a:ext cx="189" cy="458"/>
              <a:chOff x="2186" y="2316"/>
              <a:chExt cx="497" cy="875"/>
            </a:xfrm>
          </p:grpSpPr>
          <p:sp>
            <p:nvSpPr>
              <p:cNvPr id="802903" name="Freeform 87" descr="Cork"/>
              <p:cNvSpPr>
                <a:spLocks/>
              </p:cNvSpPr>
              <p:nvPr/>
            </p:nvSpPr>
            <p:spPr bwMode="auto">
              <a:xfrm>
                <a:off x="2217" y="2316"/>
                <a:ext cx="466" cy="685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2904" name="Freeform 88" descr="Cork"/>
              <p:cNvSpPr>
                <a:spLocks/>
              </p:cNvSpPr>
              <p:nvPr/>
            </p:nvSpPr>
            <p:spPr bwMode="auto">
              <a:xfrm>
                <a:off x="2186" y="2506"/>
                <a:ext cx="466" cy="685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802905" name="Rectangle 89"/>
            <p:cNvSpPr>
              <a:spLocks noChangeArrowheads="1"/>
            </p:cNvSpPr>
            <p:nvPr/>
          </p:nvSpPr>
          <p:spPr bwMode="auto">
            <a:xfrm>
              <a:off x="-1170" y="1686"/>
              <a:ext cx="484" cy="2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2906" name="Text Box 90"/>
            <p:cNvSpPr txBox="1">
              <a:spLocks noChangeArrowheads="1"/>
            </p:cNvSpPr>
            <p:nvPr/>
          </p:nvSpPr>
          <p:spPr bwMode="auto">
            <a:xfrm>
              <a:off x="-1266" y="1439"/>
              <a:ext cx="673" cy="2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>
                  <a:latin typeface="Kalaham" charset="0"/>
                </a:rPr>
                <a:t>NJc</a:t>
              </a:r>
            </a:p>
          </p:txBody>
        </p:sp>
        <p:pic>
          <p:nvPicPr>
            <p:cNvPr id="802907" name="Picture 91"/>
            <p:cNvPicPr>
              <a:picLocks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64" y="1207"/>
              <a:ext cx="1031" cy="8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02911" name="Group 95"/>
          <p:cNvGrpSpPr>
            <a:grpSpLocks/>
          </p:cNvGrpSpPr>
          <p:nvPr/>
        </p:nvGrpSpPr>
        <p:grpSpPr bwMode="auto">
          <a:xfrm>
            <a:off x="4368805" y="455613"/>
            <a:ext cx="2314575" cy="1797050"/>
            <a:chOff x="2859" y="309"/>
            <a:chExt cx="1458" cy="1132"/>
          </a:xfrm>
        </p:grpSpPr>
        <p:pic>
          <p:nvPicPr>
            <p:cNvPr id="802912" name="Picture 96" descr="BACKGR~1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02913" name="WordArt 9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802909" name="Group 93"/>
          <p:cNvGrpSpPr>
            <a:grpSpLocks/>
          </p:cNvGrpSpPr>
          <p:nvPr/>
        </p:nvGrpSpPr>
        <p:grpSpPr bwMode="auto">
          <a:xfrm>
            <a:off x="3203579" y="279402"/>
            <a:ext cx="1317625" cy="1381125"/>
            <a:chOff x="-1331" y="1274"/>
            <a:chExt cx="830" cy="870"/>
          </a:xfrm>
        </p:grpSpPr>
        <p:grpSp>
          <p:nvGrpSpPr>
            <p:cNvPr id="802897" name="Group 81"/>
            <p:cNvGrpSpPr>
              <a:grpSpLocks/>
            </p:cNvGrpSpPr>
            <p:nvPr/>
          </p:nvGrpSpPr>
          <p:grpSpPr bwMode="auto">
            <a:xfrm>
              <a:off x="-1190" y="1474"/>
              <a:ext cx="545" cy="670"/>
              <a:chOff x="2140" y="1864"/>
              <a:chExt cx="545" cy="266"/>
            </a:xfrm>
          </p:grpSpPr>
          <p:sp>
            <p:nvSpPr>
              <p:cNvPr id="802898" name="Rectangle 82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899" name="Text Box 83"/>
              <p:cNvSpPr txBox="1">
                <a:spLocks noChangeArrowheads="1"/>
              </p:cNvSpPr>
              <p:nvPr/>
            </p:nvSpPr>
            <p:spPr bwMode="auto">
              <a:xfrm>
                <a:off x="2140" y="1864"/>
                <a:ext cx="545" cy="10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sz="2000">
                    <a:latin typeface="Kalaham" charset="0"/>
                  </a:rPr>
                  <a:t>Mc</a:t>
                </a:r>
              </a:p>
            </p:txBody>
          </p:sp>
        </p:grpSp>
        <p:pic>
          <p:nvPicPr>
            <p:cNvPr id="802900" name="Picture 84"/>
            <p:cNvPicPr>
              <a:picLocks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" y="1274"/>
              <a:ext cx="830" cy="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802893" name="Rectangle 77"/>
          <p:cNvSpPr>
            <a:spLocks noChangeArrowheads="1"/>
          </p:cNvSpPr>
          <p:nvPr/>
        </p:nvSpPr>
        <p:spPr bwMode="auto">
          <a:xfrm>
            <a:off x="1338267" y="796926"/>
            <a:ext cx="256627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Kalaham" charset="0"/>
              </a:rPr>
              <a:t>Mjpahfkk;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2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287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804867" name="Rectangle 3"/>
          <p:cNvSpPr>
            <a:spLocks noChangeArrowheads="1"/>
          </p:cNvSpPr>
          <p:nvPr/>
        </p:nvSpPr>
        <p:spPr bwMode="auto">
          <a:xfrm>
            <a:off x="685805" y="455617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868" name="Line 4"/>
          <p:cNvSpPr>
            <a:spLocks noChangeShapeType="1"/>
          </p:cNvSpPr>
          <p:nvPr/>
        </p:nvSpPr>
        <p:spPr bwMode="auto">
          <a:xfrm flipV="1">
            <a:off x="1304925" y="515942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869" name="Line 5"/>
          <p:cNvSpPr>
            <a:spLocks noChangeShapeType="1"/>
          </p:cNvSpPr>
          <p:nvPr/>
        </p:nvSpPr>
        <p:spPr bwMode="auto">
          <a:xfrm>
            <a:off x="1600205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874" name="Rectangle 10"/>
          <p:cNvSpPr>
            <a:spLocks noChangeArrowheads="1"/>
          </p:cNvSpPr>
          <p:nvPr/>
        </p:nvSpPr>
        <p:spPr bwMode="auto">
          <a:xfrm>
            <a:off x="3752850" y="3230567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875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876" name="Rectangle 12"/>
          <p:cNvSpPr>
            <a:spLocks noChangeArrowheads="1"/>
          </p:cNvSpPr>
          <p:nvPr/>
        </p:nvSpPr>
        <p:spPr bwMode="auto">
          <a:xfrm>
            <a:off x="2838451" y="1450979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877" name="AutoShape 13"/>
          <p:cNvSpPr>
            <a:spLocks noChangeArrowheads="1"/>
          </p:cNvSpPr>
          <p:nvPr/>
        </p:nvSpPr>
        <p:spPr bwMode="auto">
          <a:xfrm rot="-272443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4909" name="Rectangle 4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04910" name="Picture 4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4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4911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4912" name="Rectangle 48"/>
          <p:cNvSpPr>
            <a:spLocks noChangeArrowheads="1"/>
          </p:cNvSpPr>
          <p:nvPr/>
        </p:nvSpPr>
        <p:spPr bwMode="auto">
          <a:xfrm>
            <a:off x="4999039" y="461968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4917" name="Text Box 53"/>
          <p:cNvSpPr txBox="1">
            <a:spLocks noChangeArrowheads="1"/>
          </p:cNvSpPr>
          <p:nvPr/>
        </p:nvSpPr>
        <p:spPr bwMode="auto">
          <a:xfrm>
            <a:off x="5030788" y="1865317"/>
            <a:ext cx="4572000" cy="38544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3200" b="1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4000" b="1">
                <a:solidFill>
                  <a:srgbClr val="FFEA18"/>
                </a:solidFill>
                <a:latin typeface="Kalaham" charset="0"/>
              </a:rPr>
              <a:t>5</a:t>
            </a:r>
            <a:r>
              <a:rPr lang="en-US" sz="3200" b="1">
                <a:solidFill>
                  <a:srgbClr val="FFEA18"/>
                </a:solidFill>
                <a:latin typeface="Kalaham" charset="0"/>
              </a:rPr>
              <a:t> Gj;jfk;</a:t>
            </a:r>
            <a:endParaRPr lang="en-US" sz="20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fl;lis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rgbClr val="FFEA18"/>
                </a:solidFill>
                <a:latin typeface="Kalaham" charset="0"/>
              </a:rPr>
              <a:t>my;yJ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Njhuh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804920" name="Text Box 56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04921" name="Oval 57"/>
          <p:cNvSpPr>
            <a:spLocks noChangeArrowheads="1"/>
          </p:cNvSpPr>
          <p:nvPr/>
        </p:nvSpPr>
        <p:spPr bwMode="auto">
          <a:xfrm>
            <a:off x="1247775" y="5184779"/>
            <a:ext cx="3305176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4924" name="Rectangle 60"/>
          <p:cNvSpPr>
            <a:spLocks noChangeArrowheads="1"/>
          </p:cNvSpPr>
          <p:nvPr/>
        </p:nvSpPr>
        <p:spPr bwMode="auto">
          <a:xfrm>
            <a:off x="6727829" y="641354"/>
            <a:ext cx="2706688" cy="32312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04925" name="Text Box 61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04926" name="Text Box 62"/>
          <p:cNvSpPr txBox="1">
            <a:spLocks noChangeArrowheads="1"/>
          </p:cNvSpPr>
          <p:nvPr/>
        </p:nvSpPr>
        <p:spPr bwMode="auto">
          <a:xfrm>
            <a:off x="9014718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17</a:t>
            </a:r>
          </a:p>
        </p:txBody>
      </p:sp>
      <p:sp>
        <p:nvSpPr>
          <p:cNvPr id="804932" name="Rectangle 68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4933" name="Rectangle 69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4934" name="Rectangle 70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tupir gLj;Jjy; 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04935" name="Text Box 71"/>
          <p:cNvSpPr txBox="1">
            <a:spLocks noChangeArrowheads="1"/>
          </p:cNvSpPr>
          <p:nvPr/>
        </p:nvSpPr>
        <p:spPr bwMode="auto">
          <a:xfrm>
            <a:off x="5391151" y="6218240"/>
            <a:ext cx="3956050" cy="878738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Mgpuhfk; - 1400 fp.K</a:t>
            </a:r>
            <a:r>
              <a:rPr lang="en-US" sz="2000" b="1">
                <a:solidFill>
                  <a:schemeClr val="bg1"/>
                </a:solidFill>
                <a:latin typeface="Helvetica" charset="0"/>
              </a:rPr>
              <a:t>.</a:t>
            </a:r>
          </a:p>
        </p:txBody>
      </p:sp>
      <p:sp>
        <p:nvSpPr>
          <p:cNvPr id="804936" name="AutoShape 72"/>
          <p:cNvSpPr>
            <a:spLocks noChangeArrowheads="1"/>
          </p:cNvSpPr>
          <p:nvPr/>
        </p:nvSpPr>
        <p:spPr bwMode="auto">
          <a:xfrm>
            <a:off x="5348293" y="6086479"/>
            <a:ext cx="4010025" cy="974724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4937" name="Line 73"/>
          <p:cNvSpPr>
            <a:spLocks noChangeShapeType="1"/>
          </p:cNvSpPr>
          <p:nvPr/>
        </p:nvSpPr>
        <p:spPr bwMode="auto">
          <a:xfrm>
            <a:off x="1600205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938" name="Line 74"/>
          <p:cNvSpPr>
            <a:spLocks noChangeShapeType="1"/>
          </p:cNvSpPr>
          <p:nvPr/>
        </p:nvSpPr>
        <p:spPr bwMode="auto">
          <a:xfrm>
            <a:off x="1604968" y="51181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939" name="Line 75"/>
          <p:cNvSpPr>
            <a:spLocks noChangeShapeType="1"/>
          </p:cNvSpPr>
          <p:nvPr/>
        </p:nvSpPr>
        <p:spPr bwMode="auto">
          <a:xfrm>
            <a:off x="1604968" y="57658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940" name="Line 76"/>
          <p:cNvSpPr>
            <a:spLocks noChangeShapeType="1"/>
          </p:cNvSpPr>
          <p:nvPr/>
        </p:nvSpPr>
        <p:spPr bwMode="auto">
          <a:xfrm>
            <a:off x="1604968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4941" name="Rectangle 77"/>
          <p:cNvSpPr>
            <a:spLocks noChangeArrowheads="1"/>
          </p:cNvSpPr>
          <p:nvPr/>
        </p:nvSpPr>
        <p:spPr bwMode="auto">
          <a:xfrm>
            <a:off x="1654178" y="4505325"/>
            <a:ext cx="2793073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ahj;jpuhfkk;</a:t>
            </a:r>
            <a:endParaRPr lang="en-US" sz="4000">
              <a:latin typeface="Kalaham" charset="0"/>
            </a:endParaRPr>
          </a:p>
        </p:txBody>
      </p:sp>
      <p:sp>
        <p:nvSpPr>
          <p:cNvPr id="804942" name="Rectangle 78"/>
          <p:cNvSpPr>
            <a:spLocks noChangeArrowheads="1"/>
          </p:cNvSpPr>
          <p:nvPr/>
        </p:nvSpPr>
        <p:spPr bwMode="auto">
          <a:xfrm>
            <a:off x="1531938" y="5229225"/>
            <a:ext cx="3141662" cy="62786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 b="1">
                <a:solidFill>
                  <a:schemeClr val="hlink"/>
                </a:solidFill>
                <a:latin typeface="Kalaham" charset="0"/>
              </a:rPr>
              <a:t>Nytpauhfkk;</a:t>
            </a:r>
            <a:endParaRPr lang="en-US" sz="4000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04946" name="Text Box 82"/>
          <p:cNvSpPr txBox="1">
            <a:spLocks noChangeArrowheads="1"/>
          </p:cNvSpPr>
          <p:nvPr/>
        </p:nvSpPr>
        <p:spPr bwMode="auto">
          <a:xfrm rot="-5400000">
            <a:off x="-565149" y="3421067"/>
            <a:ext cx="3128962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fl;lid</a:t>
            </a:r>
            <a:r>
              <a:rPr lang="en-US" b="1">
                <a:latin typeface="Arial Black" charset="0"/>
              </a:rPr>
              <a:t> (5)</a:t>
            </a:r>
            <a:endParaRPr lang="en-US" sz="1400">
              <a:latin typeface="Arial Black" charset="0"/>
            </a:endParaRPr>
          </a:p>
        </p:txBody>
      </p:sp>
      <p:grpSp>
        <p:nvGrpSpPr>
          <p:cNvPr id="804960" name="Group 96"/>
          <p:cNvGrpSpPr>
            <a:grpSpLocks/>
          </p:cNvGrpSpPr>
          <p:nvPr/>
        </p:nvGrpSpPr>
        <p:grpSpPr bwMode="auto">
          <a:xfrm>
            <a:off x="3236913" y="288925"/>
            <a:ext cx="1281112" cy="1917700"/>
            <a:chOff x="-1299" y="1249"/>
            <a:chExt cx="807" cy="1208"/>
          </a:xfrm>
        </p:grpSpPr>
        <p:grpSp>
          <p:nvGrpSpPr>
            <p:cNvPr id="804948" name="Group 84"/>
            <p:cNvGrpSpPr>
              <a:grpSpLocks/>
            </p:cNvGrpSpPr>
            <p:nvPr/>
          </p:nvGrpSpPr>
          <p:grpSpPr bwMode="auto">
            <a:xfrm>
              <a:off x="-1180" y="1375"/>
              <a:ext cx="545" cy="1082"/>
              <a:chOff x="2140" y="1864"/>
              <a:chExt cx="545" cy="266"/>
            </a:xfrm>
          </p:grpSpPr>
          <p:sp>
            <p:nvSpPr>
              <p:cNvPr id="804949" name="Rectangle 85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4950" name="Text Box 86"/>
              <p:cNvSpPr txBox="1">
                <a:spLocks noChangeArrowheads="1"/>
              </p:cNvSpPr>
              <p:nvPr/>
            </p:nvSpPr>
            <p:spPr bwMode="auto">
              <a:xfrm>
                <a:off x="2140" y="1864"/>
                <a:ext cx="545" cy="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sz="2000">
                    <a:latin typeface="Kalaham" charset="0"/>
                  </a:rPr>
                  <a:t>Mc</a:t>
                </a:r>
              </a:p>
            </p:txBody>
          </p:sp>
        </p:grpSp>
        <p:pic>
          <p:nvPicPr>
            <p:cNvPr id="804951" name="Picture 87"/>
            <p:cNvPicPr>
              <a:picLocks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299" y="1249"/>
              <a:ext cx="807" cy="6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04962" name="Group 98"/>
          <p:cNvGrpSpPr>
            <a:grpSpLocks/>
          </p:cNvGrpSpPr>
          <p:nvPr/>
        </p:nvGrpSpPr>
        <p:grpSpPr bwMode="auto">
          <a:xfrm>
            <a:off x="4538668" y="490538"/>
            <a:ext cx="2314575" cy="1797050"/>
            <a:chOff x="2859" y="309"/>
            <a:chExt cx="1458" cy="1132"/>
          </a:xfrm>
        </p:grpSpPr>
        <p:pic>
          <p:nvPicPr>
            <p:cNvPr id="804963" name="Picture 99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04964" name="WordArt 100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804961" name="Group 97"/>
          <p:cNvGrpSpPr>
            <a:grpSpLocks/>
          </p:cNvGrpSpPr>
          <p:nvPr/>
        </p:nvGrpSpPr>
        <p:grpSpPr bwMode="auto">
          <a:xfrm>
            <a:off x="3319467" y="6119816"/>
            <a:ext cx="1309688" cy="1293812"/>
            <a:chOff x="-1077" y="2587"/>
            <a:chExt cx="825" cy="815"/>
          </a:xfrm>
        </p:grpSpPr>
        <p:grpSp>
          <p:nvGrpSpPr>
            <p:cNvPr id="804953" name="Group 89"/>
            <p:cNvGrpSpPr>
              <a:grpSpLocks/>
            </p:cNvGrpSpPr>
            <p:nvPr/>
          </p:nvGrpSpPr>
          <p:grpSpPr bwMode="auto">
            <a:xfrm>
              <a:off x="-708" y="2686"/>
              <a:ext cx="183" cy="465"/>
              <a:chOff x="1714" y="2316"/>
              <a:chExt cx="969" cy="829"/>
            </a:xfrm>
          </p:grpSpPr>
          <p:sp>
            <p:nvSpPr>
              <p:cNvPr id="804954" name="Freeform 90" descr="Cork"/>
              <p:cNvSpPr>
                <a:spLocks/>
              </p:cNvSpPr>
              <p:nvPr/>
            </p:nvSpPr>
            <p:spPr bwMode="auto">
              <a:xfrm>
                <a:off x="1745" y="2316"/>
                <a:ext cx="938" cy="639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7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4955" name="Freeform 91" descr="Cork"/>
              <p:cNvSpPr>
                <a:spLocks/>
              </p:cNvSpPr>
              <p:nvPr/>
            </p:nvSpPr>
            <p:spPr bwMode="auto">
              <a:xfrm>
                <a:off x="1714" y="2506"/>
                <a:ext cx="938" cy="63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7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804956" name="Rectangle 92"/>
            <p:cNvSpPr>
              <a:spLocks noChangeArrowheads="1"/>
            </p:cNvSpPr>
            <p:nvPr/>
          </p:nvSpPr>
          <p:spPr bwMode="auto">
            <a:xfrm>
              <a:off x="-765" y="2964"/>
              <a:ext cx="242" cy="23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4957" name="Text Box 93"/>
            <p:cNvSpPr txBox="1">
              <a:spLocks noChangeArrowheads="1"/>
            </p:cNvSpPr>
            <p:nvPr/>
          </p:nvSpPr>
          <p:spPr bwMode="auto">
            <a:xfrm>
              <a:off x="-989" y="2793"/>
              <a:ext cx="684" cy="2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>
                  <a:latin typeface="Kalaham" charset="0"/>
                </a:rPr>
                <a:t>Njc</a:t>
              </a:r>
            </a:p>
          </p:txBody>
        </p:sp>
        <p:pic>
          <p:nvPicPr>
            <p:cNvPr id="804958" name="Picture 94"/>
            <p:cNvPicPr>
              <a:picLocks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077" y="2587"/>
              <a:ext cx="825" cy="8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804944" name="Rectangle 80"/>
          <p:cNvSpPr>
            <a:spLocks noChangeArrowheads="1"/>
          </p:cNvSpPr>
          <p:nvPr/>
        </p:nvSpPr>
        <p:spPr bwMode="auto">
          <a:xfrm>
            <a:off x="1389065" y="765176"/>
            <a:ext cx="269875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Mjpahfkk;</a:t>
            </a:r>
            <a:endParaRPr lang="en-US" sz="4000">
              <a:latin typeface="Kalaham" charset="0"/>
            </a:endParaRP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4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492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14" name="Rectangle 2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806915" name="Rectangle 3"/>
          <p:cNvSpPr>
            <a:spLocks noChangeArrowheads="1"/>
          </p:cNvSpPr>
          <p:nvPr/>
        </p:nvSpPr>
        <p:spPr bwMode="auto">
          <a:xfrm>
            <a:off x="685805" y="455617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16" name="Line 4"/>
          <p:cNvSpPr>
            <a:spLocks noChangeShapeType="1"/>
          </p:cNvSpPr>
          <p:nvPr/>
        </p:nvSpPr>
        <p:spPr bwMode="auto">
          <a:xfrm flipV="1">
            <a:off x="1304925" y="515942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17" name="Line 5"/>
          <p:cNvSpPr>
            <a:spLocks noChangeShapeType="1"/>
          </p:cNvSpPr>
          <p:nvPr/>
        </p:nvSpPr>
        <p:spPr bwMode="auto">
          <a:xfrm>
            <a:off x="1600205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22" name="Rectangle 10"/>
          <p:cNvSpPr>
            <a:spLocks noChangeArrowheads="1"/>
          </p:cNvSpPr>
          <p:nvPr/>
        </p:nvSpPr>
        <p:spPr bwMode="auto">
          <a:xfrm>
            <a:off x="3752850" y="3230567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23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24" name="Rectangle 12"/>
          <p:cNvSpPr>
            <a:spLocks noChangeArrowheads="1"/>
          </p:cNvSpPr>
          <p:nvPr/>
        </p:nvSpPr>
        <p:spPr bwMode="auto">
          <a:xfrm>
            <a:off x="2838451" y="1450979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25" name="AutoShape 13"/>
          <p:cNvSpPr>
            <a:spLocks noChangeArrowheads="1"/>
          </p:cNvSpPr>
          <p:nvPr/>
        </p:nvSpPr>
        <p:spPr bwMode="auto">
          <a:xfrm rot="-272443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6957" name="Rectangle 4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06958" name="Picture 4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4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6959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6960" name="Rectangle 48"/>
          <p:cNvSpPr>
            <a:spLocks noChangeArrowheads="1"/>
          </p:cNvSpPr>
          <p:nvPr/>
        </p:nvSpPr>
        <p:spPr bwMode="auto">
          <a:xfrm>
            <a:off x="4999039" y="461968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6965" name="Text Box 53"/>
          <p:cNvSpPr txBox="1">
            <a:spLocks noChangeArrowheads="1"/>
          </p:cNvSpPr>
          <p:nvPr/>
        </p:nvSpPr>
        <p:spPr bwMode="auto">
          <a:xfrm>
            <a:off x="5030788" y="1865314"/>
            <a:ext cx="4572000" cy="377577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3200" b="1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4000" b="1">
                <a:solidFill>
                  <a:srgbClr val="FFEA18"/>
                </a:solidFill>
                <a:latin typeface="Kalaham" charset="0"/>
              </a:rPr>
              <a:t>5</a:t>
            </a:r>
            <a:r>
              <a:rPr lang="en-US" sz="3200" b="1">
                <a:solidFill>
                  <a:srgbClr val="FFEA18"/>
                </a:solidFill>
                <a:latin typeface="Kalaham" charset="0"/>
              </a:rPr>
              <a:t> Gj;jfk;</a:t>
            </a: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fl;lis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>
              <a:solidFill>
                <a:srgbClr val="FFEA18"/>
              </a:solidFill>
              <a:latin typeface="Kosher-Normal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4800" b="1">
                <a:solidFill>
                  <a:srgbClr val="FFEA18"/>
                </a:solidFill>
                <a:latin typeface="Kalaham" charset="0"/>
              </a:rPr>
              <a:t>my;yJ</a:t>
            </a: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Njhuh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osher" charset="0"/>
            </a:endParaRPr>
          </a:p>
        </p:txBody>
      </p:sp>
      <p:sp>
        <p:nvSpPr>
          <p:cNvPr id="806968" name="Text Box 56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06971" name="Rectangle 59"/>
          <p:cNvSpPr>
            <a:spLocks noChangeArrowheads="1"/>
          </p:cNvSpPr>
          <p:nvPr/>
        </p:nvSpPr>
        <p:spPr bwMode="auto">
          <a:xfrm>
            <a:off x="6727829" y="641354"/>
            <a:ext cx="2706688" cy="32312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06972" name="Text Box 60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06973" name="Text Box 61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18</a:t>
            </a:r>
          </a:p>
        </p:txBody>
      </p:sp>
      <p:sp>
        <p:nvSpPr>
          <p:cNvPr id="806977" name="Rectangle 65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6978" name="Rectangle 66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6979" name="Rectangle 67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tupir gLj;Jjy; 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06980" name="Text Box 68"/>
          <p:cNvSpPr txBox="1">
            <a:spLocks noChangeArrowheads="1"/>
          </p:cNvSpPr>
          <p:nvPr/>
        </p:nvSpPr>
        <p:spPr bwMode="auto">
          <a:xfrm>
            <a:off x="5324479" y="6149976"/>
            <a:ext cx="3956050" cy="878738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Mgpuhfk; - 1400 fp.K.</a:t>
            </a:r>
          </a:p>
        </p:txBody>
      </p:sp>
      <p:sp>
        <p:nvSpPr>
          <p:cNvPr id="806981" name="AutoShape 69"/>
          <p:cNvSpPr>
            <a:spLocks noChangeArrowheads="1"/>
          </p:cNvSpPr>
          <p:nvPr/>
        </p:nvSpPr>
        <p:spPr bwMode="auto">
          <a:xfrm>
            <a:off x="5348293" y="6086480"/>
            <a:ext cx="4010025" cy="925513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6982" name="Line 70"/>
          <p:cNvSpPr>
            <a:spLocks noChangeShapeType="1"/>
          </p:cNvSpPr>
          <p:nvPr/>
        </p:nvSpPr>
        <p:spPr bwMode="auto">
          <a:xfrm>
            <a:off x="1600205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83" name="Line 71"/>
          <p:cNvSpPr>
            <a:spLocks noChangeShapeType="1"/>
          </p:cNvSpPr>
          <p:nvPr/>
        </p:nvSpPr>
        <p:spPr bwMode="auto">
          <a:xfrm>
            <a:off x="1604968" y="51181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84" name="Line 72"/>
          <p:cNvSpPr>
            <a:spLocks noChangeShapeType="1"/>
          </p:cNvSpPr>
          <p:nvPr/>
        </p:nvSpPr>
        <p:spPr bwMode="auto">
          <a:xfrm>
            <a:off x="1604968" y="57658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85" name="Line 73"/>
          <p:cNvSpPr>
            <a:spLocks noChangeShapeType="1"/>
          </p:cNvSpPr>
          <p:nvPr/>
        </p:nvSpPr>
        <p:spPr bwMode="auto">
          <a:xfrm>
            <a:off x="1604968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6986" name="Rectangle 74"/>
          <p:cNvSpPr>
            <a:spLocks noChangeArrowheads="1"/>
          </p:cNvSpPr>
          <p:nvPr/>
        </p:nvSpPr>
        <p:spPr bwMode="auto">
          <a:xfrm>
            <a:off x="1552579" y="4573588"/>
            <a:ext cx="2793073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ahj;jpuhfkk;</a:t>
            </a:r>
            <a:endParaRPr lang="en-US" sz="4000">
              <a:latin typeface="Kalaham" charset="0"/>
            </a:endParaRPr>
          </a:p>
        </p:txBody>
      </p:sp>
      <p:sp>
        <p:nvSpPr>
          <p:cNvPr id="806987" name="Rectangle 75"/>
          <p:cNvSpPr>
            <a:spLocks noChangeArrowheads="1"/>
          </p:cNvSpPr>
          <p:nvPr/>
        </p:nvSpPr>
        <p:spPr bwMode="auto">
          <a:xfrm>
            <a:off x="1500188" y="5178426"/>
            <a:ext cx="2990562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Nytpauhfkk;</a:t>
            </a:r>
            <a:endParaRPr lang="en-US" sz="4000">
              <a:latin typeface="Kalaham" charset="0"/>
            </a:endParaRPr>
          </a:p>
        </p:txBody>
      </p:sp>
      <p:sp>
        <p:nvSpPr>
          <p:cNvPr id="806991" name="Text Box 79"/>
          <p:cNvSpPr txBox="1">
            <a:spLocks noChangeArrowheads="1"/>
          </p:cNvSpPr>
          <p:nvPr/>
        </p:nvSpPr>
        <p:spPr bwMode="auto">
          <a:xfrm rot="-5400000">
            <a:off x="-563558" y="3421063"/>
            <a:ext cx="31289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fl;lhis </a:t>
            </a:r>
            <a:r>
              <a:rPr lang="en-US" b="1">
                <a:latin typeface="Arial Black" charset="0"/>
              </a:rPr>
              <a:t>(5)</a:t>
            </a:r>
            <a:endParaRPr lang="en-US" sz="1400">
              <a:latin typeface="Arial Black" charset="0"/>
            </a:endParaRPr>
          </a:p>
        </p:txBody>
      </p:sp>
      <p:grpSp>
        <p:nvGrpSpPr>
          <p:cNvPr id="807005" name="Group 93"/>
          <p:cNvGrpSpPr>
            <a:grpSpLocks/>
          </p:cNvGrpSpPr>
          <p:nvPr/>
        </p:nvGrpSpPr>
        <p:grpSpPr bwMode="auto">
          <a:xfrm>
            <a:off x="3306763" y="341313"/>
            <a:ext cx="1046162" cy="1701800"/>
            <a:chOff x="-925" y="887"/>
            <a:chExt cx="659" cy="1072"/>
          </a:xfrm>
        </p:grpSpPr>
        <p:grpSp>
          <p:nvGrpSpPr>
            <p:cNvPr id="806993" name="Group 81"/>
            <p:cNvGrpSpPr>
              <a:grpSpLocks/>
            </p:cNvGrpSpPr>
            <p:nvPr/>
          </p:nvGrpSpPr>
          <p:grpSpPr bwMode="auto">
            <a:xfrm>
              <a:off x="-860" y="1003"/>
              <a:ext cx="545" cy="956"/>
              <a:chOff x="2140" y="1864"/>
              <a:chExt cx="545" cy="266"/>
            </a:xfrm>
          </p:grpSpPr>
          <p:sp>
            <p:nvSpPr>
              <p:cNvPr id="806994" name="Rectangle 82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6995" name="Text Box 83"/>
              <p:cNvSpPr txBox="1">
                <a:spLocks noChangeArrowheads="1"/>
              </p:cNvSpPr>
              <p:nvPr/>
            </p:nvSpPr>
            <p:spPr bwMode="auto">
              <a:xfrm>
                <a:off x="2140" y="1864"/>
                <a:ext cx="545" cy="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sz="2000">
                    <a:latin typeface="Kalaham" charset="0"/>
                  </a:rPr>
                  <a:t>mc</a:t>
                </a:r>
              </a:p>
            </p:txBody>
          </p:sp>
        </p:grpSp>
        <p:pic>
          <p:nvPicPr>
            <p:cNvPr id="806996" name="Picture 84"/>
            <p:cNvPicPr>
              <a:picLocks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925" y="887"/>
              <a:ext cx="659" cy="6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07006" name="Group 94"/>
          <p:cNvGrpSpPr>
            <a:grpSpLocks/>
          </p:cNvGrpSpPr>
          <p:nvPr/>
        </p:nvGrpSpPr>
        <p:grpSpPr bwMode="auto">
          <a:xfrm>
            <a:off x="3352805" y="6275388"/>
            <a:ext cx="1444625" cy="1257300"/>
            <a:chOff x="-1130" y="3303"/>
            <a:chExt cx="910" cy="792"/>
          </a:xfrm>
        </p:grpSpPr>
        <p:grpSp>
          <p:nvGrpSpPr>
            <p:cNvPr id="806998" name="Group 86"/>
            <p:cNvGrpSpPr>
              <a:grpSpLocks/>
            </p:cNvGrpSpPr>
            <p:nvPr/>
          </p:nvGrpSpPr>
          <p:grpSpPr bwMode="auto">
            <a:xfrm>
              <a:off x="-687" y="3404"/>
              <a:ext cx="183" cy="448"/>
              <a:chOff x="1714" y="2316"/>
              <a:chExt cx="969" cy="951"/>
            </a:xfrm>
          </p:grpSpPr>
          <p:sp>
            <p:nvSpPr>
              <p:cNvPr id="806999" name="Freeform 87" descr="Cork"/>
              <p:cNvSpPr>
                <a:spLocks/>
              </p:cNvSpPr>
              <p:nvPr/>
            </p:nvSpPr>
            <p:spPr bwMode="auto">
              <a:xfrm>
                <a:off x="1745" y="2316"/>
                <a:ext cx="938" cy="761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7000" name="Freeform 88" descr="Cork"/>
              <p:cNvSpPr>
                <a:spLocks/>
              </p:cNvSpPr>
              <p:nvPr/>
            </p:nvSpPr>
            <p:spPr bwMode="auto">
              <a:xfrm>
                <a:off x="1714" y="2506"/>
                <a:ext cx="938" cy="761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6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807001" name="Rectangle 89"/>
            <p:cNvSpPr>
              <a:spLocks noChangeArrowheads="1"/>
            </p:cNvSpPr>
            <p:nvPr/>
          </p:nvSpPr>
          <p:spPr bwMode="auto">
            <a:xfrm>
              <a:off x="-744" y="3679"/>
              <a:ext cx="242" cy="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7002" name="Text Box 90"/>
            <p:cNvSpPr txBox="1">
              <a:spLocks noChangeArrowheads="1"/>
            </p:cNvSpPr>
            <p:nvPr/>
          </p:nvSpPr>
          <p:spPr bwMode="auto">
            <a:xfrm>
              <a:off x="-968" y="3508"/>
              <a:ext cx="545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000">
                  <a:latin typeface="Kalaham" charset="0"/>
                </a:rPr>
                <a:t>Njc</a:t>
              </a:r>
            </a:p>
          </p:txBody>
        </p:sp>
        <p:pic>
          <p:nvPicPr>
            <p:cNvPr id="807003" name="Picture 91"/>
            <p:cNvPicPr>
              <a:picLocks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30" y="3303"/>
              <a:ext cx="910" cy="7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07007" name="Group 95"/>
          <p:cNvGrpSpPr>
            <a:grpSpLocks/>
          </p:cNvGrpSpPr>
          <p:nvPr/>
        </p:nvGrpSpPr>
        <p:grpSpPr bwMode="auto">
          <a:xfrm>
            <a:off x="4538668" y="490538"/>
            <a:ext cx="2314575" cy="1797050"/>
            <a:chOff x="2859" y="309"/>
            <a:chExt cx="1458" cy="1132"/>
          </a:xfrm>
        </p:grpSpPr>
        <p:pic>
          <p:nvPicPr>
            <p:cNvPr id="807008" name="Picture 96" descr="BACKGR~1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07009" name="WordArt 9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06989" name="Rectangle 77"/>
          <p:cNvSpPr>
            <a:spLocks noChangeArrowheads="1"/>
          </p:cNvSpPr>
          <p:nvPr/>
        </p:nvSpPr>
        <p:spPr bwMode="auto">
          <a:xfrm>
            <a:off x="1355728" y="831850"/>
            <a:ext cx="2681289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Mjpahfkk;</a:t>
            </a:r>
            <a:endParaRPr lang="en-US" sz="4000">
              <a:latin typeface="Kalaham" charset="0"/>
            </a:endParaRPr>
          </a:p>
        </p:txBody>
      </p:sp>
      <p:sp>
        <p:nvSpPr>
          <p:cNvPr id="806988" name="Rectangle 76"/>
          <p:cNvSpPr>
            <a:spLocks noChangeArrowheads="1"/>
          </p:cNvSpPr>
          <p:nvPr/>
        </p:nvSpPr>
        <p:spPr bwMode="auto">
          <a:xfrm>
            <a:off x="1762125" y="5902325"/>
            <a:ext cx="2710303" cy="61555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chemeClr val="hlink"/>
                </a:solidFill>
                <a:latin typeface="Kalaham" charset="0"/>
              </a:rPr>
              <a:t>vz;zhfkk;</a:t>
            </a:r>
            <a:endParaRPr lang="en-US" sz="4000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06969" name="Oval 57"/>
          <p:cNvSpPr>
            <a:spLocks noChangeArrowheads="1"/>
          </p:cNvSpPr>
          <p:nvPr/>
        </p:nvSpPr>
        <p:spPr bwMode="auto">
          <a:xfrm>
            <a:off x="1254129" y="5826129"/>
            <a:ext cx="3305176" cy="792163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6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696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808963" name="Rectangle 3"/>
          <p:cNvSpPr>
            <a:spLocks noChangeArrowheads="1"/>
          </p:cNvSpPr>
          <p:nvPr/>
        </p:nvSpPr>
        <p:spPr bwMode="auto">
          <a:xfrm>
            <a:off x="685805" y="455617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8964" name="Line 4"/>
          <p:cNvSpPr>
            <a:spLocks noChangeShapeType="1"/>
          </p:cNvSpPr>
          <p:nvPr/>
        </p:nvSpPr>
        <p:spPr bwMode="auto">
          <a:xfrm flipV="1">
            <a:off x="1304925" y="515942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8970" name="Rectangle 10"/>
          <p:cNvSpPr>
            <a:spLocks noChangeArrowheads="1"/>
          </p:cNvSpPr>
          <p:nvPr/>
        </p:nvSpPr>
        <p:spPr bwMode="auto">
          <a:xfrm>
            <a:off x="3752850" y="3230567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8971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8972" name="Rectangle 12"/>
          <p:cNvSpPr>
            <a:spLocks noChangeArrowheads="1"/>
          </p:cNvSpPr>
          <p:nvPr/>
        </p:nvSpPr>
        <p:spPr bwMode="auto">
          <a:xfrm>
            <a:off x="2838451" y="1450979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8973" name="AutoShape 13"/>
          <p:cNvSpPr>
            <a:spLocks noChangeArrowheads="1"/>
          </p:cNvSpPr>
          <p:nvPr/>
        </p:nvSpPr>
        <p:spPr bwMode="auto">
          <a:xfrm rot="-272443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9005" name="Rectangle 4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09006" name="Picture 4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4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09007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9008" name="Rectangle 48"/>
          <p:cNvSpPr>
            <a:spLocks noChangeArrowheads="1"/>
          </p:cNvSpPr>
          <p:nvPr/>
        </p:nvSpPr>
        <p:spPr bwMode="auto">
          <a:xfrm>
            <a:off x="4999039" y="461968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9013" name="Text Box 53"/>
          <p:cNvSpPr txBox="1">
            <a:spLocks noChangeArrowheads="1"/>
          </p:cNvSpPr>
          <p:nvPr/>
        </p:nvSpPr>
        <p:spPr bwMode="auto">
          <a:xfrm>
            <a:off x="5030788" y="1865317"/>
            <a:ext cx="4572000" cy="38544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3200" b="1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4000" b="1">
                <a:solidFill>
                  <a:srgbClr val="FFEA18"/>
                </a:solidFill>
                <a:latin typeface="Kalaham" charset="0"/>
              </a:rPr>
              <a:t>5 Gj;jfk;</a:t>
            </a:r>
            <a:endParaRPr lang="en-US" sz="20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fl;lis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rgbClr val="FFEA18"/>
                </a:solidFill>
                <a:latin typeface="Kalaham" charset="0"/>
              </a:rPr>
              <a:t>my;yJ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Njhuh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 u="sng">
              <a:solidFill>
                <a:srgbClr val="FFEA18"/>
              </a:solidFill>
              <a:latin typeface="Kalaham" charset="0"/>
            </a:endParaRPr>
          </a:p>
        </p:txBody>
      </p:sp>
      <p:sp>
        <p:nvSpPr>
          <p:cNvPr id="809016" name="Text Box 56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09019" name="Rectangle 59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09020" name="Text Box 60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09021" name="Text Box 61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19</a:t>
            </a:r>
          </a:p>
        </p:txBody>
      </p:sp>
      <p:sp>
        <p:nvSpPr>
          <p:cNvPr id="809025" name="Rectangle 65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09026" name="Rectangle 66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tupir gLj;Jjy; 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09027" name="Text Box 67"/>
          <p:cNvSpPr txBox="1">
            <a:spLocks noChangeArrowheads="1"/>
          </p:cNvSpPr>
          <p:nvPr/>
        </p:nvSpPr>
        <p:spPr bwMode="auto">
          <a:xfrm>
            <a:off x="5357813" y="6251577"/>
            <a:ext cx="3956050" cy="878738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Mgpuhfk; - 1400 fp.K.</a:t>
            </a:r>
          </a:p>
        </p:txBody>
      </p:sp>
      <p:sp>
        <p:nvSpPr>
          <p:cNvPr id="809028" name="AutoShape 68"/>
          <p:cNvSpPr>
            <a:spLocks noChangeArrowheads="1"/>
          </p:cNvSpPr>
          <p:nvPr/>
        </p:nvSpPr>
        <p:spPr bwMode="auto">
          <a:xfrm>
            <a:off x="5348293" y="6086477"/>
            <a:ext cx="4010025" cy="1027113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09029" name="Line 69"/>
          <p:cNvSpPr>
            <a:spLocks noChangeShapeType="1"/>
          </p:cNvSpPr>
          <p:nvPr/>
        </p:nvSpPr>
        <p:spPr bwMode="auto">
          <a:xfrm>
            <a:off x="1600205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9030" name="Line 70"/>
          <p:cNvSpPr>
            <a:spLocks noChangeShapeType="1"/>
          </p:cNvSpPr>
          <p:nvPr/>
        </p:nvSpPr>
        <p:spPr bwMode="auto">
          <a:xfrm>
            <a:off x="1604968" y="51181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9031" name="Line 71"/>
          <p:cNvSpPr>
            <a:spLocks noChangeShapeType="1"/>
          </p:cNvSpPr>
          <p:nvPr/>
        </p:nvSpPr>
        <p:spPr bwMode="auto">
          <a:xfrm>
            <a:off x="1604968" y="57658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9032" name="Line 72"/>
          <p:cNvSpPr>
            <a:spLocks noChangeShapeType="1"/>
          </p:cNvSpPr>
          <p:nvPr/>
        </p:nvSpPr>
        <p:spPr bwMode="auto">
          <a:xfrm>
            <a:off x="1604968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9038" name="Line 78"/>
          <p:cNvSpPr>
            <a:spLocks noChangeShapeType="1"/>
          </p:cNvSpPr>
          <p:nvPr/>
        </p:nvSpPr>
        <p:spPr bwMode="auto">
          <a:xfrm>
            <a:off x="1687517" y="1347788"/>
            <a:ext cx="2625725" cy="1587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09039" name="Rectangle 79"/>
          <p:cNvSpPr>
            <a:spLocks noChangeArrowheads="1"/>
          </p:cNvSpPr>
          <p:nvPr/>
        </p:nvSpPr>
        <p:spPr bwMode="auto">
          <a:xfrm>
            <a:off x="1620838" y="4591051"/>
            <a:ext cx="3189287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>
                <a:latin typeface="Kalaham" charset="0"/>
              </a:rPr>
              <a:t>ahj;jpuhfkk;</a:t>
            </a:r>
          </a:p>
        </p:txBody>
      </p:sp>
      <p:sp>
        <p:nvSpPr>
          <p:cNvPr id="809040" name="Rectangle 80"/>
          <p:cNvSpPr>
            <a:spLocks noChangeArrowheads="1"/>
          </p:cNvSpPr>
          <p:nvPr/>
        </p:nvSpPr>
        <p:spPr bwMode="auto">
          <a:xfrm>
            <a:off x="1584325" y="5229225"/>
            <a:ext cx="3216275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>
                <a:latin typeface="Kalaham" charset="0"/>
              </a:rPr>
              <a:t>Nytpauhfkk;</a:t>
            </a:r>
          </a:p>
        </p:txBody>
      </p:sp>
      <p:sp>
        <p:nvSpPr>
          <p:cNvPr id="809041" name="Rectangle 81"/>
          <p:cNvSpPr>
            <a:spLocks noChangeArrowheads="1"/>
          </p:cNvSpPr>
          <p:nvPr/>
        </p:nvSpPr>
        <p:spPr bwMode="auto">
          <a:xfrm>
            <a:off x="1576388" y="5902325"/>
            <a:ext cx="2876550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vz;zhfkk;</a:t>
            </a:r>
            <a:endParaRPr lang="en-US" sz="4000">
              <a:latin typeface="Kalaham" charset="0"/>
            </a:endParaRPr>
          </a:p>
        </p:txBody>
      </p:sp>
      <p:sp>
        <p:nvSpPr>
          <p:cNvPr id="809043" name="Rectangle 83"/>
          <p:cNvSpPr>
            <a:spLocks noChangeArrowheads="1"/>
          </p:cNvSpPr>
          <p:nvPr/>
        </p:nvSpPr>
        <p:spPr bwMode="auto">
          <a:xfrm>
            <a:off x="1593853" y="6554790"/>
            <a:ext cx="1809750" cy="50577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3200" b="1">
                <a:solidFill>
                  <a:schemeClr val="hlink"/>
                </a:solidFill>
                <a:latin typeface="Kalaham" charset="0"/>
              </a:rPr>
              <a:t>cghfkk;</a:t>
            </a:r>
            <a:endParaRPr lang="en-US" sz="3200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09044" name="Text Box 84"/>
          <p:cNvSpPr txBox="1">
            <a:spLocks noChangeArrowheads="1"/>
          </p:cNvSpPr>
          <p:nvPr/>
        </p:nvSpPr>
        <p:spPr bwMode="auto">
          <a:xfrm rot="-5400000">
            <a:off x="-563558" y="3421063"/>
            <a:ext cx="31289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fl;lis</a:t>
            </a:r>
            <a:r>
              <a:rPr lang="en-US" b="1">
                <a:latin typeface="Arial Black" charset="0"/>
              </a:rPr>
              <a:t> (5)</a:t>
            </a:r>
            <a:endParaRPr lang="en-US" sz="1400">
              <a:latin typeface="Arial Black" charset="0"/>
            </a:endParaRPr>
          </a:p>
        </p:txBody>
      </p:sp>
      <p:grpSp>
        <p:nvGrpSpPr>
          <p:cNvPr id="809058" name="Group 98"/>
          <p:cNvGrpSpPr>
            <a:grpSpLocks/>
          </p:cNvGrpSpPr>
          <p:nvPr/>
        </p:nvGrpSpPr>
        <p:grpSpPr bwMode="auto">
          <a:xfrm>
            <a:off x="3255968" y="238125"/>
            <a:ext cx="1298575" cy="2084388"/>
            <a:chOff x="-1170" y="288"/>
            <a:chExt cx="818" cy="1313"/>
          </a:xfrm>
        </p:grpSpPr>
        <p:grpSp>
          <p:nvGrpSpPr>
            <p:cNvPr id="809046" name="Group 86"/>
            <p:cNvGrpSpPr>
              <a:grpSpLocks/>
            </p:cNvGrpSpPr>
            <p:nvPr/>
          </p:nvGrpSpPr>
          <p:grpSpPr bwMode="auto">
            <a:xfrm>
              <a:off x="-1030" y="502"/>
              <a:ext cx="545" cy="1099"/>
              <a:chOff x="2140" y="1864"/>
              <a:chExt cx="545" cy="266"/>
            </a:xfrm>
          </p:grpSpPr>
          <p:sp>
            <p:nvSpPr>
              <p:cNvPr id="809047" name="Rectangle 87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048" name="Text Box 88"/>
              <p:cNvSpPr txBox="1">
                <a:spLocks noChangeArrowheads="1"/>
              </p:cNvSpPr>
              <p:nvPr/>
            </p:nvSpPr>
            <p:spPr bwMode="auto">
              <a:xfrm>
                <a:off x="2140" y="1864"/>
                <a:ext cx="545" cy="6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sz="1800">
                    <a:latin typeface="Kalaham" charset="0"/>
                  </a:rPr>
                  <a:t>Mc</a:t>
                </a:r>
              </a:p>
            </p:txBody>
          </p:sp>
        </p:grpSp>
        <p:pic>
          <p:nvPicPr>
            <p:cNvPr id="809049" name="Picture 89"/>
            <p:cNvPicPr>
              <a:picLocks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70" y="288"/>
              <a:ext cx="818" cy="7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09060" name="Group 100"/>
          <p:cNvGrpSpPr>
            <a:grpSpLocks/>
          </p:cNvGrpSpPr>
          <p:nvPr/>
        </p:nvGrpSpPr>
        <p:grpSpPr bwMode="auto">
          <a:xfrm>
            <a:off x="4538668" y="490538"/>
            <a:ext cx="2314575" cy="1797050"/>
            <a:chOff x="2859" y="309"/>
            <a:chExt cx="1458" cy="1132"/>
          </a:xfrm>
        </p:grpSpPr>
        <p:pic>
          <p:nvPicPr>
            <p:cNvPr id="809061" name="Picture 101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09062" name="WordArt 102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09042" name="Rectangle 82"/>
          <p:cNvSpPr>
            <a:spLocks noChangeArrowheads="1"/>
          </p:cNvSpPr>
          <p:nvPr/>
        </p:nvSpPr>
        <p:spPr bwMode="auto">
          <a:xfrm>
            <a:off x="1371600" y="781050"/>
            <a:ext cx="256627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Mjpahfkk;</a:t>
            </a:r>
            <a:endParaRPr lang="en-US" sz="4000">
              <a:latin typeface="Kalaham" charset="0"/>
            </a:endParaRPr>
          </a:p>
        </p:txBody>
      </p:sp>
      <p:grpSp>
        <p:nvGrpSpPr>
          <p:cNvPr id="809063" name="Group 103"/>
          <p:cNvGrpSpPr>
            <a:grpSpLocks/>
          </p:cNvGrpSpPr>
          <p:nvPr/>
        </p:nvGrpSpPr>
        <p:grpSpPr bwMode="auto">
          <a:xfrm>
            <a:off x="3352805" y="6275388"/>
            <a:ext cx="1444625" cy="1257300"/>
            <a:chOff x="-1130" y="3303"/>
            <a:chExt cx="910" cy="792"/>
          </a:xfrm>
        </p:grpSpPr>
        <p:grpSp>
          <p:nvGrpSpPr>
            <p:cNvPr id="809064" name="Group 104"/>
            <p:cNvGrpSpPr>
              <a:grpSpLocks/>
            </p:cNvGrpSpPr>
            <p:nvPr/>
          </p:nvGrpSpPr>
          <p:grpSpPr bwMode="auto">
            <a:xfrm>
              <a:off x="-687" y="3404"/>
              <a:ext cx="183" cy="448"/>
              <a:chOff x="1714" y="2316"/>
              <a:chExt cx="969" cy="951"/>
            </a:xfrm>
          </p:grpSpPr>
          <p:sp>
            <p:nvSpPr>
              <p:cNvPr id="809065" name="Freeform 105" descr="Cork"/>
              <p:cNvSpPr>
                <a:spLocks/>
              </p:cNvSpPr>
              <p:nvPr/>
            </p:nvSpPr>
            <p:spPr bwMode="auto">
              <a:xfrm>
                <a:off x="1745" y="2316"/>
                <a:ext cx="938" cy="761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7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09066" name="Freeform 106" descr="Cork"/>
              <p:cNvSpPr>
                <a:spLocks/>
              </p:cNvSpPr>
              <p:nvPr/>
            </p:nvSpPr>
            <p:spPr bwMode="auto">
              <a:xfrm>
                <a:off x="1714" y="2506"/>
                <a:ext cx="938" cy="761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7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809067" name="Rectangle 107"/>
            <p:cNvSpPr>
              <a:spLocks noChangeArrowheads="1"/>
            </p:cNvSpPr>
            <p:nvPr/>
          </p:nvSpPr>
          <p:spPr bwMode="auto">
            <a:xfrm>
              <a:off x="-744" y="3679"/>
              <a:ext cx="242" cy="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068" name="Text Box 108"/>
            <p:cNvSpPr txBox="1">
              <a:spLocks noChangeArrowheads="1"/>
            </p:cNvSpPr>
            <p:nvPr/>
          </p:nvSpPr>
          <p:spPr bwMode="auto">
            <a:xfrm>
              <a:off x="-968" y="3508"/>
              <a:ext cx="545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2000">
                  <a:latin typeface="Kalaham" charset="0"/>
                </a:rPr>
                <a:t>Njc</a:t>
              </a:r>
            </a:p>
          </p:txBody>
        </p:sp>
        <p:pic>
          <p:nvPicPr>
            <p:cNvPr id="809069" name="Picture 109"/>
            <p:cNvPicPr>
              <a:picLocks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30" y="3303"/>
              <a:ext cx="910" cy="7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809017" name="Oval 57"/>
          <p:cNvSpPr>
            <a:spLocks noChangeArrowheads="1"/>
          </p:cNvSpPr>
          <p:nvPr/>
        </p:nvSpPr>
        <p:spPr bwMode="auto">
          <a:xfrm>
            <a:off x="1254129" y="6411914"/>
            <a:ext cx="3305176" cy="792161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9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570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1">
            <a:gsLst>
              <a:gs pos="0">
                <a:srgbClr val="023CCC">
                  <a:gamma/>
                  <a:shade val="0"/>
                  <a:invGamma/>
                </a:srgbClr>
              </a:gs>
              <a:gs pos="50000">
                <a:srgbClr val="023CCC"/>
              </a:gs>
              <a:gs pos="100000">
                <a:srgbClr val="023CCC">
                  <a:gamma/>
                  <a:shade val="0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61571" name="Rectangle 3"/>
          <p:cNvSpPr>
            <a:spLocks noChangeArrowheads="1"/>
          </p:cNvSpPr>
          <p:nvPr/>
        </p:nvSpPr>
        <p:spPr bwMode="auto">
          <a:xfrm>
            <a:off x="-1152525" y="1389064"/>
            <a:ext cx="8658225" cy="639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07763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61572" name="Text Box 4"/>
          <p:cNvSpPr txBox="1">
            <a:spLocks noChangeArrowheads="1"/>
          </p:cNvSpPr>
          <p:nvPr/>
        </p:nvSpPr>
        <p:spPr bwMode="auto">
          <a:xfrm>
            <a:off x="9007149" y="7326498"/>
            <a:ext cx="375306" cy="279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35" tIns="50917" rIns="101835" bIns="50917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100" b="1">
                <a:solidFill>
                  <a:srgbClr val="FFFFFF"/>
                </a:solidFill>
                <a:latin typeface="Comic Sans MS" charset="0"/>
              </a:rPr>
              <a:t>02</a:t>
            </a:r>
            <a:endParaRPr lang="en-US" sz="1600">
              <a:solidFill>
                <a:srgbClr val="FFFFFF"/>
              </a:solidFill>
              <a:latin typeface="Comic Sans MS" charset="0"/>
            </a:endParaRPr>
          </a:p>
        </p:txBody>
      </p:sp>
      <p:sp>
        <p:nvSpPr>
          <p:cNvPr id="1261573" name="Text Box 5"/>
          <p:cNvSpPr txBox="1">
            <a:spLocks noChangeArrowheads="1"/>
          </p:cNvSpPr>
          <p:nvPr/>
        </p:nvSpPr>
        <p:spPr bwMode="auto">
          <a:xfrm>
            <a:off x="517548" y="7418616"/>
            <a:ext cx="1027073" cy="2567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1835" tIns="50917" rIns="101835" bIns="50917" anchor="ctr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261574" name="Rectangle 6"/>
          <p:cNvSpPr>
            <a:spLocks noChangeArrowheads="1"/>
          </p:cNvSpPr>
          <p:nvPr/>
        </p:nvSpPr>
        <p:spPr bwMode="auto">
          <a:xfrm>
            <a:off x="-1190621" y="1379538"/>
            <a:ext cx="8658225" cy="6392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07763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61575" name="Rectangle 7"/>
          <p:cNvSpPr>
            <a:spLocks noChangeArrowheads="1"/>
          </p:cNvSpPr>
          <p:nvPr/>
        </p:nvSpPr>
        <p:spPr bwMode="auto">
          <a:xfrm>
            <a:off x="762004" y="704852"/>
            <a:ext cx="8894763" cy="6704013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61576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0717" y="693742"/>
            <a:ext cx="8639175" cy="6402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40161" dir="1106097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61577" name="Rectangle 9"/>
          <p:cNvSpPr>
            <a:spLocks noChangeArrowheads="1"/>
          </p:cNvSpPr>
          <p:nvPr/>
        </p:nvSpPr>
        <p:spPr bwMode="auto">
          <a:xfrm>
            <a:off x="657225" y="698500"/>
            <a:ext cx="8656638" cy="6391275"/>
          </a:xfrm>
          <a:prstGeom prst="rect">
            <a:avLst/>
          </a:prstGeom>
          <a:noFill/>
          <a:ln w="190500">
            <a:solidFill>
              <a:srgbClr val="790015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107763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61578" name="Picture 1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58853" y="779465"/>
            <a:ext cx="8248650" cy="6229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40161" dir="1106097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261579" name="Picture 11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2163" y="779463"/>
            <a:ext cx="8462962" cy="6246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40161" dir="1106097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61580" name="Rectangle 12"/>
          <p:cNvSpPr>
            <a:spLocks noChangeArrowheads="1"/>
          </p:cNvSpPr>
          <p:nvPr/>
        </p:nvSpPr>
        <p:spPr bwMode="auto">
          <a:xfrm>
            <a:off x="731839" y="736600"/>
            <a:ext cx="8534400" cy="6324600"/>
          </a:xfrm>
          <a:prstGeom prst="rect">
            <a:avLst/>
          </a:prstGeom>
          <a:solidFill>
            <a:srgbClr val="080808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261581" name="Group 13"/>
          <p:cNvGrpSpPr>
            <a:grpSpLocks/>
          </p:cNvGrpSpPr>
          <p:nvPr/>
        </p:nvGrpSpPr>
        <p:grpSpPr bwMode="auto">
          <a:xfrm>
            <a:off x="1101729" y="2157417"/>
            <a:ext cx="7756525" cy="2733425"/>
            <a:chOff x="631" y="1199"/>
            <a:chExt cx="4442" cy="1520"/>
          </a:xfrm>
        </p:grpSpPr>
        <p:sp>
          <p:nvSpPr>
            <p:cNvPr id="1261582" name="Text Box 14"/>
            <p:cNvSpPr txBox="1">
              <a:spLocks noChangeArrowheads="1"/>
            </p:cNvSpPr>
            <p:nvPr/>
          </p:nvSpPr>
          <p:spPr bwMode="auto">
            <a:xfrm>
              <a:off x="631" y="1199"/>
              <a:ext cx="4442" cy="152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6700" b="1" i="1">
                  <a:solidFill>
                    <a:srgbClr val="FFFC1E"/>
                  </a:solidFill>
                  <a:latin typeface="Kalaham" charset="0"/>
                </a:rPr>
                <a:t>  Ntjhfkk;</a:t>
              </a:r>
              <a:r>
                <a:rPr lang="en-US" sz="6700" b="1" i="1">
                  <a:solidFill>
                    <a:srgbClr val="FFFC1E"/>
                  </a:solidFill>
                  <a:latin typeface="Arial" charset="0"/>
                </a:rPr>
                <a:t>…</a:t>
              </a:r>
            </a:p>
            <a:p>
              <a:pPr algn="ctr">
                <a:spcBef>
                  <a:spcPct val="50000"/>
                </a:spcBef>
              </a:pPr>
              <a:r>
                <a:rPr lang="en-US" sz="6700" b="1" i="1">
                  <a:solidFill>
                    <a:srgbClr val="FFFC1E"/>
                  </a:solidFill>
                  <a:latin typeface="Kalaham" charset="0"/>
                </a:rPr>
                <a:t>Muk;gk;</a:t>
              </a:r>
              <a:endParaRPr lang="en-US" sz="6700" b="1" i="1" baseline="100000">
                <a:solidFill>
                  <a:srgbClr val="27FC31"/>
                </a:solidFill>
                <a:latin typeface="Kalaham" charset="0"/>
              </a:endParaRPr>
            </a:p>
          </p:txBody>
        </p:sp>
        <p:sp>
          <p:nvSpPr>
            <p:cNvPr id="1261583" name="Text Box 15"/>
            <p:cNvSpPr txBox="1">
              <a:spLocks noChangeArrowheads="1"/>
            </p:cNvSpPr>
            <p:nvPr/>
          </p:nvSpPr>
          <p:spPr bwMode="auto">
            <a:xfrm>
              <a:off x="4343" y="1872"/>
              <a:ext cx="118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01882" tIns="50941" rIns="101882" bIns="50941" anchor="ctr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US" sz="2200" b="1" i="1">
                <a:solidFill>
                  <a:srgbClr val="FFFC1E"/>
                </a:solidFill>
                <a:latin typeface="Arial" charset="0"/>
              </a:endParaRPr>
            </a:p>
          </p:txBody>
        </p:sp>
      </p:grpSp>
      <p:grpSp>
        <p:nvGrpSpPr>
          <p:cNvPr id="1261585" name="Group 17"/>
          <p:cNvGrpSpPr>
            <a:grpSpLocks/>
          </p:cNvGrpSpPr>
          <p:nvPr/>
        </p:nvGrpSpPr>
        <p:grpSpPr bwMode="auto">
          <a:xfrm>
            <a:off x="1066800" y="4634141"/>
            <a:ext cx="7727950" cy="2054747"/>
            <a:chOff x="611" y="2566"/>
            <a:chExt cx="4425" cy="1153"/>
          </a:xfrm>
        </p:grpSpPr>
        <p:sp>
          <p:nvSpPr>
            <p:cNvPr id="1261586" name="Text Box 18"/>
            <p:cNvSpPr txBox="1">
              <a:spLocks noChangeArrowheads="1"/>
            </p:cNvSpPr>
            <p:nvPr/>
          </p:nvSpPr>
          <p:spPr bwMode="auto">
            <a:xfrm>
              <a:off x="2325" y="2566"/>
              <a:ext cx="987" cy="379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1882" tIns="50941" rIns="101882" bIns="50941" anchor="ctr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3600" b="1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Kalaham" charset="0"/>
                </a:rPr>
                <a:t>ghfk; 7</a:t>
              </a:r>
              <a:endParaRPr lang="en-US" sz="3600" b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Arial" charset="0"/>
              </a:endParaRPr>
            </a:p>
          </p:txBody>
        </p:sp>
        <p:sp>
          <p:nvSpPr>
            <p:cNvPr id="1261587" name="Text Box 19"/>
            <p:cNvSpPr txBox="1">
              <a:spLocks noChangeArrowheads="1"/>
            </p:cNvSpPr>
            <p:nvPr/>
          </p:nvSpPr>
          <p:spPr bwMode="auto">
            <a:xfrm>
              <a:off x="611" y="2929"/>
              <a:ext cx="4425" cy="79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chemeClr val="tx1">
                  <a:alpha val="74998"/>
                </a:schemeClr>
              </a:outerShdw>
            </a:effectLst>
          </p:spPr>
          <p:txBody>
            <a:bodyPr lIns="101882" tIns="50941" rIns="101882" bIns="50941" anchor="ctr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4100" b="1" i="1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Kalaham" charset="0"/>
                </a:rPr>
                <a:t>Gj;jfj;ij tupir gLj;Jjy; : </a:t>
              </a:r>
              <a:r>
                <a:rPr lang="ja-JP" altLang="en-US" sz="4100" b="1" i="1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/>
                </a:rPr>
                <a:t>“</a:t>
              </a:r>
              <a:r>
                <a:rPr lang="en-US" sz="4100" b="1" i="1">
                  <a:solidFill>
                    <a:schemeClr val="accent2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Kalaham" charset="0"/>
                </a:rPr>
                <a:t>gioa Vw;ghL</a:t>
              </a:r>
              <a:r>
                <a:rPr lang="ja-JP" altLang="en-US" sz="4100" b="1" i="1">
                  <a:solidFill>
                    <a:schemeClr val="bg1"/>
                  </a:solidFill>
                  <a:effectLst>
                    <a:outerShdw blurRad="38100" dist="38100" dir="2700000" algn="tl">
                      <a:srgbClr val="DDDDDD"/>
                    </a:outerShdw>
                  </a:effectLst>
                  <a:latin typeface="Arial"/>
                </a:rPr>
                <a:t>”</a:t>
              </a:r>
              <a:endParaRPr lang="en-US" sz="3700" b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Kalaham" charset="0"/>
              </a:endParaRPr>
            </a:p>
          </p:txBody>
        </p:sp>
      </p:grpSp>
      <p:sp>
        <p:nvSpPr>
          <p:cNvPr id="1261588" name="Rectangle 20"/>
          <p:cNvSpPr>
            <a:spLocks noChangeArrowheads="1"/>
          </p:cNvSpPr>
          <p:nvPr/>
        </p:nvSpPr>
        <p:spPr bwMode="auto">
          <a:xfrm>
            <a:off x="8465768" y="7324912"/>
            <a:ext cx="730997" cy="27903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01835" tIns="50917" rIns="101835" bIns="50917" anchor="ctr">
            <a:spAutoFit/>
          </a:bodyPr>
          <a:lstStyle/>
          <a:p>
            <a:pPr algn="ctr" defTabSz="1018699"/>
            <a:r>
              <a:rPr lang="en-US" sz="1100" b="1">
                <a:solidFill>
                  <a:schemeClr val="bg1"/>
                </a:solidFill>
                <a:effectLst>
                  <a:outerShdw blurRad="38100" dist="38100" dir="2700000" algn="tl">
                    <a:srgbClr val="DDDDDD"/>
                  </a:outerShdw>
                </a:effectLst>
              </a:rPr>
              <a:t>9.6.07.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61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61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1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261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1261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158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10" name="Rectangle 2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811011" name="Rectangle 3"/>
          <p:cNvSpPr>
            <a:spLocks noChangeArrowheads="1"/>
          </p:cNvSpPr>
          <p:nvPr/>
        </p:nvSpPr>
        <p:spPr bwMode="auto">
          <a:xfrm>
            <a:off x="685805" y="455617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12" name="Line 4"/>
          <p:cNvSpPr>
            <a:spLocks noChangeShapeType="1"/>
          </p:cNvSpPr>
          <p:nvPr/>
        </p:nvSpPr>
        <p:spPr bwMode="auto">
          <a:xfrm flipV="1">
            <a:off x="1304925" y="515942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13" name="Line 5"/>
          <p:cNvSpPr>
            <a:spLocks noChangeShapeType="1"/>
          </p:cNvSpPr>
          <p:nvPr/>
        </p:nvSpPr>
        <p:spPr bwMode="auto">
          <a:xfrm>
            <a:off x="1600205" y="1330325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18" name="Rectangle 10"/>
          <p:cNvSpPr>
            <a:spLocks noChangeArrowheads="1"/>
          </p:cNvSpPr>
          <p:nvPr/>
        </p:nvSpPr>
        <p:spPr bwMode="auto">
          <a:xfrm>
            <a:off x="3752850" y="3230567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19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20" name="Rectangle 12"/>
          <p:cNvSpPr>
            <a:spLocks noChangeArrowheads="1"/>
          </p:cNvSpPr>
          <p:nvPr/>
        </p:nvSpPr>
        <p:spPr bwMode="auto">
          <a:xfrm>
            <a:off x="2838451" y="1450979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21" name="AutoShape 13"/>
          <p:cNvSpPr>
            <a:spLocks noChangeArrowheads="1"/>
          </p:cNvSpPr>
          <p:nvPr/>
        </p:nvSpPr>
        <p:spPr bwMode="auto">
          <a:xfrm rot="-272443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11053" name="Rectangle 4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11054" name="Picture 4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4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1055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11056" name="Rectangle 48"/>
          <p:cNvSpPr>
            <a:spLocks noChangeArrowheads="1"/>
          </p:cNvSpPr>
          <p:nvPr/>
        </p:nvSpPr>
        <p:spPr bwMode="auto">
          <a:xfrm>
            <a:off x="4999039" y="461968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11061" name="Text Box 53"/>
          <p:cNvSpPr txBox="1">
            <a:spLocks noChangeArrowheads="1"/>
          </p:cNvSpPr>
          <p:nvPr/>
        </p:nvSpPr>
        <p:spPr bwMode="auto">
          <a:xfrm>
            <a:off x="5030788" y="1865317"/>
            <a:ext cx="4572000" cy="385440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3200" b="1">
              <a:solidFill>
                <a:srgbClr val="FFEA18"/>
              </a:solidFill>
              <a:latin typeface="Helvetica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en-US" sz="4000" b="1">
                <a:solidFill>
                  <a:srgbClr val="FFEA18"/>
                </a:solidFill>
                <a:latin typeface="Kalaham" charset="0"/>
              </a:rPr>
              <a:t>5</a:t>
            </a:r>
            <a:r>
              <a:rPr lang="en-US" sz="3200" b="1">
                <a:solidFill>
                  <a:srgbClr val="FFEA18"/>
                </a:solidFill>
                <a:latin typeface="Kalaham" charset="0"/>
              </a:rPr>
              <a:t> Gj;jfk;</a:t>
            </a:r>
            <a:endParaRPr lang="en-US" sz="20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fl;lis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b="1">
                <a:solidFill>
                  <a:srgbClr val="FFEA18"/>
                </a:solidFill>
                <a:latin typeface="Kalaham" charset="0"/>
              </a:rPr>
              <a:t>my;yJ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800" b="1">
                <a:solidFill>
                  <a:srgbClr val="FFEA18"/>
                </a:solidFill>
                <a:latin typeface="Kalaham" charset="0"/>
              </a:rPr>
              <a:t>Njhuh</a:t>
            </a:r>
            <a:r>
              <a:rPr lang="ja-JP" altLang="en-US" sz="4800" b="1">
                <a:solidFill>
                  <a:srgbClr val="FFEA18"/>
                </a:solidFill>
                <a:latin typeface="Arial"/>
              </a:rPr>
              <a:t>”</a:t>
            </a:r>
            <a:endParaRPr lang="en-US" sz="4800" b="1">
              <a:solidFill>
                <a:srgbClr val="FFEA18"/>
              </a:solidFill>
              <a:latin typeface="Kalaham" charset="0"/>
            </a:endParaRPr>
          </a:p>
        </p:txBody>
      </p:sp>
      <p:sp>
        <p:nvSpPr>
          <p:cNvPr id="811065" name="Text Box 57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11068" name="Rectangle 60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11069" name="Text Box 61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11070" name="Text Box 62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20</a:t>
            </a:r>
          </a:p>
        </p:txBody>
      </p:sp>
      <p:sp>
        <p:nvSpPr>
          <p:cNvPr id="811076" name="Rectangle 68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11077" name="Rectangle 69"/>
          <p:cNvSpPr>
            <a:spLocks noChangeArrowheads="1"/>
          </p:cNvSpPr>
          <p:nvPr/>
        </p:nvSpPr>
        <p:spPr bwMode="auto">
          <a:xfrm>
            <a:off x="6289680" y="584200"/>
            <a:ext cx="3571875" cy="123656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tupir gLj;Jjy; :                         gioa Vw;ghL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11078" name="Text Box 70"/>
          <p:cNvSpPr txBox="1">
            <a:spLocks noChangeArrowheads="1"/>
          </p:cNvSpPr>
          <p:nvPr/>
        </p:nvSpPr>
        <p:spPr bwMode="auto">
          <a:xfrm>
            <a:off x="5357813" y="6099179"/>
            <a:ext cx="3956050" cy="878738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Mgpuhfk; - 1400 fp.K</a:t>
            </a:r>
            <a:r>
              <a:rPr lang="en-US" sz="2000" b="1">
                <a:solidFill>
                  <a:schemeClr val="bg1"/>
                </a:solidFill>
                <a:latin typeface="Helvetica" charset="0"/>
              </a:rPr>
              <a:t>.</a:t>
            </a:r>
          </a:p>
        </p:txBody>
      </p:sp>
      <p:sp>
        <p:nvSpPr>
          <p:cNvPr id="811079" name="AutoShape 71"/>
          <p:cNvSpPr>
            <a:spLocks noChangeArrowheads="1"/>
          </p:cNvSpPr>
          <p:nvPr/>
        </p:nvSpPr>
        <p:spPr bwMode="auto">
          <a:xfrm>
            <a:off x="5348293" y="6086477"/>
            <a:ext cx="4010025" cy="993775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11080" name="Line 72"/>
          <p:cNvSpPr>
            <a:spLocks noChangeShapeType="1"/>
          </p:cNvSpPr>
          <p:nvPr/>
        </p:nvSpPr>
        <p:spPr bwMode="auto">
          <a:xfrm>
            <a:off x="1600205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81" name="Line 73"/>
          <p:cNvSpPr>
            <a:spLocks noChangeShapeType="1"/>
          </p:cNvSpPr>
          <p:nvPr/>
        </p:nvSpPr>
        <p:spPr bwMode="auto">
          <a:xfrm>
            <a:off x="1604968" y="51181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82" name="Line 74"/>
          <p:cNvSpPr>
            <a:spLocks noChangeShapeType="1"/>
          </p:cNvSpPr>
          <p:nvPr/>
        </p:nvSpPr>
        <p:spPr bwMode="auto">
          <a:xfrm>
            <a:off x="1604968" y="57658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83" name="Line 75"/>
          <p:cNvSpPr>
            <a:spLocks noChangeShapeType="1"/>
          </p:cNvSpPr>
          <p:nvPr/>
        </p:nvSpPr>
        <p:spPr bwMode="auto">
          <a:xfrm>
            <a:off x="1604968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1089" name="Rectangle 81"/>
          <p:cNvSpPr>
            <a:spLocks noChangeArrowheads="1"/>
          </p:cNvSpPr>
          <p:nvPr/>
        </p:nvSpPr>
        <p:spPr bwMode="auto">
          <a:xfrm>
            <a:off x="1620843" y="4591051"/>
            <a:ext cx="3201987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ahj;jpuhfkk;</a:t>
            </a:r>
            <a:endParaRPr lang="en-US" sz="4000">
              <a:latin typeface="Kalaham" charset="0"/>
            </a:endParaRPr>
          </a:p>
        </p:txBody>
      </p:sp>
      <p:sp>
        <p:nvSpPr>
          <p:cNvPr id="811090" name="Rectangle 82"/>
          <p:cNvSpPr>
            <a:spLocks noChangeArrowheads="1"/>
          </p:cNvSpPr>
          <p:nvPr/>
        </p:nvSpPr>
        <p:spPr bwMode="auto">
          <a:xfrm>
            <a:off x="1500189" y="5229225"/>
            <a:ext cx="3309937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Nytpauhfkk;</a:t>
            </a:r>
            <a:endParaRPr lang="en-US" sz="4000">
              <a:latin typeface="Kalaham" charset="0"/>
            </a:endParaRPr>
          </a:p>
        </p:txBody>
      </p:sp>
      <p:sp>
        <p:nvSpPr>
          <p:cNvPr id="811091" name="Rectangle 83"/>
          <p:cNvSpPr>
            <a:spLocks noChangeArrowheads="1"/>
          </p:cNvSpPr>
          <p:nvPr/>
        </p:nvSpPr>
        <p:spPr bwMode="auto">
          <a:xfrm>
            <a:off x="1609730" y="5902325"/>
            <a:ext cx="2843213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vz;zhfkk;</a:t>
            </a:r>
            <a:endParaRPr lang="en-US" sz="4000">
              <a:latin typeface="Kalaham" charset="0"/>
            </a:endParaRPr>
          </a:p>
        </p:txBody>
      </p:sp>
      <p:sp>
        <p:nvSpPr>
          <p:cNvPr id="811092" name="Rectangle 84"/>
          <p:cNvSpPr>
            <a:spLocks noChangeArrowheads="1"/>
          </p:cNvSpPr>
          <p:nvPr/>
        </p:nvSpPr>
        <p:spPr bwMode="auto">
          <a:xfrm>
            <a:off x="1404938" y="763589"/>
            <a:ext cx="256627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Mjpahfkk;</a:t>
            </a:r>
            <a:endParaRPr lang="en-US" sz="4000">
              <a:latin typeface="Kalaham" charset="0"/>
            </a:endParaRPr>
          </a:p>
        </p:txBody>
      </p:sp>
      <p:sp>
        <p:nvSpPr>
          <p:cNvPr id="811093" name="Rectangle 85"/>
          <p:cNvSpPr>
            <a:spLocks noChangeArrowheads="1"/>
          </p:cNvSpPr>
          <p:nvPr/>
        </p:nvSpPr>
        <p:spPr bwMode="auto">
          <a:xfrm>
            <a:off x="1612900" y="6554790"/>
            <a:ext cx="1766888" cy="505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3200" b="1">
                <a:solidFill>
                  <a:srgbClr val="000000"/>
                </a:solidFill>
                <a:latin typeface="Kalaham" charset="0"/>
              </a:rPr>
              <a:t>cghfkk;</a:t>
            </a:r>
            <a:endParaRPr lang="en-US" sz="3200">
              <a:latin typeface="Kalaham" charset="0"/>
            </a:endParaRPr>
          </a:p>
        </p:txBody>
      </p:sp>
      <p:sp>
        <p:nvSpPr>
          <p:cNvPr id="811094" name="Text Box 86"/>
          <p:cNvSpPr txBox="1">
            <a:spLocks noChangeArrowheads="1"/>
          </p:cNvSpPr>
          <p:nvPr/>
        </p:nvSpPr>
        <p:spPr bwMode="auto">
          <a:xfrm rot="-5400000">
            <a:off x="-565149" y="3421067"/>
            <a:ext cx="3128962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fl;lis</a:t>
            </a:r>
            <a:r>
              <a:rPr lang="en-US" b="1">
                <a:latin typeface="Arial Black" charset="0"/>
              </a:rPr>
              <a:t>(5)</a:t>
            </a:r>
            <a:endParaRPr lang="en-US" sz="1400">
              <a:latin typeface="Arial Black" charset="0"/>
            </a:endParaRPr>
          </a:p>
        </p:txBody>
      </p:sp>
      <p:grpSp>
        <p:nvGrpSpPr>
          <p:cNvPr id="811108" name="Group 100"/>
          <p:cNvGrpSpPr>
            <a:grpSpLocks/>
          </p:cNvGrpSpPr>
          <p:nvPr/>
        </p:nvGrpSpPr>
        <p:grpSpPr bwMode="auto">
          <a:xfrm>
            <a:off x="3376613" y="236540"/>
            <a:ext cx="1077912" cy="1284287"/>
            <a:chOff x="-1052" y="1179"/>
            <a:chExt cx="679" cy="809"/>
          </a:xfrm>
        </p:grpSpPr>
        <p:grpSp>
          <p:nvGrpSpPr>
            <p:cNvPr id="811096" name="Group 88"/>
            <p:cNvGrpSpPr>
              <a:grpSpLocks/>
            </p:cNvGrpSpPr>
            <p:nvPr/>
          </p:nvGrpSpPr>
          <p:grpSpPr bwMode="auto">
            <a:xfrm>
              <a:off x="-987" y="1386"/>
              <a:ext cx="545" cy="367"/>
              <a:chOff x="2140" y="1864"/>
              <a:chExt cx="545" cy="266"/>
            </a:xfrm>
          </p:grpSpPr>
          <p:sp>
            <p:nvSpPr>
              <p:cNvPr id="811097" name="Rectangle 89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1098" name="Text Box 90"/>
              <p:cNvSpPr txBox="1">
                <a:spLocks noChangeArrowheads="1"/>
              </p:cNvSpPr>
              <p:nvPr/>
            </p:nvSpPr>
            <p:spPr bwMode="auto">
              <a:xfrm>
                <a:off x="2140" y="1864"/>
                <a:ext cx="545" cy="17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sz="1800">
                    <a:latin typeface="Kalaham" charset="0"/>
                  </a:rPr>
                  <a:t>Mc</a:t>
                </a:r>
              </a:p>
            </p:txBody>
          </p:sp>
        </p:grpSp>
        <p:pic>
          <p:nvPicPr>
            <p:cNvPr id="811099" name="Picture 91"/>
            <p:cNvPicPr>
              <a:picLocks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052" y="1179"/>
              <a:ext cx="679" cy="8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11110" name="Group 102"/>
          <p:cNvGrpSpPr>
            <a:grpSpLocks/>
          </p:cNvGrpSpPr>
          <p:nvPr/>
        </p:nvGrpSpPr>
        <p:grpSpPr bwMode="auto">
          <a:xfrm>
            <a:off x="4386267" y="490538"/>
            <a:ext cx="2314575" cy="1797050"/>
            <a:chOff x="2859" y="309"/>
            <a:chExt cx="1458" cy="1132"/>
          </a:xfrm>
        </p:grpSpPr>
        <p:pic>
          <p:nvPicPr>
            <p:cNvPr id="811111" name="Picture 103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11112" name="WordArt 10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811109" name="Group 101"/>
          <p:cNvGrpSpPr>
            <a:grpSpLocks/>
          </p:cNvGrpSpPr>
          <p:nvPr/>
        </p:nvGrpSpPr>
        <p:grpSpPr bwMode="auto">
          <a:xfrm>
            <a:off x="3538542" y="6145212"/>
            <a:ext cx="1139826" cy="1171574"/>
            <a:chOff x="-1067" y="2620"/>
            <a:chExt cx="718" cy="738"/>
          </a:xfrm>
        </p:grpSpPr>
        <p:grpSp>
          <p:nvGrpSpPr>
            <p:cNvPr id="811101" name="Group 93"/>
            <p:cNvGrpSpPr>
              <a:grpSpLocks/>
            </p:cNvGrpSpPr>
            <p:nvPr/>
          </p:nvGrpSpPr>
          <p:grpSpPr bwMode="auto">
            <a:xfrm>
              <a:off x="-677" y="2722"/>
              <a:ext cx="183" cy="482"/>
              <a:chOff x="1714" y="2316"/>
              <a:chExt cx="969" cy="742"/>
            </a:xfrm>
          </p:grpSpPr>
          <p:sp>
            <p:nvSpPr>
              <p:cNvPr id="811102" name="Freeform 94" descr="Cork"/>
              <p:cNvSpPr>
                <a:spLocks/>
              </p:cNvSpPr>
              <p:nvPr/>
            </p:nvSpPr>
            <p:spPr bwMode="auto">
              <a:xfrm>
                <a:off x="1745" y="2316"/>
                <a:ext cx="938" cy="552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7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1103" name="Freeform 95" descr="Cork"/>
              <p:cNvSpPr>
                <a:spLocks/>
              </p:cNvSpPr>
              <p:nvPr/>
            </p:nvSpPr>
            <p:spPr bwMode="auto">
              <a:xfrm>
                <a:off x="1714" y="2506"/>
                <a:ext cx="938" cy="552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7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811104" name="Rectangle 96"/>
            <p:cNvSpPr>
              <a:spLocks noChangeArrowheads="1"/>
            </p:cNvSpPr>
            <p:nvPr/>
          </p:nvSpPr>
          <p:spPr bwMode="auto">
            <a:xfrm>
              <a:off x="-734" y="2996"/>
              <a:ext cx="242" cy="2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5" name="Text Box 97"/>
            <p:cNvSpPr txBox="1">
              <a:spLocks noChangeArrowheads="1"/>
            </p:cNvSpPr>
            <p:nvPr/>
          </p:nvSpPr>
          <p:spPr bwMode="auto">
            <a:xfrm>
              <a:off x="-958" y="2825"/>
              <a:ext cx="545" cy="2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800">
                  <a:latin typeface="Kalaham" charset="0"/>
                </a:rPr>
                <a:t>Njc</a:t>
              </a:r>
            </a:p>
          </p:txBody>
        </p:sp>
        <p:pic>
          <p:nvPicPr>
            <p:cNvPr id="811106" name="Picture 98"/>
            <p:cNvPicPr>
              <a:picLocks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067" y="2620"/>
              <a:ext cx="718" cy="7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sp>
        <p:nvSpPr>
          <p:cNvPr id="811066" name="Rectangle 58"/>
          <p:cNvSpPr>
            <a:spLocks noChangeArrowheads="1"/>
          </p:cNvSpPr>
          <p:nvPr/>
        </p:nvSpPr>
        <p:spPr bwMode="auto">
          <a:xfrm>
            <a:off x="519113" y="288925"/>
            <a:ext cx="4256087" cy="7145338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 b="1">
              <a:solidFill>
                <a:schemeClr val="hlink"/>
              </a:solidFill>
            </a:endParaRP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81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1066" grpId="0" animBg="1" autoUpdateAnimBg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Rectangle 2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813059" name="Rectangle 3"/>
          <p:cNvSpPr>
            <a:spLocks noChangeArrowheads="1"/>
          </p:cNvSpPr>
          <p:nvPr/>
        </p:nvSpPr>
        <p:spPr bwMode="auto">
          <a:xfrm>
            <a:off x="685805" y="455617"/>
            <a:ext cx="3922713" cy="6815137"/>
          </a:xfrm>
          <a:prstGeom prst="rect">
            <a:avLst/>
          </a:prstGeom>
          <a:noFill/>
          <a:ln w="1174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060" name="Line 4"/>
          <p:cNvSpPr>
            <a:spLocks noChangeShapeType="1"/>
          </p:cNvSpPr>
          <p:nvPr/>
        </p:nvSpPr>
        <p:spPr bwMode="auto">
          <a:xfrm flipV="1">
            <a:off x="1304925" y="515942"/>
            <a:ext cx="1588" cy="6715125"/>
          </a:xfrm>
          <a:prstGeom prst="line">
            <a:avLst/>
          </a:prstGeom>
          <a:noFill/>
          <a:ln w="1174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064" name="Line 8"/>
          <p:cNvSpPr>
            <a:spLocks noChangeShapeType="1"/>
          </p:cNvSpPr>
          <p:nvPr/>
        </p:nvSpPr>
        <p:spPr bwMode="auto">
          <a:xfrm>
            <a:off x="1600205" y="64389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066" name="Rectangle 10"/>
          <p:cNvSpPr>
            <a:spLocks noChangeArrowheads="1"/>
          </p:cNvSpPr>
          <p:nvPr/>
        </p:nvSpPr>
        <p:spPr bwMode="auto">
          <a:xfrm>
            <a:off x="3752850" y="3230567"/>
            <a:ext cx="384175" cy="1508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067" name="Rectangle 11"/>
          <p:cNvSpPr>
            <a:spLocks noChangeArrowheads="1"/>
          </p:cNvSpPr>
          <p:nvPr/>
        </p:nvSpPr>
        <p:spPr bwMode="auto">
          <a:xfrm>
            <a:off x="2860675" y="1481139"/>
            <a:ext cx="311150" cy="257175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068" name="Rectangle 12"/>
          <p:cNvSpPr>
            <a:spLocks noChangeArrowheads="1"/>
          </p:cNvSpPr>
          <p:nvPr/>
        </p:nvSpPr>
        <p:spPr bwMode="auto">
          <a:xfrm>
            <a:off x="2838451" y="1450979"/>
            <a:ext cx="354013" cy="2622550"/>
          </a:xfrm>
          <a:prstGeom prst="rect">
            <a:avLst/>
          </a:prstGeom>
          <a:noFill/>
          <a:ln w="587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069" name="AutoShape 13"/>
          <p:cNvSpPr>
            <a:spLocks noChangeArrowheads="1"/>
          </p:cNvSpPr>
          <p:nvPr/>
        </p:nvSpPr>
        <p:spPr bwMode="auto">
          <a:xfrm rot="-2724430">
            <a:off x="2705893" y="3733007"/>
            <a:ext cx="590551" cy="601662"/>
          </a:xfrm>
          <a:prstGeom prst="rtTriangle">
            <a:avLst/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13101" name="Rectangle 4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13102" name="Picture 4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79988" y="444504"/>
            <a:ext cx="4713287" cy="6815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3103" name="Rectangle 47"/>
          <p:cNvSpPr>
            <a:spLocks noChangeArrowheads="1"/>
          </p:cNvSpPr>
          <p:nvPr/>
        </p:nvSpPr>
        <p:spPr bwMode="auto">
          <a:xfrm>
            <a:off x="5008563" y="433388"/>
            <a:ext cx="4692650" cy="6769100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813140" name="Group 84"/>
          <p:cNvGrpSpPr>
            <a:grpSpLocks/>
          </p:cNvGrpSpPr>
          <p:nvPr/>
        </p:nvGrpSpPr>
        <p:grpSpPr bwMode="auto">
          <a:xfrm>
            <a:off x="6024567" y="1873250"/>
            <a:ext cx="2693987" cy="3125788"/>
            <a:chOff x="1084" y="711"/>
            <a:chExt cx="2950" cy="2769"/>
          </a:xfrm>
        </p:grpSpPr>
        <p:grpSp>
          <p:nvGrpSpPr>
            <p:cNvPr id="813141" name="Group 85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3142" name="Group 86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143" name="Freeform 87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13144" name="Freeform 88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13145" name="Picture 89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146" name="Freeform 90"/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47" name="Freeform 91"/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48" name="Freeform 92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49" name="Freeform 93"/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50" name="Freeform 94"/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3104" name="Rectangle 48"/>
          <p:cNvSpPr>
            <a:spLocks noChangeArrowheads="1"/>
          </p:cNvSpPr>
          <p:nvPr/>
        </p:nvSpPr>
        <p:spPr bwMode="auto">
          <a:xfrm>
            <a:off x="4999039" y="461968"/>
            <a:ext cx="4694237" cy="68087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13118" name="Text Box 62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813162" name="Group 106"/>
          <p:cNvGrpSpPr>
            <a:grpSpLocks/>
          </p:cNvGrpSpPr>
          <p:nvPr/>
        </p:nvGrpSpPr>
        <p:grpSpPr bwMode="auto">
          <a:xfrm>
            <a:off x="6024567" y="4395792"/>
            <a:ext cx="2693987" cy="3125787"/>
            <a:chOff x="1084" y="711"/>
            <a:chExt cx="2950" cy="2769"/>
          </a:xfrm>
        </p:grpSpPr>
        <p:grpSp>
          <p:nvGrpSpPr>
            <p:cNvPr id="813163" name="Group 107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13164" name="Group 108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13165" name="Freeform 109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13166" name="Freeform 110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5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13167" name="Picture 111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13168" name="Freeform 112"/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69" name="Freeform 113"/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70" name="Freeform 114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71" name="Freeform 115"/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172" name="Freeform 116"/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3173" name="Text Box 117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13174" name="Text Box 118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21</a:t>
            </a:r>
          </a:p>
        </p:txBody>
      </p:sp>
      <p:sp>
        <p:nvSpPr>
          <p:cNvPr id="813175" name="Rectangle 119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13177" name="Text Box 121"/>
          <p:cNvSpPr txBox="1">
            <a:spLocks noChangeArrowheads="1"/>
          </p:cNvSpPr>
          <p:nvPr/>
        </p:nvSpPr>
        <p:spPr bwMode="auto">
          <a:xfrm>
            <a:off x="9578975" y="727392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3</a:t>
            </a:r>
          </a:p>
        </p:txBody>
      </p:sp>
      <p:sp>
        <p:nvSpPr>
          <p:cNvPr id="813178" name="Rectangle 122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tupir gLj;Jjy; 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13180" name="Line 124"/>
          <p:cNvSpPr>
            <a:spLocks noChangeShapeType="1"/>
          </p:cNvSpPr>
          <p:nvPr/>
        </p:nvSpPr>
        <p:spPr bwMode="auto">
          <a:xfrm>
            <a:off x="1600205" y="1308104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181" name="Line 125"/>
          <p:cNvSpPr>
            <a:spLocks noChangeShapeType="1"/>
          </p:cNvSpPr>
          <p:nvPr/>
        </p:nvSpPr>
        <p:spPr bwMode="auto">
          <a:xfrm>
            <a:off x="1604968" y="51181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182" name="Line 126"/>
          <p:cNvSpPr>
            <a:spLocks noChangeShapeType="1"/>
          </p:cNvSpPr>
          <p:nvPr/>
        </p:nvSpPr>
        <p:spPr bwMode="auto">
          <a:xfrm>
            <a:off x="1604968" y="5765802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185" name="Line 129"/>
          <p:cNvSpPr>
            <a:spLocks noChangeShapeType="1"/>
          </p:cNvSpPr>
          <p:nvPr/>
        </p:nvSpPr>
        <p:spPr bwMode="auto">
          <a:xfrm>
            <a:off x="1604968" y="6997700"/>
            <a:ext cx="2625725" cy="1588"/>
          </a:xfrm>
          <a:prstGeom prst="line">
            <a:avLst/>
          </a:prstGeom>
          <a:noFill/>
          <a:ln w="301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13186" name="Rectangle 130"/>
          <p:cNvSpPr>
            <a:spLocks noChangeArrowheads="1"/>
          </p:cNvSpPr>
          <p:nvPr/>
        </p:nvSpPr>
        <p:spPr bwMode="auto">
          <a:xfrm>
            <a:off x="1536704" y="4573588"/>
            <a:ext cx="2793073" cy="627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ahj;jpuhfkk;</a:t>
            </a:r>
            <a:endParaRPr lang="en-US" sz="4000">
              <a:latin typeface="Kalaham" charset="0"/>
            </a:endParaRPr>
          </a:p>
        </p:txBody>
      </p:sp>
      <p:sp>
        <p:nvSpPr>
          <p:cNvPr id="813187" name="Rectangle 131"/>
          <p:cNvSpPr>
            <a:spLocks noChangeArrowheads="1"/>
          </p:cNvSpPr>
          <p:nvPr/>
        </p:nvSpPr>
        <p:spPr bwMode="auto">
          <a:xfrm>
            <a:off x="1482725" y="5127625"/>
            <a:ext cx="301252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Kalaham" charset="0"/>
              </a:rPr>
              <a:t>Nytpauhfkk;</a:t>
            </a:r>
          </a:p>
        </p:txBody>
      </p:sp>
      <p:sp>
        <p:nvSpPr>
          <p:cNvPr id="813188" name="Rectangle 132"/>
          <p:cNvSpPr>
            <a:spLocks noChangeArrowheads="1"/>
          </p:cNvSpPr>
          <p:nvPr/>
        </p:nvSpPr>
        <p:spPr bwMode="auto">
          <a:xfrm>
            <a:off x="1558929" y="5783264"/>
            <a:ext cx="271030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 b="1">
                <a:solidFill>
                  <a:srgbClr val="000000"/>
                </a:solidFill>
                <a:latin typeface="Kalaham" charset="0"/>
              </a:rPr>
              <a:t>vz;zhfkk;</a:t>
            </a:r>
            <a:endParaRPr lang="en-US" sz="4000">
              <a:latin typeface="Kalaham" charset="0"/>
            </a:endParaRPr>
          </a:p>
        </p:txBody>
      </p:sp>
      <p:sp>
        <p:nvSpPr>
          <p:cNvPr id="813190" name="Rectangle 134"/>
          <p:cNvSpPr>
            <a:spLocks noChangeArrowheads="1"/>
          </p:cNvSpPr>
          <p:nvPr/>
        </p:nvSpPr>
        <p:spPr bwMode="auto">
          <a:xfrm>
            <a:off x="1697042" y="6554790"/>
            <a:ext cx="1665287" cy="5057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3200" b="1">
                <a:solidFill>
                  <a:srgbClr val="000000"/>
                </a:solidFill>
                <a:latin typeface="Kalaham" charset="0"/>
              </a:rPr>
              <a:t>cghfkk;</a:t>
            </a:r>
            <a:endParaRPr lang="en-US" sz="3200">
              <a:latin typeface="Kalaham" charset="0"/>
            </a:endParaRPr>
          </a:p>
        </p:txBody>
      </p:sp>
      <p:sp>
        <p:nvSpPr>
          <p:cNvPr id="813192" name="Text Box 136"/>
          <p:cNvSpPr txBox="1">
            <a:spLocks noChangeArrowheads="1"/>
          </p:cNvSpPr>
          <p:nvPr/>
        </p:nvSpPr>
        <p:spPr bwMode="auto">
          <a:xfrm rot="-5400000">
            <a:off x="-563558" y="3421063"/>
            <a:ext cx="312896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fl;lis</a:t>
            </a:r>
            <a:r>
              <a:rPr lang="en-US" b="1">
                <a:latin typeface="Arial Black" charset="0"/>
              </a:rPr>
              <a:t> (5)</a:t>
            </a:r>
            <a:endParaRPr lang="en-US" sz="1400">
              <a:latin typeface="Arial Black" charset="0"/>
            </a:endParaRPr>
          </a:p>
        </p:txBody>
      </p:sp>
      <p:grpSp>
        <p:nvGrpSpPr>
          <p:cNvPr id="813216" name="Group 160"/>
          <p:cNvGrpSpPr>
            <a:grpSpLocks/>
          </p:cNvGrpSpPr>
          <p:nvPr/>
        </p:nvGrpSpPr>
        <p:grpSpPr bwMode="auto">
          <a:xfrm>
            <a:off x="3741738" y="6226174"/>
            <a:ext cx="971550" cy="1141412"/>
            <a:chOff x="-1014" y="2790"/>
            <a:chExt cx="612" cy="719"/>
          </a:xfrm>
        </p:grpSpPr>
        <p:grpSp>
          <p:nvGrpSpPr>
            <p:cNvPr id="813199" name="Group 143"/>
            <p:cNvGrpSpPr>
              <a:grpSpLocks/>
            </p:cNvGrpSpPr>
            <p:nvPr/>
          </p:nvGrpSpPr>
          <p:grpSpPr bwMode="auto">
            <a:xfrm>
              <a:off x="-698" y="2886"/>
              <a:ext cx="183" cy="497"/>
              <a:chOff x="1714" y="2316"/>
              <a:chExt cx="969" cy="683"/>
            </a:xfrm>
          </p:grpSpPr>
          <p:sp>
            <p:nvSpPr>
              <p:cNvPr id="813200" name="Freeform 144" descr="Cork"/>
              <p:cNvSpPr>
                <a:spLocks/>
              </p:cNvSpPr>
              <p:nvPr/>
            </p:nvSpPr>
            <p:spPr bwMode="auto">
              <a:xfrm>
                <a:off x="1745" y="2316"/>
                <a:ext cx="938" cy="493"/>
              </a:xfrm>
              <a:custGeom>
                <a:avLst/>
                <a:gdLst>
                  <a:gd name="T0" fmla="*/ 8 w 592"/>
                  <a:gd name="T1" fmla="*/ 90 h 90"/>
                  <a:gd name="T2" fmla="*/ 22 w 592"/>
                  <a:gd name="T3" fmla="*/ 44 h 90"/>
                  <a:gd name="T4" fmla="*/ 34 w 592"/>
                  <a:gd name="T5" fmla="*/ 36 h 90"/>
                  <a:gd name="T6" fmla="*/ 46 w 592"/>
                  <a:gd name="T7" fmla="*/ 32 h 90"/>
                  <a:gd name="T8" fmla="*/ 112 w 592"/>
                  <a:gd name="T9" fmla="*/ 34 h 90"/>
                  <a:gd name="T10" fmla="*/ 152 w 592"/>
                  <a:gd name="T11" fmla="*/ 40 h 90"/>
                  <a:gd name="T12" fmla="*/ 170 w 592"/>
                  <a:gd name="T13" fmla="*/ 46 h 90"/>
                  <a:gd name="T14" fmla="*/ 238 w 592"/>
                  <a:gd name="T15" fmla="*/ 52 h 90"/>
                  <a:gd name="T16" fmla="*/ 338 w 592"/>
                  <a:gd name="T17" fmla="*/ 44 h 90"/>
                  <a:gd name="T18" fmla="*/ 472 w 592"/>
                  <a:gd name="T19" fmla="*/ 16 h 90"/>
                  <a:gd name="T20" fmla="*/ 520 w 592"/>
                  <a:gd name="T21" fmla="*/ 0 h 90"/>
                  <a:gd name="T22" fmla="*/ 572 w 592"/>
                  <a:gd name="T23" fmla="*/ 2 h 90"/>
                  <a:gd name="T24" fmla="*/ 590 w 592"/>
                  <a:gd name="T25" fmla="*/ 30 h 90"/>
                  <a:gd name="T26" fmla="*/ 592 w 592"/>
                  <a:gd name="T27" fmla="*/ 36 h 90"/>
                  <a:gd name="T28" fmla="*/ 582 w 592"/>
                  <a:gd name="T29" fmla="*/ 60 h 90"/>
                  <a:gd name="T30" fmla="*/ 584 w 592"/>
                  <a:gd name="T31" fmla="*/ 6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2" h="90">
                    <a:moveTo>
                      <a:pt x="8" y="90"/>
                    </a:moveTo>
                    <a:cubicBezTo>
                      <a:pt x="0" y="78"/>
                      <a:pt x="10" y="51"/>
                      <a:pt x="22" y="44"/>
                    </a:cubicBezTo>
                    <a:cubicBezTo>
                      <a:pt x="27" y="35"/>
                      <a:pt x="23" y="39"/>
                      <a:pt x="34" y="36"/>
                    </a:cubicBezTo>
                    <a:cubicBezTo>
                      <a:pt x="38" y="34"/>
                      <a:pt x="46" y="32"/>
                      <a:pt x="46" y="32"/>
                    </a:cubicBezTo>
                    <a:cubicBezTo>
                      <a:pt x="72" y="33"/>
                      <a:pt x="84" y="35"/>
                      <a:pt x="112" y="34"/>
                    </a:cubicBezTo>
                    <a:cubicBezTo>
                      <a:pt x="125" y="35"/>
                      <a:pt x="138" y="38"/>
                      <a:pt x="152" y="40"/>
                    </a:cubicBezTo>
                    <a:cubicBezTo>
                      <a:pt x="158" y="42"/>
                      <a:pt x="170" y="46"/>
                      <a:pt x="170" y="46"/>
                    </a:cubicBezTo>
                    <a:cubicBezTo>
                      <a:pt x="192" y="42"/>
                      <a:pt x="215" y="46"/>
                      <a:pt x="238" y="52"/>
                    </a:cubicBezTo>
                    <a:cubicBezTo>
                      <a:pt x="271" y="50"/>
                      <a:pt x="304" y="47"/>
                      <a:pt x="338" y="44"/>
                    </a:cubicBezTo>
                    <a:cubicBezTo>
                      <a:pt x="381" y="33"/>
                      <a:pt x="427" y="24"/>
                      <a:pt x="472" y="16"/>
                    </a:cubicBezTo>
                    <a:cubicBezTo>
                      <a:pt x="488" y="12"/>
                      <a:pt x="503" y="4"/>
                      <a:pt x="520" y="0"/>
                    </a:cubicBezTo>
                    <a:cubicBezTo>
                      <a:pt x="537" y="0"/>
                      <a:pt x="554" y="0"/>
                      <a:pt x="572" y="2"/>
                    </a:cubicBezTo>
                    <a:cubicBezTo>
                      <a:pt x="582" y="3"/>
                      <a:pt x="587" y="21"/>
                      <a:pt x="590" y="30"/>
                    </a:cubicBezTo>
                    <a:cubicBezTo>
                      <a:pt x="590" y="32"/>
                      <a:pt x="592" y="36"/>
                      <a:pt x="592" y="36"/>
                    </a:cubicBezTo>
                    <a:cubicBezTo>
                      <a:pt x="588" y="45"/>
                      <a:pt x="589" y="52"/>
                      <a:pt x="582" y="60"/>
                    </a:cubicBezTo>
                    <a:cubicBezTo>
                      <a:pt x="579" y="67"/>
                      <a:pt x="577" y="66"/>
                      <a:pt x="584" y="66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813201" name="Freeform 145" descr="Cork"/>
              <p:cNvSpPr>
                <a:spLocks/>
              </p:cNvSpPr>
              <p:nvPr/>
            </p:nvSpPr>
            <p:spPr bwMode="auto">
              <a:xfrm>
                <a:off x="1714" y="2506"/>
                <a:ext cx="938" cy="493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5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813202" name="Rectangle 146"/>
            <p:cNvSpPr>
              <a:spLocks noChangeArrowheads="1"/>
            </p:cNvSpPr>
            <p:nvPr/>
          </p:nvSpPr>
          <p:spPr bwMode="auto">
            <a:xfrm>
              <a:off x="-755" y="3156"/>
              <a:ext cx="242" cy="30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3203" name="Text Box 147"/>
            <p:cNvSpPr txBox="1">
              <a:spLocks noChangeArrowheads="1"/>
            </p:cNvSpPr>
            <p:nvPr/>
          </p:nvSpPr>
          <p:spPr bwMode="auto">
            <a:xfrm>
              <a:off x="-979" y="2985"/>
              <a:ext cx="545" cy="2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800">
                  <a:latin typeface="Kalaham" charset="0"/>
                </a:rPr>
                <a:t>Njc</a:t>
              </a:r>
            </a:p>
          </p:txBody>
        </p:sp>
        <p:pic>
          <p:nvPicPr>
            <p:cNvPr id="813204" name="Picture 148"/>
            <p:cNvPicPr>
              <a:picLocks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014" y="2790"/>
              <a:ext cx="612" cy="71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13217" name="Group 161"/>
          <p:cNvGrpSpPr>
            <a:grpSpLocks/>
          </p:cNvGrpSpPr>
          <p:nvPr/>
        </p:nvGrpSpPr>
        <p:grpSpPr bwMode="auto">
          <a:xfrm>
            <a:off x="3424242" y="271467"/>
            <a:ext cx="1146175" cy="1111250"/>
            <a:chOff x="-1160" y="970"/>
            <a:chExt cx="722" cy="700"/>
          </a:xfrm>
        </p:grpSpPr>
        <p:grpSp>
          <p:nvGrpSpPr>
            <p:cNvPr id="813194" name="Group 138"/>
            <p:cNvGrpSpPr>
              <a:grpSpLocks/>
            </p:cNvGrpSpPr>
            <p:nvPr/>
          </p:nvGrpSpPr>
          <p:grpSpPr bwMode="auto">
            <a:xfrm>
              <a:off x="-1042" y="1111"/>
              <a:ext cx="545" cy="420"/>
              <a:chOff x="2140" y="1864"/>
              <a:chExt cx="545" cy="266"/>
            </a:xfrm>
          </p:grpSpPr>
          <p:sp>
            <p:nvSpPr>
              <p:cNvPr id="813195" name="Rectangle 139"/>
              <p:cNvSpPr>
                <a:spLocks noChangeArrowheads="1"/>
              </p:cNvSpPr>
              <p:nvPr/>
            </p:nvSpPr>
            <p:spPr bwMode="auto">
              <a:xfrm>
                <a:off x="2364" y="2035"/>
                <a:ext cx="242" cy="9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3196" name="Text Box 140"/>
              <p:cNvSpPr txBox="1">
                <a:spLocks noChangeArrowheads="1"/>
              </p:cNvSpPr>
              <p:nvPr/>
            </p:nvSpPr>
            <p:spPr bwMode="auto">
              <a:xfrm>
                <a:off x="2140" y="1864"/>
                <a:ext cx="545" cy="1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53882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101882" tIns="50941" rIns="101882" bIns="50941">
                <a:spAutoFit/>
              </a:bodyPr>
              <a:lstStyle>
                <a:lvl1pPr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1pPr>
                <a:lvl2pPr marL="509588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2pPr>
                <a:lvl3pPr marL="1019175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3pPr>
                <a:lvl4pPr marL="1528763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4pPr>
                <a:lvl5pPr marL="2038350" algn="l" defTabSz="1019175"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5pPr>
                <a:lvl6pPr marL="24955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6pPr>
                <a:lvl7pPr marL="29527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7pPr>
                <a:lvl8pPr marL="34099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8pPr>
                <a:lvl9pPr marL="3867150" defTabSz="10191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" charset="0"/>
                    <a:ea typeface="ＭＳ Ｐゴシック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sz="1800">
                    <a:latin typeface="Kalaham" charset="0"/>
                  </a:rPr>
                  <a:t>Mc</a:t>
                </a:r>
              </a:p>
            </p:txBody>
          </p:sp>
        </p:grpSp>
        <p:pic>
          <p:nvPicPr>
            <p:cNvPr id="813197" name="Picture 141"/>
            <p:cNvPicPr>
              <a:picLocks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160" y="970"/>
              <a:ext cx="722" cy="7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E844A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pic>
      </p:grpSp>
      <p:grpSp>
        <p:nvGrpSpPr>
          <p:cNvPr id="813215" name="Group 159"/>
          <p:cNvGrpSpPr>
            <a:grpSpLocks/>
          </p:cNvGrpSpPr>
          <p:nvPr/>
        </p:nvGrpSpPr>
        <p:grpSpPr bwMode="auto">
          <a:xfrm>
            <a:off x="4635506" y="4408497"/>
            <a:ext cx="4137029" cy="2193925"/>
            <a:chOff x="2920" y="2777"/>
            <a:chExt cx="2606" cy="1382"/>
          </a:xfrm>
        </p:grpSpPr>
        <p:sp>
          <p:nvSpPr>
            <p:cNvPr id="813110" name="Rectangle 54"/>
            <p:cNvSpPr>
              <a:spLocks noChangeArrowheads="1"/>
            </p:cNvSpPr>
            <p:nvPr/>
          </p:nvSpPr>
          <p:spPr bwMode="auto">
            <a:xfrm>
              <a:off x="3721" y="2777"/>
              <a:ext cx="1805" cy="1382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endParaRPr lang="en-US" sz="3600" b="1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endParaRPr lang="en-US" sz="3600" b="1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r>
                <a:rPr lang="en-US" sz="3600" b="1">
                  <a:solidFill>
                    <a:srgbClr val="66FFFF"/>
                  </a:solidFill>
                  <a:latin typeface="Kalaham" charset="0"/>
                </a:rPr>
                <a:t>Njrj;jpd;</a:t>
              </a:r>
            </a:p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r>
                <a:rPr lang="en-US" sz="3600" b="1">
                  <a:solidFill>
                    <a:srgbClr val="66FFFF"/>
                  </a:solidFill>
                  <a:latin typeface="Kalaham" charset="0"/>
                </a:rPr>
                <a:t>cld;gbf;if</a:t>
              </a:r>
              <a:endParaRPr lang="en-US" sz="2500" b="1">
                <a:solidFill>
                  <a:srgbClr val="66FFFF"/>
                </a:solidFill>
                <a:latin typeface="Kalaham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r>
                <a:rPr lang="en-US" sz="2500" b="1">
                  <a:solidFill>
                    <a:schemeClr val="bg1"/>
                  </a:solidFill>
                  <a:latin typeface="Kalaham" charset="0"/>
                </a:rPr>
                <a:t>cghf</a:t>
              </a:r>
              <a:r>
                <a:rPr lang="en-US" sz="2500" b="1">
                  <a:solidFill>
                    <a:schemeClr val="bg1"/>
                  </a:solidFill>
                  <a:latin typeface="Helvetica" charset="0"/>
                </a:rPr>
                <a:t> 30: 1-10</a:t>
              </a:r>
              <a:endParaRPr lang="en-US" sz="2500" b="1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813120" name="AutoShape 64"/>
            <p:cNvSpPr>
              <a:spLocks noChangeArrowheads="1"/>
            </p:cNvSpPr>
            <p:nvPr/>
          </p:nvSpPr>
          <p:spPr bwMode="auto">
            <a:xfrm rot="-1349921">
              <a:off x="2920" y="3739"/>
              <a:ext cx="895" cy="355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3119" name="Oval 63"/>
          <p:cNvSpPr>
            <a:spLocks noChangeArrowheads="1"/>
          </p:cNvSpPr>
          <p:nvPr/>
        </p:nvSpPr>
        <p:spPr bwMode="auto">
          <a:xfrm>
            <a:off x="3590929" y="6175380"/>
            <a:ext cx="1090613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400">
              <a:latin typeface="Helvetica" charset="0"/>
            </a:endParaRPr>
          </a:p>
        </p:txBody>
      </p:sp>
      <p:grpSp>
        <p:nvGrpSpPr>
          <p:cNvPr id="813218" name="Group 162"/>
          <p:cNvGrpSpPr>
            <a:grpSpLocks/>
          </p:cNvGrpSpPr>
          <p:nvPr/>
        </p:nvGrpSpPr>
        <p:grpSpPr bwMode="auto">
          <a:xfrm>
            <a:off x="4538668" y="490538"/>
            <a:ext cx="2314575" cy="1797050"/>
            <a:chOff x="2859" y="309"/>
            <a:chExt cx="1458" cy="1132"/>
          </a:xfrm>
        </p:grpSpPr>
        <p:pic>
          <p:nvPicPr>
            <p:cNvPr id="813219" name="Picture 163" descr="BACKGR~1"/>
            <p:cNvPicPr>
              <a:picLocks noChangeAspect="1" noChangeArrowheads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13220" name="WordArt 16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813213" name="Group 157"/>
          <p:cNvGrpSpPr>
            <a:grpSpLocks/>
          </p:cNvGrpSpPr>
          <p:nvPr/>
        </p:nvGrpSpPr>
        <p:grpSpPr bwMode="auto">
          <a:xfrm>
            <a:off x="3884613" y="1681163"/>
            <a:ext cx="5124450" cy="2439987"/>
            <a:chOff x="2447" y="1059"/>
            <a:chExt cx="3228" cy="1537"/>
          </a:xfrm>
        </p:grpSpPr>
        <p:sp>
          <p:nvSpPr>
            <p:cNvPr id="813112" name="Rectangle 56"/>
            <p:cNvSpPr>
              <a:spLocks noChangeArrowheads="1"/>
            </p:cNvSpPr>
            <p:nvPr/>
          </p:nvSpPr>
          <p:spPr bwMode="auto">
            <a:xfrm>
              <a:off x="3612" y="1199"/>
              <a:ext cx="2063" cy="1397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endParaRPr lang="en-US" sz="3600" b="1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endParaRPr lang="en-US" sz="3600" b="1">
                <a:solidFill>
                  <a:srgbClr val="66FFFF"/>
                </a:solidFill>
                <a:latin typeface="Helvetica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r>
                <a:rPr lang="en-US" sz="3600" b="1">
                  <a:solidFill>
                    <a:srgbClr val="66FFFF"/>
                  </a:solidFill>
                  <a:latin typeface="Kalaham" charset="0"/>
                </a:rPr>
                <a:t>Mgpufhkpd;</a:t>
              </a:r>
            </a:p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r>
                <a:rPr lang="en-US" sz="3600" b="1">
                  <a:solidFill>
                    <a:srgbClr val="66FFFF"/>
                  </a:solidFill>
                  <a:latin typeface="Kalaham" charset="0"/>
                </a:rPr>
                <a:t>cld;gbf;if</a:t>
              </a:r>
              <a:endParaRPr lang="en-US" sz="2500" b="1">
                <a:solidFill>
                  <a:srgbClr val="66FFFF"/>
                </a:solidFill>
                <a:latin typeface="Kalaham" charset="0"/>
              </a:endParaRPr>
            </a:p>
            <a:p>
              <a:pPr algn="ctr">
                <a:lnSpc>
                  <a:spcPct val="40000"/>
                </a:lnSpc>
                <a:spcBef>
                  <a:spcPct val="50000"/>
                </a:spcBef>
              </a:pPr>
              <a:r>
                <a:rPr lang="en-US" sz="2500" b="1">
                  <a:solidFill>
                    <a:schemeClr val="bg1"/>
                  </a:solidFill>
                  <a:latin typeface="Kalaham" charset="0"/>
                </a:rPr>
                <a:t>Mjpah</a:t>
              </a:r>
              <a:r>
                <a:rPr lang="en-US" sz="2500" b="1">
                  <a:solidFill>
                    <a:schemeClr val="bg1"/>
                  </a:solidFill>
                  <a:latin typeface="Helvetica" charset="0"/>
                </a:rPr>
                <a:t> 12: 1-3</a:t>
              </a:r>
              <a:endParaRPr lang="en-US" sz="2500" b="1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813209" name="AutoShape 153"/>
            <p:cNvSpPr>
              <a:spLocks noChangeArrowheads="1"/>
            </p:cNvSpPr>
            <p:nvPr/>
          </p:nvSpPr>
          <p:spPr bwMode="auto">
            <a:xfrm rot="2558072">
              <a:off x="2447" y="1059"/>
              <a:ext cx="1539" cy="355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1320" dir="3080412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</p:grpSp>
      <p:sp>
        <p:nvSpPr>
          <p:cNvPr id="813189" name="Rectangle 133"/>
          <p:cNvSpPr>
            <a:spLocks noChangeArrowheads="1"/>
          </p:cNvSpPr>
          <p:nvPr/>
        </p:nvSpPr>
        <p:spPr bwMode="auto">
          <a:xfrm>
            <a:off x="1422404" y="763589"/>
            <a:ext cx="256627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000">
                <a:latin typeface="Kalaham" charset="0"/>
              </a:rPr>
              <a:t>Mjpahfkk;</a:t>
            </a:r>
          </a:p>
        </p:txBody>
      </p:sp>
      <p:sp>
        <p:nvSpPr>
          <p:cNvPr id="813210" name="Oval 154"/>
          <p:cNvSpPr>
            <a:spLocks noChangeArrowheads="1"/>
          </p:cNvSpPr>
          <p:nvPr/>
        </p:nvSpPr>
        <p:spPr bwMode="auto">
          <a:xfrm>
            <a:off x="3309942" y="250830"/>
            <a:ext cx="1090612" cy="10382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400">
              <a:latin typeface="Helvetica" charset="0"/>
            </a:endParaRP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3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3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13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3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813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3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000"/>
                                        <p:tgtEl>
                                          <p:spTgt spid="813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3119" grpId="0" animBg="1"/>
      <p:bldP spid="81321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801" name="Group 209"/>
          <p:cNvGrpSpPr>
            <a:grpSpLocks/>
          </p:cNvGrpSpPr>
          <p:nvPr/>
        </p:nvGrpSpPr>
        <p:grpSpPr bwMode="auto">
          <a:xfrm>
            <a:off x="4967292" y="398468"/>
            <a:ext cx="4738687" cy="6916737"/>
            <a:chOff x="3129" y="251"/>
            <a:chExt cx="2985" cy="4357"/>
          </a:xfrm>
        </p:grpSpPr>
        <p:sp>
          <p:nvSpPr>
            <p:cNvPr id="238802" name="Rectangle 210"/>
            <p:cNvSpPr>
              <a:spLocks noChangeArrowheads="1"/>
            </p:cNvSpPr>
            <p:nvPr/>
          </p:nvSpPr>
          <p:spPr bwMode="auto">
            <a:xfrm>
              <a:off x="3137" y="261"/>
              <a:ext cx="2966" cy="4315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38803" name="Picture 211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9" y="270"/>
              <a:ext cx="2985" cy="43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38804" name="Rectangle 212"/>
            <p:cNvSpPr>
              <a:spLocks noChangeArrowheads="1"/>
            </p:cNvSpPr>
            <p:nvPr/>
          </p:nvSpPr>
          <p:spPr bwMode="auto">
            <a:xfrm>
              <a:off x="3130" y="278"/>
              <a:ext cx="2965" cy="4305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805" name="Rectangle 213"/>
            <p:cNvSpPr>
              <a:spLocks noChangeArrowheads="1"/>
            </p:cNvSpPr>
            <p:nvPr/>
          </p:nvSpPr>
          <p:spPr bwMode="auto">
            <a:xfrm>
              <a:off x="3157" y="251"/>
              <a:ext cx="2957" cy="4315"/>
            </a:xfrm>
            <a:prstGeom prst="rect">
              <a:avLst/>
            </a:prstGeom>
            <a:noFill/>
            <a:ln w="133350">
              <a:solidFill>
                <a:srgbClr val="1822CD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8681" name="Text Box 89"/>
          <p:cNvSpPr txBox="1">
            <a:spLocks noChangeArrowheads="1"/>
          </p:cNvSpPr>
          <p:nvPr/>
        </p:nvSpPr>
        <p:spPr bwMode="auto">
          <a:xfrm>
            <a:off x="9691476" y="4756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238685" name="Text Box 93"/>
          <p:cNvSpPr txBox="1">
            <a:spLocks noChangeArrowheads="1"/>
          </p:cNvSpPr>
          <p:nvPr/>
        </p:nvSpPr>
        <p:spPr bwMode="auto">
          <a:xfrm>
            <a:off x="9732752" y="7264395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58478F"/>
                </a:solidFill>
              </a:rPr>
              <a:t> </a:t>
            </a:r>
          </a:p>
        </p:txBody>
      </p:sp>
      <p:sp>
        <p:nvSpPr>
          <p:cNvPr id="238798" name="Text Box 206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238799" name="Text Box 207"/>
          <p:cNvSpPr txBox="1">
            <a:spLocks noChangeArrowheads="1"/>
          </p:cNvSpPr>
          <p:nvPr/>
        </p:nvSpPr>
        <p:spPr bwMode="auto">
          <a:xfrm>
            <a:off x="9350129" y="7264993"/>
            <a:ext cx="184644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 </a:t>
            </a:r>
          </a:p>
        </p:txBody>
      </p:sp>
      <p:sp>
        <p:nvSpPr>
          <p:cNvPr id="238599" name="Rectangle 7"/>
          <p:cNvSpPr>
            <a:spLocks noChangeArrowheads="1"/>
          </p:cNvSpPr>
          <p:nvPr/>
        </p:nvSpPr>
        <p:spPr bwMode="auto">
          <a:xfrm>
            <a:off x="169867" y="7427917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238821" name="Rectangle 229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238822" name="Rectangle 230"/>
          <p:cNvSpPr>
            <a:spLocks noChangeArrowheads="1"/>
          </p:cNvSpPr>
          <p:nvPr/>
        </p:nvSpPr>
        <p:spPr bwMode="auto">
          <a:xfrm>
            <a:off x="5170488" y="2293939"/>
            <a:ext cx="4349750" cy="114209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thpir</a:t>
            </a:r>
            <a:r>
              <a:rPr lang="en-US" sz="4300" b="1" i="1">
                <a:solidFill>
                  <a:schemeClr val="bg1"/>
                </a:solidFill>
                <a:latin typeface="Kalaham" charset="0"/>
              </a:rPr>
              <a:t> gLj;;Jjy;</a:t>
            </a:r>
            <a:endParaRPr lang="en-US" sz="2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238823" name="Text Box 231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238824" name="Text Box 232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Kalaham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Kalaham" charset="0"/>
              </a:rPr>
              <a:t>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</p:txBody>
      </p:sp>
      <p:sp>
        <p:nvSpPr>
          <p:cNvPr id="238825" name="Text Box 233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238826" name="Text Box 234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22</a:t>
            </a:r>
          </a:p>
        </p:txBody>
      </p:sp>
      <p:sp>
        <p:nvSpPr>
          <p:cNvPr id="238830" name="Rectangle 238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238831" name="Text Box 239"/>
          <p:cNvSpPr txBox="1">
            <a:spLocks noChangeArrowheads="1"/>
          </p:cNvSpPr>
          <p:nvPr/>
        </p:nvSpPr>
        <p:spPr bwMode="auto">
          <a:xfrm>
            <a:off x="5800729" y="5260975"/>
            <a:ext cx="3160713" cy="65200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solidFill>
                  <a:srgbClr val="66FFFF"/>
                </a:solidFill>
                <a:latin typeface="Kalaham" charset="0"/>
              </a:rPr>
              <a:t>Qhgfj;jpw;F</a:t>
            </a:r>
            <a:r>
              <a:rPr lang="en-US" sz="3600" b="1">
                <a:solidFill>
                  <a:srgbClr val="66FFFF"/>
                </a:solidFill>
                <a:latin typeface="Arial" charset="0"/>
              </a:rPr>
              <a:t>!</a:t>
            </a:r>
            <a:endParaRPr lang="en-US" sz="3600">
              <a:solidFill>
                <a:srgbClr val="66FFFF"/>
              </a:solidFill>
            </a:endParaRPr>
          </a:p>
        </p:txBody>
      </p:sp>
      <p:sp>
        <p:nvSpPr>
          <p:cNvPr id="238832" name="Line 240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33" name="Line 241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34" name="Line 242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35" name="Line 243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36" name="Line 244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37" name="Line 245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38" name="Freeform 246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39" name="Line 247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40" name="Line 248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41" name="Freeform 249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42" name="Line 250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43" name="Line 251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44" name="Line 252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238845" name="Line 253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238846" name="Line 254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47" name="Line 255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48" name="Line 256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49" name="Line 257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50" name="Line 258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51" name="Line 259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52" name="Line 260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53" name="Line 261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54" name="Line 262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55" name="Line 263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56" name="Line 264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857" name="Rectangle 265"/>
          <p:cNvSpPr>
            <a:spLocks noChangeArrowheads="1"/>
          </p:cNvSpPr>
          <p:nvPr/>
        </p:nvSpPr>
        <p:spPr bwMode="auto">
          <a:xfrm>
            <a:off x="1903414" y="3465517"/>
            <a:ext cx="21800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238858" name="Rectangle 266"/>
          <p:cNvSpPr>
            <a:spLocks noChangeArrowheads="1"/>
          </p:cNvSpPr>
          <p:nvPr/>
        </p:nvSpPr>
        <p:spPr bwMode="auto">
          <a:xfrm>
            <a:off x="1912942" y="4316413"/>
            <a:ext cx="28212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238859" name="Rectangle 267"/>
          <p:cNvSpPr>
            <a:spLocks noChangeArrowheads="1"/>
          </p:cNvSpPr>
          <p:nvPr/>
        </p:nvSpPr>
        <p:spPr bwMode="auto">
          <a:xfrm>
            <a:off x="1900243" y="4786313"/>
            <a:ext cx="21800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200" b="1">
                <a:solidFill>
                  <a:srgbClr val="000000"/>
                </a:solidFill>
                <a:latin typeface="Kalaham" charset="0"/>
              </a:rPr>
              <a:t>A</a:t>
            </a:r>
            <a:r>
              <a:rPr lang="en-US" sz="12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200">
              <a:latin typeface="Helvetica" charset="0"/>
            </a:endParaRPr>
          </a:p>
        </p:txBody>
      </p:sp>
      <p:sp>
        <p:nvSpPr>
          <p:cNvPr id="238860" name="Rectangle 268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238861" name="Rectangle 269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238862" name="AutoShape 270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238877" name="Rectangle 285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238878" name="Rectangle 286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238880" name="Line 288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238675" name="Oval 83"/>
          <p:cNvSpPr>
            <a:spLocks noChangeArrowheads="1"/>
          </p:cNvSpPr>
          <p:nvPr/>
        </p:nvSpPr>
        <p:spPr bwMode="auto">
          <a:xfrm>
            <a:off x="1090616" y="2014541"/>
            <a:ext cx="714375" cy="36464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238676" name="Oval 84"/>
          <p:cNvSpPr>
            <a:spLocks noChangeArrowheads="1"/>
          </p:cNvSpPr>
          <p:nvPr/>
        </p:nvSpPr>
        <p:spPr bwMode="auto">
          <a:xfrm>
            <a:off x="2928938" y="4214817"/>
            <a:ext cx="1990725" cy="3336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238882" name="Text Box 290"/>
          <p:cNvSpPr txBox="1">
            <a:spLocks noChangeArrowheads="1"/>
          </p:cNvSpPr>
          <p:nvPr/>
        </p:nvSpPr>
        <p:spPr bwMode="auto">
          <a:xfrm>
            <a:off x="9575804" y="728662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238883" name="Rectangle 291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238884" name="Text Box 292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grpSp>
        <p:nvGrpSpPr>
          <p:cNvPr id="238894" name="Group 302"/>
          <p:cNvGrpSpPr>
            <a:grpSpLocks/>
          </p:cNvGrpSpPr>
          <p:nvPr/>
        </p:nvGrpSpPr>
        <p:grpSpPr bwMode="auto">
          <a:xfrm>
            <a:off x="4318004" y="269875"/>
            <a:ext cx="2314575" cy="1797050"/>
            <a:chOff x="2859" y="309"/>
            <a:chExt cx="1458" cy="1132"/>
          </a:xfrm>
        </p:grpSpPr>
        <p:pic>
          <p:nvPicPr>
            <p:cNvPr id="238895" name="Picture 303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238896" name="WordArt 30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238898" name="Group 306"/>
          <p:cNvGrpSpPr>
            <a:grpSpLocks/>
          </p:cNvGrpSpPr>
          <p:nvPr/>
        </p:nvGrpSpPr>
        <p:grpSpPr bwMode="auto">
          <a:xfrm>
            <a:off x="3308350" y="4049715"/>
            <a:ext cx="819150" cy="2062163"/>
            <a:chOff x="-923" y="1304"/>
            <a:chExt cx="516" cy="1299"/>
          </a:xfrm>
        </p:grpSpPr>
        <p:sp>
          <p:nvSpPr>
            <p:cNvPr id="238886" name="Text Box 294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238897" name="Group 305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238888" name="Group 296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238889" name="Freeform 297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238890" name="Freeform 298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238891" name="Picture 299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386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8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386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8831" grpId="0" autoUpdateAnimBg="0"/>
      <p:bldP spid="238675" grpId="0" animBg="1"/>
      <p:bldP spid="23867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144" name="Line 80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66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67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68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69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71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72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73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74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75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76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77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78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6079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6080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56082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83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84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85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86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87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88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89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90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91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92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093" name="Rectangle 29"/>
          <p:cNvSpPr>
            <a:spLocks noChangeArrowheads="1"/>
          </p:cNvSpPr>
          <p:nvPr/>
        </p:nvSpPr>
        <p:spPr bwMode="auto">
          <a:xfrm>
            <a:off x="1903413" y="3465517"/>
            <a:ext cx="20202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56094" name="Rectangle 30"/>
          <p:cNvSpPr>
            <a:spLocks noChangeArrowheads="1"/>
          </p:cNvSpPr>
          <p:nvPr/>
        </p:nvSpPr>
        <p:spPr bwMode="auto">
          <a:xfrm>
            <a:off x="1912942" y="4316413"/>
            <a:ext cx="28212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56095" name="Rectangle 31"/>
          <p:cNvSpPr>
            <a:spLocks noChangeArrowheads="1"/>
          </p:cNvSpPr>
          <p:nvPr/>
        </p:nvSpPr>
        <p:spPr bwMode="auto">
          <a:xfrm>
            <a:off x="1900239" y="4786317"/>
            <a:ext cx="23083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Kalaham" charset="0"/>
              </a:rPr>
              <a:t>(A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856096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Kalaham" charset="0"/>
              </a:rPr>
              <a:t>(jh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56097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56098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6125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56126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56127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56128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6129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6130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6139" name="Rectangle 75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NahRth</a:t>
            </a:r>
            <a:endParaRPr lang="en-US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56140" name="Line 76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6143" name="Text Box 79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56158" name="Oval 94"/>
          <p:cNvSpPr>
            <a:spLocks noChangeArrowheads="1"/>
          </p:cNvSpPr>
          <p:nvPr/>
        </p:nvSpPr>
        <p:spPr bwMode="auto">
          <a:xfrm>
            <a:off x="1657354" y="328617"/>
            <a:ext cx="2403475" cy="725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6159" name="Rectangle 95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56160" name="Rectangle 96"/>
          <p:cNvSpPr>
            <a:spLocks noChangeArrowheads="1"/>
          </p:cNvSpPr>
          <p:nvPr/>
        </p:nvSpPr>
        <p:spPr bwMode="auto">
          <a:xfrm>
            <a:off x="5170488" y="2225675"/>
            <a:ext cx="4349750" cy="13731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  <a:endParaRPr lang="en-US" sz="4300" b="1" i="1">
              <a:solidFill>
                <a:schemeClr val="bg1"/>
              </a:solidFill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2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56161" name="Text Box 97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56162" name="Text Box 98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Kalaham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Kalaham" charset="0"/>
              </a:rPr>
              <a:t>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</a:t>
            </a:r>
            <a:r>
              <a:rPr lang="en-US" sz="2500" b="1">
                <a:solidFill>
                  <a:srgbClr val="FFEA18"/>
                </a:solidFill>
                <a:latin typeface="Kalaham" charset="0"/>
              </a:rPr>
              <a:t>;</a:t>
            </a:r>
          </a:p>
        </p:txBody>
      </p:sp>
      <p:sp>
        <p:nvSpPr>
          <p:cNvPr id="856163" name="Text Box 99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56164" name="Text Box 100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23</a:t>
            </a:r>
          </a:p>
        </p:txBody>
      </p:sp>
      <p:grpSp>
        <p:nvGrpSpPr>
          <p:cNvPr id="856168" name="Group 104"/>
          <p:cNvGrpSpPr>
            <a:grpSpLocks/>
          </p:cNvGrpSpPr>
          <p:nvPr/>
        </p:nvGrpSpPr>
        <p:grpSpPr bwMode="auto">
          <a:xfrm>
            <a:off x="5348292" y="5864228"/>
            <a:ext cx="4025900" cy="1109663"/>
            <a:chOff x="3409" y="3801"/>
            <a:chExt cx="2536" cy="518"/>
          </a:xfrm>
        </p:grpSpPr>
        <p:sp>
          <p:nvSpPr>
            <p:cNvPr id="856169" name="AutoShape 105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6170" name="Text Box 106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15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Ntjhfkj;jpd; ehl;fs;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:</a:t>
              </a:r>
            </a:p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 1400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fp.K. - 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 1350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.</a:t>
              </a:r>
            </a:p>
          </p:txBody>
        </p:sp>
      </p:grpSp>
      <p:sp>
        <p:nvSpPr>
          <p:cNvPr id="856171" name="Rectangle 107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56172" name="Rectangle 108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56175" name="Text Box 111"/>
          <p:cNvSpPr txBox="1">
            <a:spLocks noChangeArrowheads="1"/>
          </p:cNvSpPr>
          <p:nvPr/>
        </p:nvSpPr>
        <p:spPr bwMode="auto">
          <a:xfrm rot="-5400000">
            <a:off x="-1285077" y="3569495"/>
            <a:ext cx="56149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grpSp>
        <p:nvGrpSpPr>
          <p:cNvPr id="856184" name="Group 120"/>
          <p:cNvGrpSpPr>
            <a:grpSpLocks/>
          </p:cNvGrpSpPr>
          <p:nvPr/>
        </p:nvGrpSpPr>
        <p:grpSpPr bwMode="auto">
          <a:xfrm>
            <a:off x="4198943" y="220663"/>
            <a:ext cx="2314575" cy="1797050"/>
            <a:chOff x="2859" y="309"/>
            <a:chExt cx="1458" cy="1132"/>
          </a:xfrm>
        </p:grpSpPr>
        <p:pic>
          <p:nvPicPr>
            <p:cNvPr id="856185" name="Picture 121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56186" name="WordArt 122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56183" name="Text Box 119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grpSp>
        <p:nvGrpSpPr>
          <p:cNvPr id="856187" name="Group 123"/>
          <p:cNvGrpSpPr>
            <a:grpSpLocks/>
          </p:cNvGrpSpPr>
          <p:nvPr/>
        </p:nvGrpSpPr>
        <p:grpSpPr bwMode="auto">
          <a:xfrm>
            <a:off x="3376614" y="4030664"/>
            <a:ext cx="819150" cy="2062163"/>
            <a:chOff x="-923" y="1304"/>
            <a:chExt cx="516" cy="1299"/>
          </a:xfrm>
        </p:grpSpPr>
        <p:sp>
          <p:nvSpPr>
            <p:cNvPr id="856188" name="Text Box 124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56189" name="Group 125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56190" name="Group 126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56191" name="Freeform 127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6192" name="Freeform 128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56193" name="Picture 129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5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6158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114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15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16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1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18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19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2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2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22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23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2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2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2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812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812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58129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0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1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2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4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5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6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8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39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40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58141" name="Rectangle 29"/>
          <p:cNvSpPr>
            <a:spLocks noChangeArrowheads="1"/>
          </p:cNvSpPr>
          <p:nvPr/>
        </p:nvSpPr>
        <p:spPr bwMode="auto">
          <a:xfrm>
            <a:off x="1903414" y="3465517"/>
            <a:ext cx="21800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(r)</a:t>
            </a:r>
          </a:p>
        </p:txBody>
      </p:sp>
      <p:sp>
        <p:nvSpPr>
          <p:cNvPr id="858142" name="Rectangle 30"/>
          <p:cNvSpPr>
            <a:spLocks noChangeArrowheads="1"/>
          </p:cNvSpPr>
          <p:nvPr/>
        </p:nvSpPr>
        <p:spPr bwMode="auto">
          <a:xfrm>
            <a:off x="1912942" y="4316413"/>
            <a:ext cx="28212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58143" name="Rectangle 31"/>
          <p:cNvSpPr>
            <a:spLocks noChangeArrowheads="1"/>
          </p:cNvSpPr>
          <p:nvPr/>
        </p:nvSpPr>
        <p:spPr bwMode="auto">
          <a:xfrm>
            <a:off x="1900238" y="4786317"/>
            <a:ext cx="225702" cy="191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Kalaham" charset="0"/>
              </a:rPr>
              <a:t>(A</a:t>
            </a:r>
            <a:r>
              <a:rPr lang="en-US" sz="1200" b="1">
                <a:solidFill>
                  <a:srgbClr val="000000"/>
                </a:solidFill>
                <a:latin typeface="Arial" charset="0"/>
              </a:rPr>
              <a:t>)</a:t>
            </a:r>
            <a:endParaRPr lang="en-US" sz="13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858144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5814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58146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8173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58174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58175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58176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8177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8178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58182" name="Rectangle 70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  <a:endParaRPr lang="en-US">
              <a:latin typeface="Kalaham" charset="0"/>
            </a:endParaRPr>
          </a:p>
        </p:txBody>
      </p:sp>
      <p:sp>
        <p:nvSpPr>
          <p:cNvPr id="858183" name="Rectangle 71"/>
          <p:cNvSpPr>
            <a:spLocks noChangeArrowheads="1"/>
          </p:cNvSpPr>
          <p:nvPr/>
        </p:nvSpPr>
        <p:spPr bwMode="auto">
          <a:xfrm>
            <a:off x="1862138" y="1819275"/>
            <a:ext cx="2141537" cy="76944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Epahahjpgjpfs;</a:t>
            </a:r>
            <a:endParaRPr lang="en-US" sz="25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58187" name="Text Box 75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58208" name="Rectangle 96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58209" name="Rectangle 97"/>
          <p:cNvSpPr>
            <a:spLocks noChangeArrowheads="1"/>
          </p:cNvSpPr>
          <p:nvPr/>
        </p:nvSpPr>
        <p:spPr bwMode="auto">
          <a:xfrm>
            <a:off x="5170488" y="2190750"/>
            <a:ext cx="4349750" cy="108541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58210" name="Text Box 98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58211" name="Text Box 99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</p:txBody>
      </p:sp>
      <p:sp>
        <p:nvSpPr>
          <p:cNvPr id="858212" name="Text Box 100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58213" name="Text Box 101"/>
          <p:cNvSpPr txBox="1">
            <a:spLocks noChangeArrowheads="1"/>
          </p:cNvSpPr>
          <p:nvPr/>
        </p:nvSpPr>
        <p:spPr bwMode="auto">
          <a:xfrm>
            <a:off x="9014718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24</a:t>
            </a:r>
          </a:p>
        </p:txBody>
      </p:sp>
      <p:grpSp>
        <p:nvGrpSpPr>
          <p:cNvPr id="858215" name="Group 103"/>
          <p:cNvGrpSpPr>
            <a:grpSpLocks/>
          </p:cNvGrpSpPr>
          <p:nvPr/>
        </p:nvGrpSpPr>
        <p:grpSpPr bwMode="auto">
          <a:xfrm>
            <a:off x="5340353" y="6034093"/>
            <a:ext cx="4025900" cy="1074737"/>
            <a:chOff x="3409" y="3801"/>
            <a:chExt cx="2536" cy="518"/>
          </a:xfrm>
        </p:grpSpPr>
        <p:sp>
          <p:nvSpPr>
            <p:cNvPr id="858216" name="AutoShape 104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8217" name="Text Box 105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29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Ntjhfkj;jpd; ehl;fs; 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:</a:t>
              </a:r>
            </a:p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 1400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fp.K. - 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 1050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.</a:t>
              </a:r>
            </a:p>
          </p:txBody>
        </p:sp>
      </p:grpSp>
      <p:sp>
        <p:nvSpPr>
          <p:cNvPr id="858218" name="Rectangle 106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58219" name="Rectangle 107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58222" name="Text Box 110"/>
          <p:cNvSpPr txBox="1">
            <a:spLocks noChangeArrowheads="1"/>
          </p:cNvSpPr>
          <p:nvPr/>
        </p:nvSpPr>
        <p:spPr bwMode="auto">
          <a:xfrm rot="-5400000">
            <a:off x="-1285081" y="3571085"/>
            <a:ext cx="5614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grpSp>
        <p:nvGrpSpPr>
          <p:cNvPr id="858231" name="Group 119"/>
          <p:cNvGrpSpPr>
            <a:grpSpLocks/>
          </p:cNvGrpSpPr>
          <p:nvPr/>
        </p:nvGrpSpPr>
        <p:grpSpPr bwMode="auto">
          <a:xfrm>
            <a:off x="4384680" y="254000"/>
            <a:ext cx="2314575" cy="1797050"/>
            <a:chOff x="2859" y="309"/>
            <a:chExt cx="1458" cy="1132"/>
          </a:xfrm>
        </p:grpSpPr>
        <p:pic>
          <p:nvPicPr>
            <p:cNvPr id="858232" name="Picture 12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58233" name="WordArt 121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58230" name="Text Box 118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sp>
        <p:nvSpPr>
          <p:cNvPr id="858207" name="Oval 95"/>
          <p:cNvSpPr>
            <a:spLocks noChangeArrowheads="1"/>
          </p:cNvSpPr>
          <p:nvPr/>
        </p:nvSpPr>
        <p:spPr bwMode="auto">
          <a:xfrm>
            <a:off x="1506540" y="1716089"/>
            <a:ext cx="2827337" cy="725487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858234" name="Group 122"/>
          <p:cNvGrpSpPr>
            <a:grpSpLocks/>
          </p:cNvGrpSpPr>
          <p:nvPr/>
        </p:nvGrpSpPr>
        <p:grpSpPr bwMode="auto">
          <a:xfrm>
            <a:off x="3240089" y="3590927"/>
            <a:ext cx="819150" cy="2062163"/>
            <a:chOff x="-923" y="1304"/>
            <a:chExt cx="516" cy="1299"/>
          </a:xfrm>
        </p:grpSpPr>
        <p:sp>
          <p:nvSpPr>
            <p:cNvPr id="858235" name="Text Box 123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58236" name="Group 124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58237" name="Group 125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58238" name="Freeform 126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58239" name="Freeform 127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58240" name="Picture 128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5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820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62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63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64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65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66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67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68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69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70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71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72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73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74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0175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0176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60177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78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79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0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1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2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3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4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5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6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7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8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0189" name="Rectangle 29"/>
          <p:cNvSpPr>
            <a:spLocks noChangeArrowheads="1"/>
          </p:cNvSpPr>
          <p:nvPr/>
        </p:nvSpPr>
        <p:spPr bwMode="auto">
          <a:xfrm>
            <a:off x="1903413" y="3465517"/>
            <a:ext cx="20202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0190" name="Rectangle 30"/>
          <p:cNvSpPr>
            <a:spLocks noChangeArrowheads="1"/>
          </p:cNvSpPr>
          <p:nvPr/>
        </p:nvSpPr>
        <p:spPr bwMode="auto">
          <a:xfrm>
            <a:off x="1912942" y="4316413"/>
            <a:ext cx="28212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0191" name="Rectangle 31"/>
          <p:cNvSpPr>
            <a:spLocks noChangeArrowheads="1"/>
          </p:cNvSpPr>
          <p:nvPr/>
        </p:nvSpPr>
        <p:spPr bwMode="auto">
          <a:xfrm>
            <a:off x="1900239" y="4786317"/>
            <a:ext cx="23083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</a:t>
            </a:r>
            <a:r>
              <a:rPr lang="en-US" sz="1200" b="1">
                <a:solidFill>
                  <a:srgbClr val="000000"/>
                </a:solidFill>
                <a:latin typeface="Kalaham" charset="0"/>
              </a:rPr>
              <a:t>A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860192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60193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60194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0221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60222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60223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60224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0225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0226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0230" name="Rectangle 70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  <a:endParaRPr lang="en-US">
              <a:latin typeface="Kalaham" charset="0"/>
            </a:endParaRPr>
          </a:p>
        </p:txBody>
      </p:sp>
      <p:sp>
        <p:nvSpPr>
          <p:cNvPr id="860231" name="Rectangle 71"/>
          <p:cNvSpPr>
            <a:spLocks noChangeArrowheads="1"/>
          </p:cNvSpPr>
          <p:nvPr/>
        </p:nvSpPr>
        <p:spPr bwMode="auto">
          <a:xfrm>
            <a:off x="2098676" y="1835151"/>
            <a:ext cx="216726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eppahahjpgjpfs;</a:t>
            </a:r>
            <a:endParaRPr lang="en-US" sz="2500">
              <a:latin typeface="Kalaham" charset="0"/>
            </a:endParaRPr>
          </a:p>
        </p:txBody>
      </p:sp>
      <p:sp>
        <p:nvSpPr>
          <p:cNvPr id="860232" name="Rectangle 72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&amp;j;</a:t>
            </a:r>
            <a:endParaRPr lang="en-US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60235" name="Text Box 75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860241" name="Group 81"/>
          <p:cNvGrpSpPr>
            <a:grpSpLocks/>
          </p:cNvGrpSpPr>
          <p:nvPr/>
        </p:nvGrpSpPr>
        <p:grpSpPr bwMode="auto">
          <a:xfrm>
            <a:off x="5340353" y="6034095"/>
            <a:ext cx="4025900" cy="955580"/>
            <a:chOff x="3409" y="3801"/>
            <a:chExt cx="2536" cy="533"/>
          </a:xfrm>
        </p:grpSpPr>
        <p:sp>
          <p:nvSpPr>
            <p:cNvPr id="860242" name="AutoShape 82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0243" name="Text Box 83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9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Ntjhfkj;jpd; ehl;fs; 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: </a:t>
              </a:r>
            </a:p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1100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 fp.K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.</a:t>
              </a:r>
            </a:p>
          </p:txBody>
        </p:sp>
      </p:grpSp>
      <p:sp>
        <p:nvSpPr>
          <p:cNvPr id="860247" name="Rectangle 87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60248" name="Rectangle 88"/>
          <p:cNvSpPr>
            <a:spLocks noChangeArrowheads="1"/>
          </p:cNvSpPr>
          <p:nvPr/>
        </p:nvSpPr>
        <p:spPr bwMode="auto">
          <a:xfrm>
            <a:off x="5170488" y="2614614"/>
            <a:ext cx="4349750" cy="17132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60249" name="Text Box 89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60250" name="Text Box 90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</p:txBody>
      </p:sp>
      <p:sp>
        <p:nvSpPr>
          <p:cNvPr id="860251" name="Text Box 91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60252" name="Text Box 92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25</a:t>
            </a:r>
          </a:p>
        </p:txBody>
      </p:sp>
      <p:sp>
        <p:nvSpPr>
          <p:cNvPr id="860253" name="Rectangle 93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60254" name="Rectangle 94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60256" name="Text Box 96"/>
          <p:cNvSpPr txBox="1">
            <a:spLocks noChangeArrowheads="1"/>
          </p:cNvSpPr>
          <p:nvPr/>
        </p:nvSpPr>
        <p:spPr bwMode="auto">
          <a:xfrm rot="-5400000">
            <a:off x="-1285077" y="3572669"/>
            <a:ext cx="56149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grpSp>
        <p:nvGrpSpPr>
          <p:cNvPr id="860265" name="Group 105"/>
          <p:cNvGrpSpPr>
            <a:grpSpLocks/>
          </p:cNvGrpSpPr>
          <p:nvPr/>
        </p:nvGrpSpPr>
        <p:grpSpPr bwMode="auto">
          <a:xfrm>
            <a:off x="4437067" y="269875"/>
            <a:ext cx="2314575" cy="1797050"/>
            <a:chOff x="2859" y="309"/>
            <a:chExt cx="1458" cy="1132"/>
          </a:xfrm>
        </p:grpSpPr>
        <p:pic>
          <p:nvPicPr>
            <p:cNvPr id="860266" name="Picture 106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60267" name="WordArt 10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60264" name="Text Box 104"/>
          <p:cNvSpPr txBox="1">
            <a:spLocks noChangeArrowheads="1"/>
          </p:cNvSpPr>
          <p:nvPr/>
        </p:nvSpPr>
        <p:spPr bwMode="auto">
          <a:xfrm rot="-5400000">
            <a:off x="-1177131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sp>
        <p:nvSpPr>
          <p:cNvPr id="860246" name="Oval 86"/>
          <p:cNvSpPr>
            <a:spLocks noChangeArrowheads="1"/>
          </p:cNvSpPr>
          <p:nvPr/>
        </p:nvSpPr>
        <p:spPr bwMode="auto">
          <a:xfrm>
            <a:off x="1509713" y="1604963"/>
            <a:ext cx="3097212" cy="11176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860268" name="Group 108"/>
          <p:cNvGrpSpPr>
            <a:grpSpLocks/>
          </p:cNvGrpSpPr>
          <p:nvPr/>
        </p:nvGrpSpPr>
        <p:grpSpPr bwMode="auto">
          <a:xfrm>
            <a:off x="3257550" y="3490914"/>
            <a:ext cx="819150" cy="2062163"/>
            <a:chOff x="-923" y="1304"/>
            <a:chExt cx="516" cy="1299"/>
          </a:xfrm>
        </p:grpSpPr>
        <p:sp>
          <p:nvSpPr>
            <p:cNvPr id="860269" name="Text Box 109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60270" name="Group 110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60271" name="Group 111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60272" name="Freeform 112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0273" name="Freeform 113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60274" name="Picture 114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60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024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11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12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13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14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15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16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17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18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19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20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21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22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223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224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62225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26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27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28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29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30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31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32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33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34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35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36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2237" name="Rectangle 29"/>
          <p:cNvSpPr>
            <a:spLocks noChangeArrowheads="1"/>
          </p:cNvSpPr>
          <p:nvPr/>
        </p:nvSpPr>
        <p:spPr bwMode="auto">
          <a:xfrm>
            <a:off x="1903413" y="3465517"/>
            <a:ext cx="20202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2238" name="Rectangle 30"/>
          <p:cNvSpPr>
            <a:spLocks noChangeArrowheads="1"/>
          </p:cNvSpPr>
          <p:nvPr/>
        </p:nvSpPr>
        <p:spPr bwMode="auto">
          <a:xfrm>
            <a:off x="1912942" y="4316413"/>
            <a:ext cx="28212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2239" name="Rectangle 31"/>
          <p:cNvSpPr>
            <a:spLocks noChangeArrowheads="1"/>
          </p:cNvSpPr>
          <p:nvPr/>
        </p:nvSpPr>
        <p:spPr bwMode="auto">
          <a:xfrm>
            <a:off x="1900239" y="4786317"/>
            <a:ext cx="272688" cy="191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200" b="1">
                <a:solidFill>
                  <a:srgbClr val="000000"/>
                </a:solidFill>
              </a:rPr>
              <a:t>(</a:t>
            </a:r>
            <a:r>
              <a:rPr lang="en-US" sz="1200" b="1">
                <a:solidFill>
                  <a:srgbClr val="000000"/>
                </a:solidFill>
                <a:latin typeface="Kalaham" charset="0"/>
              </a:rPr>
              <a:t>A</a:t>
            </a:r>
            <a:r>
              <a:rPr lang="en-US" sz="1200" b="1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862241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62242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269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62270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62271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62272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2273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274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277" name="Oval 69"/>
          <p:cNvSpPr>
            <a:spLocks noChangeArrowheads="1"/>
          </p:cNvSpPr>
          <p:nvPr/>
        </p:nvSpPr>
        <p:spPr bwMode="auto">
          <a:xfrm>
            <a:off x="1738317" y="32893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278" name="Oval 70"/>
          <p:cNvSpPr>
            <a:spLocks noChangeArrowheads="1"/>
          </p:cNvSpPr>
          <p:nvPr/>
        </p:nvSpPr>
        <p:spPr bwMode="auto">
          <a:xfrm>
            <a:off x="1728791" y="3857625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280" name="Oval 72"/>
          <p:cNvSpPr>
            <a:spLocks noChangeArrowheads="1"/>
          </p:cNvSpPr>
          <p:nvPr/>
        </p:nvSpPr>
        <p:spPr bwMode="auto">
          <a:xfrm>
            <a:off x="1827217" y="463550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289" name="Rectangle 81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  <a:endParaRPr lang="en-US">
              <a:latin typeface="Kalaham" charset="0"/>
            </a:endParaRPr>
          </a:p>
        </p:txBody>
      </p:sp>
      <p:sp>
        <p:nvSpPr>
          <p:cNvPr id="862290" name="Rectangle 82"/>
          <p:cNvSpPr>
            <a:spLocks noChangeArrowheads="1"/>
          </p:cNvSpPr>
          <p:nvPr/>
        </p:nvSpPr>
        <p:spPr bwMode="auto">
          <a:xfrm>
            <a:off x="2047879" y="1835154"/>
            <a:ext cx="1735091" cy="313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000" b="1">
                <a:solidFill>
                  <a:srgbClr val="000000"/>
                </a:solidFill>
                <a:latin typeface="Kalaham" charset="0"/>
              </a:rPr>
              <a:t>Epahahjpgjpfs;</a:t>
            </a:r>
            <a:endParaRPr lang="en-US" sz="2000">
              <a:latin typeface="Kalaham" charset="0"/>
            </a:endParaRPr>
          </a:p>
        </p:txBody>
      </p:sp>
      <p:sp>
        <p:nvSpPr>
          <p:cNvPr id="862291" name="Rectangle 83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</a:t>
            </a:r>
            <a:endParaRPr lang="en-US">
              <a:latin typeface="Kalaham" charset="0"/>
            </a:endParaRPr>
          </a:p>
        </p:txBody>
      </p:sp>
      <p:sp>
        <p:nvSpPr>
          <p:cNvPr id="862294" name="Text Box 86"/>
          <p:cNvSpPr txBox="1">
            <a:spLocks noChangeArrowheads="1"/>
          </p:cNvSpPr>
          <p:nvPr/>
        </p:nvSpPr>
        <p:spPr bwMode="auto">
          <a:xfrm>
            <a:off x="9350129" y="7264993"/>
            <a:ext cx="184644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 </a:t>
            </a:r>
          </a:p>
        </p:txBody>
      </p:sp>
      <p:sp>
        <p:nvSpPr>
          <p:cNvPr id="862295" name="Text Box 87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862304" name="Group 96"/>
          <p:cNvGrpSpPr>
            <a:grpSpLocks/>
          </p:cNvGrpSpPr>
          <p:nvPr/>
        </p:nvGrpSpPr>
        <p:grpSpPr bwMode="auto">
          <a:xfrm>
            <a:off x="5345116" y="6034092"/>
            <a:ext cx="4025900" cy="973137"/>
            <a:chOff x="3409" y="3801"/>
            <a:chExt cx="2536" cy="518"/>
          </a:xfrm>
        </p:grpSpPr>
        <p:sp>
          <p:nvSpPr>
            <p:cNvPr id="862305" name="AutoShape 97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2306" name="Text Box 98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7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Ntjhfkj;jpd; ehl;fs;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: </a:t>
              </a:r>
            </a:p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1050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fp.K. - 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 600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.</a:t>
              </a:r>
            </a:p>
          </p:txBody>
        </p:sp>
      </p:grpSp>
      <p:sp>
        <p:nvSpPr>
          <p:cNvPr id="862309" name="Rectangle 101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62310" name="Rectangle 102"/>
          <p:cNvSpPr>
            <a:spLocks noChangeArrowheads="1"/>
          </p:cNvSpPr>
          <p:nvPr/>
        </p:nvSpPr>
        <p:spPr bwMode="auto">
          <a:xfrm>
            <a:off x="5170488" y="2176462"/>
            <a:ext cx="4349750" cy="108541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gLjJjy;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62311" name="Text Box 103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62312" name="Text Box 104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</a:t>
            </a:r>
            <a:r>
              <a:rPr lang="en-US" sz="2500" b="1">
                <a:solidFill>
                  <a:srgbClr val="FFEA18"/>
                </a:solidFill>
                <a:latin typeface="Kalaham" charset="0"/>
              </a:rPr>
              <a:t>;</a:t>
            </a:r>
          </a:p>
        </p:txBody>
      </p:sp>
      <p:sp>
        <p:nvSpPr>
          <p:cNvPr id="862313" name="Text Box 105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62314" name="Text Box 106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26</a:t>
            </a:r>
          </a:p>
        </p:txBody>
      </p:sp>
      <p:sp>
        <p:nvSpPr>
          <p:cNvPr id="862315" name="Rectangle 107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62322" name="Text Box 114"/>
          <p:cNvSpPr txBox="1">
            <a:spLocks noChangeArrowheads="1"/>
          </p:cNvSpPr>
          <p:nvPr/>
        </p:nvSpPr>
        <p:spPr bwMode="auto">
          <a:xfrm rot="-5400000">
            <a:off x="-1285081" y="3571085"/>
            <a:ext cx="5614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sp>
        <p:nvSpPr>
          <p:cNvPr id="862317" name="Rectangle 109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62319" name="Text Box 111"/>
          <p:cNvSpPr txBox="1">
            <a:spLocks noChangeArrowheads="1"/>
          </p:cNvSpPr>
          <p:nvPr/>
        </p:nvSpPr>
        <p:spPr bwMode="auto">
          <a:xfrm>
            <a:off x="9575804" y="727392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5</a:t>
            </a:r>
          </a:p>
        </p:txBody>
      </p:sp>
      <p:sp>
        <p:nvSpPr>
          <p:cNvPr id="862320" name="Rectangle 112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62279" name="Oval 71"/>
          <p:cNvSpPr>
            <a:spLocks noChangeArrowheads="1"/>
          </p:cNvSpPr>
          <p:nvPr/>
        </p:nvSpPr>
        <p:spPr bwMode="auto">
          <a:xfrm>
            <a:off x="1719265" y="4171950"/>
            <a:ext cx="531812" cy="4905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330" name="Text Box 122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sp>
        <p:nvSpPr>
          <p:cNvPr id="862318" name="AutoShape 110"/>
          <p:cNvSpPr>
            <a:spLocks noChangeArrowheads="1"/>
          </p:cNvSpPr>
          <p:nvPr/>
        </p:nvSpPr>
        <p:spPr bwMode="auto">
          <a:xfrm>
            <a:off x="1241426" y="3119443"/>
            <a:ext cx="2879725" cy="21875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2285" name="Text Box 77"/>
          <p:cNvSpPr txBox="1">
            <a:spLocks noChangeArrowheads="1"/>
          </p:cNvSpPr>
          <p:nvPr/>
        </p:nvSpPr>
        <p:spPr bwMode="auto">
          <a:xfrm rot="-1471037">
            <a:off x="2411413" y="2585650"/>
            <a:ext cx="3179762" cy="931059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 b="1">
                <a:solidFill>
                  <a:srgbClr val="00CC00"/>
                </a:solidFill>
                <a:latin typeface="Kalaham" charset="0"/>
              </a:rPr>
              <a:t>jhtPJ</a:t>
            </a:r>
          </a:p>
        </p:txBody>
      </p:sp>
      <p:sp>
        <p:nvSpPr>
          <p:cNvPr id="862286" name="Text Box 78"/>
          <p:cNvSpPr txBox="1">
            <a:spLocks noChangeArrowheads="1"/>
          </p:cNvSpPr>
          <p:nvPr/>
        </p:nvSpPr>
        <p:spPr bwMode="auto">
          <a:xfrm rot="-1471037">
            <a:off x="2252663" y="3723888"/>
            <a:ext cx="4406900" cy="931059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 b="1">
                <a:solidFill>
                  <a:srgbClr val="00CC00"/>
                </a:solidFill>
                <a:latin typeface="Kalaham" charset="0"/>
              </a:rPr>
              <a:t>rhnyhNkhd;</a:t>
            </a:r>
          </a:p>
        </p:txBody>
      </p:sp>
      <p:grpSp>
        <p:nvGrpSpPr>
          <p:cNvPr id="862333" name="Group 125"/>
          <p:cNvGrpSpPr>
            <a:grpSpLocks/>
          </p:cNvGrpSpPr>
          <p:nvPr/>
        </p:nvGrpSpPr>
        <p:grpSpPr bwMode="auto">
          <a:xfrm>
            <a:off x="4318004" y="220663"/>
            <a:ext cx="2314575" cy="1797050"/>
            <a:chOff x="2859" y="309"/>
            <a:chExt cx="1458" cy="1132"/>
          </a:xfrm>
        </p:grpSpPr>
        <p:pic>
          <p:nvPicPr>
            <p:cNvPr id="862334" name="Picture 126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62335" name="WordArt 12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62287" name="Text Box 79"/>
          <p:cNvSpPr txBox="1">
            <a:spLocks noChangeArrowheads="1"/>
          </p:cNvSpPr>
          <p:nvPr/>
        </p:nvSpPr>
        <p:spPr bwMode="auto">
          <a:xfrm rot="-1471037">
            <a:off x="2538416" y="4982720"/>
            <a:ext cx="4105275" cy="843856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 b="1">
                <a:solidFill>
                  <a:srgbClr val="00CC00"/>
                </a:solidFill>
                <a:latin typeface="Kalaham" charset="0"/>
              </a:rPr>
              <a:t>Aj;jk;</a:t>
            </a:r>
          </a:p>
        </p:txBody>
      </p:sp>
      <p:sp>
        <p:nvSpPr>
          <p:cNvPr id="862284" name="Text Box 76"/>
          <p:cNvSpPr txBox="1">
            <a:spLocks noChangeArrowheads="1"/>
          </p:cNvSpPr>
          <p:nvPr/>
        </p:nvSpPr>
        <p:spPr bwMode="auto">
          <a:xfrm rot="-1471037">
            <a:off x="2709867" y="1460113"/>
            <a:ext cx="2078038" cy="931059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300" b="1">
                <a:solidFill>
                  <a:srgbClr val="00CC00"/>
                </a:solidFill>
                <a:latin typeface="Kalaham" charset="0"/>
              </a:rPr>
              <a:t>rTy;</a:t>
            </a:r>
          </a:p>
        </p:txBody>
      </p:sp>
      <p:grpSp>
        <p:nvGrpSpPr>
          <p:cNvPr id="862336" name="Group 128"/>
          <p:cNvGrpSpPr>
            <a:grpSpLocks/>
          </p:cNvGrpSpPr>
          <p:nvPr/>
        </p:nvGrpSpPr>
        <p:grpSpPr bwMode="auto">
          <a:xfrm>
            <a:off x="3290889" y="3475042"/>
            <a:ext cx="819150" cy="2062163"/>
            <a:chOff x="-923" y="1304"/>
            <a:chExt cx="516" cy="1299"/>
          </a:xfrm>
        </p:grpSpPr>
        <p:sp>
          <p:nvSpPr>
            <p:cNvPr id="862337" name="Text Box 129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62338" name="Group 130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62339" name="Group 131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62340" name="Freeform 132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2341" name="Freeform 133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62342" name="Picture 134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2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2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62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62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62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62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62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62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62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2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62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2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2277" grpId="0" animBg="1"/>
      <p:bldP spid="862278" grpId="0" animBg="1"/>
      <p:bldP spid="862280" grpId="0" animBg="1"/>
      <p:bldP spid="862279" grpId="0" animBg="1"/>
      <p:bldP spid="862318" grpId="0" animBg="1"/>
      <p:bldP spid="862285" grpId="0" autoUpdateAnimBg="0"/>
      <p:bldP spid="862286" grpId="0" autoUpdateAnimBg="0"/>
      <p:bldP spid="862287" grpId="0" autoUpdateAnimBg="0"/>
      <p:bldP spid="862284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258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59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0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1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2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3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4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5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6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7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8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69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70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4271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4272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64273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74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75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76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77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78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79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80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81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82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83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84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4285" name="Rectangle 29"/>
          <p:cNvSpPr>
            <a:spLocks noChangeArrowheads="1"/>
          </p:cNvSpPr>
          <p:nvPr/>
        </p:nvSpPr>
        <p:spPr bwMode="auto">
          <a:xfrm>
            <a:off x="1903416" y="3465517"/>
            <a:ext cx="21286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4286" name="Rectangle 30"/>
          <p:cNvSpPr>
            <a:spLocks noChangeArrowheads="1"/>
          </p:cNvSpPr>
          <p:nvPr/>
        </p:nvSpPr>
        <p:spPr bwMode="auto">
          <a:xfrm>
            <a:off x="1912942" y="4316413"/>
            <a:ext cx="28212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4287" name="Rectangle 31"/>
          <p:cNvSpPr>
            <a:spLocks noChangeArrowheads="1"/>
          </p:cNvSpPr>
          <p:nvPr/>
        </p:nvSpPr>
        <p:spPr bwMode="auto">
          <a:xfrm>
            <a:off x="1900238" y="4786317"/>
            <a:ext cx="274704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200" b="1">
                <a:solidFill>
                  <a:srgbClr val="000000"/>
                </a:solidFill>
              </a:rPr>
              <a:t>(</a:t>
            </a:r>
            <a:r>
              <a:rPr lang="en-US" sz="1200" b="1">
                <a:solidFill>
                  <a:srgbClr val="000000"/>
                </a:solidFill>
                <a:latin typeface="Kalaham" charset="0"/>
              </a:rPr>
              <a:t>A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</a:p>
        </p:txBody>
      </p:sp>
      <p:sp>
        <p:nvSpPr>
          <p:cNvPr id="864288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64289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64290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4317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64318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64319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64320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4321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4322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4329" name="Rectangle 73"/>
          <p:cNvSpPr>
            <a:spLocks noChangeArrowheads="1"/>
          </p:cNvSpPr>
          <p:nvPr/>
        </p:nvSpPr>
        <p:spPr bwMode="auto">
          <a:xfrm>
            <a:off x="2205043" y="3236917"/>
            <a:ext cx="1664453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rhKNty;</a:t>
            </a:r>
            <a:endParaRPr lang="en-US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64330" name="Rectangle 74"/>
          <p:cNvSpPr>
            <a:spLocks noChangeArrowheads="1"/>
          </p:cNvSpPr>
          <p:nvPr/>
        </p:nvSpPr>
        <p:spPr bwMode="auto">
          <a:xfrm>
            <a:off x="2130428" y="3730629"/>
            <a:ext cx="1000797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rhK</a:t>
            </a:r>
            <a:endParaRPr lang="en-US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64331" name="Rectangle 75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  <a:endParaRPr lang="en-US">
              <a:latin typeface="Kalaham" charset="0"/>
            </a:endParaRPr>
          </a:p>
        </p:txBody>
      </p:sp>
      <p:sp>
        <p:nvSpPr>
          <p:cNvPr id="864332" name="Rectangle 76"/>
          <p:cNvSpPr>
            <a:spLocks noChangeArrowheads="1"/>
          </p:cNvSpPr>
          <p:nvPr/>
        </p:nvSpPr>
        <p:spPr bwMode="auto">
          <a:xfrm>
            <a:off x="1844675" y="1835151"/>
            <a:ext cx="212878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  <a:endParaRPr lang="en-US" sz="2500">
              <a:latin typeface="Kalaham" charset="0"/>
            </a:endParaRPr>
          </a:p>
        </p:txBody>
      </p:sp>
      <p:sp>
        <p:nvSpPr>
          <p:cNvPr id="864333" name="Rectangle 77"/>
          <p:cNvSpPr>
            <a:spLocks noChangeArrowheads="1"/>
          </p:cNvSpPr>
          <p:nvPr/>
        </p:nvSpPr>
        <p:spPr bwMode="auto">
          <a:xfrm>
            <a:off x="2403480" y="2249493"/>
            <a:ext cx="691215" cy="436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&amp;j;h</a:t>
            </a:r>
            <a:endParaRPr lang="en-US">
              <a:latin typeface="Kalaham" charset="0"/>
            </a:endParaRPr>
          </a:p>
        </p:txBody>
      </p:sp>
      <p:sp>
        <p:nvSpPr>
          <p:cNvPr id="864336" name="Text Box 80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864342" name="Group 86"/>
          <p:cNvGrpSpPr>
            <a:grpSpLocks/>
          </p:cNvGrpSpPr>
          <p:nvPr/>
        </p:nvGrpSpPr>
        <p:grpSpPr bwMode="auto">
          <a:xfrm>
            <a:off x="5340353" y="6034088"/>
            <a:ext cx="4025900" cy="958850"/>
            <a:chOff x="3409" y="3801"/>
            <a:chExt cx="2536" cy="518"/>
          </a:xfrm>
        </p:grpSpPr>
        <p:sp>
          <p:nvSpPr>
            <p:cNvPr id="864343" name="AutoShape 87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4344" name="Text Box 88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8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Ntjhfkj;jpd; ehl;fs;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: </a:t>
              </a:r>
            </a:p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1050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fp.K. - 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 970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 fp.K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.</a:t>
              </a:r>
            </a:p>
          </p:txBody>
        </p:sp>
      </p:grpSp>
      <p:sp>
        <p:nvSpPr>
          <p:cNvPr id="864357" name="Text Box 101"/>
          <p:cNvSpPr txBox="1">
            <a:spLocks noChangeArrowheads="1"/>
          </p:cNvSpPr>
          <p:nvPr/>
        </p:nvSpPr>
        <p:spPr bwMode="auto">
          <a:xfrm rot="-5400000">
            <a:off x="-1285081" y="3574256"/>
            <a:ext cx="5614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sp>
        <p:nvSpPr>
          <p:cNvPr id="864348" name="Rectangle 92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64349" name="Rectangle 93"/>
          <p:cNvSpPr>
            <a:spLocks noChangeArrowheads="1"/>
          </p:cNvSpPr>
          <p:nvPr/>
        </p:nvSpPr>
        <p:spPr bwMode="auto">
          <a:xfrm>
            <a:off x="5170488" y="2209799"/>
            <a:ext cx="4349750" cy="108541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64350" name="Text Box 94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64351" name="Text Box 95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500" b="1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</p:txBody>
      </p:sp>
      <p:sp>
        <p:nvSpPr>
          <p:cNvPr id="864352" name="Text Box 96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64353" name="Text Box 97"/>
          <p:cNvSpPr txBox="1">
            <a:spLocks noChangeArrowheads="1"/>
          </p:cNvSpPr>
          <p:nvPr/>
        </p:nvSpPr>
        <p:spPr bwMode="auto">
          <a:xfrm>
            <a:off x="9014718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27</a:t>
            </a:r>
          </a:p>
        </p:txBody>
      </p:sp>
      <p:sp>
        <p:nvSpPr>
          <p:cNvPr id="864354" name="Rectangle 98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64355" name="Rectangle 99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864366" name="Group 110"/>
          <p:cNvGrpSpPr>
            <a:grpSpLocks/>
          </p:cNvGrpSpPr>
          <p:nvPr/>
        </p:nvGrpSpPr>
        <p:grpSpPr bwMode="auto">
          <a:xfrm>
            <a:off x="4081467" y="219075"/>
            <a:ext cx="2314575" cy="1797050"/>
            <a:chOff x="2859" y="309"/>
            <a:chExt cx="1458" cy="1132"/>
          </a:xfrm>
        </p:grpSpPr>
        <p:pic>
          <p:nvPicPr>
            <p:cNvPr id="864367" name="Picture 111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64368" name="WordArt 112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64365" name="Text Box 109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grpSp>
        <p:nvGrpSpPr>
          <p:cNvPr id="864369" name="Group 113"/>
          <p:cNvGrpSpPr>
            <a:grpSpLocks/>
          </p:cNvGrpSpPr>
          <p:nvPr/>
        </p:nvGrpSpPr>
        <p:grpSpPr bwMode="auto">
          <a:xfrm>
            <a:off x="3241676" y="3525841"/>
            <a:ext cx="819150" cy="2062163"/>
            <a:chOff x="-923" y="1304"/>
            <a:chExt cx="516" cy="1299"/>
          </a:xfrm>
        </p:grpSpPr>
        <p:sp>
          <p:nvSpPr>
            <p:cNvPr id="864370" name="Text Box 114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64371" name="Group 115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64372" name="Group 116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64373" name="Freeform 117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4374" name="Freeform 118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64375" name="Picture 119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864347" name="Oval 91"/>
          <p:cNvSpPr>
            <a:spLocks noChangeArrowheads="1"/>
          </p:cNvSpPr>
          <p:nvPr/>
        </p:nvSpPr>
        <p:spPr bwMode="auto">
          <a:xfrm>
            <a:off x="1684342" y="3084513"/>
            <a:ext cx="2403475" cy="11779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64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4347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306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07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08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09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10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11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12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13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14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15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16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17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18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6319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6320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66321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22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23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24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25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26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27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28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29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30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31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32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6333" name="Rectangle 29"/>
          <p:cNvSpPr>
            <a:spLocks noChangeArrowheads="1"/>
          </p:cNvSpPr>
          <p:nvPr/>
        </p:nvSpPr>
        <p:spPr bwMode="auto">
          <a:xfrm>
            <a:off x="1903416" y="3465517"/>
            <a:ext cx="212865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6334" name="Rectangle 30"/>
          <p:cNvSpPr>
            <a:spLocks noChangeArrowheads="1"/>
          </p:cNvSpPr>
          <p:nvPr/>
        </p:nvSpPr>
        <p:spPr bwMode="auto">
          <a:xfrm>
            <a:off x="1912942" y="4316413"/>
            <a:ext cx="29047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6335" name="Rectangle 31"/>
          <p:cNvSpPr>
            <a:spLocks noChangeArrowheads="1"/>
          </p:cNvSpPr>
          <p:nvPr/>
        </p:nvSpPr>
        <p:spPr bwMode="auto">
          <a:xfrm>
            <a:off x="1900239" y="4786317"/>
            <a:ext cx="231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A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6336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66337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66338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6365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66366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66367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66368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6369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6370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6372" name="Rectangle 68"/>
          <p:cNvSpPr>
            <a:spLocks noChangeArrowheads="1"/>
          </p:cNvSpPr>
          <p:nvPr/>
        </p:nvSpPr>
        <p:spPr bwMode="auto">
          <a:xfrm>
            <a:off x="2205043" y="3279780"/>
            <a:ext cx="1664453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rhKNty;</a:t>
            </a:r>
            <a:endParaRPr lang="en-US">
              <a:latin typeface="Arial" charset="0"/>
            </a:endParaRPr>
          </a:p>
        </p:txBody>
      </p:sp>
      <p:sp>
        <p:nvSpPr>
          <p:cNvPr id="866373" name="Rectangle 69"/>
          <p:cNvSpPr>
            <a:spLocks noChangeArrowheads="1"/>
          </p:cNvSpPr>
          <p:nvPr/>
        </p:nvSpPr>
        <p:spPr bwMode="auto">
          <a:xfrm>
            <a:off x="2130428" y="3816354"/>
            <a:ext cx="100079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rhK</a:t>
            </a:r>
            <a:endParaRPr lang="en-US">
              <a:latin typeface="Kalaham" charset="0"/>
            </a:endParaRPr>
          </a:p>
        </p:txBody>
      </p:sp>
      <p:sp>
        <p:nvSpPr>
          <p:cNvPr id="866377" name="Rectangle 73"/>
          <p:cNvSpPr>
            <a:spLocks noChangeArrowheads="1"/>
          </p:cNvSpPr>
          <p:nvPr/>
        </p:nvSpPr>
        <p:spPr bwMode="auto">
          <a:xfrm>
            <a:off x="1998854" y="4094163"/>
            <a:ext cx="1612713" cy="52317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solidFill>
                  <a:schemeClr val="hlink"/>
                </a:solidFill>
                <a:latin typeface="Kalaham" charset="0"/>
              </a:rPr>
              <a:t>1 ,uhIh</a:t>
            </a:r>
          </a:p>
        </p:txBody>
      </p:sp>
      <p:sp>
        <p:nvSpPr>
          <p:cNvPr id="866378" name="Rectangle 74"/>
          <p:cNvSpPr>
            <a:spLocks noChangeArrowheads="1"/>
          </p:cNvSpPr>
          <p:nvPr/>
        </p:nvSpPr>
        <p:spPr bwMode="auto">
          <a:xfrm>
            <a:off x="2051050" y="4546600"/>
            <a:ext cx="15367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,uhIh</a:t>
            </a:r>
          </a:p>
        </p:txBody>
      </p:sp>
      <p:sp>
        <p:nvSpPr>
          <p:cNvPr id="866379" name="Rectangle 75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  <a:endParaRPr lang="en-US">
              <a:latin typeface="Kalaham" charset="0"/>
            </a:endParaRPr>
          </a:p>
        </p:txBody>
      </p:sp>
      <p:sp>
        <p:nvSpPr>
          <p:cNvPr id="866380" name="Rectangle 76"/>
          <p:cNvSpPr>
            <a:spLocks noChangeArrowheads="1"/>
          </p:cNvSpPr>
          <p:nvPr/>
        </p:nvSpPr>
        <p:spPr bwMode="auto">
          <a:xfrm>
            <a:off x="1862139" y="1835151"/>
            <a:ext cx="212878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  <a:endParaRPr lang="en-US" sz="2500">
              <a:latin typeface="Kalaham" charset="0"/>
            </a:endParaRPr>
          </a:p>
        </p:txBody>
      </p:sp>
      <p:sp>
        <p:nvSpPr>
          <p:cNvPr id="866381" name="Rectangle 77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</a:t>
            </a:r>
            <a:endParaRPr lang="en-US">
              <a:latin typeface="Kalaham" charset="0"/>
            </a:endParaRPr>
          </a:p>
        </p:txBody>
      </p:sp>
      <p:sp>
        <p:nvSpPr>
          <p:cNvPr id="866384" name="Text Box 80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866390" name="Group 86"/>
          <p:cNvGrpSpPr>
            <a:grpSpLocks/>
          </p:cNvGrpSpPr>
          <p:nvPr/>
        </p:nvGrpSpPr>
        <p:grpSpPr bwMode="auto">
          <a:xfrm>
            <a:off x="5340353" y="6051554"/>
            <a:ext cx="4025900" cy="973138"/>
            <a:chOff x="3409" y="3801"/>
            <a:chExt cx="2536" cy="518"/>
          </a:xfrm>
        </p:grpSpPr>
        <p:sp>
          <p:nvSpPr>
            <p:cNvPr id="866391" name="AutoShape 87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6392" name="Text Box 88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7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Ntjhfkj;jpd; ehl;fs;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: </a:t>
              </a:r>
            </a:p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970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fp.K. - 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 600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 fp.K.</a:t>
              </a:r>
            </a:p>
          </p:txBody>
        </p:sp>
      </p:grpSp>
      <p:sp>
        <p:nvSpPr>
          <p:cNvPr id="866405" name="Text Box 101"/>
          <p:cNvSpPr txBox="1">
            <a:spLocks noChangeArrowheads="1"/>
          </p:cNvSpPr>
          <p:nvPr/>
        </p:nvSpPr>
        <p:spPr bwMode="auto">
          <a:xfrm rot="-5400000">
            <a:off x="-1285081" y="3577434"/>
            <a:ext cx="5614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sp>
        <p:nvSpPr>
          <p:cNvPr id="866396" name="Rectangle 92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66397" name="Rectangle 93"/>
          <p:cNvSpPr>
            <a:spLocks noChangeArrowheads="1"/>
          </p:cNvSpPr>
          <p:nvPr/>
        </p:nvSpPr>
        <p:spPr bwMode="auto">
          <a:xfrm>
            <a:off x="5170488" y="2174875"/>
            <a:ext cx="4349750" cy="108541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tupir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</a:p>
        </p:txBody>
      </p:sp>
      <p:sp>
        <p:nvSpPr>
          <p:cNvPr id="866398" name="Text Box 94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66399" name="Text Box 95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</a:t>
            </a:r>
            <a:r>
              <a:rPr lang="en-US" sz="2500" b="1">
                <a:solidFill>
                  <a:srgbClr val="FFEA18"/>
                </a:solidFill>
                <a:latin typeface="Kalaham" charset="0"/>
              </a:rPr>
              <a:t>;</a:t>
            </a:r>
          </a:p>
        </p:txBody>
      </p:sp>
      <p:sp>
        <p:nvSpPr>
          <p:cNvPr id="866400" name="Text Box 96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66401" name="Text Box 97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28</a:t>
            </a:r>
          </a:p>
        </p:txBody>
      </p:sp>
      <p:sp>
        <p:nvSpPr>
          <p:cNvPr id="866402" name="Rectangle 98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Kalaham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66403" name="Rectangle 99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>
                <a:solidFill>
                  <a:schemeClr val="bg1"/>
                </a:solidFill>
                <a:latin typeface="Kalaham" charset="0"/>
              </a:rPr>
              <a:t>Gj;jfj;ij thpir gLj;Jjy; :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grpSp>
        <p:nvGrpSpPr>
          <p:cNvPr id="866414" name="Group 110"/>
          <p:cNvGrpSpPr>
            <a:grpSpLocks/>
          </p:cNvGrpSpPr>
          <p:nvPr/>
        </p:nvGrpSpPr>
        <p:grpSpPr bwMode="auto">
          <a:xfrm>
            <a:off x="4098929" y="220663"/>
            <a:ext cx="2314575" cy="1797050"/>
            <a:chOff x="2859" y="309"/>
            <a:chExt cx="1458" cy="1132"/>
          </a:xfrm>
        </p:grpSpPr>
        <p:pic>
          <p:nvPicPr>
            <p:cNvPr id="866415" name="Picture 111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66416" name="WordArt 112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66413" name="Text Box 109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grpSp>
        <p:nvGrpSpPr>
          <p:cNvPr id="866417" name="Group 113"/>
          <p:cNvGrpSpPr>
            <a:grpSpLocks/>
          </p:cNvGrpSpPr>
          <p:nvPr/>
        </p:nvGrpSpPr>
        <p:grpSpPr bwMode="auto">
          <a:xfrm>
            <a:off x="3308350" y="3559177"/>
            <a:ext cx="819150" cy="2062163"/>
            <a:chOff x="-923" y="1304"/>
            <a:chExt cx="516" cy="1299"/>
          </a:xfrm>
        </p:grpSpPr>
        <p:sp>
          <p:nvSpPr>
            <p:cNvPr id="866418" name="Text Box 114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66419" name="Group 115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66420" name="Group 116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66421" name="Freeform 117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6422" name="Freeform 118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66423" name="Picture 119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866395" name="Oval 91"/>
          <p:cNvSpPr>
            <a:spLocks noChangeArrowheads="1"/>
          </p:cNvSpPr>
          <p:nvPr/>
        </p:nvSpPr>
        <p:spPr bwMode="auto">
          <a:xfrm>
            <a:off x="1530355" y="4014793"/>
            <a:ext cx="2403475" cy="11207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66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639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461" name="Text Box 109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sp>
        <p:nvSpPr>
          <p:cNvPr id="868354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55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56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5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58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59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6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6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62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63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6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6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6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836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836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68369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0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1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2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4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5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6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8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79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80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68381" name="Rectangle 29"/>
          <p:cNvSpPr>
            <a:spLocks noChangeArrowheads="1"/>
          </p:cNvSpPr>
          <p:nvPr/>
        </p:nvSpPr>
        <p:spPr bwMode="auto">
          <a:xfrm>
            <a:off x="1903413" y="3465517"/>
            <a:ext cx="20202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8382" name="Rectangle 30"/>
          <p:cNvSpPr>
            <a:spLocks noChangeArrowheads="1"/>
          </p:cNvSpPr>
          <p:nvPr/>
        </p:nvSpPr>
        <p:spPr bwMode="auto">
          <a:xfrm>
            <a:off x="1912942" y="4316413"/>
            <a:ext cx="28212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8383" name="Rectangle 31"/>
          <p:cNvSpPr>
            <a:spLocks noChangeArrowheads="1"/>
          </p:cNvSpPr>
          <p:nvPr/>
        </p:nvSpPr>
        <p:spPr bwMode="auto">
          <a:xfrm>
            <a:off x="1900239" y="4786317"/>
            <a:ext cx="231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A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68384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Kalaham" charset="0"/>
              </a:rPr>
              <a:t>(jh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6838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68386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8413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68414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68415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68416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8417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8418" name="Rectangle 66"/>
          <p:cNvSpPr>
            <a:spLocks noChangeArrowheads="1"/>
          </p:cNvSpPr>
          <p:nvPr/>
        </p:nvSpPr>
        <p:spPr bwMode="auto">
          <a:xfrm>
            <a:off x="5011738" y="501650"/>
            <a:ext cx="4694237" cy="6821488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8420" name="Rectangle 68"/>
          <p:cNvSpPr>
            <a:spLocks noChangeArrowheads="1"/>
          </p:cNvSpPr>
          <p:nvPr/>
        </p:nvSpPr>
        <p:spPr bwMode="auto">
          <a:xfrm>
            <a:off x="2205043" y="3279780"/>
            <a:ext cx="1664453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rhKNty;</a:t>
            </a:r>
            <a:endParaRPr lang="en-US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68421" name="Rectangle 69"/>
          <p:cNvSpPr>
            <a:spLocks noChangeArrowheads="1"/>
          </p:cNvSpPr>
          <p:nvPr/>
        </p:nvSpPr>
        <p:spPr bwMode="auto">
          <a:xfrm>
            <a:off x="2276475" y="3768730"/>
            <a:ext cx="1000797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rhK</a:t>
            </a:r>
            <a:endParaRPr lang="en-US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68422" name="Rectangle 70"/>
          <p:cNvSpPr>
            <a:spLocks noChangeArrowheads="1"/>
          </p:cNvSpPr>
          <p:nvPr/>
        </p:nvSpPr>
        <p:spPr bwMode="auto">
          <a:xfrm>
            <a:off x="2008367" y="4508501"/>
            <a:ext cx="1552401" cy="52317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,uhIh</a:t>
            </a:r>
          </a:p>
        </p:txBody>
      </p:sp>
      <p:sp>
        <p:nvSpPr>
          <p:cNvPr id="868423" name="Rectangle 71"/>
          <p:cNvSpPr>
            <a:spLocks noChangeArrowheads="1"/>
          </p:cNvSpPr>
          <p:nvPr/>
        </p:nvSpPr>
        <p:spPr bwMode="auto">
          <a:xfrm>
            <a:off x="2120825" y="4056063"/>
            <a:ext cx="1452639" cy="52317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,uhIh</a:t>
            </a:r>
          </a:p>
        </p:txBody>
      </p:sp>
      <p:sp>
        <p:nvSpPr>
          <p:cNvPr id="868425" name="Rectangle 73"/>
          <p:cNvSpPr>
            <a:spLocks noChangeArrowheads="1"/>
          </p:cNvSpPr>
          <p:nvPr/>
        </p:nvSpPr>
        <p:spPr bwMode="auto">
          <a:xfrm>
            <a:off x="2243140" y="468319"/>
            <a:ext cx="130396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Kalaham" charset="0"/>
              </a:rPr>
              <a:t>NahRth</a:t>
            </a:r>
          </a:p>
        </p:txBody>
      </p:sp>
      <p:sp>
        <p:nvSpPr>
          <p:cNvPr id="868426" name="Rectangle 74"/>
          <p:cNvSpPr>
            <a:spLocks noChangeArrowheads="1"/>
          </p:cNvSpPr>
          <p:nvPr/>
        </p:nvSpPr>
        <p:spPr bwMode="auto">
          <a:xfrm>
            <a:off x="1844676" y="1800225"/>
            <a:ext cx="2536826" cy="3836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  <a:endParaRPr lang="en-US" sz="2500">
              <a:latin typeface="Kalaham" charset="0"/>
            </a:endParaRPr>
          </a:p>
        </p:txBody>
      </p:sp>
      <p:sp>
        <p:nvSpPr>
          <p:cNvPr id="868427" name="Rectangle 75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Kalaham" charset="0"/>
              </a:rPr>
              <a:t>&amp;j;</a:t>
            </a:r>
          </a:p>
        </p:txBody>
      </p:sp>
      <p:sp>
        <p:nvSpPr>
          <p:cNvPr id="868428" name="Text Box 76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868437" name="Group 85"/>
          <p:cNvGrpSpPr>
            <a:grpSpLocks/>
          </p:cNvGrpSpPr>
          <p:nvPr/>
        </p:nvGrpSpPr>
        <p:grpSpPr bwMode="auto">
          <a:xfrm>
            <a:off x="5340353" y="6034087"/>
            <a:ext cx="4025900" cy="1020762"/>
            <a:chOff x="3409" y="3801"/>
            <a:chExt cx="2536" cy="518"/>
          </a:xfrm>
        </p:grpSpPr>
        <p:sp>
          <p:nvSpPr>
            <p:cNvPr id="868438" name="AutoShape 86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8439" name="Text Box 87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5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Ntjhfkj;jpd; ehl;fs;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: </a:t>
              </a:r>
            </a:p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1050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 fp.K.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 -  600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.</a:t>
              </a:r>
            </a:p>
          </p:txBody>
        </p:sp>
      </p:grpSp>
      <p:sp>
        <p:nvSpPr>
          <p:cNvPr id="868443" name="Rectangle 91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68444" name="Rectangle 92"/>
          <p:cNvSpPr>
            <a:spLocks noChangeArrowheads="1"/>
          </p:cNvSpPr>
          <p:nvPr/>
        </p:nvSpPr>
        <p:spPr bwMode="auto">
          <a:xfrm>
            <a:off x="5170488" y="2147888"/>
            <a:ext cx="4349750" cy="108541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68445" name="Text Box 93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68446" name="Text Box 94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</p:txBody>
      </p:sp>
      <p:sp>
        <p:nvSpPr>
          <p:cNvPr id="868447" name="Text Box 95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68448" name="Text Box 96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29</a:t>
            </a:r>
          </a:p>
        </p:txBody>
      </p:sp>
      <p:sp>
        <p:nvSpPr>
          <p:cNvPr id="868449" name="Rectangle 97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68450" name="AutoShape 98"/>
          <p:cNvSpPr>
            <a:spLocks noChangeArrowheads="1"/>
          </p:cNvSpPr>
          <p:nvPr/>
        </p:nvSpPr>
        <p:spPr bwMode="auto">
          <a:xfrm>
            <a:off x="1241426" y="3119443"/>
            <a:ext cx="2879725" cy="21875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68451" name="Rectangle 99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868453" name="Text Box 101"/>
          <p:cNvSpPr txBox="1">
            <a:spLocks noChangeArrowheads="1"/>
          </p:cNvSpPr>
          <p:nvPr/>
        </p:nvSpPr>
        <p:spPr bwMode="auto">
          <a:xfrm rot="-5400000">
            <a:off x="-1285077" y="3575845"/>
            <a:ext cx="56149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grpSp>
        <p:nvGrpSpPr>
          <p:cNvPr id="868462" name="Group 110"/>
          <p:cNvGrpSpPr>
            <a:grpSpLocks/>
          </p:cNvGrpSpPr>
          <p:nvPr/>
        </p:nvGrpSpPr>
        <p:grpSpPr bwMode="auto">
          <a:xfrm>
            <a:off x="4538668" y="220663"/>
            <a:ext cx="2314575" cy="1797050"/>
            <a:chOff x="2859" y="309"/>
            <a:chExt cx="1458" cy="1132"/>
          </a:xfrm>
        </p:grpSpPr>
        <p:pic>
          <p:nvPicPr>
            <p:cNvPr id="868463" name="Picture 111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68464" name="WordArt 112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868465" name="Group 113"/>
          <p:cNvGrpSpPr>
            <a:grpSpLocks/>
          </p:cNvGrpSpPr>
          <p:nvPr/>
        </p:nvGrpSpPr>
        <p:grpSpPr bwMode="auto">
          <a:xfrm>
            <a:off x="3240089" y="3541717"/>
            <a:ext cx="819150" cy="2062163"/>
            <a:chOff x="-923" y="1304"/>
            <a:chExt cx="516" cy="1299"/>
          </a:xfrm>
        </p:grpSpPr>
        <p:sp>
          <p:nvSpPr>
            <p:cNvPr id="868466" name="Text Box 114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68467" name="Group 115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68468" name="Group 116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68469" name="Freeform 117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68470" name="Freeform 118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68471" name="Picture 119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68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68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845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726" name="Rectangle 190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38" name="Rectangle 2"/>
          <p:cNvSpPr>
            <a:spLocks noChangeArrowheads="1"/>
          </p:cNvSpPr>
          <p:nvPr/>
        </p:nvSpPr>
        <p:spPr bwMode="auto">
          <a:xfrm>
            <a:off x="4659314" y="6340479"/>
            <a:ext cx="3417887" cy="6772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1800" b="1">
                <a:latin typeface="Helvetica" charset="0"/>
              </a:rPr>
              <a:t>2 </a:t>
            </a:r>
            <a:endParaRPr lang="en-US" sz="1800" b="1" u="sng">
              <a:latin typeface="Helvetica" charset="0"/>
            </a:endParaRPr>
          </a:p>
          <a:p>
            <a:pPr algn="l" defTabSz="1018699"/>
            <a:r>
              <a:rPr lang="en-US" sz="1800" b="1">
                <a:latin typeface="Helvetica" charset="0"/>
              </a:rPr>
              <a:t>1 </a:t>
            </a:r>
            <a:r>
              <a:rPr lang="en-US" sz="1900">
                <a:latin typeface="Kalaham" charset="0"/>
              </a:rPr>
              <a:t>Kpf;fpNuh];Nfhg</a:t>
            </a:r>
            <a:r>
              <a:rPr lang="en-US" sz="1900" u="sng">
                <a:latin typeface="Kalaham" charset="0"/>
              </a:rPr>
              <a:t>oscope</a:t>
            </a:r>
          </a:p>
        </p:txBody>
      </p:sp>
      <p:pic>
        <p:nvPicPr>
          <p:cNvPr id="321539" name="Picture 3"/>
          <p:cNvPicPr>
            <a:picLocks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7814" y="1081092"/>
            <a:ext cx="7186612" cy="5037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21540" name="Rectangle 4"/>
          <p:cNvSpPr>
            <a:spLocks noChangeArrowheads="1"/>
          </p:cNvSpPr>
          <p:nvPr/>
        </p:nvSpPr>
        <p:spPr bwMode="auto">
          <a:xfrm>
            <a:off x="4735513" y="6318252"/>
            <a:ext cx="2898775" cy="725487"/>
          </a:xfrm>
          <a:prstGeom prst="rect">
            <a:avLst/>
          </a:prstGeom>
          <a:noFill/>
          <a:ln w="254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41" name="Rectangle 5"/>
          <p:cNvSpPr>
            <a:spLocks noChangeArrowheads="1"/>
          </p:cNvSpPr>
          <p:nvPr/>
        </p:nvSpPr>
        <p:spPr bwMode="auto">
          <a:xfrm>
            <a:off x="5426075" y="927104"/>
            <a:ext cx="419100" cy="69056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42" name="Oval 6"/>
          <p:cNvSpPr>
            <a:spLocks noChangeArrowheads="1"/>
          </p:cNvSpPr>
          <p:nvPr/>
        </p:nvSpPr>
        <p:spPr bwMode="auto">
          <a:xfrm>
            <a:off x="5614988" y="1149355"/>
            <a:ext cx="433387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43" name="Line 7"/>
          <p:cNvSpPr>
            <a:spLocks noChangeShapeType="1"/>
          </p:cNvSpPr>
          <p:nvPr/>
        </p:nvSpPr>
        <p:spPr bwMode="auto">
          <a:xfrm>
            <a:off x="1050925" y="13763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44" name="Line 8"/>
          <p:cNvSpPr>
            <a:spLocks noChangeShapeType="1"/>
          </p:cNvSpPr>
          <p:nvPr/>
        </p:nvSpPr>
        <p:spPr bwMode="auto">
          <a:xfrm>
            <a:off x="3773491" y="596899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45" name="Line 9"/>
          <p:cNvSpPr>
            <a:spLocks noChangeShapeType="1"/>
          </p:cNvSpPr>
          <p:nvPr/>
        </p:nvSpPr>
        <p:spPr bwMode="auto">
          <a:xfrm>
            <a:off x="3787775" y="98107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46" name="Line 10"/>
          <p:cNvSpPr>
            <a:spLocks noChangeShapeType="1"/>
          </p:cNvSpPr>
          <p:nvPr/>
        </p:nvSpPr>
        <p:spPr bwMode="auto">
          <a:xfrm>
            <a:off x="3802063" y="1752600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47" name="Rectangle 11"/>
          <p:cNvSpPr>
            <a:spLocks noChangeArrowheads="1"/>
          </p:cNvSpPr>
          <p:nvPr/>
        </p:nvSpPr>
        <p:spPr bwMode="auto">
          <a:xfrm>
            <a:off x="3884618" y="1098553"/>
            <a:ext cx="1887537" cy="3807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300" b="1">
                <a:latin typeface="Kalaham" charset="0"/>
              </a:rPr>
              <a:t>XU Fwpg;G</a:t>
            </a:r>
            <a:r>
              <a:rPr lang="en-US" sz="1800" b="1">
                <a:latin typeface="Helvetica" charset="0"/>
              </a:rPr>
              <a:t>:</a:t>
            </a:r>
          </a:p>
        </p:txBody>
      </p:sp>
      <p:sp>
        <p:nvSpPr>
          <p:cNvPr id="321548" name="Line 12"/>
          <p:cNvSpPr>
            <a:spLocks noChangeShapeType="1"/>
          </p:cNvSpPr>
          <p:nvPr/>
        </p:nvSpPr>
        <p:spPr bwMode="auto">
          <a:xfrm>
            <a:off x="7283450" y="1366839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50" name="Line 14"/>
          <p:cNvSpPr>
            <a:spLocks noChangeShapeType="1"/>
          </p:cNvSpPr>
          <p:nvPr/>
        </p:nvSpPr>
        <p:spPr bwMode="auto">
          <a:xfrm>
            <a:off x="7485067" y="2297113"/>
            <a:ext cx="19986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51" name="Line 15"/>
          <p:cNvSpPr>
            <a:spLocks noChangeShapeType="1"/>
          </p:cNvSpPr>
          <p:nvPr/>
        </p:nvSpPr>
        <p:spPr bwMode="auto">
          <a:xfrm>
            <a:off x="501650" y="2930525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52" name="Line 16"/>
          <p:cNvSpPr>
            <a:spLocks noChangeShapeType="1"/>
          </p:cNvSpPr>
          <p:nvPr/>
        </p:nvSpPr>
        <p:spPr bwMode="auto">
          <a:xfrm>
            <a:off x="7553328" y="2932114"/>
            <a:ext cx="19986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53" name="Line 17"/>
          <p:cNvSpPr>
            <a:spLocks noChangeShapeType="1"/>
          </p:cNvSpPr>
          <p:nvPr/>
        </p:nvSpPr>
        <p:spPr bwMode="auto">
          <a:xfrm>
            <a:off x="227014" y="3878263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54" name="Line 18"/>
          <p:cNvSpPr>
            <a:spLocks noChangeShapeType="1"/>
          </p:cNvSpPr>
          <p:nvPr/>
        </p:nvSpPr>
        <p:spPr bwMode="auto">
          <a:xfrm>
            <a:off x="7620004" y="3895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55" name="Line 19"/>
          <p:cNvSpPr>
            <a:spLocks noChangeShapeType="1"/>
          </p:cNvSpPr>
          <p:nvPr/>
        </p:nvSpPr>
        <p:spPr bwMode="auto">
          <a:xfrm>
            <a:off x="738192" y="649287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56" name="Line 20"/>
          <p:cNvSpPr>
            <a:spLocks noChangeShapeType="1"/>
          </p:cNvSpPr>
          <p:nvPr/>
        </p:nvSpPr>
        <p:spPr bwMode="auto">
          <a:xfrm>
            <a:off x="7670802" y="65119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57" name="Line 21"/>
          <p:cNvSpPr>
            <a:spLocks noChangeShapeType="1"/>
          </p:cNvSpPr>
          <p:nvPr/>
        </p:nvSpPr>
        <p:spPr bwMode="auto">
          <a:xfrm>
            <a:off x="2446342" y="6827838"/>
            <a:ext cx="17732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58" name="Rectangle 22"/>
          <p:cNvSpPr>
            <a:spLocks noChangeArrowheads="1"/>
          </p:cNvSpPr>
          <p:nvPr/>
        </p:nvSpPr>
        <p:spPr bwMode="auto">
          <a:xfrm>
            <a:off x="385763" y="1096963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&lt;(gV)</a:t>
            </a:r>
          </a:p>
        </p:txBody>
      </p:sp>
      <p:sp>
        <p:nvSpPr>
          <p:cNvPr id="321559" name="Rectangle 23"/>
          <p:cNvSpPr>
            <a:spLocks noChangeArrowheads="1"/>
          </p:cNvSpPr>
          <p:nvPr/>
        </p:nvSpPr>
        <p:spPr bwMode="auto">
          <a:xfrm>
            <a:off x="6651629" y="1104902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 &lt;(GV)</a:t>
            </a:r>
          </a:p>
        </p:txBody>
      </p:sp>
      <p:sp>
        <p:nvSpPr>
          <p:cNvPr id="321560" name="Rectangle 24"/>
          <p:cNvSpPr>
            <a:spLocks noChangeArrowheads="1"/>
          </p:cNvSpPr>
          <p:nvPr/>
        </p:nvSpPr>
        <p:spPr bwMode="auto">
          <a:xfrm>
            <a:off x="3392492" y="342903"/>
            <a:ext cx="3159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m</a:t>
            </a:r>
          </a:p>
        </p:txBody>
      </p:sp>
      <p:sp>
        <p:nvSpPr>
          <p:cNvPr id="321561" name="Rectangle 25"/>
          <p:cNvSpPr>
            <a:spLocks noChangeArrowheads="1"/>
          </p:cNvSpPr>
          <p:nvPr/>
        </p:nvSpPr>
        <p:spPr bwMode="auto">
          <a:xfrm>
            <a:off x="3394075" y="679452"/>
            <a:ext cx="349250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M</a:t>
            </a:r>
          </a:p>
        </p:txBody>
      </p:sp>
      <p:sp>
        <p:nvSpPr>
          <p:cNvPr id="321562" name="Rectangle 26"/>
          <p:cNvSpPr>
            <a:spLocks noChangeArrowheads="1"/>
          </p:cNvSpPr>
          <p:nvPr/>
        </p:nvSpPr>
        <p:spPr bwMode="auto">
          <a:xfrm>
            <a:off x="3441701" y="1147767"/>
            <a:ext cx="334963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,</a:t>
            </a:r>
          </a:p>
        </p:txBody>
      </p:sp>
      <p:sp>
        <p:nvSpPr>
          <p:cNvPr id="321564" name="Rectangle 28"/>
          <p:cNvSpPr>
            <a:spLocks noChangeArrowheads="1"/>
          </p:cNvSpPr>
          <p:nvPr/>
        </p:nvSpPr>
        <p:spPr bwMode="auto">
          <a:xfrm>
            <a:off x="6904038" y="1997079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c(GV)</a:t>
            </a:r>
          </a:p>
        </p:txBody>
      </p:sp>
      <p:sp>
        <p:nvSpPr>
          <p:cNvPr id="321565" name="Rectangle 29"/>
          <p:cNvSpPr>
            <a:spLocks noChangeArrowheads="1"/>
          </p:cNvSpPr>
          <p:nvPr/>
        </p:nvSpPr>
        <p:spPr bwMode="auto">
          <a:xfrm>
            <a:off x="7069138" y="2643190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C(GV)</a:t>
            </a:r>
          </a:p>
        </p:txBody>
      </p:sp>
      <p:sp>
        <p:nvSpPr>
          <p:cNvPr id="321566" name="Rectangle 30"/>
          <p:cNvSpPr>
            <a:spLocks noChangeArrowheads="1"/>
          </p:cNvSpPr>
          <p:nvPr/>
        </p:nvSpPr>
        <p:spPr bwMode="auto">
          <a:xfrm>
            <a:off x="7259642" y="3594102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v(GV)</a:t>
            </a:r>
          </a:p>
        </p:txBody>
      </p:sp>
      <p:sp>
        <p:nvSpPr>
          <p:cNvPr id="321567" name="Rectangle 31"/>
          <p:cNvSpPr>
            <a:spLocks noChangeArrowheads="1"/>
          </p:cNvSpPr>
          <p:nvPr/>
        </p:nvSpPr>
        <p:spPr bwMode="auto">
          <a:xfrm>
            <a:off x="55563" y="2671767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C(gV</a:t>
            </a:r>
            <a:r>
              <a:rPr lang="en-US" sz="1600" b="1">
                <a:latin typeface="Helvetica" charset="0"/>
              </a:rPr>
              <a:t>)</a:t>
            </a:r>
          </a:p>
        </p:txBody>
      </p:sp>
      <p:sp>
        <p:nvSpPr>
          <p:cNvPr id="321568" name="Rectangle 32"/>
          <p:cNvSpPr>
            <a:spLocks noChangeArrowheads="1"/>
          </p:cNvSpPr>
          <p:nvPr/>
        </p:nvSpPr>
        <p:spPr bwMode="auto">
          <a:xfrm>
            <a:off x="1588" y="3617913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v(gV)</a:t>
            </a:r>
          </a:p>
        </p:txBody>
      </p:sp>
      <p:sp>
        <p:nvSpPr>
          <p:cNvPr id="321569" name="Rectangle 33"/>
          <p:cNvSpPr>
            <a:spLocks noChangeArrowheads="1"/>
          </p:cNvSpPr>
          <p:nvPr/>
        </p:nvSpPr>
        <p:spPr bwMode="auto">
          <a:xfrm>
            <a:off x="101604" y="6197601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(gV)</a:t>
            </a:r>
          </a:p>
        </p:txBody>
      </p:sp>
      <p:sp>
        <p:nvSpPr>
          <p:cNvPr id="321570" name="Rectangle 34"/>
          <p:cNvSpPr>
            <a:spLocks noChangeArrowheads="1"/>
          </p:cNvSpPr>
          <p:nvPr/>
        </p:nvSpPr>
        <p:spPr bwMode="auto">
          <a:xfrm>
            <a:off x="7580313" y="6224588"/>
            <a:ext cx="900112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(GV)</a:t>
            </a:r>
          </a:p>
        </p:txBody>
      </p:sp>
      <p:sp>
        <p:nvSpPr>
          <p:cNvPr id="321573" name="Rectangle 37"/>
          <p:cNvSpPr>
            <a:spLocks noChangeArrowheads="1"/>
          </p:cNvSpPr>
          <p:nvPr/>
        </p:nvSpPr>
        <p:spPr bwMode="auto">
          <a:xfrm>
            <a:off x="3136698" y="7140576"/>
            <a:ext cx="3262717" cy="5155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ctr" defTabSz="1018699"/>
            <a:r>
              <a:rPr lang="en-US" sz="2700" b="1">
                <a:latin typeface="Times" charset="0"/>
              </a:rPr>
              <a:t> </a:t>
            </a:r>
            <a:r>
              <a:rPr lang="ja-JP" altLang="en-US" sz="2700" b="1">
                <a:latin typeface="Arial"/>
              </a:rPr>
              <a:t>“</a:t>
            </a:r>
            <a:r>
              <a:rPr lang="en-US" sz="2700" b="1">
                <a:latin typeface="Kalaham" charset="0"/>
              </a:rPr>
              <a:t>jpwe;j</a:t>
            </a:r>
            <a:r>
              <a:rPr lang="ja-JP" altLang="en-US" sz="2700" b="1">
                <a:latin typeface="Arial"/>
              </a:rPr>
              <a:t>”</a:t>
            </a:r>
            <a:r>
              <a:rPr lang="en-US" sz="2700" b="1">
                <a:latin typeface="Kalaham" charset="0"/>
              </a:rPr>
              <a:t> Ntjhfkk;</a:t>
            </a:r>
          </a:p>
        </p:txBody>
      </p:sp>
      <p:sp>
        <p:nvSpPr>
          <p:cNvPr id="321574" name="Rectangle 38"/>
          <p:cNvSpPr>
            <a:spLocks noChangeArrowheads="1"/>
          </p:cNvSpPr>
          <p:nvPr/>
        </p:nvSpPr>
        <p:spPr bwMode="auto">
          <a:xfrm>
            <a:off x="2111379" y="5087938"/>
            <a:ext cx="898525" cy="5203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2700" b="1">
                <a:latin typeface="Helvetica" charset="0"/>
              </a:rPr>
              <a:t>1</a:t>
            </a:r>
          </a:p>
        </p:txBody>
      </p:sp>
      <p:sp>
        <p:nvSpPr>
          <p:cNvPr id="321575" name="Rectangle 39"/>
          <p:cNvSpPr>
            <a:spLocks noChangeArrowheads="1"/>
          </p:cNvSpPr>
          <p:nvPr/>
        </p:nvSpPr>
        <p:spPr bwMode="auto">
          <a:xfrm>
            <a:off x="2551113" y="4051300"/>
            <a:ext cx="900112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2</a:t>
            </a:r>
          </a:p>
        </p:txBody>
      </p:sp>
      <p:sp>
        <p:nvSpPr>
          <p:cNvPr id="321576" name="Rectangle 40"/>
          <p:cNvSpPr>
            <a:spLocks noChangeArrowheads="1"/>
          </p:cNvSpPr>
          <p:nvPr/>
        </p:nvSpPr>
        <p:spPr bwMode="auto">
          <a:xfrm>
            <a:off x="3327405" y="3246442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3</a:t>
            </a:r>
          </a:p>
        </p:txBody>
      </p:sp>
      <p:sp>
        <p:nvSpPr>
          <p:cNvPr id="321577" name="Rectangle 41"/>
          <p:cNvSpPr>
            <a:spLocks noChangeArrowheads="1"/>
          </p:cNvSpPr>
          <p:nvPr/>
        </p:nvSpPr>
        <p:spPr bwMode="auto">
          <a:xfrm>
            <a:off x="4811717" y="2832102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4</a:t>
            </a:r>
          </a:p>
        </p:txBody>
      </p:sp>
      <p:sp>
        <p:nvSpPr>
          <p:cNvPr id="321578" name="Rectangle 42"/>
          <p:cNvSpPr>
            <a:spLocks noChangeArrowheads="1"/>
          </p:cNvSpPr>
          <p:nvPr/>
        </p:nvSpPr>
        <p:spPr bwMode="auto">
          <a:xfrm>
            <a:off x="5916618" y="3189289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5</a:t>
            </a:r>
          </a:p>
        </p:txBody>
      </p:sp>
      <p:sp>
        <p:nvSpPr>
          <p:cNvPr id="321579" name="Rectangle 43"/>
          <p:cNvSpPr>
            <a:spLocks noChangeArrowheads="1"/>
          </p:cNvSpPr>
          <p:nvPr/>
        </p:nvSpPr>
        <p:spPr bwMode="auto">
          <a:xfrm>
            <a:off x="6559552" y="3709990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6</a:t>
            </a:r>
          </a:p>
        </p:txBody>
      </p:sp>
      <p:sp>
        <p:nvSpPr>
          <p:cNvPr id="321580" name="Rectangle 44"/>
          <p:cNvSpPr>
            <a:spLocks noChangeArrowheads="1"/>
          </p:cNvSpPr>
          <p:nvPr/>
        </p:nvSpPr>
        <p:spPr bwMode="auto">
          <a:xfrm>
            <a:off x="7100892" y="4408488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7</a:t>
            </a:r>
          </a:p>
        </p:txBody>
      </p:sp>
      <p:sp>
        <p:nvSpPr>
          <p:cNvPr id="321581" name="Line 45"/>
          <p:cNvSpPr>
            <a:spLocks noChangeShapeType="1"/>
          </p:cNvSpPr>
          <p:nvPr/>
        </p:nvSpPr>
        <p:spPr bwMode="auto">
          <a:xfrm>
            <a:off x="2366964" y="5529265"/>
            <a:ext cx="1606550" cy="7778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82" name="Line 46"/>
          <p:cNvSpPr>
            <a:spLocks noChangeShapeType="1"/>
          </p:cNvSpPr>
          <p:nvPr/>
        </p:nvSpPr>
        <p:spPr bwMode="auto">
          <a:xfrm>
            <a:off x="2687639" y="4616452"/>
            <a:ext cx="1489076" cy="62071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83" name="Line 47"/>
          <p:cNvSpPr>
            <a:spLocks noChangeShapeType="1"/>
          </p:cNvSpPr>
          <p:nvPr/>
        </p:nvSpPr>
        <p:spPr bwMode="auto">
          <a:xfrm>
            <a:off x="3490914" y="3768726"/>
            <a:ext cx="1114425" cy="13223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84" name="Line 48"/>
          <p:cNvSpPr>
            <a:spLocks noChangeShapeType="1"/>
          </p:cNvSpPr>
          <p:nvPr/>
        </p:nvSpPr>
        <p:spPr bwMode="auto">
          <a:xfrm>
            <a:off x="4532313" y="3168654"/>
            <a:ext cx="433387" cy="1831976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85" name="Line 49"/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86" name="Line 50"/>
          <p:cNvSpPr>
            <a:spLocks noChangeShapeType="1"/>
          </p:cNvSpPr>
          <p:nvPr/>
        </p:nvSpPr>
        <p:spPr bwMode="auto">
          <a:xfrm flipH="1">
            <a:off x="5641976" y="4268787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87" name="Line 51"/>
          <p:cNvSpPr>
            <a:spLocks noChangeShapeType="1"/>
          </p:cNvSpPr>
          <p:nvPr/>
        </p:nvSpPr>
        <p:spPr bwMode="auto">
          <a:xfrm flipV="1">
            <a:off x="5741990" y="5114929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88" name="Line 52"/>
          <p:cNvSpPr>
            <a:spLocks noChangeShapeType="1"/>
          </p:cNvSpPr>
          <p:nvPr/>
        </p:nvSpPr>
        <p:spPr bwMode="auto">
          <a:xfrm flipV="1">
            <a:off x="5929313" y="5789617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89" name="Freeform 53"/>
          <p:cNvSpPr>
            <a:spLocks/>
          </p:cNvSpPr>
          <p:nvPr/>
        </p:nvSpPr>
        <p:spPr bwMode="auto">
          <a:xfrm>
            <a:off x="1390655" y="5821363"/>
            <a:ext cx="168275" cy="160337"/>
          </a:xfrm>
          <a:custGeom>
            <a:avLst/>
            <a:gdLst>
              <a:gd name="T0" fmla="*/ 8 w 97"/>
              <a:gd name="T1" fmla="*/ 24 h 89"/>
              <a:gd name="T2" fmla="*/ 16 w 97"/>
              <a:gd name="T3" fmla="*/ 24 h 89"/>
              <a:gd name="T4" fmla="*/ 24 w 97"/>
              <a:gd name="T5" fmla="*/ 24 h 89"/>
              <a:gd name="T6" fmla="*/ 36 w 97"/>
              <a:gd name="T7" fmla="*/ 28 h 89"/>
              <a:gd name="T8" fmla="*/ 44 w 97"/>
              <a:gd name="T9" fmla="*/ 28 h 89"/>
              <a:gd name="T10" fmla="*/ 52 w 97"/>
              <a:gd name="T11" fmla="*/ 28 h 89"/>
              <a:gd name="T12" fmla="*/ 52 w 97"/>
              <a:gd name="T13" fmla="*/ 36 h 89"/>
              <a:gd name="T14" fmla="*/ 60 w 97"/>
              <a:gd name="T15" fmla="*/ 44 h 89"/>
              <a:gd name="T16" fmla="*/ 68 w 97"/>
              <a:gd name="T17" fmla="*/ 48 h 89"/>
              <a:gd name="T18" fmla="*/ 72 w 97"/>
              <a:gd name="T19" fmla="*/ 40 h 89"/>
              <a:gd name="T20" fmla="*/ 72 w 97"/>
              <a:gd name="T21" fmla="*/ 32 h 89"/>
              <a:gd name="T22" fmla="*/ 80 w 97"/>
              <a:gd name="T23" fmla="*/ 24 h 89"/>
              <a:gd name="T24" fmla="*/ 88 w 97"/>
              <a:gd name="T25" fmla="*/ 24 h 89"/>
              <a:gd name="T26" fmla="*/ 88 w 97"/>
              <a:gd name="T27" fmla="*/ 32 h 89"/>
              <a:gd name="T28" fmla="*/ 96 w 97"/>
              <a:gd name="T29" fmla="*/ 36 h 89"/>
              <a:gd name="T30" fmla="*/ 92 w 97"/>
              <a:gd name="T31" fmla="*/ 44 h 89"/>
              <a:gd name="T32" fmla="*/ 84 w 97"/>
              <a:gd name="T33" fmla="*/ 48 h 89"/>
              <a:gd name="T34" fmla="*/ 76 w 97"/>
              <a:gd name="T35" fmla="*/ 40 h 89"/>
              <a:gd name="T36" fmla="*/ 72 w 97"/>
              <a:gd name="T37" fmla="*/ 32 h 89"/>
              <a:gd name="T38" fmla="*/ 72 w 97"/>
              <a:gd name="T39" fmla="*/ 24 h 89"/>
              <a:gd name="T40" fmla="*/ 72 w 97"/>
              <a:gd name="T41" fmla="*/ 16 h 89"/>
              <a:gd name="T42" fmla="*/ 72 w 97"/>
              <a:gd name="T43" fmla="*/ 8 h 89"/>
              <a:gd name="T44" fmla="*/ 72 w 97"/>
              <a:gd name="T45" fmla="*/ 0 h 89"/>
              <a:gd name="T46" fmla="*/ 60 w 97"/>
              <a:gd name="T47" fmla="*/ 12 h 89"/>
              <a:gd name="T48" fmla="*/ 44 w 97"/>
              <a:gd name="T49" fmla="*/ 32 h 89"/>
              <a:gd name="T50" fmla="*/ 36 w 97"/>
              <a:gd name="T51" fmla="*/ 40 h 89"/>
              <a:gd name="T52" fmla="*/ 28 w 97"/>
              <a:gd name="T53" fmla="*/ 48 h 89"/>
              <a:gd name="T54" fmla="*/ 20 w 97"/>
              <a:gd name="T55" fmla="*/ 48 h 89"/>
              <a:gd name="T56" fmla="*/ 16 w 97"/>
              <a:gd name="T57" fmla="*/ 40 h 89"/>
              <a:gd name="T58" fmla="*/ 16 w 97"/>
              <a:gd name="T59" fmla="*/ 32 h 89"/>
              <a:gd name="T60" fmla="*/ 20 w 97"/>
              <a:gd name="T61" fmla="*/ 24 h 89"/>
              <a:gd name="T62" fmla="*/ 24 w 97"/>
              <a:gd name="T63" fmla="*/ 16 h 89"/>
              <a:gd name="T64" fmla="*/ 20 w 97"/>
              <a:gd name="T65" fmla="*/ 24 h 89"/>
              <a:gd name="T66" fmla="*/ 12 w 97"/>
              <a:gd name="T67" fmla="*/ 32 h 89"/>
              <a:gd name="T68" fmla="*/ 12 w 97"/>
              <a:gd name="T69" fmla="*/ 24 h 89"/>
              <a:gd name="T70" fmla="*/ 20 w 97"/>
              <a:gd name="T71" fmla="*/ 24 h 89"/>
              <a:gd name="T72" fmla="*/ 8 w 97"/>
              <a:gd name="T73" fmla="*/ 32 h 89"/>
              <a:gd name="T74" fmla="*/ 0 w 97"/>
              <a:gd name="T75" fmla="*/ 36 h 89"/>
              <a:gd name="T76" fmla="*/ 0 w 97"/>
              <a:gd name="T77" fmla="*/ 28 h 89"/>
              <a:gd name="T78" fmla="*/ 4 w 97"/>
              <a:gd name="T79" fmla="*/ 20 h 89"/>
              <a:gd name="T80" fmla="*/ 12 w 97"/>
              <a:gd name="T81" fmla="*/ 16 h 89"/>
              <a:gd name="T82" fmla="*/ 4 w 97"/>
              <a:gd name="T83" fmla="*/ 20 h 89"/>
              <a:gd name="T84" fmla="*/ 20 w 97"/>
              <a:gd name="T85" fmla="*/ 8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7" h="89">
                <a:moveTo>
                  <a:pt x="8" y="24"/>
                </a:moveTo>
                <a:lnTo>
                  <a:pt x="16" y="24"/>
                </a:lnTo>
                <a:lnTo>
                  <a:pt x="24" y="24"/>
                </a:lnTo>
                <a:lnTo>
                  <a:pt x="36" y="28"/>
                </a:lnTo>
                <a:lnTo>
                  <a:pt x="44" y="28"/>
                </a:lnTo>
                <a:lnTo>
                  <a:pt x="52" y="28"/>
                </a:lnTo>
                <a:lnTo>
                  <a:pt x="52" y="36"/>
                </a:lnTo>
                <a:lnTo>
                  <a:pt x="60" y="44"/>
                </a:lnTo>
                <a:lnTo>
                  <a:pt x="68" y="48"/>
                </a:lnTo>
                <a:lnTo>
                  <a:pt x="72" y="40"/>
                </a:lnTo>
                <a:lnTo>
                  <a:pt x="72" y="32"/>
                </a:lnTo>
                <a:lnTo>
                  <a:pt x="80" y="24"/>
                </a:lnTo>
                <a:lnTo>
                  <a:pt x="88" y="24"/>
                </a:lnTo>
                <a:lnTo>
                  <a:pt x="88" y="32"/>
                </a:lnTo>
                <a:lnTo>
                  <a:pt x="96" y="36"/>
                </a:lnTo>
                <a:lnTo>
                  <a:pt x="92" y="44"/>
                </a:lnTo>
                <a:lnTo>
                  <a:pt x="84" y="48"/>
                </a:lnTo>
                <a:lnTo>
                  <a:pt x="76" y="40"/>
                </a:lnTo>
                <a:lnTo>
                  <a:pt x="72" y="32"/>
                </a:lnTo>
                <a:lnTo>
                  <a:pt x="72" y="24"/>
                </a:lnTo>
                <a:lnTo>
                  <a:pt x="72" y="16"/>
                </a:lnTo>
                <a:lnTo>
                  <a:pt x="72" y="8"/>
                </a:lnTo>
                <a:lnTo>
                  <a:pt x="72" y="0"/>
                </a:lnTo>
                <a:lnTo>
                  <a:pt x="60" y="12"/>
                </a:lnTo>
                <a:lnTo>
                  <a:pt x="44" y="32"/>
                </a:lnTo>
                <a:lnTo>
                  <a:pt x="36" y="40"/>
                </a:lnTo>
                <a:lnTo>
                  <a:pt x="28" y="48"/>
                </a:lnTo>
                <a:lnTo>
                  <a:pt x="20" y="48"/>
                </a:lnTo>
                <a:lnTo>
                  <a:pt x="16" y="40"/>
                </a:lnTo>
                <a:lnTo>
                  <a:pt x="16" y="32"/>
                </a:lnTo>
                <a:lnTo>
                  <a:pt x="20" y="24"/>
                </a:lnTo>
                <a:lnTo>
                  <a:pt x="24" y="16"/>
                </a:lnTo>
                <a:lnTo>
                  <a:pt x="20" y="24"/>
                </a:lnTo>
                <a:lnTo>
                  <a:pt x="12" y="32"/>
                </a:lnTo>
                <a:lnTo>
                  <a:pt x="12" y="24"/>
                </a:lnTo>
                <a:lnTo>
                  <a:pt x="20" y="24"/>
                </a:lnTo>
                <a:lnTo>
                  <a:pt x="8" y="32"/>
                </a:lnTo>
                <a:lnTo>
                  <a:pt x="0" y="36"/>
                </a:lnTo>
                <a:lnTo>
                  <a:pt x="0" y="28"/>
                </a:lnTo>
                <a:lnTo>
                  <a:pt x="4" y="20"/>
                </a:lnTo>
                <a:lnTo>
                  <a:pt x="12" y="16"/>
                </a:lnTo>
                <a:lnTo>
                  <a:pt x="4" y="20"/>
                </a:lnTo>
                <a:lnTo>
                  <a:pt x="20" y="88"/>
                </a:lnTo>
              </a:path>
            </a:pathLst>
          </a:custGeom>
          <a:noFill/>
          <a:ln w="12700" cap="rnd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590" name="Rectangle 54"/>
          <p:cNvSpPr>
            <a:spLocks noChangeArrowheads="1"/>
          </p:cNvSpPr>
          <p:nvPr/>
        </p:nvSpPr>
        <p:spPr bwMode="auto">
          <a:xfrm>
            <a:off x="7439025" y="5327651"/>
            <a:ext cx="900114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Helvetica" charset="0"/>
              </a:rPr>
              <a:t>8</a:t>
            </a:r>
          </a:p>
        </p:txBody>
      </p:sp>
      <p:sp>
        <p:nvSpPr>
          <p:cNvPr id="321591" name="Rectangle 55"/>
          <p:cNvSpPr>
            <a:spLocks noChangeArrowheads="1"/>
          </p:cNvSpPr>
          <p:nvPr/>
        </p:nvSpPr>
        <p:spPr bwMode="auto">
          <a:xfrm>
            <a:off x="1338263" y="3479800"/>
            <a:ext cx="2952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92" name="Rectangle 56"/>
          <p:cNvSpPr>
            <a:spLocks noChangeArrowheads="1"/>
          </p:cNvSpPr>
          <p:nvPr/>
        </p:nvSpPr>
        <p:spPr bwMode="auto">
          <a:xfrm>
            <a:off x="5741988" y="1281113"/>
            <a:ext cx="236537" cy="36036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93" name="Rectangle 57"/>
          <p:cNvSpPr>
            <a:spLocks noChangeArrowheads="1"/>
          </p:cNvSpPr>
          <p:nvPr/>
        </p:nvSpPr>
        <p:spPr bwMode="auto">
          <a:xfrm>
            <a:off x="1047752" y="963616"/>
            <a:ext cx="1011428" cy="4077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ja-JP" altLang="en-US" sz="2000" b="1">
                <a:latin typeface="Arial"/>
              </a:rPr>
              <a:t>“</a:t>
            </a:r>
            <a:r>
              <a:rPr lang="en-US" sz="2000" b="1">
                <a:latin typeface="Helvetica" charset="0"/>
              </a:rPr>
              <a:t>       </a:t>
            </a:r>
            <a:r>
              <a:rPr lang="ja-JP" altLang="en-US" sz="2000" b="1">
                <a:latin typeface="Arial"/>
              </a:rPr>
              <a:t>”</a:t>
            </a:r>
            <a:endParaRPr lang="en-US" sz="2000" b="1">
              <a:latin typeface="Helvetica" charset="0"/>
            </a:endParaRPr>
          </a:p>
        </p:txBody>
      </p:sp>
      <p:sp>
        <p:nvSpPr>
          <p:cNvPr id="321594" name="Rectangle 58"/>
          <p:cNvSpPr>
            <a:spLocks noChangeArrowheads="1"/>
          </p:cNvSpPr>
          <p:nvPr/>
        </p:nvSpPr>
        <p:spPr bwMode="auto">
          <a:xfrm>
            <a:off x="7285040" y="928690"/>
            <a:ext cx="1011428" cy="4077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ja-JP" altLang="en-US" sz="2000" b="1">
                <a:latin typeface="Arial"/>
              </a:rPr>
              <a:t>“</a:t>
            </a:r>
            <a:r>
              <a:rPr lang="en-US" sz="2000" b="1">
                <a:latin typeface="Helvetica" charset="0"/>
              </a:rPr>
              <a:t>       </a:t>
            </a:r>
            <a:r>
              <a:rPr lang="ja-JP" altLang="en-US" sz="2000" b="1">
                <a:latin typeface="Arial"/>
              </a:rPr>
              <a:t>”</a:t>
            </a:r>
            <a:endParaRPr lang="en-US" sz="2000" b="1">
              <a:latin typeface="Helvetica" charset="0"/>
            </a:endParaRPr>
          </a:p>
        </p:txBody>
      </p:sp>
      <p:sp>
        <p:nvSpPr>
          <p:cNvPr id="321595" name="Rectangle 59"/>
          <p:cNvSpPr>
            <a:spLocks noChangeArrowheads="1"/>
          </p:cNvSpPr>
          <p:nvPr/>
        </p:nvSpPr>
        <p:spPr bwMode="auto">
          <a:xfrm>
            <a:off x="625476" y="1889129"/>
            <a:ext cx="1011428" cy="4077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ja-JP" altLang="en-US" sz="2000" b="1">
                <a:latin typeface="Arial"/>
              </a:rPr>
              <a:t>“</a:t>
            </a:r>
            <a:r>
              <a:rPr lang="en-US" sz="2000" b="1">
                <a:latin typeface="Helvetica" charset="0"/>
              </a:rPr>
              <a:t>       </a:t>
            </a:r>
            <a:r>
              <a:rPr lang="ja-JP" altLang="en-US" sz="2000" b="1">
                <a:latin typeface="Arial"/>
              </a:rPr>
              <a:t>”</a:t>
            </a:r>
            <a:endParaRPr lang="en-US" sz="2000" b="1">
              <a:latin typeface="Helvetica" charset="0"/>
            </a:endParaRPr>
          </a:p>
        </p:txBody>
      </p:sp>
      <p:sp>
        <p:nvSpPr>
          <p:cNvPr id="321596" name="Rectangle 60"/>
          <p:cNvSpPr>
            <a:spLocks noChangeArrowheads="1"/>
          </p:cNvSpPr>
          <p:nvPr/>
        </p:nvSpPr>
        <p:spPr bwMode="auto">
          <a:xfrm>
            <a:off x="7532688" y="1873252"/>
            <a:ext cx="1011428" cy="4077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ja-JP" altLang="en-US" sz="2000" b="1">
                <a:latin typeface="Arial"/>
              </a:rPr>
              <a:t>“</a:t>
            </a:r>
            <a:r>
              <a:rPr lang="en-US" sz="2000" b="1">
                <a:latin typeface="Helvetica" charset="0"/>
              </a:rPr>
              <a:t>       </a:t>
            </a:r>
            <a:r>
              <a:rPr lang="ja-JP" altLang="en-US" sz="2000" b="1">
                <a:latin typeface="Arial"/>
              </a:rPr>
              <a:t>”</a:t>
            </a:r>
            <a:endParaRPr lang="en-US" sz="2000" b="1">
              <a:latin typeface="Helvetica" charset="0"/>
            </a:endParaRPr>
          </a:p>
        </p:txBody>
      </p:sp>
      <p:sp>
        <p:nvSpPr>
          <p:cNvPr id="321597" name="Oval 61"/>
          <p:cNvSpPr>
            <a:spLocks noChangeArrowheads="1"/>
          </p:cNvSpPr>
          <p:nvPr/>
        </p:nvSpPr>
        <p:spPr bwMode="auto">
          <a:xfrm>
            <a:off x="134942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98" name="Oval 62"/>
          <p:cNvSpPr>
            <a:spLocks noChangeArrowheads="1"/>
          </p:cNvSpPr>
          <p:nvPr/>
        </p:nvSpPr>
        <p:spPr bwMode="auto">
          <a:xfrm>
            <a:off x="674692" y="5600700"/>
            <a:ext cx="93662" cy="322263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599" name="Oval 63"/>
          <p:cNvSpPr>
            <a:spLocks noChangeArrowheads="1"/>
          </p:cNvSpPr>
          <p:nvPr/>
        </p:nvSpPr>
        <p:spPr bwMode="auto">
          <a:xfrm>
            <a:off x="1130303" y="5641980"/>
            <a:ext cx="57151" cy="239712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0" name="Oval 64"/>
          <p:cNvSpPr>
            <a:spLocks noChangeArrowheads="1"/>
          </p:cNvSpPr>
          <p:nvPr/>
        </p:nvSpPr>
        <p:spPr bwMode="auto">
          <a:xfrm>
            <a:off x="1576388" y="5726118"/>
            <a:ext cx="22226" cy="71437"/>
          </a:xfrm>
          <a:prstGeom prst="ellipse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1" name="Line 65"/>
          <p:cNvSpPr>
            <a:spLocks noChangeShapeType="1"/>
          </p:cNvSpPr>
          <p:nvPr/>
        </p:nvSpPr>
        <p:spPr bwMode="auto">
          <a:xfrm>
            <a:off x="193675" y="5594350"/>
            <a:ext cx="525463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2" name="Line 66"/>
          <p:cNvSpPr>
            <a:spLocks noChangeShapeType="1"/>
          </p:cNvSpPr>
          <p:nvPr/>
        </p:nvSpPr>
        <p:spPr bwMode="auto">
          <a:xfrm>
            <a:off x="185742" y="5929313"/>
            <a:ext cx="5318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3" name="Line 67"/>
          <p:cNvSpPr>
            <a:spLocks noChangeShapeType="1"/>
          </p:cNvSpPr>
          <p:nvPr/>
        </p:nvSpPr>
        <p:spPr bwMode="auto">
          <a:xfrm flipH="1">
            <a:off x="752480" y="5635625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4" name="Line 68"/>
          <p:cNvSpPr>
            <a:spLocks noChangeShapeType="1"/>
          </p:cNvSpPr>
          <p:nvPr/>
        </p:nvSpPr>
        <p:spPr bwMode="auto">
          <a:xfrm flipH="1">
            <a:off x="752480" y="5888038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5" name="Line 69"/>
          <p:cNvSpPr>
            <a:spLocks noChangeShapeType="1"/>
          </p:cNvSpPr>
          <p:nvPr/>
        </p:nvSpPr>
        <p:spPr bwMode="auto">
          <a:xfrm flipH="1">
            <a:off x="1193804" y="5719763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6" name="Line 70"/>
          <p:cNvSpPr>
            <a:spLocks noChangeShapeType="1"/>
          </p:cNvSpPr>
          <p:nvPr/>
        </p:nvSpPr>
        <p:spPr bwMode="auto">
          <a:xfrm flipH="1">
            <a:off x="1193804" y="5803900"/>
            <a:ext cx="3968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7" name="Rectangle 71"/>
          <p:cNvSpPr>
            <a:spLocks noChangeArrowheads="1"/>
          </p:cNvSpPr>
          <p:nvPr/>
        </p:nvSpPr>
        <p:spPr bwMode="auto">
          <a:xfrm>
            <a:off x="193677" y="5597530"/>
            <a:ext cx="523875" cy="328613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8" name="Rectangle 72"/>
          <p:cNvSpPr>
            <a:spLocks noChangeArrowheads="1"/>
          </p:cNvSpPr>
          <p:nvPr/>
        </p:nvSpPr>
        <p:spPr bwMode="auto">
          <a:xfrm>
            <a:off x="763588" y="5638803"/>
            <a:ext cx="400050" cy="242888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09" name="Rectangle 73"/>
          <p:cNvSpPr>
            <a:spLocks noChangeArrowheads="1"/>
          </p:cNvSpPr>
          <p:nvPr/>
        </p:nvSpPr>
        <p:spPr bwMode="auto">
          <a:xfrm>
            <a:off x="1193800" y="5716588"/>
            <a:ext cx="388938" cy="87312"/>
          </a:xfrm>
          <a:prstGeom prst="rect">
            <a:avLst/>
          </a:prstGeom>
          <a:gradFill rotWithShape="0">
            <a:gsLst>
              <a:gs pos="0">
                <a:srgbClr val="618FFD">
                  <a:gamma/>
                  <a:shade val="29804"/>
                  <a:invGamma/>
                </a:srgbClr>
              </a:gs>
              <a:gs pos="50000">
                <a:srgbClr val="618FFD"/>
              </a:gs>
              <a:gs pos="100000">
                <a:srgbClr val="618FFD">
                  <a:gamma/>
                  <a:shade val="29804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10" name="Oval 74"/>
          <p:cNvSpPr>
            <a:spLocks noChangeArrowheads="1"/>
          </p:cNvSpPr>
          <p:nvPr/>
        </p:nvSpPr>
        <p:spPr bwMode="auto">
          <a:xfrm>
            <a:off x="146054" y="5626100"/>
            <a:ext cx="61914" cy="27146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11" name="Arc 75"/>
          <p:cNvSpPr>
            <a:spLocks/>
          </p:cNvSpPr>
          <p:nvPr/>
        </p:nvSpPr>
        <p:spPr bwMode="auto">
          <a:xfrm rot="11100000">
            <a:off x="1697038" y="5627690"/>
            <a:ext cx="204787" cy="130175"/>
          </a:xfrm>
          <a:custGeom>
            <a:avLst/>
            <a:gdLst>
              <a:gd name="G0" fmla="+- 185 0 0"/>
              <a:gd name="G1" fmla="+- 21600 0 0"/>
              <a:gd name="G2" fmla="+- 21600 0 0"/>
              <a:gd name="T0" fmla="*/ 0 w 21785"/>
              <a:gd name="T1" fmla="*/ 1 h 21600"/>
              <a:gd name="T2" fmla="*/ 21785 w 21785"/>
              <a:gd name="T3" fmla="*/ 21600 h 21600"/>
              <a:gd name="T4" fmla="*/ 185 w 21785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785" h="21600" fill="none" extrusionOk="0">
                <a:moveTo>
                  <a:pt x="-1" y="0"/>
                </a:moveTo>
                <a:cubicBezTo>
                  <a:pt x="61" y="0"/>
                  <a:pt x="123" y="-1"/>
                  <a:pt x="185" y="-1"/>
                </a:cubicBezTo>
                <a:cubicBezTo>
                  <a:pt x="12114" y="-1"/>
                  <a:pt x="21785" y="9670"/>
                  <a:pt x="21785" y="21600"/>
                </a:cubicBezTo>
              </a:path>
              <a:path w="21785" h="21600" stroke="0" extrusionOk="0">
                <a:moveTo>
                  <a:pt x="-1" y="0"/>
                </a:moveTo>
                <a:cubicBezTo>
                  <a:pt x="61" y="0"/>
                  <a:pt x="123" y="-1"/>
                  <a:pt x="185" y="-1"/>
                </a:cubicBezTo>
                <a:cubicBezTo>
                  <a:pt x="12114" y="-1"/>
                  <a:pt x="21785" y="9670"/>
                  <a:pt x="21785" y="21600"/>
                </a:cubicBezTo>
                <a:lnTo>
                  <a:pt x="185" y="2160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12" name="Arc 76"/>
          <p:cNvSpPr>
            <a:spLocks/>
          </p:cNvSpPr>
          <p:nvPr/>
        </p:nvSpPr>
        <p:spPr bwMode="auto">
          <a:xfrm rot="21180000">
            <a:off x="1677988" y="5797555"/>
            <a:ext cx="209550" cy="111124"/>
          </a:xfrm>
          <a:custGeom>
            <a:avLst/>
            <a:gdLst>
              <a:gd name="G0" fmla="+- 21597 0 0"/>
              <a:gd name="G1" fmla="+- 21599 0 0"/>
              <a:gd name="G2" fmla="+- 21600 0 0"/>
              <a:gd name="T0" fmla="*/ 0 w 21597"/>
              <a:gd name="T1" fmla="*/ 21254 h 21599"/>
              <a:gd name="T2" fmla="*/ 21419 w 21597"/>
              <a:gd name="T3" fmla="*/ 0 h 21599"/>
              <a:gd name="T4" fmla="*/ 21597 w 21597"/>
              <a:gd name="T5" fmla="*/ 21599 h 21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597" h="21599" fill="none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</a:path>
              <a:path w="21597" h="21599" stroke="0" extrusionOk="0">
                <a:moveTo>
                  <a:pt x="-1" y="21253"/>
                </a:moveTo>
                <a:cubicBezTo>
                  <a:pt x="187" y="9529"/>
                  <a:pt x="9693" y="96"/>
                  <a:pt x="21418" y="-1"/>
                </a:cubicBezTo>
                <a:lnTo>
                  <a:pt x="21597" y="21599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13" name="Arc 77"/>
          <p:cNvSpPr>
            <a:spLocks/>
          </p:cNvSpPr>
          <p:nvPr/>
        </p:nvSpPr>
        <p:spPr bwMode="auto">
          <a:xfrm rot="10800000">
            <a:off x="1635126" y="5765801"/>
            <a:ext cx="41275" cy="114300"/>
          </a:xfrm>
          <a:custGeom>
            <a:avLst/>
            <a:gdLst>
              <a:gd name="G0" fmla="+- 918 0 0"/>
              <a:gd name="G1" fmla="+- 21600 0 0"/>
              <a:gd name="G2" fmla="+- 21600 0 0"/>
              <a:gd name="T0" fmla="*/ 0 w 22518"/>
              <a:gd name="T1" fmla="*/ 20 h 21600"/>
              <a:gd name="T2" fmla="*/ 22518 w 22518"/>
              <a:gd name="T3" fmla="*/ 21600 h 21600"/>
              <a:gd name="T4" fmla="*/ 918 w 22518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518" h="21600" fill="none" extrusionOk="0">
                <a:moveTo>
                  <a:pt x="-1" y="19"/>
                </a:moveTo>
                <a:cubicBezTo>
                  <a:pt x="305" y="6"/>
                  <a:pt x="611" y="-1"/>
                  <a:pt x="918" y="-1"/>
                </a:cubicBezTo>
                <a:cubicBezTo>
                  <a:pt x="12847" y="-1"/>
                  <a:pt x="22518" y="9670"/>
                  <a:pt x="22518" y="21600"/>
                </a:cubicBezTo>
              </a:path>
              <a:path w="22518" h="21600" stroke="0" extrusionOk="0">
                <a:moveTo>
                  <a:pt x="-1" y="19"/>
                </a:moveTo>
                <a:cubicBezTo>
                  <a:pt x="305" y="6"/>
                  <a:pt x="611" y="-1"/>
                  <a:pt x="918" y="-1"/>
                </a:cubicBezTo>
                <a:cubicBezTo>
                  <a:pt x="12847" y="-1"/>
                  <a:pt x="22518" y="9670"/>
                  <a:pt x="22518" y="21600"/>
                </a:cubicBezTo>
                <a:lnTo>
                  <a:pt x="918" y="2160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14" name="Oval 78"/>
          <p:cNvSpPr>
            <a:spLocks noChangeArrowheads="1"/>
          </p:cNvSpPr>
          <p:nvPr/>
        </p:nvSpPr>
        <p:spPr bwMode="auto">
          <a:xfrm>
            <a:off x="1654175" y="5695954"/>
            <a:ext cx="38100" cy="138113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15" name="Arc 79"/>
          <p:cNvSpPr>
            <a:spLocks/>
          </p:cNvSpPr>
          <p:nvPr/>
        </p:nvSpPr>
        <p:spPr bwMode="auto">
          <a:xfrm>
            <a:off x="1641475" y="5656263"/>
            <a:ext cx="50800" cy="107950"/>
          </a:xfrm>
          <a:custGeom>
            <a:avLst/>
            <a:gdLst>
              <a:gd name="G0" fmla="+- 21600 0 0"/>
              <a:gd name="G1" fmla="+- 21586 0 0"/>
              <a:gd name="G2" fmla="+- 21600 0 0"/>
              <a:gd name="T0" fmla="*/ 0 w 21600"/>
              <a:gd name="T1" fmla="*/ 21586 h 21586"/>
              <a:gd name="T2" fmla="*/ 20843 w 21600"/>
              <a:gd name="T3" fmla="*/ 0 h 21586"/>
              <a:gd name="T4" fmla="*/ 21600 w 21600"/>
              <a:gd name="T5" fmla="*/ 21586 h 21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586" fill="none" extrusionOk="0">
                <a:moveTo>
                  <a:pt x="-1" y="21585"/>
                </a:moveTo>
                <a:cubicBezTo>
                  <a:pt x="-1" y="9951"/>
                  <a:pt x="9215" y="407"/>
                  <a:pt x="20842" y="-1"/>
                </a:cubicBezTo>
              </a:path>
              <a:path w="21600" h="21586" stroke="0" extrusionOk="0">
                <a:moveTo>
                  <a:pt x="-1" y="21585"/>
                </a:moveTo>
                <a:cubicBezTo>
                  <a:pt x="-1" y="9951"/>
                  <a:pt x="9215" y="407"/>
                  <a:pt x="20842" y="-1"/>
                </a:cubicBezTo>
                <a:lnTo>
                  <a:pt x="21600" y="21586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16" name="Oval 80"/>
          <p:cNvSpPr>
            <a:spLocks noChangeArrowheads="1"/>
          </p:cNvSpPr>
          <p:nvPr/>
        </p:nvSpPr>
        <p:spPr bwMode="auto">
          <a:xfrm>
            <a:off x="1671639" y="5745168"/>
            <a:ext cx="3175" cy="41275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321617" name="Group 81"/>
          <p:cNvGrpSpPr>
            <a:grpSpLocks/>
          </p:cNvGrpSpPr>
          <p:nvPr/>
        </p:nvGrpSpPr>
        <p:grpSpPr bwMode="auto">
          <a:xfrm>
            <a:off x="8123242" y="5548313"/>
            <a:ext cx="1666875" cy="323850"/>
            <a:chOff x="4652" y="3084"/>
            <a:chExt cx="954" cy="180"/>
          </a:xfrm>
        </p:grpSpPr>
        <p:sp>
          <p:nvSpPr>
            <p:cNvPr id="321618" name="Oval 82"/>
            <p:cNvSpPr>
              <a:spLocks noChangeArrowheads="1"/>
            </p:cNvSpPr>
            <p:nvPr/>
          </p:nvSpPr>
          <p:spPr bwMode="auto">
            <a:xfrm>
              <a:off x="5555" y="3088"/>
              <a:ext cx="51" cy="172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19" name="Oval 83"/>
            <p:cNvSpPr>
              <a:spLocks noChangeArrowheads="1"/>
            </p:cNvSpPr>
            <p:nvPr/>
          </p:nvSpPr>
          <p:spPr bwMode="auto">
            <a:xfrm>
              <a:off x="5259" y="3088"/>
              <a:ext cx="51" cy="172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0" name="Oval 84"/>
            <p:cNvSpPr>
              <a:spLocks noChangeArrowheads="1"/>
            </p:cNvSpPr>
            <p:nvPr/>
          </p:nvSpPr>
          <p:spPr bwMode="auto">
            <a:xfrm>
              <a:off x="5030" y="3110"/>
              <a:ext cx="31" cy="127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1" name="Oval 85"/>
            <p:cNvSpPr>
              <a:spLocks noChangeArrowheads="1"/>
            </p:cNvSpPr>
            <p:nvPr/>
          </p:nvSpPr>
          <p:spPr bwMode="auto">
            <a:xfrm>
              <a:off x="4805" y="3155"/>
              <a:ext cx="11" cy="37"/>
            </a:xfrm>
            <a:prstGeom prst="ellipse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2" name="Line 86"/>
            <p:cNvSpPr>
              <a:spLocks noChangeShapeType="1"/>
            </p:cNvSpPr>
            <p:nvPr/>
          </p:nvSpPr>
          <p:spPr bwMode="auto">
            <a:xfrm flipH="1">
              <a:off x="5282" y="3264"/>
              <a:ext cx="29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3" name="Line 87"/>
            <p:cNvSpPr>
              <a:spLocks noChangeShapeType="1"/>
            </p:cNvSpPr>
            <p:nvPr/>
          </p:nvSpPr>
          <p:spPr bwMode="auto">
            <a:xfrm flipH="1">
              <a:off x="5283" y="3084"/>
              <a:ext cx="29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4" name="Line 88"/>
            <p:cNvSpPr>
              <a:spLocks noChangeShapeType="1"/>
            </p:cNvSpPr>
            <p:nvPr/>
          </p:nvSpPr>
          <p:spPr bwMode="auto">
            <a:xfrm>
              <a:off x="5054" y="324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5" name="Line 89"/>
            <p:cNvSpPr>
              <a:spLocks noChangeShapeType="1"/>
            </p:cNvSpPr>
            <p:nvPr/>
          </p:nvSpPr>
          <p:spPr bwMode="auto">
            <a:xfrm>
              <a:off x="5054" y="310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6" name="Line 90"/>
            <p:cNvSpPr>
              <a:spLocks noChangeShapeType="1"/>
            </p:cNvSpPr>
            <p:nvPr/>
          </p:nvSpPr>
          <p:spPr bwMode="auto">
            <a:xfrm>
              <a:off x="4813" y="3196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7" name="Line 91"/>
            <p:cNvSpPr>
              <a:spLocks noChangeShapeType="1"/>
            </p:cNvSpPr>
            <p:nvPr/>
          </p:nvSpPr>
          <p:spPr bwMode="auto">
            <a:xfrm>
              <a:off x="4813" y="3151"/>
              <a:ext cx="209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8" name="Rectangle 92"/>
            <p:cNvSpPr>
              <a:spLocks noChangeArrowheads="1"/>
            </p:cNvSpPr>
            <p:nvPr/>
          </p:nvSpPr>
          <p:spPr bwMode="auto">
            <a:xfrm>
              <a:off x="5286" y="3086"/>
              <a:ext cx="288" cy="176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29" name="Rectangle 93"/>
            <p:cNvSpPr>
              <a:spLocks noChangeArrowheads="1"/>
            </p:cNvSpPr>
            <p:nvPr/>
          </p:nvSpPr>
          <p:spPr bwMode="auto">
            <a:xfrm>
              <a:off x="5043" y="3110"/>
              <a:ext cx="219" cy="129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0" name="Rectangle 94"/>
            <p:cNvSpPr>
              <a:spLocks noChangeArrowheads="1"/>
            </p:cNvSpPr>
            <p:nvPr/>
          </p:nvSpPr>
          <p:spPr bwMode="auto">
            <a:xfrm>
              <a:off x="4814" y="3151"/>
              <a:ext cx="212" cy="47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5000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1" name="Oval 95"/>
            <p:cNvSpPr>
              <a:spLocks noChangeArrowheads="1"/>
            </p:cNvSpPr>
            <p:nvPr/>
          </p:nvSpPr>
          <p:spPr bwMode="auto">
            <a:xfrm>
              <a:off x="5566" y="3101"/>
              <a:ext cx="34" cy="146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2" name="Arc 96"/>
            <p:cNvSpPr>
              <a:spLocks/>
            </p:cNvSpPr>
            <p:nvPr/>
          </p:nvSpPr>
          <p:spPr bwMode="auto">
            <a:xfrm rot="300000">
              <a:off x="4652" y="3182"/>
              <a:ext cx="111" cy="70"/>
            </a:xfrm>
            <a:custGeom>
              <a:avLst/>
              <a:gdLst>
                <a:gd name="G0" fmla="+- 0 0 0"/>
                <a:gd name="G1" fmla="+- 21600 0 0"/>
                <a:gd name="G2" fmla="+- 21600 0 0"/>
                <a:gd name="T0" fmla="*/ 0 w 21597"/>
                <a:gd name="T1" fmla="*/ 0 h 21600"/>
                <a:gd name="T2" fmla="*/ 21597 w 21597"/>
                <a:gd name="T3" fmla="*/ 21290 h 21600"/>
                <a:gd name="T4" fmla="*/ 0 w 2159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97" h="21600" fill="none" extrusionOk="0">
                  <a:moveTo>
                    <a:pt x="0" y="-1"/>
                  </a:moveTo>
                  <a:cubicBezTo>
                    <a:pt x="11808" y="-1"/>
                    <a:pt x="21428" y="9482"/>
                    <a:pt x="21597" y="21289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808" y="-1"/>
                    <a:pt x="21428" y="9482"/>
                    <a:pt x="21597" y="21289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3" name="Arc 97"/>
            <p:cNvSpPr>
              <a:spLocks/>
            </p:cNvSpPr>
            <p:nvPr/>
          </p:nvSpPr>
          <p:spPr bwMode="auto">
            <a:xfrm rot="10380000">
              <a:off x="4660" y="3102"/>
              <a:ext cx="115" cy="60"/>
            </a:xfrm>
            <a:custGeom>
              <a:avLst/>
              <a:gdLst>
                <a:gd name="G0" fmla="+- 21600 0 0"/>
                <a:gd name="G1" fmla="+- 21599 0 0"/>
                <a:gd name="G2" fmla="+- 21600 0 0"/>
                <a:gd name="T0" fmla="*/ 0 w 21600"/>
                <a:gd name="T1" fmla="*/ 21599 h 21599"/>
                <a:gd name="T2" fmla="*/ 21412 w 21600"/>
                <a:gd name="T3" fmla="*/ 0 h 21599"/>
                <a:gd name="T4" fmla="*/ 21600 w 21600"/>
                <a:gd name="T5" fmla="*/ 21599 h 2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21599" fill="none" extrusionOk="0">
                  <a:moveTo>
                    <a:pt x="-1" y="21598"/>
                  </a:moveTo>
                  <a:cubicBezTo>
                    <a:pt x="-1" y="9743"/>
                    <a:pt x="9556" y="103"/>
                    <a:pt x="21411" y="-1"/>
                  </a:cubicBezTo>
                </a:path>
                <a:path w="21600" h="21599" stroke="0" extrusionOk="0">
                  <a:moveTo>
                    <a:pt x="-1" y="21598"/>
                  </a:moveTo>
                  <a:cubicBezTo>
                    <a:pt x="-1" y="9743"/>
                    <a:pt x="9556" y="103"/>
                    <a:pt x="21411" y="-1"/>
                  </a:cubicBez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4" name="Arc 98"/>
            <p:cNvSpPr>
              <a:spLocks/>
            </p:cNvSpPr>
            <p:nvPr/>
          </p:nvSpPr>
          <p:spPr bwMode="auto">
            <a:xfrm>
              <a:off x="4761" y="3117"/>
              <a:ext cx="23" cy="60"/>
            </a:xfrm>
            <a:custGeom>
              <a:avLst/>
              <a:gdLst>
                <a:gd name="G0" fmla="+- 951 0 0"/>
                <a:gd name="G1" fmla="+- 21600 0 0"/>
                <a:gd name="G2" fmla="+- 21600 0 0"/>
                <a:gd name="T0" fmla="*/ 0 w 22547"/>
                <a:gd name="T1" fmla="*/ 21 h 21600"/>
                <a:gd name="T2" fmla="*/ 22547 w 22547"/>
                <a:gd name="T3" fmla="*/ 21229 h 21600"/>
                <a:gd name="T4" fmla="*/ 951 w 22547"/>
                <a:gd name="T5" fmla="*/ 216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47" h="21600" fill="none" extrusionOk="0">
                  <a:moveTo>
                    <a:pt x="-1" y="20"/>
                  </a:moveTo>
                  <a:cubicBezTo>
                    <a:pt x="316" y="6"/>
                    <a:pt x="633" y="-1"/>
                    <a:pt x="951" y="-1"/>
                  </a:cubicBezTo>
                  <a:cubicBezTo>
                    <a:pt x="12735" y="-1"/>
                    <a:pt x="22345" y="9446"/>
                    <a:pt x="22547" y="21228"/>
                  </a:cubicBezTo>
                </a:path>
                <a:path w="22547" h="21600" stroke="0" extrusionOk="0">
                  <a:moveTo>
                    <a:pt x="-1" y="20"/>
                  </a:moveTo>
                  <a:cubicBezTo>
                    <a:pt x="316" y="6"/>
                    <a:pt x="633" y="-1"/>
                    <a:pt x="951" y="-1"/>
                  </a:cubicBezTo>
                  <a:cubicBezTo>
                    <a:pt x="12735" y="-1"/>
                    <a:pt x="22345" y="9446"/>
                    <a:pt x="22547" y="21228"/>
                  </a:cubicBezTo>
                  <a:lnTo>
                    <a:pt x="951" y="2160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5" name="Oval 99"/>
            <p:cNvSpPr>
              <a:spLocks noChangeArrowheads="1"/>
            </p:cNvSpPr>
            <p:nvPr/>
          </p:nvSpPr>
          <p:spPr bwMode="auto">
            <a:xfrm>
              <a:off x="4754" y="3135"/>
              <a:ext cx="20" cy="74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6" name="Arc 100"/>
            <p:cNvSpPr>
              <a:spLocks/>
            </p:cNvSpPr>
            <p:nvPr/>
          </p:nvSpPr>
          <p:spPr bwMode="auto">
            <a:xfrm rot="10800000">
              <a:off x="4761" y="3180"/>
              <a:ext cx="27" cy="57"/>
            </a:xfrm>
            <a:custGeom>
              <a:avLst/>
              <a:gdLst>
                <a:gd name="G0" fmla="+- 21596 0 0"/>
                <a:gd name="G1" fmla="+- 21585 0 0"/>
                <a:gd name="G2" fmla="+- 21600 0 0"/>
                <a:gd name="T0" fmla="*/ 0 w 21596"/>
                <a:gd name="T1" fmla="*/ 21217 h 21585"/>
                <a:gd name="T2" fmla="*/ 20818 w 21596"/>
                <a:gd name="T3" fmla="*/ 0 h 21585"/>
                <a:gd name="T4" fmla="*/ 21596 w 21596"/>
                <a:gd name="T5" fmla="*/ 21585 h 21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596" h="21585" fill="none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</a:path>
                <a:path w="21596" h="21585" stroke="0" extrusionOk="0">
                  <a:moveTo>
                    <a:pt x="-1" y="21216"/>
                  </a:moveTo>
                  <a:cubicBezTo>
                    <a:pt x="194" y="9734"/>
                    <a:pt x="9341" y="412"/>
                    <a:pt x="20817" y="-1"/>
                  </a:cubicBezTo>
                  <a:lnTo>
                    <a:pt x="21596" y="21585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37" name="Oval 101"/>
            <p:cNvSpPr>
              <a:spLocks noChangeArrowheads="1"/>
            </p:cNvSpPr>
            <p:nvPr/>
          </p:nvSpPr>
          <p:spPr bwMode="auto">
            <a:xfrm>
              <a:off x="4763" y="3161"/>
              <a:ext cx="2" cy="22"/>
            </a:xfrm>
            <a:prstGeom prst="ellipse">
              <a:avLst/>
            </a:prstGeom>
            <a:solidFill>
              <a:schemeClr val="tx2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1638" name="Freeform 102"/>
          <p:cNvSpPr>
            <a:spLocks/>
          </p:cNvSpPr>
          <p:nvPr/>
        </p:nvSpPr>
        <p:spPr bwMode="auto">
          <a:xfrm>
            <a:off x="5808667" y="1514475"/>
            <a:ext cx="650876" cy="1544638"/>
          </a:xfrm>
          <a:custGeom>
            <a:avLst/>
            <a:gdLst>
              <a:gd name="T0" fmla="*/ 186 w 373"/>
              <a:gd name="T1" fmla="*/ 26 h 859"/>
              <a:gd name="T2" fmla="*/ 174 w 373"/>
              <a:gd name="T3" fmla="*/ 56 h 859"/>
              <a:gd name="T4" fmla="*/ 160 w 373"/>
              <a:gd name="T5" fmla="*/ 86 h 859"/>
              <a:gd name="T6" fmla="*/ 146 w 373"/>
              <a:gd name="T7" fmla="*/ 118 h 859"/>
              <a:gd name="T8" fmla="*/ 134 w 373"/>
              <a:gd name="T9" fmla="*/ 150 h 859"/>
              <a:gd name="T10" fmla="*/ 122 w 373"/>
              <a:gd name="T11" fmla="*/ 182 h 859"/>
              <a:gd name="T12" fmla="*/ 108 w 373"/>
              <a:gd name="T13" fmla="*/ 214 h 859"/>
              <a:gd name="T14" fmla="*/ 94 w 373"/>
              <a:gd name="T15" fmla="*/ 246 h 859"/>
              <a:gd name="T16" fmla="*/ 78 w 373"/>
              <a:gd name="T17" fmla="*/ 278 h 859"/>
              <a:gd name="T18" fmla="*/ 66 w 373"/>
              <a:gd name="T19" fmla="*/ 310 h 859"/>
              <a:gd name="T20" fmla="*/ 54 w 373"/>
              <a:gd name="T21" fmla="*/ 342 h 859"/>
              <a:gd name="T22" fmla="*/ 40 w 373"/>
              <a:gd name="T23" fmla="*/ 374 h 859"/>
              <a:gd name="T24" fmla="*/ 26 w 373"/>
              <a:gd name="T25" fmla="*/ 406 h 859"/>
              <a:gd name="T26" fmla="*/ 14 w 373"/>
              <a:gd name="T27" fmla="*/ 438 h 859"/>
              <a:gd name="T28" fmla="*/ 0 w 373"/>
              <a:gd name="T29" fmla="*/ 470 h 859"/>
              <a:gd name="T30" fmla="*/ 10 w 373"/>
              <a:gd name="T31" fmla="*/ 502 h 859"/>
              <a:gd name="T32" fmla="*/ 20 w 373"/>
              <a:gd name="T33" fmla="*/ 534 h 859"/>
              <a:gd name="T34" fmla="*/ 26 w 373"/>
              <a:gd name="T35" fmla="*/ 566 h 859"/>
              <a:gd name="T36" fmla="*/ 36 w 373"/>
              <a:gd name="T37" fmla="*/ 598 h 859"/>
              <a:gd name="T38" fmla="*/ 46 w 373"/>
              <a:gd name="T39" fmla="*/ 630 h 859"/>
              <a:gd name="T40" fmla="*/ 54 w 373"/>
              <a:gd name="T41" fmla="*/ 664 h 859"/>
              <a:gd name="T42" fmla="*/ 62 w 373"/>
              <a:gd name="T43" fmla="*/ 696 h 859"/>
              <a:gd name="T44" fmla="*/ 68 w 373"/>
              <a:gd name="T45" fmla="*/ 728 h 859"/>
              <a:gd name="T46" fmla="*/ 78 w 373"/>
              <a:gd name="T47" fmla="*/ 760 h 859"/>
              <a:gd name="T48" fmla="*/ 88 w 373"/>
              <a:gd name="T49" fmla="*/ 792 h 859"/>
              <a:gd name="T50" fmla="*/ 100 w 373"/>
              <a:gd name="T51" fmla="*/ 824 h 859"/>
              <a:gd name="T52" fmla="*/ 118 w 373"/>
              <a:gd name="T53" fmla="*/ 856 h 859"/>
              <a:gd name="T54" fmla="*/ 134 w 373"/>
              <a:gd name="T55" fmla="*/ 832 h 859"/>
              <a:gd name="T56" fmla="*/ 148 w 373"/>
              <a:gd name="T57" fmla="*/ 800 h 859"/>
              <a:gd name="T58" fmla="*/ 164 w 373"/>
              <a:gd name="T59" fmla="*/ 768 h 859"/>
              <a:gd name="T60" fmla="*/ 178 w 373"/>
              <a:gd name="T61" fmla="*/ 736 h 859"/>
              <a:gd name="T62" fmla="*/ 192 w 373"/>
              <a:gd name="T63" fmla="*/ 704 h 859"/>
              <a:gd name="T64" fmla="*/ 206 w 373"/>
              <a:gd name="T65" fmla="*/ 672 h 859"/>
              <a:gd name="T66" fmla="*/ 220 w 373"/>
              <a:gd name="T67" fmla="*/ 640 h 859"/>
              <a:gd name="T68" fmla="*/ 234 w 373"/>
              <a:gd name="T69" fmla="*/ 608 h 859"/>
              <a:gd name="T70" fmla="*/ 248 w 373"/>
              <a:gd name="T71" fmla="*/ 576 h 859"/>
              <a:gd name="T72" fmla="*/ 262 w 373"/>
              <a:gd name="T73" fmla="*/ 544 h 859"/>
              <a:gd name="T74" fmla="*/ 278 w 373"/>
              <a:gd name="T75" fmla="*/ 512 h 859"/>
              <a:gd name="T76" fmla="*/ 290 w 373"/>
              <a:gd name="T77" fmla="*/ 480 h 859"/>
              <a:gd name="T78" fmla="*/ 304 w 373"/>
              <a:gd name="T79" fmla="*/ 448 h 859"/>
              <a:gd name="T80" fmla="*/ 320 w 373"/>
              <a:gd name="T81" fmla="*/ 418 h 859"/>
              <a:gd name="T82" fmla="*/ 336 w 373"/>
              <a:gd name="T83" fmla="*/ 388 h 859"/>
              <a:gd name="T84" fmla="*/ 352 w 373"/>
              <a:gd name="T85" fmla="*/ 356 h 859"/>
              <a:gd name="T86" fmla="*/ 364 w 373"/>
              <a:gd name="T87" fmla="*/ 324 h 859"/>
              <a:gd name="T88" fmla="*/ 372 w 373"/>
              <a:gd name="T89" fmla="*/ 292 h 859"/>
              <a:gd name="T90" fmla="*/ 346 w 373"/>
              <a:gd name="T91" fmla="*/ 268 h 859"/>
              <a:gd name="T92" fmla="*/ 356 w 373"/>
              <a:gd name="T93" fmla="*/ 276 h 859"/>
              <a:gd name="T94" fmla="*/ 364 w 373"/>
              <a:gd name="T95" fmla="*/ 282 h 859"/>
              <a:gd name="T96" fmla="*/ 350 w 373"/>
              <a:gd name="T97" fmla="*/ 252 h 859"/>
              <a:gd name="T98" fmla="*/ 334 w 373"/>
              <a:gd name="T99" fmla="*/ 226 h 859"/>
              <a:gd name="T100" fmla="*/ 314 w 373"/>
              <a:gd name="T101" fmla="*/ 198 h 859"/>
              <a:gd name="T102" fmla="*/ 302 w 373"/>
              <a:gd name="T103" fmla="*/ 166 h 859"/>
              <a:gd name="T104" fmla="*/ 280 w 373"/>
              <a:gd name="T105" fmla="*/ 136 h 859"/>
              <a:gd name="T106" fmla="*/ 264 w 373"/>
              <a:gd name="T107" fmla="*/ 104 h 859"/>
              <a:gd name="T108" fmla="*/ 248 w 373"/>
              <a:gd name="T109" fmla="*/ 72 h 859"/>
              <a:gd name="T110" fmla="*/ 230 w 373"/>
              <a:gd name="T111" fmla="*/ 44 h 859"/>
              <a:gd name="T112" fmla="*/ 210 w 373"/>
              <a:gd name="T113" fmla="*/ 16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0" name="Freeform 104"/>
          <p:cNvSpPr>
            <a:spLocks/>
          </p:cNvSpPr>
          <p:nvPr/>
        </p:nvSpPr>
        <p:spPr bwMode="auto">
          <a:xfrm>
            <a:off x="8677279" y="4473575"/>
            <a:ext cx="863600" cy="638175"/>
          </a:xfrm>
          <a:custGeom>
            <a:avLst/>
            <a:gdLst>
              <a:gd name="T0" fmla="*/ 18 w 495"/>
              <a:gd name="T1" fmla="*/ 354 h 355"/>
              <a:gd name="T2" fmla="*/ 36 w 495"/>
              <a:gd name="T3" fmla="*/ 344 h 355"/>
              <a:gd name="T4" fmla="*/ 54 w 495"/>
              <a:gd name="T5" fmla="*/ 336 h 355"/>
              <a:gd name="T6" fmla="*/ 74 w 495"/>
              <a:gd name="T7" fmla="*/ 326 h 355"/>
              <a:gd name="T8" fmla="*/ 94 w 495"/>
              <a:gd name="T9" fmla="*/ 318 h 355"/>
              <a:gd name="T10" fmla="*/ 114 w 495"/>
              <a:gd name="T11" fmla="*/ 308 h 355"/>
              <a:gd name="T12" fmla="*/ 134 w 495"/>
              <a:gd name="T13" fmla="*/ 302 h 355"/>
              <a:gd name="T14" fmla="*/ 154 w 495"/>
              <a:gd name="T15" fmla="*/ 296 h 355"/>
              <a:gd name="T16" fmla="*/ 174 w 495"/>
              <a:gd name="T17" fmla="*/ 290 h 355"/>
              <a:gd name="T18" fmla="*/ 194 w 495"/>
              <a:gd name="T19" fmla="*/ 282 h 355"/>
              <a:gd name="T20" fmla="*/ 206 w 495"/>
              <a:gd name="T21" fmla="*/ 262 h 355"/>
              <a:gd name="T22" fmla="*/ 228 w 495"/>
              <a:gd name="T23" fmla="*/ 242 h 355"/>
              <a:gd name="T24" fmla="*/ 262 w 495"/>
              <a:gd name="T25" fmla="*/ 220 h 355"/>
              <a:gd name="T26" fmla="*/ 288 w 495"/>
              <a:gd name="T27" fmla="*/ 202 h 355"/>
              <a:gd name="T28" fmla="*/ 316 w 495"/>
              <a:gd name="T29" fmla="*/ 184 h 355"/>
              <a:gd name="T30" fmla="*/ 340 w 495"/>
              <a:gd name="T31" fmla="*/ 170 h 355"/>
              <a:gd name="T32" fmla="*/ 370 w 495"/>
              <a:gd name="T33" fmla="*/ 152 h 355"/>
              <a:gd name="T34" fmla="*/ 394 w 495"/>
              <a:gd name="T35" fmla="*/ 138 h 355"/>
              <a:gd name="T36" fmla="*/ 422 w 495"/>
              <a:gd name="T37" fmla="*/ 122 h 355"/>
              <a:gd name="T38" fmla="*/ 442 w 495"/>
              <a:gd name="T39" fmla="*/ 118 h 355"/>
              <a:gd name="T40" fmla="*/ 464 w 495"/>
              <a:gd name="T41" fmla="*/ 108 h 355"/>
              <a:gd name="T42" fmla="*/ 484 w 495"/>
              <a:gd name="T43" fmla="*/ 98 h 355"/>
              <a:gd name="T44" fmla="*/ 494 w 495"/>
              <a:gd name="T45" fmla="*/ 78 h 355"/>
              <a:gd name="T46" fmla="*/ 468 w 495"/>
              <a:gd name="T47" fmla="*/ 60 h 355"/>
              <a:gd name="T48" fmla="*/ 440 w 495"/>
              <a:gd name="T49" fmla="*/ 46 h 355"/>
              <a:gd name="T50" fmla="*/ 416 w 495"/>
              <a:gd name="T51" fmla="*/ 28 h 355"/>
              <a:gd name="T52" fmla="*/ 392 w 495"/>
              <a:gd name="T53" fmla="*/ 12 h 355"/>
              <a:gd name="T54" fmla="*/ 364 w 495"/>
              <a:gd name="T55" fmla="*/ 2 h 355"/>
              <a:gd name="T56" fmla="*/ 338 w 495"/>
              <a:gd name="T57" fmla="*/ 0 h 355"/>
              <a:gd name="T58" fmla="*/ 320 w 495"/>
              <a:gd name="T59" fmla="*/ 18 h 355"/>
              <a:gd name="T60" fmla="*/ 298 w 495"/>
              <a:gd name="T61" fmla="*/ 32 h 355"/>
              <a:gd name="T62" fmla="*/ 278 w 495"/>
              <a:gd name="T63" fmla="*/ 46 h 355"/>
              <a:gd name="T64" fmla="*/ 252 w 495"/>
              <a:gd name="T65" fmla="*/ 62 h 355"/>
              <a:gd name="T66" fmla="*/ 226 w 495"/>
              <a:gd name="T67" fmla="*/ 76 h 355"/>
              <a:gd name="T68" fmla="*/ 204 w 495"/>
              <a:gd name="T69" fmla="*/ 86 h 355"/>
              <a:gd name="T70" fmla="*/ 190 w 495"/>
              <a:gd name="T71" fmla="*/ 100 h 355"/>
              <a:gd name="T72" fmla="*/ 172 w 495"/>
              <a:gd name="T73" fmla="*/ 118 h 355"/>
              <a:gd name="T74" fmla="*/ 158 w 495"/>
              <a:gd name="T75" fmla="*/ 136 h 355"/>
              <a:gd name="T76" fmla="*/ 144 w 495"/>
              <a:gd name="T77" fmla="*/ 154 h 355"/>
              <a:gd name="T78" fmla="*/ 132 w 495"/>
              <a:gd name="T79" fmla="*/ 174 h 355"/>
              <a:gd name="T80" fmla="*/ 126 w 495"/>
              <a:gd name="T81" fmla="*/ 194 h 355"/>
              <a:gd name="T82" fmla="*/ 110 w 495"/>
              <a:gd name="T83" fmla="*/ 208 h 355"/>
              <a:gd name="T84" fmla="*/ 92 w 495"/>
              <a:gd name="T85" fmla="*/ 212 h 355"/>
              <a:gd name="T86" fmla="*/ 76 w 495"/>
              <a:gd name="T87" fmla="*/ 198 h 355"/>
              <a:gd name="T88" fmla="*/ 58 w 495"/>
              <a:gd name="T89" fmla="*/ 210 h 355"/>
              <a:gd name="T90" fmla="*/ 46 w 495"/>
              <a:gd name="T91" fmla="*/ 228 h 355"/>
              <a:gd name="T92" fmla="*/ 38 w 495"/>
              <a:gd name="T93" fmla="*/ 244 h 355"/>
              <a:gd name="T94" fmla="*/ 28 w 495"/>
              <a:gd name="T95" fmla="*/ 264 h 355"/>
              <a:gd name="T96" fmla="*/ 18 w 495"/>
              <a:gd name="T97" fmla="*/ 284 h 355"/>
              <a:gd name="T98" fmla="*/ 12 w 495"/>
              <a:gd name="T99" fmla="*/ 306 h 355"/>
              <a:gd name="T100" fmla="*/ 6 w 495"/>
              <a:gd name="T101" fmla="*/ 326 h 355"/>
              <a:gd name="T102" fmla="*/ 0 w 495"/>
              <a:gd name="T103" fmla="*/ 346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95" h="355">
                <a:moveTo>
                  <a:pt x="2" y="354"/>
                </a:moveTo>
                <a:lnTo>
                  <a:pt x="6" y="354"/>
                </a:lnTo>
                <a:lnTo>
                  <a:pt x="10" y="354"/>
                </a:lnTo>
                <a:lnTo>
                  <a:pt x="14" y="354"/>
                </a:lnTo>
                <a:lnTo>
                  <a:pt x="18" y="354"/>
                </a:lnTo>
                <a:lnTo>
                  <a:pt x="22" y="352"/>
                </a:lnTo>
                <a:lnTo>
                  <a:pt x="26" y="350"/>
                </a:lnTo>
                <a:lnTo>
                  <a:pt x="30" y="350"/>
                </a:lnTo>
                <a:lnTo>
                  <a:pt x="32" y="346"/>
                </a:lnTo>
                <a:lnTo>
                  <a:pt x="36" y="344"/>
                </a:lnTo>
                <a:lnTo>
                  <a:pt x="40" y="344"/>
                </a:lnTo>
                <a:lnTo>
                  <a:pt x="42" y="340"/>
                </a:lnTo>
                <a:lnTo>
                  <a:pt x="46" y="340"/>
                </a:lnTo>
                <a:lnTo>
                  <a:pt x="50" y="338"/>
                </a:lnTo>
                <a:lnTo>
                  <a:pt x="54" y="336"/>
                </a:lnTo>
                <a:lnTo>
                  <a:pt x="58" y="334"/>
                </a:lnTo>
                <a:lnTo>
                  <a:pt x="62" y="332"/>
                </a:lnTo>
                <a:lnTo>
                  <a:pt x="66" y="330"/>
                </a:lnTo>
                <a:lnTo>
                  <a:pt x="70" y="328"/>
                </a:lnTo>
                <a:lnTo>
                  <a:pt x="74" y="326"/>
                </a:lnTo>
                <a:lnTo>
                  <a:pt x="78" y="324"/>
                </a:lnTo>
                <a:lnTo>
                  <a:pt x="82" y="322"/>
                </a:lnTo>
                <a:lnTo>
                  <a:pt x="86" y="320"/>
                </a:lnTo>
                <a:lnTo>
                  <a:pt x="90" y="318"/>
                </a:lnTo>
                <a:lnTo>
                  <a:pt x="94" y="318"/>
                </a:lnTo>
                <a:lnTo>
                  <a:pt x="98" y="316"/>
                </a:lnTo>
                <a:lnTo>
                  <a:pt x="102" y="314"/>
                </a:lnTo>
                <a:lnTo>
                  <a:pt x="106" y="312"/>
                </a:lnTo>
                <a:lnTo>
                  <a:pt x="110" y="310"/>
                </a:lnTo>
                <a:lnTo>
                  <a:pt x="114" y="308"/>
                </a:lnTo>
                <a:lnTo>
                  <a:pt x="118" y="308"/>
                </a:lnTo>
                <a:lnTo>
                  <a:pt x="122" y="306"/>
                </a:lnTo>
                <a:lnTo>
                  <a:pt x="126" y="306"/>
                </a:lnTo>
                <a:lnTo>
                  <a:pt x="130" y="304"/>
                </a:lnTo>
                <a:lnTo>
                  <a:pt x="134" y="302"/>
                </a:lnTo>
                <a:lnTo>
                  <a:pt x="138" y="302"/>
                </a:lnTo>
                <a:lnTo>
                  <a:pt x="142" y="300"/>
                </a:lnTo>
                <a:lnTo>
                  <a:pt x="146" y="298"/>
                </a:lnTo>
                <a:lnTo>
                  <a:pt x="150" y="298"/>
                </a:lnTo>
                <a:lnTo>
                  <a:pt x="154" y="296"/>
                </a:lnTo>
                <a:lnTo>
                  <a:pt x="158" y="296"/>
                </a:lnTo>
                <a:lnTo>
                  <a:pt x="162" y="294"/>
                </a:lnTo>
                <a:lnTo>
                  <a:pt x="166" y="292"/>
                </a:lnTo>
                <a:lnTo>
                  <a:pt x="170" y="290"/>
                </a:lnTo>
                <a:lnTo>
                  <a:pt x="174" y="290"/>
                </a:lnTo>
                <a:lnTo>
                  <a:pt x="178" y="288"/>
                </a:lnTo>
                <a:lnTo>
                  <a:pt x="182" y="286"/>
                </a:lnTo>
                <a:lnTo>
                  <a:pt x="186" y="286"/>
                </a:lnTo>
                <a:lnTo>
                  <a:pt x="190" y="284"/>
                </a:lnTo>
                <a:lnTo>
                  <a:pt x="194" y="282"/>
                </a:lnTo>
                <a:lnTo>
                  <a:pt x="196" y="278"/>
                </a:lnTo>
                <a:lnTo>
                  <a:pt x="198" y="274"/>
                </a:lnTo>
                <a:lnTo>
                  <a:pt x="200" y="270"/>
                </a:lnTo>
                <a:lnTo>
                  <a:pt x="204" y="266"/>
                </a:lnTo>
                <a:lnTo>
                  <a:pt x="206" y="262"/>
                </a:lnTo>
                <a:lnTo>
                  <a:pt x="210" y="258"/>
                </a:lnTo>
                <a:lnTo>
                  <a:pt x="214" y="254"/>
                </a:lnTo>
                <a:lnTo>
                  <a:pt x="218" y="252"/>
                </a:lnTo>
                <a:lnTo>
                  <a:pt x="224" y="246"/>
                </a:lnTo>
                <a:lnTo>
                  <a:pt x="228" y="242"/>
                </a:lnTo>
                <a:lnTo>
                  <a:pt x="232" y="240"/>
                </a:lnTo>
                <a:lnTo>
                  <a:pt x="238" y="236"/>
                </a:lnTo>
                <a:lnTo>
                  <a:pt x="250" y="226"/>
                </a:lnTo>
                <a:lnTo>
                  <a:pt x="256" y="220"/>
                </a:lnTo>
                <a:lnTo>
                  <a:pt x="262" y="220"/>
                </a:lnTo>
                <a:lnTo>
                  <a:pt x="264" y="216"/>
                </a:lnTo>
                <a:lnTo>
                  <a:pt x="270" y="214"/>
                </a:lnTo>
                <a:lnTo>
                  <a:pt x="276" y="210"/>
                </a:lnTo>
                <a:lnTo>
                  <a:pt x="282" y="206"/>
                </a:lnTo>
                <a:lnTo>
                  <a:pt x="288" y="202"/>
                </a:lnTo>
                <a:lnTo>
                  <a:pt x="294" y="198"/>
                </a:lnTo>
                <a:lnTo>
                  <a:pt x="300" y="194"/>
                </a:lnTo>
                <a:lnTo>
                  <a:pt x="304" y="192"/>
                </a:lnTo>
                <a:lnTo>
                  <a:pt x="312" y="188"/>
                </a:lnTo>
                <a:lnTo>
                  <a:pt x="316" y="184"/>
                </a:lnTo>
                <a:lnTo>
                  <a:pt x="322" y="182"/>
                </a:lnTo>
                <a:lnTo>
                  <a:pt x="326" y="178"/>
                </a:lnTo>
                <a:lnTo>
                  <a:pt x="330" y="176"/>
                </a:lnTo>
                <a:lnTo>
                  <a:pt x="336" y="172"/>
                </a:lnTo>
                <a:lnTo>
                  <a:pt x="340" y="170"/>
                </a:lnTo>
                <a:lnTo>
                  <a:pt x="346" y="166"/>
                </a:lnTo>
                <a:lnTo>
                  <a:pt x="354" y="162"/>
                </a:lnTo>
                <a:lnTo>
                  <a:pt x="358" y="160"/>
                </a:lnTo>
                <a:lnTo>
                  <a:pt x="364" y="156"/>
                </a:lnTo>
                <a:lnTo>
                  <a:pt x="370" y="152"/>
                </a:lnTo>
                <a:lnTo>
                  <a:pt x="374" y="150"/>
                </a:lnTo>
                <a:lnTo>
                  <a:pt x="378" y="146"/>
                </a:lnTo>
                <a:lnTo>
                  <a:pt x="384" y="144"/>
                </a:lnTo>
                <a:lnTo>
                  <a:pt x="390" y="140"/>
                </a:lnTo>
                <a:lnTo>
                  <a:pt x="394" y="138"/>
                </a:lnTo>
                <a:lnTo>
                  <a:pt x="402" y="134"/>
                </a:lnTo>
                <a:lnTo>
                  <a:pt x="406" y="132"/>
                </a:lnTo>
                <a:lnTo>
                  <a:pt x="412" y="128"/>
                </a:lnTo>
                <a:lnTo>
                  <a:pt x="418" y="124"/>
                </a:lnTo>
                <a:lnTo>
                  <a:pt x="422" y="122"/>
                </a:lnTo>
                <a:lnTo>
                  <a:pt x="426" y="120"/>
                </a:lnTo>
                <a:lnTo>
                  <a:pt x="430" y="118"/>
                </a:lnTo>
                <a:lnTo>
                  <a:pt x="434" y="118"/>
                </a:lnTo>
                <a:lnTo>
                  <a:pt x="438" y="118"/>
                </a:lnTo>
                <a:lnTo>
                  <a:pt x="442" y="118"/>
                </a:lnTo>
                <a:lnTo>
                  <a:pt x="446" y="116"/>
                </a:lnTo>
                <a:lnTo>
                  <a:pt x="452" y="114"/>
                </a:lnTo>
                <a:lnTo>
                  <a:pt x="456" y="112"/>
                </a:lnTo>
                <a:lnTo>
                  <a:pt x="460" y="110"/>
                </a:lnTo>
                <a:lnTo>
                  <a:pt x="464" y="108"/>
                </a:lnTo>
                <a:lnTo>
                  <a:pt x="468" y="108"/>
                </a:lnTo>
                <a:lnTo>
                  <a:pt x="472" y="104"/>
                </a:lnTo>
                <a:lnTo>
                  <a:pt x="476" y="104"/>
                </a:lnTo>
                <a:lnTo>
                  <a:pt x="480" y="102"/>
                </a:lnTo>
                <a:lnTo>
                  <a:pt x="484" y="98"/>
                </a:lnTo>
                <a:lnTo>
                  <a:pt x="488" y="94"/>
                </a:lnTo>
                <a:lnTo>
                  <a:pt x="492" y="90"/>
                </a:lnTo>
                <a:lnTo>
                  <a:pt x="492" y="86"/>
                </a:lnTo>
                <a:lnTo>
                  <a:pt x="494" y="82"/>
                </a:lnTo>
                <a:lnTo>
                  <a:pt x="494" y="78"/>
                </a:lnTo>
                <a:lnTo>
                  <a:pt x="492" y="74"/>
                </a:lnTo>
                <a:lnTo>
                  <a:pt x="486" y="68"/>
                </a:lnTo>
                <a:lnTo>
                  <a:pt x="480" y="64"/>
                </a:lnTo>
                <a:lnTo>
                  <a:pt x="474" y="62"/>
                </a:lnTo>
                <a:lnTo>
                  <a:pt x="468" y="60"/>
                </a:lnTo>
                <a:lnTo>
                  <a:pt x="464" y="56"/>
                </a:lnTo>
                <a:lnTo>
                  <a:pt x="458" y="54"/>
                </a:lnTo>
                <a:lnTo>
                  <a:pt x="452" y="50"/>
                </a:lnTo>
                <a:lnTo>
                  <a:pt x="446" y="46"/>
                </a:lnTo>
                <a:lnTo>
                  <a:pt x="440" y="46"/>
                </a:lnTo>
                <a:lnTo>
                  <a:pt x="436" y="42"/>
                </a:lnTo>
                <a:lnTo>
                  <a:pt x="430" y="38"/>
                </a:lnTo>
                <a:lnTo>
                  <a:pt x="426" y="34"/>
                </a:lnTo>
                <a:lnTo>
                  <a:pt x="422" y="32"/>
                </a:lnTo>
                <a:lnTo>
                  <a:pt x="416" y="28"/>
                </a:lnTo>
                <a:lnTo>
                  <a:pt x="408" y="22"/>
                </a:lnTo>
                <a:lnTo>
                  <a:pt x="404" y="20"/>
                </a:lnTo>
                <a:lnTo>
                  <a:pt x="402" y="16"/>
                </a:lnTo>
                <a:lnTo>
                  <a:pt x="396" y="14"/>
                </a:lnTo>
                <a:lnTo>
                  <a:pt x="392" y="12"/>
                </a:lnTo>
                <a:lnTo>
                  <a:pt x="386" y="10"/>
                </a:lnTo>
                <a:lnTo>
                  <a:pt x="378" y="8"/>
                </a:lnTo>
                <a:lnTo>
                  <a:pt x="374" y="6"/>
                </a:lnTo>
                <a:lnTo>
                  <a:pt x="368" y="4"/>
                </a:lnTo>
                <a:lnTo>
                  <a:pt x="364" y="2"/>
                </a:lnTo>
                <a:lnTo>
                  <a:pt x="358" y="2"/>
                </a:lnTo>
                <a:lnTo>
                  <a:pt x="352" y="0"/>
                </a:lnTo>
                <a:lnTo>
                  <a:pt x="346" y="0"/>
                </a:lnTo>
                <a:lnTo>
                  <a:pt x="342" y="0"/>
                </a:lnTo>
                <a:lnTo>
                  <a:pt x="338" y="0"/>
                </a:lnTo>
                <a:lnTo>
                  <a:pt x="332" y="2"/>
                </a:lnTo>
                <a:lnTo>
                  <a:pt x="330" y="6"/>
                </a:lnTo>
                <a:lnTo>
                  <a:pt x="326" y="8"/>
                </a:lnTo>
                <a:lnTo>
                  <a:pt x="322" y="14"/>
                </a:lnTo>
                <a:lnTo>
                  <a:pt x="320" y="18"/>
                </a:lnTo>
                <a:lnTo>
                  <a:pt x="316" y="20"/>
                </a:lnTo>
                <a:lnTo>
                  <a:pt x="314" y="24"/>
                </a:lnTo>
                <a:lnTo>
                  <a:pt x="310" y="26"/>
                </a:lnTo>
                <a:lnTo>
                  <a:pt x="304" y="28"/>
                </a:lnTo>
                <a:lnTo>
                  <a:pt x="298" y="32"/>
                </a:lnTo>
                <a:lnTo>
                  <a:pt x="294" y="34"/>
                </a:lnTo>
                <a:lnTo>
                  <a:pt x="288" y="38"/>
                </a:lnTo>
                <a:lnTo>
                  <a:pt x="284" y="42"/>
                </a:lnTo>
                <a:lnTo>
                  <a:pt x="280" y="42"/>
                </a:lnTo>
                <a:lnTo>
                  <a:pt x="278" y="46"/>
                </a:lnTo>
                <a:lnTo>
                  <a:pt x="274" y="48"/>
                </a:lnTo>
                <a:lnTo>
                  <a:pt x="270" y="52"/>
                </a:lnTo>
                <a:lnTo>
                  <a:pt x="262" y="54"/>
                </a:lnTo>
                <a:lnTo>
                  <a:pt x="256" y="58"/>
                </a:lnTo>
                <a:lnTo>
                  <a:pt x="252" y="62"/>
                </a:lnTo>
                <a:lnTo>
                  <a:pt x="248" y="62"/>
                </a:lnTo>
                <a:lnTo>
                  <a:pt x="244" y="64"/>
                </a:lnTo>
                <a:lnTo>
                  <a:pt x="238" y="68"/>
                </a:lnTo>
                <a:lnTo>
                  <a:pt x="232" y="72"/>
                </a:lnTo>
                <a:lnTo>
                  <a:pt x="226" y="76"/>
                </a:lnTo>
                <a:lnTo>
                  <a:pt x="222" y="78"/>
                </a:lnTo>
                <a:lnTo>
                  <a:pt x="216" y="80"/>
                </a:lnTo>
                <a:lnTo>
                  <a:pt x="212" y="82"/>
                </a:lnTo>
                <a:lnTo>
                  <a:pt x="208" y="84"/>
                </a:lnTo>
                <a:lnTo>
                  <a:pt x="204" y="86"/>
                </a:lnTo>
                <a:lnTo>
                  <a:pt x="200" y="88"/>
                </a:lnTo>
                <a:lnTo>
                  <a:pt x="196" y="90"/>
                </a:lnTo>
                <a:lnTo>
                  <a:pt x="194" y="94"/>
                </a:lnTo>
                <a:lnTo>
                  <a:pt x="190" y="96"/>
                </a:lnTo>
                <a:lnTo>
                  <a:pt x="190" y="100"/>
                </a:lnTo>
                <a:lnTo>
                  <a:pt x="186" y="100"/>
                </a:lnTo>
                <a:lnTo>
                  <a:pt x="184" y="104"/>
                </a:lnTo>
                <a:lnTo>
                  <a:pt x="178" y="110"/>
                </a:lnTo>
                <a:lnTo>
                  <a:pt x="176" y="114"/>
                </a:lnTo>
                <a:lnTo>
                  <a:pt x="172" y="118"/>
                </a:lnTo>
                <a:lnTo>
                  <a:pt x="170" y="122"/>
                </a:lnTo>
                <a:lnTo>
                  <a:pt x="168" y="126"/>
                </a:lnTo>
                <a:lnTo>
                  <a:pt x="164" y="128"/>
                </a:lnTo>
                <a:lnTo>
                  <a:pt x="162" y="132"/>
                </a:lnTo>
                <a:lnTo>
                  <a:pt x="158" y="136"/>
                </a:lnTo>
                <a:lnTo>
                  <a:pt x="156" y="140"/>
                </a:lnTo>
                <a:lnTo>
                  <a:pt x="152" y="144"/>
                </a:lnTo>
                <a:lnTo>
                  <a:pt x="150" y="148"/>
                </a:lnTo>
                <a:lnTo>
                  <a:pt x="148" y="152"/>
                </a:lnTo>
                <a:lnTo>
                  <a:pt x="144" y="154"/>
                </a:lnTo>
                <a:lnTo>
                  <a:pt x="142" y="158"/>
                </a:lnTo>
                <a:lnTo>
                  <a:pt x="140" y="162"/>
                </a:lnTo>
                <a:lnTo>
                  <a:pt x="136" y="164"/>
                </a:lnTo>
                <a:lnTo>
                  <a:pt x="134" y="170"/>
                </a:lnTo>
                <a:lnTo>
                  <a:pt x="132" y="174"/>
                </a:lnTo>
                <a:lnTo>
                  <a:pt x="128" y="178"/>
                </a:lnTo>
                <a:lnTo>
                  <a:pt x="128" y="182"/>
                </a:lnTo>
                <a:lnTo>
                  <a:pt x="126" y="186"/>
                </a:lnTo>
                <a:lnTo>
                  <a:pt x="126" y="190"/>
                </a:lnTo>
                <a:lnTo>
                  <a:pt x="126" y="194"/>
                </a:lnTo>
                <a:lnTo>
                  <a:pt x="122" y="196"/>
                </a:lnTo>
                <a:lnTo>
                  <a:pt x="118" y="200"/>
                </a:lnTo>
                <a:lnTo>
                  <a:pt x="114" y="202"/>
                </a:lnTo>
                <a:lnTo>
                  <a:pt x="114" y="206"/>
                </a:lnTo>
                <a:lnTo>
                  <a:pt x="110" y="208"/>
                </a:lnTo>
                <a:lnTo>
                  <a:pt x="108" y="212"/>
                </a:lnTo>
                <a:lnTo>
                  <a:pt x="104" y="212"/>
                </a:lnTo>
                <a:lnTo>
                  <a:pt x="100" y="214"/>
                </a:lnTo>
                <a:lnTo>
                  <a:pt x="96" y="214"/>
                </a:lnTo>
                <a:lnTo>
                  <a:pt x="92" y="212"/>
                </a:lnTo>
                <a:lnTo>
                  <a:pt x="92" y="208"/>
                </a:lnTo>
                <a:lnTo>
                  <a:pt x="88" y="204"/>
                </a:lnTo>
                <a:lnTo>
                  <a:pt x="84" y="202"/>
                </a:lnTo>
                <a:lnTo>
                  <a:pt x="80" y="200"/>
                </a:lnTo>
                <a:lnTo>
                  <a:pt x="76" y="198"/>
                </a:lnTo>
                <a:lnTo>
                  <a:pt x="72" y="200"/>
                </a:lnTo>
                <a:lnTo>
                  <a:pt x="68" y="202"/>
                </a:lnTo>
                <a:lnTo>
                  <a:pt x="66" y="206"/>
                </a:lnTo>
                <a:lnTo>
                  <a:pt x="62" y="208"/>
                </a:lnTo>
                <a:lnTo>
                  <a:pt x="58" y="210"/>
                </a:lnTo>
                <a:lnTo>
                  <a:pt x="58" y="214"/>
                </a:lnTo>
                <a:lnTo>
                  <a:pt x="56" y="218"/>
                </a:lnTo>
                <a:lnTo>
                  <a:pt x="52" y="220"/>
                </a:lnTo>
                <a:lnTo>
                  <a:pt x="50" y="224"/>
                </a:lnTo>
                <a:lnTo>
                  <a:pt x="46" y="228"/>
                </a:lnTo>
                <a:lnTo>
                  <a:pt x="44" y="232"/>
                </a:lnTo>
                <a:lnTo>
                  <a:pt x="40" y="234"/>
                </a:lnTo>
                <a:lnTo>
                  <a:pt x="40" y="238"/>
                </a:lnTo>
                <a:lnTo>
                  <a:pt x="36" y="240"/>
                </a:lnTo>
                <a:lnTo>
                  <a:pt x="38" y="244"/>
                </a:lnTo>
                <a:lnTo>
                  <a:pt x="34" y="248"/>
                </a:lnTo>
                <a:lnTo>
                  <a:pt x="32" y="252"/>
                </a:lnTo>
                <a:lnTo>
                  <a:pt x="32" y="256"/>
                </a:lnTo>
                <a:lnTo>
                  <a:pt x="30" y="260"/>
                </a:lnTo>
                <a:lnTo>
                  <a:pt x="28" y="264"/>
                </a:lnTo>
                <a:lnTo>
                  <a:pt x="26" y="268"/>
                </a:lnTo>
                <a:lnTo>
                  <a:pt x="24" y="272"/>
                </a:lnTo>
                <a:lnTo>
                  <a:pt x="22" y="276"/>
                </a:lnTo>
                <a:lnTo>
                  <a:pt x="20" y="280"/>
                </a:lnTo>
                <a:lnTo>
                  <a:pt x="18" y="284"/>
                </a:lnTo>
                <a:lnTo>
                  <a:pt x="16" y="288"/>
                </a:lnTo>
                <a:lnTo>
                  <a:pt x="14" y="292"/>
                </a:lnTo>
                <a:lnTo>
                  <a:pt x="14" y="296"/>
                </a:lnTo>
                <a:lnTo>
                  <a:pt x="14" y="302"/>
                </a:lnTo>
                <a:lnTo>
                  <a:pt x="12" y="306"/>
                </a:lnTo>
                <a:lnTo>
                  <a:pt x="12" y="310"/>
                </a:lnTo>
                <a:lnTo>
                  <a:pt x="12" y="314"/>
                </a:lnTo>
                <a:lnTo>
                  <a:pt x="10" y="318"/>
                </a:lnTo>
                <a:lnTo>
                  <a:pt x="8" y="322"/>
                </a:lnTo>
                <a:lnTo>
                  <a:pt x="6" y="326"/>
                </a:lnTo>
                <a:lnTo>
                  <a:pt x="4" y="330"/>
                </a:lnTo>
                <a:lnTo>
                  <a:pt x="4" y="334"/>
                </a:lnTo>
                <a:lnTo>
                  <a:pt x="2" y="338"/>
                </a:lnTo>
                <a:lnTo>
                  <a:pt x="0" y="342"/>
                </a:lnTo>
                <a:lnTo>
                  <a:pt x="0" y="346"/>
                </a:lnTo>
                <a:lnTo>
                  <a:pt x="0" y="350"/>
                </a:lnTo>
                <a:lnTo>
                  <a:pt x="0" y="354"/>
                </a:lnTo>
                <a:lnTo>
                  <a:pt x="2" y="35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1" name="Freeform 105"/>
          <p:cNvSpPr>
            <a:spLocks/>
          </p:cNvSpPr>
          <p:nvPr/>
        </p:nvSpPr>
        <p:spPr bwMode="auto">
          <a:xfrm>
            <a:off x="7602538" y="5497517"/>
            <a:ext cx="114300" cy="20637"/>
          </a:xfrm>
          <a:custGeom>
            <a:avLst/>
            <a:gdLst>
              <a:gd name="T0" fmla="*/ 0 w 65"/>
              <a:gd name="T1" fmla="*/ 10 h 11"/>
              <a:gd name="T2" fmla="*/ 4 w 65"/>
              <a:gd name="T3" fmla="*/ 10 h 11"/>
              <a:gd name="T4" fmla="*/ 8 w 65"/>
              <a:gd name="T5" fmla="*/ 10 h 11"/>
              <a:gd name="T6" fmla="*/ 12 w 65"/>
              <a:gd name="T7" fmla="*/ 8 h 11"/>
              <a:gd name="T8" fmla="*/ 16 w 65"/>
              <a:gd name="T9" fmla="*/ 6 h 11"/>
              <a:gd name="T10" fmla="*/ 20 w 65"/>
              <a:gd name="T11" fmla="*/ 6 h 11"/>
              <a:gd name="T12" fmla="*/ 24 w 65"/>
              <a:gd name="T13" fmla="*/ 6 h 11"/>
              <a:gd name="T14" fmla="*/ 28 w 65"/>
              <a:gd name="T15" fmla="*/ 4 h 11"/>
              <a:gd name="T16" fmla="*/ 32 w 65"/>
              <a:gd name="T17" fmla="*/ 4 h 11"/>
              <a:gd name="T18" fmla="*/ 36 w 65"/>
              <a:gd name="T19" fmla="*/ 4 h 11"/>
              <a:gd name="T20" fmla="*/ 40 w 65"/>
              <a:gd name="T21" fmla="*/ 4 h 11"/>
              <a:gd name="T22" fmla="*/ 44 w 65"/>
              <a:gd name="T23" fmla="*/ 4 h 11"/>
              <a:gd name="T24" fmla="*/ 48 w 65"/>
              <a:gd name="T25" fmla="*/ 2 h 11"/>
              <a:gd name="T26" fmla="*/ 52 w 65"/>
              <a:gd name="T27" fmla="*/ 2 h 11"/>
              <a:gd name="T28" fmla="*/ 56 w 65"/>
              <a:gd name="T29" fmla="*/ 2 h 11"/>
              <a:gd name="T30" fmla="*/ 60 w 65"/>
              <a:gd name="T31" fmla="*/ 2 h 11"/>
              <a:gd name="T32" fmla="*/ 64 w 65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2" name="Freeform 106"/>
          <p:cNvSpPr>
            <a:spLocks/>
          </p:cNvSpPr>
          <p:nvPr/>
        </p:nvSpPr>
        <p:spPr bwMode="auto">
          <a:xfrm>
            <a:off x="7680329" y="5365753"/>
            <a:ext cx="82550" cy="263525"/>
          </a:xfrm>
          <a:custGeom>
            <a:avLst/>
            <a:gdLst>
              <a:gd name="T0" fmla="*/ 24 w 47"/>
              <a:gd name="T1" fmla="*/ 28 h 147"/>
              <a:gd name="T2" fmla="*/ 40 w 47"/>
              <a:gd name="T3" fmla="*/ 40 h 147"/>
              <a:gd name="T4" fmla="*/ 32 w 47"/>
              <a:gd name="T5" fmla="*/ 64 h 147"/>
              <a:gd name="T6" fmla="*/ 28 w 47"/>
              <a:gd name="T7" fmla="*/ 42 h 147"/>
              <a:gd name="T8" fmla="*/ 34 w 47"/>
              <a:gd name="T9" fmla="*/ 62 h 147"/>
              <a:gd name="T10" fmla="*/ 18 w 47"/>
              <a:gd name="T11" fmla="*/ 32 h 147"/>
              <a:gd name="T12" fmla="*/ 32 w 47"/>
              <a:gd name="T13" fmla="*/ 60 h 147"/>
              <a:gd name="T14" fmla="*/ 20 w 47"/>
              <a:gd name="T15" fmla="*/ 22 h 147"/>
              <a:gd name="T16" fmla="*/ 16 w 47"/>
              <a:gd name="T17" fmla="*/ 10 h 147"/>
              <a:gd name="T18" fmla="*/ 24 w 47"/>
              <a:gd name="T19" fmla="*/ 38 h 147"/>
              <a:gd name="T20" fmla="*/ 16 w 47"/>
              <a:gd name="T21" fmla="*/ 0 h 147"/>
              <a:gd name="T22" fmla="*/ 24 w 47"/>
              <a:gd name="T23" fmla="*/ 24 h 147"/>
              <a:gd name="T24" fmla="*/ 18 w 47"/>
              <a:gd name="T25" fmla="*/ 10 h 147"/>
              <a:gd name="T26" fmla="*/ 12 w 47"/>
              <a:gd name="T27" fmla="*/ 8 h 147"/>
              <a:gd name="T28" fmla="*/ 16 w 47"/>
              <a:gd name="T29" fmla="*/ 34 h 147"/>
              <a:gd name="T30" fmla="*/ 10 w 47"/>
              <a:gd name="T31" fmla="*/ 18 h 147"/>
              <a:gd name="T32" fmla="*/ 14 w 47"/>
              <a:gd name="T33" fmla="*/ 18 h 147"/>
              <a:gd name="T34" fmla="*/ 6 w 47"/>
              <a:gd name="T35" fmla="*/ 8 h 147"/>
              <a:gd name="T36" fmla="*/ 18 w 47"/>
              <a:gd name="T37" fmla="*/ 26 h 147"/>
              <a:gd name="T38" fmla="*/ 14 w 47"/>
              <a:gd name="T39" fmla="*/ 16 h 147"/>
              <a:gd name="T40" fmla="*/ 18 w 47"/>
              <a:gd name="T41" fmla="*/ 42 h 147"/>
              <a:gd name="T42" fmla="*/ 30 w 47"/>
              <a:gd name="T43" fmla="*/ 64 h 147"/>
              <a:gd name="T44" fmla="*/ 26 w 47"/>
              <a:gd name="T45" fmla="*/ 78 h 147"/>
              <a:gd name="T46" fmla="*/ 18 w 47"/>
              <a:gd name="T47" fmla="*/ 54 h 147"/>
              <a:gd name="T48" fmla="*/ 18 w 47"/>
              <a:gd name="T49" fmla="*/ 28 h 147"/>
              <a:gd name="T50" fmla="*/ 8 w 47"/>
              <a:gd name="T51" fmla="*/ 10 h 147"/>
              <a:gd name="T52" fmla="*/ 8 w 47"/>
              <a:gd name="T53" fmla="*/ 10 h 147"/>
              <a:gd name="T54" fmla="*/ 20 w 47"/>
              <a:gd name="T55" fmla="*/ 34 h 147"/>
              <a:gd name="T56" fmla="*/ 24 w 47"/>
              <a:gd name="T57" fmla="*/ 60 h 147"/>
              <a:gd name="T58" fmla="*/ 32 w 47"/>
              <a:gd name="T59" fmla="*/ 86 h 147"/>
              <a:gd name="T60" fmla="*/ 36 w 47"/>
              <a:gd name="T61" fmla="*/ 110 h 147"/>
              <a:gd name="T62" fmla="*/ 32 w 47"/>
              <a:gd name="T63" fmla="*/ 132 h 147"/>
              <a:gd name="T64" fmla="*/ 40 w 47"/>
              <a:gd name="T65" fmla="*/ 132 h 147"/>
              <a:gd name="T66" fmla="*/ 36 w 47"/>
              <a:gd name="T67" fmla="*/ 108 h 147"/>
              <a:gd name="T68" fmla="*/ 26 w 47"/>
              <a:gd name="T69" fmla="*/ 86 h 147"/>
              <a:gd name="T70" fmla="*/ 18 w 47"/>
              <a:gd name="T71" fmla="*/ 68 h 147"/>
              <a:gd name="T72" fmla="*/ 26 w 47"/>
              <a:gd name="T73" fmla="*/ 84 h 147"/>
              <a:gd name="T74" fmla="*/ 34 w 47"/>
              <a:gd name="T75" fmla="*/ 110 h 147"/>
              <a:gd name="T76" fmla="*/ 42 w 47"/>
              <a:gd name="T77" fmla="*/ 134 h 147"/>
              <a:gd name="T78" fmla="*/ 34 w 47"/>
              <a:gd name="T79" fmla="*/ 106 h 147"/>
              <a:gd name="T80" fmla="*/ 30 w 47"/>
              <a:gd name="T81" fmla="*/ 94 h 147"/>
              <a:gd name="T82" fmla="*/ 34 w 47"/>
              <a:gd name="T83" fmla="*/ 118 h 147"/>
              <a:gd name="T84" fmla="*/ 38 w 47"/>
              <a:gd name="T85" fmla="*/ 90 h 147"/>
              <a:gd name="T86" fmla="*/ 34 w 47"/>
              <a:gd name="T87" fmla="*/ 68 h 147"/>
              <a:gd name="T88" fmla="*/ 26 w 47"/>
              <a:gd name="T89" fmla="*/ 46 h 147"/>
              <a:gd name="T90" fmla="*/ 18 w 47"/>
              <a:gd name="T91" fmla="*/ 16 h 147"/>
              <a:gd name="T92" fmla="*/ 30 w 47"/>
              <a:gd name="T93" fmla="*/ 34 h 147"/>
              <a:gd name="T94" fmla="*/ 42 w 47"/>
              <a:gd name="T95" fmla="*/ 68 h 147"/>
              <a:gd name="T96" fmla="*/ 36 w 47"/>
              <a:gd name="T97" fmla="*/ 46 h 147"/>
              <a:gd name="T98" fmla="*/ 28 w 47"/>
              <a:gd name="T99" fmla="*/ 24 h 147"/>
              <a:gd name="T100" fmla="*/ 26 w 47"/>
              <a:gd name="T101" fmla="*/ 34 h 147"/>
              <a:gd name="T102" fmla="*/ 38 w 47"/>
              <a:gd name="T103" fmla="*/ 64 h 147"/>
              <a:gd name="T104" fmla="*/ 42 w 47"/>
              <a:gd name="T105" fmla="*/ 92 h 147"/>
              <a:gd name="T106" fmla="*/ 42 w 47"/>
              <a:gd name="T107" fmla="*/ 62 h 147"/>
              <a:gd name="T108" fmla="*/ 42 w 47"/>
              <a:gd name="T109" fmla="*/ 82 h 147"/>
              <a:gd name="T110" fmla="*/ 42 w 47"/>
              <a:gd name="T111" fmla="*/ 110 h 147"/>
              <a:gd name="T112" fmla="*/ 46 w 47"/>
              <a:gd name="T113" fmla="*/ 132 h 147"/>
              <a:gd name="T114" fmla="*/ 42 w 47"/>
              <a:gd name="T115" fmla="*/ 136 h 147"/>
              <a:gd name="T116" fmla="*/ 34 w 47"/>
              <a:gd name="T117" fmla="*/ 116 h 147"/>
              <a:gd name="T118" fmla="*/ 30 w 47"/>
              <a:gd name="T119" fmla="*/ 90 h 147"/>
              <a:gd name="T120" fmla="*/ 26 w 47"/>
              <a:gd name="T121" fmla="*/ 64 h 147"/>
              <a:gd name="T122" fmla="*/ 26 w 47"/>
              <a:gd name="T123" fmla="*/ 4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3" name="Freeform 107"/>
          <p:cNvSpPr>
            <a:spLocks/>
          </p:cNvSpPr>
          <p:nvPr/>
        </p:nvSpPr>
        <p:spPr bwMode="auto">
          <a:xfrm>
            <a:off x="7572377" y="5408617"/>
            <a:ext cx="130175" cy="115887"/>
          </a:xfrm>
          <a:custGeom>
            <a:avLst/>
            <a:gdLst>
              <a:gd name="T0" fmla="*/ 42 w 75"/>
              <a:gd name="T1" fmla="*/ 36 h 65"/>
              <a:gd name="T2" fmla="*/ 28 w 75"/>
              <a:gd name="T3" fmla="*/ 40 h 65"/>
              <a:gd name="T4" fmla="*/ 52 w 75"/>
              <a:gd name="T5" fmla="*/ 36 h 65"/>
              <a:gd name="T6" fmla="*/ 58 w 75"/>
              <a:gd name="T7" fmla="*/ 32 h 65"/>
              <a:gd name="T8" fmla="*/ 44 w 75"/>
              <a:gd name="T9" fmla="*/ 40 h 65"/>
              <a:gd name="T10" fmla="*/ 28 w 75"/>
              <a:gd name="T11" fmla="*/ 48 h 65"/>
              <a:gd name="T12" fmla="*/ 32 w 75"/>
              <a:gd name="T13" fmla="*/ 48 h 65"/>
              <a:gd name="T14" fmla="*/ 52 w 75"/>
              <a:gd name="T15" fmla="*/ 44 h 65"/>
              <a:gd name="T16" fmla="*/ 64 w 75"/>
              <a:gd name="T17" fmla="*/ 32 h 65"/>
              <a:gd name="T18" fmla="*/ 50 w 75"/>
              <a:gd name="T19" fmla="*/ 38 h 65"/>
              <a:gd name="T20" fmla="*/ 22 w 75"/>
              <a:gd name="T21" fmla="*/ 48 h 65"/>
              <a:gd name="T22" fmla="*/ 40 w 75"/>
              <a:gd name="T23" fmla="*/ 46 h 65"/>
              <a:gd name="T24" fmla="*/ 58 w 75"/>
              <a:gd name="T25" fmla="*/ 38 h 65"/>
              <a:gd name="T26" fmla="*/ 68 w 75"/>
              <a:gd name="T27" fmla="*/ 34 h 65"/>
              <a:gd name="T28" fmla="*/ 44 w 75"/>
              <a:gd name="T29" fmla="*/ 46 h 65"/>
              <a:gd name="T30" fmla="*/ 24 w 75"/>
              <a:gd name="T31" fmla="*/ 50 h 65"/>
              <a:gd name="T32" fmla="*/ 34 w 75"/>
              <a:gd name="T33" fmla="*/ 54 h 65"/>
              <a:gd name="T34" fmla="*/ 58 w 75"/>
              <a:gd name="T35" fmla="*/ 44 h 65"/>
              <a:gd name="T36" fmla="*/ 74 w 75"/>
              <a:gd name="T37" fmla="*/ 40 h 65"/>
              <a:gd name="T38" fmla="*/ 58 w 75"/>
              <a:gd name="T39" fmla="*/ 44 h 65"/>
              <a:gd name="T40" fmla="*/ 42 w 75"/>
              <a:gd name="T41" fmla="*/ 48 h 65"/>
              <a:gd name="T42" fmla="*/ 66 w 75"/>
              <a:gd name="T43" fmla="*/ 44 h 65"/>
              <a:gd name="T44" fmla="*/ 60 w 75"/>
              <a:gd name="T45" fmla="*/ 54 h 65"/>
              <a:gd name="T46" fmla="*/ 38 w 75"/>
              <a:gd name="T47" fmla="*/ 58 h 65"/>
              <a:gd name="T48" fmla="*/ 20 w 75"/>
              <a:gd name="T49" fmla="*/ 58 h 65"/>
              <a:gd name="T50" fmla="*/ 8 w 75"/>
              <a:gd name="T51" fmla="*/ 64 h 65"/>
              <a:gd name="T52" fmla="*/ 12 w 75"/>
              <a:gd name="T53" fmla="*/ 56 h 65"/>
              <a:gd name="T54" fmla="*/ 28 w 75"/>
              <a:gd name="T55" fmla="*/ 48 h 65"/>
              <a:gd name="T56" fmla="*/ 50 w 75"/>
              <a:gd name="T57" fmla="*/ 44 h 65"/>
              <a:gd name="T58" fmla="*/ 34 w 75"/>
              <a:gd name="T59" fmla="*/ 44 h 65"/>
              <a:gd name="T60" fmla="*/ 38 w 75"/>
              <a:gd name="T61" fmla="*/ 54 h 65"/>
              <a:gd name="T62" fmla="*/ 38 w 75"/>
              <a:gd name="T63" fmla="*/ 12 h 65"/>
              <a:gd name="T64" fmla="*/ 28 w 75"/>
              <a:gd name="T65" fmla="*/ 18 h 65"/>
              <a:gd name="T66" fmla="*/ 48 w 75"/>
              <a:gd name="T67" fmla="*/ 18 h 65"/>
              <a:gd name="T68" fmla="*/ 38 w 75"/>
              <a:gd name="T69" fmla="*/ 38 h 65"/>
              <a:gd name="T70" fmla="*/ 50 w 75"/>
              <a:gd name="T71" fmla="*/ 50 h 65"/>
              <a:gd name="T72" fmla="*/ 52 w 75"/>
              <a:gd name="T73" fmla="*/ 42 h 65"/>
              <a:gd name="T74" fmla="*/ 40 w 75"/>
              <a:gd name="T75" fmla="*/ 42 h 65"/>
              <a:gd name="T76" fmla="*/ 44 w 75"/>
              <a:gd name="T77" fmla="*/ 28 h 65"/>
              <a:gd name="T78" fmla="*/ 28 w 75"/>
              <a:gd name="T79" fmla="*/ 24 h 65"/>
              <a:gd name="T80" fmla="*/ 34 w 75"/>
              <a:gd name="T81" fmla="*/ 16 h 65"/>
              <a:gd name="T82" fmla="*/ 56 w 75"/>
              <a:gd name="T83" fmla="*/ 8 h 65"/>
              <a:gd name="T84" fmla="*/ 66 w 75"/>
              <a:gd name="T85" fmla="*/ 4 h 65"/>
              <a:gd name="T86" fmla="*/ 50 w 75"/>
              <a:gd name="T87" fmla="*/ 8 h 65"/>
              <a:gd name="T88" fmla="*/ 58 w 75"/>
              <a:gd name="T89" fmla="*/ 8 h 65"/>
              <a:gd name="T90" fmla="*/ 58 w 75"/>
              <a:gd name="T91" fmla="*/ 2 h 65"/>
              <a:gd name="T92" fmla="*/ 34 w 75"/>
              <a:gd name="T93" fmla="*/ 12 h 65"/>
              <a:gd name="T94" fmla="*/ 42 w 75"/>
              <a:gd name="T95" fmla="*/ 12 h 65"/>
              <a:gd name="T96" fmla="*/ 62 w 75"/>
              <a:gd name="T97" fmla="*/ 18 h 65"/>
              <a:gd name="T98" fmla="*/ 50 w 75"/>
              <a:gd name="T99" fmla="*/ 12 h 65"/>
              <a:gd name="T100" fmla="*/ 50 w 75"/>
              <a:gd name="T101" fmla="*/ 20 h 65"/>
              <a:gd name="T102" fmla="*/ 46 w 75"/>
              <a:gd name="T103" fmla="*/ 24 h 65"/>
              <a:gd name="T104" fmla="*/ 50 w 75"/>
              <a:gd name="T105" fmla="*/ 3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4" name="Freeform 108"/>
          <p:cNvSpPr>
            <a:spLocks/>
          </p:cNvSpPr>
          <p:nvPr/>
        </p:nvSpPr>
        <p:spPr bwMode="auto">
          <a:xfrm>
            <a:off x="7753354" y="5375276"/>
            <a:ext cx="134938" cy="268288"/>
          </a:xfrm>
          <a:custGeom>
            <a:avLst/>
            <a:gdLst>
              <a:gd name="T0" fmla="*/ 16 w 77"/>
              <a:gd name="T1" fmla="*/ 0 h 149"/>
              <a:gd name="T2" fmla="*/ 16 w 77"/>
              <a:gd name="T3" fmla="*/ 14 h 149"/>
              <a:gd name="T4" fmla="*/ 22 w 77"/>
              <a:gd name="T5" fmla="*/ 22 h 149"/>
              <a:gd name="T6" fmla="*/ 26 w 77"/>
              <a:gd name="T7" fmla="*/ 32 h 149"/>
              <a:gd name="T8" fmla="*/ 26 w 77"/>
              <a:gd name="T9" fmla="*/ 44 h 149"/>
              <a:gd name="T10" fmla="*/ 30 w 77"/>
              <a:gd name="T11" fmla="*/ 58 h 149"/>
              <a:gd name="T12" fmla="*/ 38 w 77"/>
              <a:gd name="T13" fmla="*/ 66 h 149"/>
              <a:gd name="T14" fmla="*/ 42 w 77"/>
              <a:gd name="T15" fmla="*/ 78 h 149"/>
              <a:gd name="T16" fmla="*/ 46 w 77"/>
              <a:gd name="T17" fmla="*/ 92 h 149"/>
              <a:gd name="T18" fmla="*/ 50 w 77"/>
              <a:gd name="T19" fmla="*/ 102 h 149"/>
              <a:gd name="T20" fmla="*/ 60 w 77"/>
              <a:gd name="T21" fmla="*/ 110 h 149"/>
              <a:gd name="T22" fmla="*/ 56 w 77"/>
              <a:gd name="T23" fmla="*/ 110 h 149"/>
              <a:gd name="T24" fmla="*/ 50 w 77"/>
              <a:gd name="T25" fmla="*/ 100 h 149"/>
              <a:gd name="T26" fmla="*/ 50 w 77"/>
              <a:gd name="T27" fmla="*/ 88 h 149"/>
              <a:gd name="T28" fmla="*/ 42 w 77"/>
              <a:gd name="T29" fmla="*/ 78 h 149"/>
              <a:gd name="T30" fmla="*/ 38 w 77"/>
              <a:gd name="T31" fmla="*/ 70 h 149"/>
              <a:gd name="T32" fmla="*/ 34 w 77"/>
              <a:gd name="T33" fmla="*/ 62 h 149"/>
              <a:gd name="T34" fmla="*/ 32 w 77"/>
              <a:gd name="T35" fmla="*/ 48 h 149"/>
              <a:gd name="T36" fmla="*/ 24 w 77"/>
              <a:gd name="T37" fmla="*/ 36 h 149"/>
              <a:gd name="T38" fmla="*/ 12 w 77"/>
              <a:gd name="T39" fmla="*/ 26 h 149"/>
              <a:gd name="T40" fmla="*/ 4 w 77"/>
              <a:gd name="T41" fmla="*/ 22 h 149"/>
              <a:gd name="T42" fmla="*/ 0 w 77"/>
              <a:gd name="T43" fmla="*/ 14 h 149"/>
              <a:gd name="T44" fmla="*/ 8 w 77"/>
              <a:gd name="T45" fmla="*/ 10 h 149"/>
              <a:gd name="T46" fmla="*/ 24 w 77"/>
              <a:gd name="T47" fmla="*/ 36 h 149"/>
              <a:gd name="T48" fmla="*/ 30 w 77"/>
              <a:gd name="T49" fmla="*/ 48 h 149"/>
              <a:gd name="T50" fmla="*/ 34 w 77"/>
              <a:gd name="T51" fmla="*/ 56 h 149"/>
              <a:gd name="T52" fmla="*/ 38 w 77"/>
              <a:gd name="T53" fmla="*/ 70 h 149"/>
              <a:gd name="T54" fmla="*/ 42 w 77"/>
              <a:gd name="T55" fmla="*/ 82 h 149"/>
              <a:gd name="T56" fmla="*/ 50 w 77"/>
              <a:gd name="T57" fmla="*/ 100 h 149"/>
              <a:gd name="T58" fmla="*/ 54 w 77"/>
              <a:gd name="T59" fmla="*/ 108 h 149"/>
              <a:gd name="T60" fmla="*/ 62 w 77"/>
              <a:gd name="T61" fmla="*/ 114 h 149"/>
              <a:gd name="T62" fmla="*/ 66 w 77"/>
              <a:gd name="T63" fmla="*/ 122 h 149"/>
              <a:gd name="T64" fmla="*/ 72 w 77"/>
              <a:gd name="T65" fmla="*/ 134 h 149"/>
              <a:gd name="T66" fmla="*/ 76 w 77"/>
              <a:gd name="T67" fmla="*/ 148 h 149"/>
              <a:gd name="T68" fmla="*/ 46 w 77"/>
              <a:gd name="T69" fmla="*/ 140 h 149"/>
              <a:gd name="T70" fmla="*/ 36 w 77"/>
              <a:gd name="T71" fmla="*/ 126 h 149"/>
              <a:gd name="T72" fmla="*/ 36 w 77"/>
              <a:gd name="T73" fmla="*/ 114 h 149"/>
              <a:gd name="T74" fmla="*/ 28 w 77"/>
              <a:gd name="T75" fmla="*/ 104 h 149"/>
              <a:gd name="T76" fmla="*/ 24 w 77"/>
              <a:gd name="T77" fmla="*/ 96 h 149"/>
              <a:gd name="T78" fmla="*/ 24 w 77"/>
              <a:gd name="T79" fmla="*/ 82 h 149"/>
              <a:gd name="T80" fmla="*/ 24 w 77"/>
              <a:gd name="T81" fmla="*/ 70 h 149"/>
              <a:gd name="T82" fmla="*/ 20 w 77"/>
              <a:gd name="T83" fmla="*/ 56 h 149"/>
              <a:gd name="T84" fmla="*/ 16 w 77"/>
              <a:gd name="T85" fmla="*/ 48 h 149"/>
              <a:gd name="T86" fmla="*/ 10 w 77"/>
              <a:gd name="T87" fmla="*/ 54 h 149"/>
              <a:gd name="T88" fmla="*/ 22 w 77"/>
              <a:gd name="T89" fmla="*/ 62 h 149"/>
              <a:gd name="T90" fmla="*/ 26 w 77"/>
              <a:gd name="T91" fmla="*/ 72 h 149"/>
              <a:gd name="T92" fmla="*/ 30 w 77"/>
              <a:gd name="T93" fmla="*/ 88 h 149"/>
              <a:gd name="T94" fmla="*/ 32 w 77"/>
              <a:gd name="T95" fmla="*/ 102 h 149"/>
              <a:gd name="T96" fmla="*/ 40 w 77"/>
              <a:gd name="T97" fmla="*/ 106 h 149"/>
              <a:gd name="T98" fmla="*/ 48 w 77"/>
              <a:gd name="T99" fmla="*/ 110 h 149"/>
              <a:gd name="T100" fmla="*/ 36 w 77"/>
              <a:gd name="T101" fmla="*/ 106 h 149"/>
              <a:gd name="T102" fmla="*/ 32 w 77"/>
              <a:gd name="T103" fmla="*/ 94 h 149"/>
              <a:gd name="T104" fmla="*/ 28 w 77"/>
              <a:gd name="T105" fmla="*/ 84 h 149"/>
              <a:gd name="T106" fmla="*/ 26 w 77"/>
              <a:gd name="T107" fmla="*/ 70 h 149"/>
              <a:gd name="T108" fmla="*/ 26 w 77"/>
              <a:gd name="T109" fmla="*/ 58 h 149"/>
              <a:gd name="T110" fmla="*/ 18 w 77"/>
              <a:gd name="T111" fmla="*/ 52 h 149"/>
              <a:gd name="T112" fmla="*/ 10 w 77"/>
              <a:gd name="T113" fmla="*/ 48 h 149"/>
              <a:gd name="T114" fmla="*/ 4 w 77"/>
              <a:gd name="T115" fmla="*/ 40 h 149"/>
              <a:gd name="T116" fmla="*/ 8 w 77"/>
              <a:gd name="T117" fmla="*/ 40 h 149"/>
              <a:gd name="T118" fmla="*/ 60 w 77"/>
              <a:gd name="T119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5" name="Freeform 109"/>
          <p:cNvSpPr>
            <a:spLocks/>
          </p:cNvSpPr>
          <p:nvPr/>
        </p:nvSpPr>
        <p:spPr bwMode="auto">
          <a:xfrm>
            <a:off x="6945317" y="5389563"/>
            <a:ext cx="79375" cy="69850"/>
          </a:xfrm>
          <a:custGeom>
            <a:avLst/>
            <a:gdLst>
              <a:gd name="T0" fmla="*/ 24 w 45"/>
              <a:gd name="T1" fmla="*/ 25 h 39"/>
              <a:gd name="T2" fmla="*/ 12 w 45"/>
              <a:gd name="T3" fmla="*/ 34 h 39"/>
              <a:gd name="T4" fmla="*/ 8 w 45"/>
              <a:gd name="T5" fmla="*/ 34 h 39"/>
              <a:gd name="T6" fmla="*/ 5 w 45"/>
              <a:gd name="T7" fmla="*/ 34 h 39"/>
              <a:gd name="T8" fmla="*/ 0 w 45"/>
              <a:gd name="T9" fmla="*/ 34 h 39"/>
              <a:gd name="T10" fmla="*/ 3 w 45"/>
              <a:gd name="T11" fmla="*/ 34 h 39"/>
              <a:gd name="T12" fmla="*/ 8 w 45"/>
              <a:gd name="T13" fmla="*/ 34 h 39"/>
              <a:gd name="T14" fmla="*/ 8 w 45"/>
              <a:gd name="T15" fmla="*/ 25 h 39"/>
              <a:gd name="T16" fmla="*/ 14 w 45"/>
              <a:gd name="T17" fmla="*/ 25 h 39"/>
              <a:gd name="T18" fmla="*/ 14 w 45"/>
              <a:gd name="T19" fmla="*/ 17 h 39"/>
              <a:gd name="T20" fmla="*/ 19 w 45"/>
              <a:gd name="T21" fmla="*/ 17 h 39"/>
              <a:gd name="T22" fmla="*/ 27 w 45"/>
              <a:gd name="T23" fmla="*/ 4 h 39"/>
              <a:gd name="T24" fmla="*/ 30 w 45"/>
              <a:gd name="T25" fmla="*/ 4 h 39"/>
              <a:gd name="T26" fmla="*/ 36 w 45"/>
              <a:gd name="T27" fmla="*/ 4 h 39"/>
              <a:gd name="T28" fmla="*/ 39 w 45"/>
              <a:gd name="T29" fmla="*/ 0 h 39"/>
              <a:gd name="T30" fmla="*/ 36 w 45"/>
              <a:gd name="T31" fmla="*/ 0 h 39"/>
              <a:gd name="T32" fmla="*/ 24 w 45"/>
              <a:gd name="T33" fmla="*/ 21 h 39"/>
              <a:gd name="T34" fmla="*/ 19 w 45"/>
              <a:gd name="T35" fmla="*/ 25 h 39"/>
              <a:gd name="T36" fmla="*/ 14 w 45"/>
              <a:gd name="T37" fmla="*/ 34 h 39"/>
              <a:gd name="T38" fmla="*/ 7 w 45"/>
              <a:gd name="T39" fmla="*/ 38 h 39"/>
              <a:gd name="T40" fmla="*/ 3 w 45"/>
              <a:gd name="T41" fmla="*/ 38 h 39"/>
              <a:gd name="T42" fmla="*/ 7 w 45"/>
              <a:gd name="T43" fmla="*/ 38 h 39"/>
              <a:gd name="T44" fmla="*/ 10 w 45"/>
              <a:gd name="T45" fmla="*/ 38 h 39"/>
              <a:gd name="T46" fmla="*/ 15 w 45"/>
              <a:gd name="T47" fmla="*/ 38 h 39"/>
              <a:gd name="T48" fmla="*/ 19 w 45"/>
              <a:gd name="T49" fmla="*/ 38 h 39"/>
              <a:gd name="T50" fmla="*/ 22 w 45"/>
              <a:gd name="T51" fmla="*/ 30 h 39"/>
              <a:gd name="T52" fmla="*/ 25 w 45"/>
              <a:gd name="T53" fmla="*/ 30 h 39"/>
              <a:gd name="T54" fmla="*/ 29 w 45"/>
              <a:gd name="T55" fmla="*/ 30 h 39"/>
              <a:gd name="T56" fmla="*/ 32 w 45"/>
              <a:gd name="T57" fmla="*/ 30 h 39"/>
              <a:gd name="T58" fmla="*/ 36 w 45"/>
              <a:gd name="T59" fmla="*/ 25 h 39"/>
              <a:gd name="T60" fmla="*/ 39 w 45"/>
              <a:gd name="T61" fmla="*/ 25 h 39"/>
              <a:gd name="T62" fmla="*/ 42 w 45"/>
              <a:gd name="T63" fmla="*/ 25 h 39"/>
              <a:gd name="T64" fmla="*/ 39 w 45"/>
              <a:gd name="T65" fmla="*/ 25 h 39"/>
              <a:gd name="T66" fmla="*/ 36 w 45"/>
              <a:gd name="T67" fmla="*/ 25 h 39"/>
              <a:gd name="T68" fmla="*/ 32 w 45"/>
              <a:gd name="T69" fmla="*/ 34 h 39"/>
              <a:gd name="T70" fmla="*/ 29 w 45"/>
              <a:gd name="T71" fmla="*/ 34 h 39"/>
              <a:gd name="T72" fmla="*/ 22 w 45"/>
              <a:gd name="T73" fmla="*/ 34 h 39"/>
              <a:gd name="T74" fmla="*/ 14 w 45"/>
              <a:gd name="T75" fmla="*/ 34 h 39"/>
              <a:gd name="T76" fmla="*/ 17 w 45"/>
              <a:gd name="T77" fmla="*/ 34 h 39"/>
              <a:gd name="T78" fmla="*/ 20 w 45"/>
              <a:gd name="T79" fmla="*/ 25 h 39"/>
              <a:gd name="T80" fmla="*/ 24 w 45"/>
              <a:gd name="T81" fmla="*/ 25 h 39"/>
              <a:gd name="T82" fmla="*/ 27 w 45"/>
              <a:gd name="T83" fmla="*/ 25 h 39"/>
              <a:gd name="T84" fmla="*/ 30 w 45"/>
              <a:gd name="T85" fmla="*/ 25 h 39"/>
              <a:gd name="T86" fmla="*/ 34 w 45"/>
              <a:gd name="T87" fmla="*/ 25 h 39"/>
              <a:gd name="T88" fmla="*/ 44 w 45"/>
              <a:gd name="T89" fmla="*/ 13 h 39"/>
              <a:gd name="T90" fmla="*/ 24 w 45"/>
              <a:gd name="T91" fmla="*/ 2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6" name="Freeform 110"/>
          <p:cNvSpPr>
            <a:spLocks/>
          </p:cNvSpPr>
          <p:nvPr/>
        </p:nvSpPr>
        <p:spPr bwMode="auto">
          <a:xfrm>
            <a:off x="7389813" y="5468943"/>
            <a:ext cx="61912" cy="46037"/>
          </a:xfrm>
          <a:custGeom>
            <a:avLst/>
            <a:gdLst>
              <a:gd name="T0" fmla="*/ 0 w 35"/>
              <a:gd name="T1" fmla="*/ 24 h 25"/>
              <a:gd name="T2" fmla="*/ 8 w 35"/>
              <a:gd name="T3" fmla="*/ 16 h 25"/>
              <a:gd name="T4" fmla="*/ 12 w 35"/>
              <a:gd name="T5" fmla="*/ 16 h 25"/>
              <a:gd name="T6" fmla="*/ 12 w 35"/>
              <a:gd name="T7" fmla="*/ 20 h 25"/>
              <a:gd name="T8" fmla="*/ 8 w 35"/>
              <a:gd name="T9" fmla="*/ 20 h 25"/>
              <a:gd name="T10" fmla="*/ 4 w 35"/>
              <a:gd name="T11" fmla="*/ 20 h 25"/>
              <a:gd name="T12" fmla="*/ 4 w 35"/>
              <a:gd name="T13" fmla="*/ 16 h 25"/>
              <a:gd name="T14" fmla="*/ 4 w 35"/>
              <a:gd name="T15" fmla="*/ 12 h 25"/>
              <a:gd name="T16" fmla="*/ 8 w 35"/>
              <a:gd name="T17" fmla="*/ 12 h 25"/>
              <a:gd name="T18" fmla="*/ 12 w 35"/>
              <a:gd name="T19" fmla="*/ 8 h 25"/>
              <a:gd name="T20" fmla="*/ 16 w 35"/>
              <a:gd name="T21" fmla="*/ 8 h 25"/>
              <a:gd name="T22" fmla="*/ 16 w 35"/>
              <a:gd name="T23" fmla="*/ 12 h 25"/>
              <a:gd name="T24" fmla="*/ 12 w 35"/>
              <a:gd name="T25" fmla="*/ 16 h 25"/>
              <a:gd name="T26" fmla="*/ 8 w 35"/>
              <a:gd name="T27" fmla="*/ 16 h 25"/>
              <a:gd name="T28" fmla="*/ 4 w 35"/>
              <a:gd name="T29" fmla="*/ 16 h 25"/>
              <a:gd name="T30" fmla="*/ 4 w 35"/>
              <a:gd name="T31" fmla="*/ 20 h 25"/>
              <a:gd name="T32" fmla="*/ 0 w 35"/>
              <a:gd name="T33" fmla="*/ 20 h 25"/>
              <a:gd name="T34" fmla="*/ 0 w 35"/>
              <a:gd name="T35" fmla="*/ 16 h 25"/>
              <a:gd name="T36" fmla="*/ 4 w 35"/>
              <a:gd name="T37" fmla="*/ 12 h 25"/>
              <a:gd name="T38" fmla="*/ 8 w 35"/>
              <a:gd name="T39" fmla="*/ 12 h 25"/>
              <a:gd name="T40" fmla="*/ 8 w 35"/>
              <a:gd name="T41" fmla="*/ 16 h 25"/>
              <a:gd name="T42" fmla="*/ 4 w 35"/>
              <a:gd name="T43" fmla="*/ 16 h 25"/>
              <a:gd name="T44" fmla="*/ 6 w 35"/>
              <a:gd name="T45" fmla="*/ 12 h 25"/>
              <a:gd name="T46" fmla="*/ 12 w 35"/>
              <a:gd name="T47" fmla="*/ 12 h 25"/>
              <a:gd name="T48" fmla="*/ 16 w 35"/>
              <a:gd name="T49" fmla="*/ 12 h 25"/>
              <a:gd name="T50" fmla="*/ 12 w 35"/>
              <a:gd name="T51" fmla="*/ 16 h 25"/>
              <a:gd name="T52" fmla="*/ 8 w 35"/>
              <a:gd name="T53" fmla="*/ 20 h 25"/>
              <a:gd name="T54" fmla="*/ 8 w 35"/>
              <a:gd name="T55" fmla="*/ 16 h 25"/>
              <a:gd name="T56" fmla="*/ 12 w 35"/>
              <a:gd name="T57" fmla="*/ 12 h 25"/>
              <a:gd name="T58" fmla="*/ 16 w 35"/>
              <a:gd name="T59" fmla="*/ 8 h 25"/>
              <a:gd name="T60" fmla="*/ 20 w 35"/>
              <a:gd name="T61" fmla="*/ 8 h 25"/>
              <a:gd name="T62" fmla="*/ 24 w 35"/>
              <a:gd name="T63" fmla="*/ 8 h 25"/>
              <a:gd name="T64" fmla="*/ 30 w 35"/>
              <a:gd name="T65" fmla="*/ 8 h 25"/>
              <a:gd name="T66" fmla="*/ 34 w 35"/>
              <a:gd name="T67" fmla="*/ 8 h 25"/>
              <a:gd name="T68" fmla="*/ 30 w 35"/>
              <a:gd name="T69" fmla="*/ 8 h 25"/>
              <a:gd name="T70" fmla="*/ 26 w 35"/>
              <a:gd name="T71" fmla="*/ 12 h 25"/>
              <a:gd name="T72" fmla="*/ 22 w 35"/>
              <a:gd name="T73" fmla="*/ 12 h 25"/>
              <a:gd name="T74" fmla="*/ 18 w 35"/>
              <a:gd name="T75" fmla="*/ 12 h 25"/>
              <a:gd name="T76" fmla="*/ 18 w 35"/>
              <a:gd name="T77" fmla="*/ 16 h 25"/>
              <a:gd name="T78" fmla="*/ 14 w 35"/>
              <a:gd name="T79" fmla="*/ 16 h 25"/>
              <a:gd name="T80" fmla="*/ 12 w 35"/>
              <a:gd name="T81" fmla="*/ 12 h 25"/>
              <a:gd name="T82" fmla="*/ 16 w 35"/>
              <a:gd name="T83" fmla="*/ 12 h 25"/>
              <a:gd name="T84" fmla="*/ 20 w 35"/>
              <a:gd name="T85" fmla="*/ 8 h 25"/>
              <a:gd name="T86" fmla="*/ 24 w 35"/>
              <a:gd name="T87" fmla="*/ 8 h 25"/>
              <a:gd name="T88" fmla="*/ 26 w 35"/>
              <a:gd name="T89" fmla="*/ 4 h 25"/>
              <a:gd name="T90" fmla="*/ 20 w 35"/>
              <a:gd name="T91" fmla="*/ 8 h 25"/>
              <a:gd name="T92" fmla="*/ 16 w 35"/>
              <a:gd name="T93" fmla="*/ 8 h 25"/>
              <a:gd name="T94" fmla="*/ 12 w 35"/>
              <a:gd name="T95" fmla="*/ 8 h 25"/>
              <a:gd name="T96" fmla="*/ 16 w 35"/>
              <a:gd name="T97" fmla="*/ 8 h 25"/>
              <a:gd name="T98" fmla="*/ 20 w 35"/>
              <a:gd name="T99" fmla="*/ 6 h 25"/>
              <a:gd name="T100" fmla="*/ 24 w 35"/>
              <a:gd name="T101" fmla="*/ 0 h 25"/>
              <a:gd name="T102" fmla="*/ 24 w 35"/>
              <a:gd name="T103" fmla="*/ 4 h 25"/>
              <a:gd name="T104" fmla="*/ 26 w 35"/>
              <a:gd name="T105" fmla="*/ 0 h 25"/>
              <a:gd name="T106" fmla="*/ 20 w 35"/>
              <a:gd name="T107" fmla="*/ 6 h 25"/>
              <a:gd name="T108" fmla="*/ 16 w 35"/>
              <a:gd name="T109" fmla="*/ 8 h 25"/>
              <a:gd name="T110" fmla="*/ 16 w 35"/>
              <a:gd name="T111" fmla="*/ 12 h 25"/>
              <a:gd name="T112" fmla="*/ 12 w 35"/>
              <a:gd name="T113" fmla="*/ 16 h 25"/>
              <a:gd name="T114" fmla="*/ 8 w 35"/>
              <a:gd name="T115" fmla="*/ 16 h 25"/>
              <a:gd name="T116" fmla="*/ 12 w 35"/>
              <a:gd name="T117" fmla="*/ 16 h 25"/>
              <a:gd name="T118" fmla="*/ 0 w 35"/>
              <a:gd name="T11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7" name="Freeform 111"/>
          <p:cNvSpPr>
            <a:spLocks/>
          </p:cNvSpPr>
          <p:nvPr/>
        </p:nvSpPr>
        <p:spPr bwMode="auto">
          <a:xfrm>
            <a:off x="7253292" y="5451475"/>
            <a:ext cx="146050" cy="88900"/>
          </a:xfrm>
          <a:custGeom>
            <a:avLst/>
            <a:gdLst>
              <a:gd name="T0" fmla="*/ 48 w 83"/>
              <a:gd name="T1" fmla="*/ 30 h 49"/>
              <a:gd name="T2" fmla="*/ 60 w 83"/>
              <a:gd name="T3" fmla="*/ 26 h 49"/>
              <a:gd name="T4" fmla="*/ 60 w 83"/>
              <a:gd name="T5" fmla="*/ 30 h 49"/>
              <a:gd name="T6" fmla="*/ 48 w 83"/>
              <a:gd name="T7" fmla="*/ 30 h 49"/>
              <a:gd name="T8" fmla="*/ 58 w 83"/>
              <a:gd name="T9" fmla="*/ 22 h 49"/>
              <a:gd name="T10" fmla="*/ 64 w 83"/>
              <a:gd name="T11" fmla="*/ 22 h 49"/>
              <a:gd name="T12" fmla="*/ 52 w 83"/>
              <a:gd name="T13" fmla="*/ 30 h 49"/>
              <a:gd name="T14" fmla="*/ 54 w 83"/>
              <a:gd name="T15" fmla="*/ 22 h 49"/>
              <a:gd name="T16" fmla="*/ 68 w 83"/>
              <a:gd name="T17" fmla="*/ 18 h 49"/>
              <a:gd name="T18" fmla="*/ 56 w 83"/>
              <a:gd name="T19" fmla="*/ 26 h 49"/>
              <a:gd name="T20" fmla="*/ 44 w 83"/>
              <a:gd name="T21" fmla="*/ 22 h 49"/>
              <a:gd name="T22" fmla="*/ 56 w 83"/>
              <a:gd name="T23" fmla="*/ 14 h 49"/>
              <a:gd name="T24" fmla="*/ 66 w 83"/>
              <a:gd name="T25" fmla="*/ 10 h 49"/>
              <a:gd name="T26" fmla="*/ 58 w 83"/>
              <a:gd name="T27" fmla="*/ 20 h 49"/>
              <a:gd name="T28" fmla="*/ 48 w 83"/>
              <a:gd name="T29" fmla="*/ 12 h 49"/>
              <a:gd name="T30" fmla="*/ 60 w 83"/>
              <a:gd name="T31" fmla="*/ 0 h 49"/>
              <a:gd name="T32" fmla="*/ 64 w 83"/>
              <a:gd name="T33" fmla="*/ 8 h 49"/>
              <a:gd name="T34" fmla="*/ 52 w 83"/>
              <a:gd name="T35" fmla="*/ 14 h 49"/>
              <a:gd name="T36" fmla="*/ 56 w 83"/>
              <a:gd name="T37" fmla="*/ 14 h 49"/>
              <a:gd name="T38" fmla="*/ 68 w 83"/>
              <a:gd name="T39" fmla="*/ 10 h 49"/>
              <a:gd name="T40" fmla="*/ 56 w 83"/>
              <a:gd name="T41" fmla="*/ 18 h 49"/>
              <a:gd name="T42" fmla="*/ 68 w 83"/>
              <a:gd name="T43" fmla="*/ 18 h 49"/>
              <a:gd name="T44" fmla="*/ 56 w 83"/>
              <a:gd name="T45" fmla="*/ 24 h 49"/>
              <a:gd name="T46" fmla="*/ 52 w 83"/>
              <a:gd name="T47" fmla="*/ 28 h 49"/>
              <a:gd name="T48" fmla="*/ 48 w 83"/>
              <a:gd name="T49" fmla="*/ 30 h 49"/>
              <a:gd name="T50" fmla="*/ 56 w 83"/>
              <a:gd name="T51" fmla="*/ 34 h 49"/>
              <a:gd name="T52" fmla="*/ 56 w 83"/>
              <a:gd name="T53" fmla="*/ 38 h 49"/>
              <a:gd name="T54" fmla="*/ 56 w 83"/>
              <a:gd name="T55" fmla="*/ 38 h 49"/>
              <a:gd name="T56" fmla="*/ 48 w 83"/>
              <a:gd name="T57" fmla="*/ 40 h 49"/>
              <a:gd name="T58" fmla="*/ 36 w 83"/>
              <a:gd name="T59" fmla="*/ 40 h 49"/>
              <a:gd name="T60" fmla="*/ 18 w 83"/>
              <a:gd name="T61" fmla="*/ 40 h 49"/>
              <a:gd name="T62" fmla="*/ 0 w 83"/>
              <a:gd name="T63" fmla="*/ 44 h 49"/>
              <a:gd name="T64" fmla="*/ 12 w 83"/>
              <a:gd name="T65" fmla="*/ 44 h 49"/>
              <a:gd name="T66" fmla="*/ 20 w 83"/>
              <a:gd name="T67" fmla="*/ 44 h 49"/>
              <a:gd name="T68" fmla="*/ 22 w 83"/>
              <a:gd name="T69" fmla="*/ 46 h 49"/>
              <a:gd name="T70" fmla="*/ 12 w 83"/>
              <a:gd name="T71" fmla="*/ 48 h 49"/>
              <a:gd name="T72" fmla="*/ 20 w 83"/>
              <a:gd name="T73" fmla="*/ 44 h 49"/>
              <a:gd name="T74" fmla="*/ 30 w 83"/>
              <a:gd name="T75" fmla="*/ 36 h 49"/>
              <a:gd name="T76" fmla="*/ 20 w 83"/>
              <a:gd name="T77" fmla="*/ 38 h 49"/>
              <a:gd name="T78" fmla="*/ 24 w 83"/>
              <a:gd name="T79" fmla="*/ 30 h 49"/>
              <a:gd name="T80" fmla="*/ 20 w 83"/>
              <a:gd name="T81" fmla="*/ 38 h 49"/>
              <a:gd name="T82" fmla="*/ 26 w 83"/>
              <a:gd name="T83" fmla="*/ 38 h 49"/>
              <a:gd name="T84" fmla="*/ 44 w 83"/>
              <a:gd name="T85" fmla="*/ 36 h 49"/>
              <a:gd name="T86" fmla="*/ 58 w 83"/>
              <a:gd name="T87" fmla="*/ 34 h 49"/>
              <a:gd name="T88" fmla="*/ 72 w 83"/>
              <a:gd name="T89" fmla="*/ 34 h 49"/>
              <a:gd name="T90" fmla="*/ 82 w 83"/>
              <a:gd name="T91" fmla="*/ 3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8" name="Freeform 112"/>
          <p:cNvSpPr>
            <a:spLocks/>
          </p:cNvSpPr>
          <p:nvPr/>
        </p:nvSpPr>
        <p:spPr bwMode="auto">
          <a:xfrm>
            <a:off x="3041652" y="6053138"/>
            <a:ext cx="292100" cy="203200"/>
          </a:xfrm>
          <a:custGeom>
            <a:avLst/>
            <a:gdLst>
              <a:gd name="T0" fmla="*/ 80 w 167"/>
              <a:gd name="T1" fmla="*/ 4 h 113"/>
              <a:gd name="T2" fmla="*/ 88 w 167"/>
              <a:gd name="T3" fmla="*/ 6 h 113"/>
              <a:gd name="T4" fmla="*/ 96 w 167"/>
              <a:gd name="T5" fmla="*/ 4 h 113"/>
              <a:gd name="T6" fmla="*/ 104 w 167"/>
              <a:gd name="T7" fmla="*/ 4 h 113"/>
              <a:gd name="T8" fmla="*/ 112 w 167"/>
              <a:gd name="T9" fmla="*/ 6 h 113"/>
              <a:gd name="T10" fmla="*/ 120 w 167"/>
              <a:gd name="T11" fmla="*/ 8 h 113"/>
              <a:gd name="T12" fmla="*/ 128 w 167"/>
              <a:gd name="T13" fmla="*/ 8 h 113"/>
              <a:gd name="T14" fmla="*/ 128 w 167"/>
              <a:gd name="T15" fmla="*/ 6 h 113"/>
              <a:gd name="T16" fmla="*/ 116 w 167"/>
              <a:gd name="T17" fmla="*/ 6 h 113"/>
              <a:gd name="T18" fmla="*/ 108 w 167"/>
              <a:gd name="T19" fmla="*/ 4 h 113"/>
              <a:gd name="T20" fmla="*/ 100 w 167"/>
              <a:gd name="T21" fmla="*/ 2 h 113"/>
              <a:gd name="T22" fmla="*/ 108 w 167"/>
              <a:gd name="T23" fmla="*/ 0 h 113"/>
              <a:gd name="T24" fmla="*/ 116 w 167"/>
              <a:gd name="T25" fmla="*/ 0 h 113"/>
              <a:gd name="T26" fmla="*/ 124 w 167"/>
              <a:gd name="T27" fmla="*/ 2 h 113"/>
              <a:gd name="T28" fmla="*/ 132 w 167"/>
              <a:gd name="T29" fmla="*/ 2 h 113"/>
              <a:gd name="T30" fmla="*/ 140 w 167"/>
              <a:gd name="T31" fmla="*/ 4 h 113"/>
              <a:gd name="T32" fmla="*/ 148 w 167"/>
              <a:gd name="T33" fmla="*/ 2 h 113"/>
              <a:gd name="T34" fmla="*/ 156 w 167"/>
              <a:gd name="T35" fmla="*/ 4 h 113"/>
              <a:gd name="T36" fmla="*/ 164 w 167"/>
              <a:gd name="T37" fmla="*/ 6 h 113"/>
              <a:gd name="T38" fmla="*/ 164 w 167"/>
              <a:gd name="T39" fmla="*/ 14 h 113"/>
              <a:gd name="T40" fmla="*/ 162 w 167"/>
              <a:gd name="T41" fmla="*/ 22 h 113"/>
              <a:gd name="T42" fmla="*/ 160 w 167"/>
              <a:gd name="T43" fmla="*/ 32 h 113"/>
              <a:gd name="T44" fmla="*/ 158 w 167"/>
              <a:gd name="T45" fmla="*/ 44 h 113"/>
              <a:gd name="T46" fmla="*/ 154 w 167"/>
              <a:gd name="T47" fmla="*/ 54 h 113"/>
              <a:gd name="T48" fmla="*/ 150 w 167"/>
              <a:gd name="T49" fmla="*/ 62 h 113"/>
              <a:gd name="T50" fmla="*/ 148 w 167"/>
              <a:gd name="T51" fmla="*/ 70 h 113"/>
              <a:gd name="T52" fmla="*/ 144 w 167"/>
              <a:gd name="T53" fmla="*/ 78 h 113"/>
              <a:gd name="T54" fmla="*/ 140 w 167"/>
              <a:gd name="T55" fmla="*/ 88 h 113"/>
              <a:gd name="T56" fmla="*/ 136 w 167"/>
              <a:gd name="T57" fmla="*/ 96 h 113"/>
              <a:gd name="T58" fmla="*/ 132 w 167"/>
              <a:gd name="T59" fmla="*/ 104 h 113"/>
              <a:gd name="T60" fmla="*/ 124 w 167"/>
              <a:gd name="T61" fmla="*/ 110 h 113"/>
              <a:gd name="T62" fmla="*/ 116 w 167"/>
              <a:gd name="T63" fmla="*/ 110 h 113"/>
              <a:gd name="T64" fmla="*/ 108 w 167"/>
              <a:gd name="T65" fmla="*/ 112 h 113"/>
              <a:gd name="T66" fmla="*/ 98 w 167"/>
              <a:gd name="T67" fmla="*/ 112 h 113"/>
              <a:gd name="T68" fmla="*/ 90 w 167"/>
              <a:gd name="T69" fmla="*/ 112 h 113"/>
              <a:gd name="T70" fmla="*/ 78 w 167"/>
              <a:gd name="T71" fmla="*/ 110 h 113"/>
              <a:gd name="T72" fmla="*/ 68 w 167"/>
              <a:gd name="T73" fmla="*/ 110 h 113"/>
              <a:gd name="T74" fmla="*/ 60 w 167"/>
              <a:gd name="T75" fmla="*/ 110 h 113"/>
              <a:gd name="T76" fmla="*/ 52 w 167"/>
              <a:gd name="T77" fmla="*/ 110 h 113"/>
              <a:gd name="T78" fmla="*/ 44 w 167"/>
              <a:gd name="T79" fmla="*/ 108 h 113"/>
              <a:gd name="T80" fmla="*/ 36 w 167"/>
              <a:gd name="T81" fmla="*/ 108 h 113"/>
              <a:gd name="T82" fmla="*/ 28 w 167"/>
              <a:gd name="T83" fmla="*/ 108 h 113"/>
              <a:gd name="T84" fmla="*/ 20 w 167"/>
              <a:gd name="T85" fmla="*/ 108 h 113"/>
              <a:gd name="T86" fmla="*/ 12 w 167"/>
              <a:gd name="T87" fmla="*/ 108 h 113"/>
              <a:gd name="T88" fmla="*/ 4 w 167"/>
              <a:gd name="T89" fmla="*/ 106 h 113"/>
              <a:gd name="T90" fmla="*/ 0 w 167"/>
              <a:gd name="T91" fmla="*/ 98 h 113"/>
              <a:gd name="T92" fmla="*/ 2 w 167"/>
              <a:gd name="T93" fmla="*/ 90 h 113"/>
              <a:gd name="T94" fmla="*/ 4 w 167"/>
              <a:gd name="T95" fmla="*/ 78 h 113"/>
              <a:gd name="T96" fmla="*/ 10 w 167"/>
              <a:gd name="T97" fmla="*/ 70 h 113"/>
              <a:gd name="T98" fmla="*/ 16 w 167"/>
              <a:gd name="T99" fmla="*/ 64 h 113"/>
              <a:gd name="T100" fmla="*/ 26 w 167"/>
              <a:gd name="T101" fmla="*/ 58 h 113"/>
              <a:gd name="T102" fmla="*/ 34 w 167"/>
              <a:gd name="T103" fmla="*/ 54 h 113"/>
              <a:gd name="T104" fmla="*/ 42 w 167"/>
              <a:gd name="T105" fmla="*/ 46 h 113"/>
              <a:gd name="T106" fmla="*/ 48 w 167"/>
              <a:gd name="T107" fmla="*/ 38 h 113"/>
              <a:gd name="T108" fmla="*/ 54 w 167"/>
              <a:gd name="T109" fmla="*/ 32 h 113"/>
              <a:gd name="T110" fmla="*/ 60 w 167"/>
              <a:gd name="T111" fmla="*/ 24 h 113"/>
              <a:gd name="T112" fmla="*/ 64 w 167"/>
              <a:gd name="T113" fmla="*/ 16 h 113"/>
              <a:gd name="T114" fmla="*/ 72 w 167"/>
              <a:gd name="T115" fmla="*/ 10 h 113"/>
              <a:gd name="T116" fmla="*/ 78 w 167"/>
              <a:gd name="T117" fmla="*/ 4 h 113"/>
              <a:gd name="T118" fmla="*/ 76 w 167"/>
              <a:gd name="T119" fmla="*/ 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7" h="113">
                <a:moveTo>
                  <a:pt x="76" y="2"/>
                </a:moveTo>
                <a:lnTo>
                  <a:pt x="80" y="4"/>
                </a:lnTo>
                <a:lnTo>
                  <a:pt x="84" y="4"/>
                </a:lnTo>
                <a:lnTo>
                  <a:pt x="88" y="6"/>
                </a:lnTo>
                <a:lnTo>
                  <a:pt x="92" y="6"/>
                </a:lnTo>
                <a:lnTo>
                  <a:pt x="96" y="4"/>
                </a:lnTo>
                <a:lnTo>
                  <a:pt x="100" y="4"/>
                </a:lnTo>
                <a:lnTo>
                  <a:pt x="104" y="4"/>
                </a:lnTo>
                <a:lnTo>
                  <a:pt x="108" y="6"/>
                </a:lnTo>
                <a:lnTo>
                  <a:pt x="112" y="6"/>
                </a:lnTo>
                <a:lnTo>
                  <a:pt x="116" y="8"/>
                </a:lnTo>
                <a:lnTo>
                  <a:pt x="120" y="8"/>
                </a:lnTo>
                <a:lnTo>
                  <a:pt x="124" y="8"/>
                </a:lnTo>
                <a:lnTo>
                  <a:pt x="128" y="8"/>
                </a:lnTo>
                <a:lnTo>
                  <a:pt x="132" y="6"/>
                </a:lnTo>
                <a:lnTo>
                  <a:pt x="128" y="6"/>
                </a:lnTo>
                <a:lnTo>
                  <a:pt x="122" y="6"/>
                </a:lnTo>
                <a:lnTo>
                  <a:pt x="116" y="6"/>
                </a:lnTo>
                <a:lnTo>
                  <a:pt x="112" y="4"/>
                </a:lnTo>
                <a:lnTo>
                  <a:pt x="108" y="4"/>
                </a:lnTo>
                <a:lnTo>
                  <a:pt x="104" y="2"/>
                </a:lnTo>
                <a:lnTo>
                  <a:pt x="100" y="2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2"/>
                </a:lnTo>
                <a:lnTo>
                  <a:pt x="124" y="2"/>
                </a:lnTo>
                <a:lnTo>
                  <a:pt x="128" y="2"/>
                </a:lnTo>
                <a:lnTo>
                  <a:pt x="132" y="2"/>
                </a:lnTo>
                <a:lnTo>
                  <a:pt x="136" y="2"/>
                </a:lnTo>
                <a:lnTo>
                  <a:pt x="140" y="4"/>
                </a:lnTo>
                <a:lnTo>
                  <a:pt x="144" y="2"/>
                </a:lnTo>
                <a:lnTo>
                  <a:pt x="148" y="2"/>
                </a:lnTo>
                <a:lnTo>
                  <a:pt x="152" y="2"/>
                </a:lnTo>
                <a:lnTo>
                  <a:pt x="156" y="4"/>
                </a:lnTo>
                <a:lnTo>
                  <a:pt x="160" y="4"/>
                </a:lnTo>
                <a:lnTo>
                  <a:pt x="164" y="6"/>
                </a:lnTo>
                <a:lnTo>
                  <a:pt x="166" y="10"/>
                </a:lnTo>
                <a:lnTo>
                  <a:pt x="164" y="14"/>
                </a:lnTo>
                <a:lnTo>
                  <a:pt x="162" y="18"/>
                </a:lnTo>
                <a:lnTo>
                  <a:pt x="162" y="22"/>
                </a:lnTo>
                <a:lnTo>
                  <a:pt x="160" y="28"/>
                </a:lnTo>
                <a:lnTo>
                  <a:pt x="160" y="32"/>
                </a:lnTo>
                <a:lnTo>
                  <a:pt x="158" y="36"/>
                </a:lnTo>
                <a:lnTo>
                  <a:pt x="158" y="44"/>
                </a:lnTo>
                <a:lnTo>
                  <a:pt x="156" y="50"/>
                </a:lnTo>
                <a:lnTo>
                  <a:pt x="154" y="54"/>
                </a:lnTo>
                <a:lnTo>
                  <a:pt x="152" y="58"/>
                </a:lnTo>
                <a:lnTo>
                  <a:pt x="150" y="62"/>
                </a:lnTo>
                <a:lnTo>
                  <a:pt x="150" y="66"/>
                </a:lnTo>
                <a:lnTo>
                  <a:pt x="148" y="70"/>
                </a:lnTo>
                <a:lnTo>
                  <a:pt x="146" y="74"/>
                </a:lnTo>
                <a:lnTo>
                  <a:pt x="144" y="78"/>
                </a:lnTo>
                <a:lnTo>
                  <a:pt x="142" y="84"/>
                </a:lnTo>
                <a:lnTo>
                  <a:pt x="140" y="88"/>
                </a:lnTo>
                <a:lnTo>
                  <a:pt x="138" y="92"/>
                </a:lnTo>
                <a:lnTo>
                  <a:pt x="136" y="96"/>
                </a:lnTo>
                <a:lnTo>
                  <a:pt x="134" y="100"/>
                </a:lnTo>
                <a:lnTo>
                  <a:pt x="132" y="104"/>
                </a:lnTo>
                <a:lnTo>
                  <a:pt x="128" y="106"/>
                </a:lnTo>
                <a:lnTo>
                  <a:pt x="124" y="110"/>
                </a:lnTo>
                <a:lnTo>
                  <a:pt x="120" y="110"/>
                </a:lnTo>
                <a:lnTo>
                  <a:pt x="116" y="110"/>
                </a:lnTo>
                <a:lnTo>
                  <a:pt x="112" y="112"/>
                </a:lnTo>
                <a:lnTo>
                  <a:pt x="108" y="112"/>
                </a:lnTo>
                <a:lnTo>
                  <a:pt x="104" y="112"/>
                </a:ln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4" y="110"/>
                </a:lnTo>
                <a:lnTo>
                  <a:pt x="78" y="110"/>
                </a:lnTo>
                <a:lnTo>
                  <a:pt x="74" y="110"/>
                </a:lnTo>
                <a:lnTo>
                  <a:pt x="68" y="110"/>
                </a:lnTo>
                <a:lnTo>
                  <a:pt x="64" y="110"/>
                </a:lnTo>
                <a:lnTo>
                  <a:pt x="60" y="110"/>
                </a:lnTo>
                <a:lnTo>
                  <a:pt x="56" y="110"/>
                </a:lnTo>
                <a:lnTo>
                  <a:pt x="52" y="110"/>
                </a:lnTo>
                <a:lnTo>
                  <a:pt x="48" y="110"/>
                </a:lnTo>
                <a:lnTo>
                  <a:pt x="44" y="108"/>
                </a:lnTo>
                <a:lnTo>
                  <a:pt x="40" y="108"/>
                </a:lnTo>
                <a:lnTo>
                  <a:pt x="36" y="108"/>
                </a:lnTo>
                <a:lnTo>
                  <a:pt x="32" y="108"/>
                </a:lnTo>
                <a:lnTo>
                  <a:pt x="28" y="108"/>
                </a:lnTo>
                <a:lnTo>
                  <a:pt x="24" y="108"/>
                </a:lnTo>
                <a:lnTo>
                  <a:pt x="20" y="108"/>
                </a:lnTo>
                <a:lnTo>
                  <a:pt x="16" y="108"/>
                </a:lnTo>
                <a:lnTo>
                  <a:pt x="12" y="108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2" y="86"/>
                </a:lnTo>
                <a:lnTo>
                  <a:pt x="4" y="78"/>
                </a:lnTo>
                <a:lnTo>
                  <a:pt x="6" y="72"/>
                </a:lnTo>
                <a:lnTo>
                  <a:pt x="10" y="70"/>
                </a:lnTo>
                <a:lnTo>
                  <a:pt x="12" y="66"/>
                </a:lnTo>
                <a:lnTo>
                  <a:pt x="16" y="64"/>
                </a:lnTo>
                <a:lnTo>
                  <a:pt x="20" y="62"/>
                </a:lnTo>
                <a:lnTo>
                  <a:pt x="26" y="58"/>
                </a:lnTo>
                <a:lnTo>
                  <a:pt x="30" y="56"/>
                </a:lnTo>
                <a:lnTo>
                  <a:pt x="34" y="54"/>
                </a:lnTo>
                <a:lnTo>
                  <a:pt x="38" y="50"/>
                </a:lnTo>
                <a:lnTo>
                  <a:pt x="42" y="46"/>
                </a:lnTo>
                <a:lnTo>
                  <a:pt x="44" y="42"/>
                </a:lnTo>
                <a:lnTo>
                  <a:pt x="48" y="38"/>
                </a:lnTo>
                <a:lnTo>
                  <a:pt x="50" y="34"/>
                </a:lnTo>
                <a:lnTo>
                  <a:pt x="54" y="32"/>
                </a:lnTo>
                <a:lnTo>
                  <a:pt x="56" y="28"/>
                </a:lnTo>
                <a:lnTo>
                  <a:pt x="60" y="24"/>
                </a:lnTo>
                <a:lnTo>
                  <a:pt x="62" y="20"/>
                </a:lnTo>
                <a:lnTo>
                  <a:pt x="64" y="16"/>
                </a:lnTo>
                <a:lnTo>
                  <a:pt x="68" y="14"/>
                </a:lnTo>
                <a:lnTo>
                  <a:pt x="72" y="10"/>
                </a:lnTo>
                <a:lnTo>
                  <a:pt x="76" y="8"/>
                </a:lnTo>
                <a:lnTo>
                  <a:pt x="78" y="4"/>
                </a:lnTo>
                <a:lnTo>
                  <a:pt x="82" y="4"/>
                </a:lnTo>
                <a:lnTo>
                  <a:pt x="7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49" name="Freeform 113"/>
          <p:cNvSpPr>
            <a:spLocks/>
          </p:cNvSpPr>
          <p:nvPr/>
        </p:nvSpPr>
        <p:spPr bwMode="auto">
          <a:xfrm>
            <a:off x="3294067" y="5797555"/>
            <a:ext cx="127001" cy="36513"/>
          </a:xfrm>
          <a:custGeom>
            <a:avLst/>
            <a:gdLst>
              <a:gd name="T0" fmla="*/ 4 w 73"/>
              <a:gd name="T1" fmla="*/ 16 h 21"/>
              <a:gd name="T2" fmla="*/ 8 w 73"/>
              <a:gd name="T3" fmla="*/ 16 h 21"/>
              <a:gd name="T4" fmla="*/ 12 w 73"/>
              <a:gd name="T5" fmla="*/ 16 h 21"/>
              <a:gd name="T6" fmla="*/ 16 w 73"/>
              <a:gd name="T7" fmla="*/ 18 h 21"/>
              <a:gd name="T8" fmla="*/ 20 w 73"/>
              <a:gd name="T9" fmla="*/ 18 h 21"/>
              <a:gd name="T10" fmla="*/ 24 w 73"/>
              <a:gd name="T11" fmla="*/ 20 h 21"/>
              <a:gd name="T12" fmla="*/ 28 w 73"/>
              <a:gd name="T13" fmla="*/ 20 h 21"/>
              <a:gd name="T14" fmla="*/ 32 w 73"/>
              <a:gd name="T15" fmla="*/ 20 h 21"/>
              <a:gd name="T16" fmla="*/ 36 w 73"/>
              <a:gd name="T17" fmla="*/ 20 h 21"/>
              <a:gd name="T18" fmla="*/ 40 w 73"/>
              <a:gd name="T19" fmla="*/ 20 h 21"/>
              <a:gd name="T20" fmla="*/ 44 w 73"/>
              <a:gd name="T21" fmla="*/ 20 h 21"/>
              <a:gd name="T22" fmla="*/ 48 w 73"/>
              <a:gd name="T23" fmla="*/ 18 h 21"/>
              <a:gd name="T24" fmla="*/ 52 w 73"/>
              <a:gd name="T25" fmla="*/ 18 h 21"/>
              <a:gd name="T26" fmla="*/ 56 w 73"/>
              <a:gd name="T27" fmla="*/ 18 h 21"/>
              <a:gd name="T28" fmla="*/ 60 w 73"/>
              <a:gd name="T29" fmla="*/ 18 h 21"/>
              <a:gd name="T30" fmla="*/ 64 w 73"/>
              <a:gd name="T31" fmla="*/ 18 h 21"/>
              <a:gd name="T32" fmla="*/ 68 w 73"/>
              <a:gd name="T33" fmla="*/ 18 h 21"/>
              <a:gd name="T34" fmla="*/ 70 w 73"/>
              <a:gd name="T35" fmla="*/ 14 h 21"/>
              <a:gd name="T36" fmla="*/ 72 w 73"/>
              <a:gd name="T37" fmla="*/ 10 h 21"/>
              <a:gd name="T38" fmla="*/ 72 w 73"/>
              <a:gd name="T39" fmla="*/ 6 h 21"/>
              <a:gd name="T40" fmla="*/ 68 w 73"/>
              <a:gd name="T41" fmla="*/ 6 h 21"/>
              <a:gd name="T42" fmla="*/ 64 w 73"/>
              <a:gd name="T43" fmla="*/ 4 h 21"/>
              <a:gd name="T44" fmla="*/ 60 w 73"/>
              <a:gd name="T45" fmla="*/ 4 h 21"/>
              <a:gd name="T46" fmla="*/ 56 w 73"/>
              <a:gd name="T47" fmla="*/ 2 h 21"/>
              <a:gd name="T48" fmla="*/ 52 w 73"/>
              <a:gd name="T49" fmla="*/ 2 h 21"/>
              <a:gd name="T50" fmla="*/ 48 w 73"/>
              <a:gd name="T51" fmla="*/ 0 h 21"/>
              <a:gd name="T52" fmla="*/ 44 w 73"/>
              <a:gd name="T53" fmla="*/ 0 h 21"/>
              <a:gd name="T54" fmla="*/ 40 w 73"/>
              <a:gd name="T55" fmla="*/ 0 h 21"/>
              <a:gd name="T56" fmla="*/ 36 w 73"/>
              <a:gd name="T57" fmla="*/ 0 h 21"/>
              <a:gd name="T58" fmla="*/ 32 w 73"/>
              <a:gd name="T59" fmla="*/ 0 h 21"/>
              <a:gd name="T60" fmla="*/ 28 w 73"/>
              <a:gd name="T61" fmla="*/ 0 h 21"/>
              <a:gd name="T62" fmla="*/ 24 w 73"/>
              <a:gd name="T63" fmla="*/ 0 h 21"/>
              <a:gd name="T64" fmla="*/ 20 w 73"/>
              <a:gd name="T65" fmla="*/ 0 h 21"/>
              <a:gd name="T66" fmla="*/ 16 w 73"/>
              <a:gd name="T67" fmla="*/ 0 h 21"/>
              <a:gd name="T68" fmla="*/ 12 w 73"/>
              <a:gd name="T69" fmla="*/ 0 h 21"/>
              <a:gd name="T70" fmla="*/ 8 w 73"/>
              <a:gd name="T71" fmla="*/ 0 h 21"/>
              <a:gd name="T72" fmla="*/ 4 w 73"/>
              <a:gd name="T73" fmla="*/ 2 h 21"/>
              <a:gd name="T74" fmla="*/ 2 w 73"/>
              <a:gd name="T75" fmla="*/ 6 h 21"/>
              <a:gd name="T76" fmla="*/ 0 w 73"/>
              <a:gd name="T77" fmla="*/ 10 h 21"/>
              <a:gd name="T78" fmla="*/ 0 w 73"/>
              <a:gd name="T79" fmla="*/ 14 h 21"/>
              <a:gd name="T80" fmla="*/ 4 w 73"/>
              <a:gd name="T81" fmla="*/ 16 h 21"/>
              <a:gd name="T82" fmla="*/ 4 w 73"/>
              <a:gd name="T8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3" h="21">
                <a:moveTo>
                  <a:pt x="4" y="16"/>
                </a:moveTo>
                <a:lnTo>
                  <a:pt x="8" y="16"/>
                </a:lnTo>
                <a:lnTo>
                  <a:pt x="12" y="16"/>
                </a:lnTo>
                <a:lnTo>
                  <a:pt x="16" y="18"/>
                </a:lnTo>
                <a:lnTo>
                  <a:pt x="20" y="18"/>
                </a:lnTo>
                <a:lnTo>
                  <a:pt x="24" y="20"/>
                </a:lnTo>
                <a:lnTo>
                  <a:pt x="28" y="20"/>
                </a:lnTo>
                <a:lnTo>
                  <a:pt x="32" y="20"/>
                </a:lnTo>
                <a:lnTo>
                  <a:pt x="36" y="20"/>
                </a:lnTo>
                <a:lnTo>
                  <a:pt x="40" y="20"/>
                </a:lnTo>
                <a:lnTo>
                  <a:pt x="44" y="20"/>
                </a:lnTo>
                <a:lnTo>
                  <a:pt x="48" y="18"/>
                </a:lnTo>
                <a:lnTo>
                  <a:pt x="52" y="18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70" y="14"/>
                </a:lnTo>
                <a:lnTo>
                  <a:pt x="72" y="10"/>
                </a:lnTo>
                <a:lnTo>
                  <a:pt x="72" y="6"/>
                </a:lnTo>
                <a:lnTo>
                  <a:pt x="68" y="6"/>
                </a:lnTo>
                <a:lnTo>
                  <a:pt x="64" y="4"/>
                </a:lnTo>
                <a:lnTo>
                  <a:pt x="60" y="4"/>
                </a:lnTo>
                <a:lnTo>
                  <a:pt x="56" y="2"/>
                </a:lnTo>
                <a:lnTo>
                  <a:pt x="52" y="2"/>
                </a:lnTo>
                <a:lnTo>
                  <a:pt x="48" y="0"/>
                </a:lnTo>
                <a:lnTo>
                  <a:pt x="44" y="0"/>
                </a:lnTo>
                <a:lnTo>
                  <a:pt x="40" y="0"/>
                </a:lnTo>
                <a:lnTo>
                  <a:pt x="36" y="0"/>
                </a:lnTo>
                <a:lnTo>
                  <a:pt x="32" y="0"/>
                </a:lnTo>
                <a:lnTo>
                  <a:pt x="28" y="0"/>
                </a:lnTo>
                <a:lnTo>
                  <a:pt x="24" y="0"/>
                </a:lnTo>
                <a:lnTo>
                  <a:pt x="20" y="0"/>
                </a:lnTo>
                <a:lnTo>
                  <a:pt x="16" y="0"/>
                </a:lnTo>
                <a:lnTo>
                  <a:pt x="12" y="0"/>
                </a:lnTo>
                <a:lnTo>
                  <a:pt x="8" y="0"/>
                </a:lnTo>
                <a:lnTo>
                  <a:pt x="4" y="2"/>
                </a:lnTo>
                <a:lnTo>
                  <a:pt x="2" y="6"/>
                </a:lnTo>
                <a:lnTo>
                  <a:pt x="0" y="10"/>
                </a:lnTo>
                <a:lnTo>
                  <a:pt x="0" y="14"/>
                </a:lnTo>
                <a:lnTo>
                  <a:pt x="4" y="16"/>
                </a:lnTo>
                <a:lnTo>
                  <a:pt x="4" y="1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0" name="Freeform 114"/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16 w 61"/>
              <a:gd name="T1" fmla="*/ 8 h 15"/>
              <a:gd name="T2" fmla="*/ 16 w 61"/>
              <a:gd name="T3" fmla="*/ 10 h 15"/>
              <a:gd name="T4" fmla="*/ 16 w 61"/>
              <a:gd name="T5" fmla="*/ 12 h 15"/>
              <a:gd name="T6" fmla="*/ 24 w 61"/>
              <a:gd name="T7" fmla="*/ 12 h 15"/>
              <a:gd name="T8" fmla="*/ 32 w 61"/>
              <a:gd name="T9" fmla="*/ 12 h 15"/>
              <a:gd name="T10" fmla="*/ 40 w 61"/>
              <a:gd name="T11" fmla="*/ 10 h 15"/>
              <a:gd name="T12" fmla="*/ 40 w 61"/>
              <a:gd name="T13" fmla="*/ 10 h 15"/>
              <a:gd name="T14" fmla="*/ 32 w 61"/>
              <a:gd name="T15" fmla="*/ 10 h 15"/>
              <a:gd name="T16" fmla="*/ 24 w 61"/>
              <a:gd name="T17" fmla="*/ 8 h 15"/>
              <a:gd name="T18" fmla="*/ 32 w 61"/>
              <a:gd name="T19" fmla="*/ 8 h 15"/>
              <a:gd name="T20" fmla="*/ 30 w 61"/>
              <a:gd name="T21" fmla="*/ 2 h 15"/>
              <a:gd name="T22" fmla="*/ 38 w 61"/>
              <a:gd name="T23" fmla="*/ 2 h 15"/>
              <a:gd name="T24" fmla="*/ 28 w 61"/>
              <a:gd name="T25" fmla="*/ 4 h 15"/>
              <a:gd name="T26" fmla="*/ 18 w 61"/>
              <a:gd name="T27" fmla="*/ 4 h 15"/>
              <a:gd name="T28" fmla="*/ 26 w 61"/>
              <a:gd name="T29" fmla="*/ 6 h 15"/>
              <a:gd name="T30" fmla="*/ 18 w 61"/>
              <a:gd name="T31" fmla="*/ 6 h 15"/>
              <a:gd name="T32" fmla="*/ 26 w 61"/>
              <a:gd name="T33" fmla="*/ 8 h 15"/>
              <a:gd name="T34" fmla="*/ 26 w 61"/>
              <a:gd name="T35" fmla="*/ 10 h 15"/>
              <a:gd name="T36" fmla="*/ 18 w 61"/>
              <a:gd name="T37" fmla="*/ 12 h 15"/>
              <a:gd name="T38" fmla="*/ 10 w 61"/>
              <a:gd name="T39" fmla="*/ 12 h 15"/>
              <a:gd name="T40" fmla="*/ 18 w 61"/>
              <a:gd name="T41" fmla="*/ 8 h 15"/>
              <a:gd name="T42" fmla="*/ 8 w 61"/>
              <a:gd name="T43" fmla="*/ 8 h 15"/>
              <a:gd name="T44" fmla="*/ 0 w 61"/>
              <a:gd name="T45" fmla="*/ 8 h 15"/>
              <a:gd name="T46" fmla="*/ 10 w 61"/>
              <a:gd name="T47" fmla="*/ 8 h 15"/>
              <a:gd name="T48" fmla="*/ 18 w 61"/>
              <a:gd name="T49" fmla="*/ 10 h 15"/>
              <a:gd name="T50" fmla="*/ 26 w 61"/>
              <a:gd name="T51" fmla="*/ 10 h 15"/>
              <a:gd name="T52" fmla="*/ 34 w 61"/>
              <a:gd name="T53" fmla="*/ 12 h 15"/>
              <a:gd name="T54" fmla="*/ 42 w 61"/>
              <a:gd name="T55" fmla="*/ 14 h 15"/>
              <a:gd name="T56" fmla="*/ 48 w 61"/>
              <a:gd name="T57" fmla="*/ 10 h 15"/>
              <a:gd name="T58" fmla="*/ 40 w 61"/>
              <a:gd name="T59" fmla="*/ 10 h 15"/>
              <a:gd name="T60" fmla="*/ 32 w 61"/>
              <a:gd name="T61" fmla="*/ 8 h 15"/>
              <a:gd name="T62" fmla="*/ 20 w 61"/>
              <a:gd name="T63" fmla="*/ 6 h 15"/>
              <a:gd name="T64" fmla="*/ 12 w 61"/>
              <a:gd name="T65" fmla="*/ 4 h 15"/>
              <a:gd name="T66" fmla="*/ 4 w 61"/>
              <a:gd name="T67" fmla="*/ 4 h 15"/>
              <a:gd name="T68" fmla="*/ 4 w 61"/>
              <a:gd name="T69" fmla="*/ 8 h 15"/>
              <a:gd name="T70" fmla="*/ 12 w 61"/>
              <a:gd name="T71" fmla="*/ 8 h 15"/>
              <a:gd name="T72" fmla="*/ 20 w 61"/>
              <a:gd name="T73" fmla="*/ 8 h 15"/>
              <a:gd name="T74" fmla="*/ 28 w 61"/>
              <a:gd name="T75" fmla="*/ 8 h 15"/>
              <a:gd name="T76" fmla="*/ 36 w 61"/>
              <a:gd name="T77" fmla="*/ 8 h 15"/>
              <a:gd name="T78" fmla="*/ 44 w 61"/>
              <a:gd name="T79" fmla="*/ 6 h 15"/>
              <a:gd name="T80" fmla="*/ 52 w 61"/>
              <a:gd name="T81" fmla="*/ 6 h 15"/>
              <a:gd name="T82" fmla="*/ 60 w 61"/>
              <a:gd name="T83" fmla="*/ 6 h 15"/>
              <a:gd name="T84" fmla="*/ 50 w 61"/>
              <a:gd name="T85" fmla="*/ 8 h 15"/>
              <a:gd name="T86" fmla="*/ 42 w 61"/>
              <a:gd name="T87" fmla="*/ 8 h 15"/>
              <a:gd name="T88" fmla="*/ 38 w 61"/>
              <a:gd name="T89" fmla="*/ 2 h 15"/>
              <a:gd name="T90" fmla="*/ 30 w 61"/>
              <a:gd name="T91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1" name="Freeform 115"/>
          <p:cNvSpPr>
            <a:spLocks/>
          </p:cNvSpPr>
          <p:nvPr/>
        </p:nvSpPr>
        <p:spPr bwMode="auto">
          <a:xfrm>
            <a:off x="3146425" y="5854701"/>
            <a:ext cx="280988" cy="131762"/>
          </a:xfrm>
          <a:custGeom>
            <a:avLst/>
            <a:gdLst>
              <a:gd name="T0" fmla="*/ 78 w 161"/>
              <a:gd name="T1" fmla="*/ 4 h 73"/>
              <a:gd name="T2" fmla="*/ 86 w 161"/>
              <a:gd name="T3" fmla="*/ 6 h 73"/>
              <a:gd name="T4" fmla="*/ 86 w 161"/>
              <a:gd name="T5" fmla="*/ 4 h 73"/>
              <a:gd name="T6" fmla="*/ 78 w 161"/>
              <a:gd name="T7" fmla="*/ 4 h 73"/>
              <a:gd name="T8" fmla="*/ 84 w 161"/>
              <a:gd name="T9" fmla="*/ 0 h 73"/>
              <a:gd name="T10" fmla="*/ 92 w 161"/>
              <a:gd name="T11" fmla="*/ 2 h 73"/>
              <a:gd name="T12" fmla="*/ 100 w 161"/>
              <a:gd name="T13" fmla="*/ 0 h 73"/>
              <a:gd name="T14" fmla="*/ 108 w 161"/>
              <a:gd name="T15" fmla="*/ 0 h 73"/>
              <a:gd name="T16" fmla="*/ 116 w 161"/>
              <a:gd name="T17" fmla="*/ 0 h 73"/>
              <a:gd name="T18" fmla="*/ 124 w 161"/>
              <a:gd name="T19" fmla="*/ 0 h 73"/>
              <a:gd name="T20" fmla="*/ 132 w 161"/>
              <a:gd name="T21" fmla="*/ 2 h 73"/>
              <a:gd name="T22" fmla="*/ 140 w 161"/>
              <a:gd name="T23" fmla="*/ 2 h 73"/>
              <a:gd name="T24" fmla="*/ 148 w 161"/>
              <a:gd name="T25" fmla="*/ 0 h 73"/>
              <a:gd name="T26" fmla="*/ 156 w 161"/>
              <a:gd name="T27" fmla="*/ 2 h 73"/>
              <a:gd name="T28" fmla="*/ 160 w 161"/>
              <a:gd name="T29" fmla="*/ 6 h 73"/>
              <a:gd name="T30" fmla="*/ 158 w 161"/>
              <a:gd name="T31" fmla="*/ 14 h 73"/>
              <a:gd name="T32" fmla="*/ 156 w 161"/>
              <a:gd name="T33" fmla="*/ 22 h 73"/>
              <a:gd name="T34" fmla="*/ 152 w 161"/>
              <a:gd name="T35" fmla="*/ 30 h 73"/>
              <a:gd name="T36" fmla="*/ 148 w 161"/>
              <a:gd name="T37" fmla="*/ 38 h 73"/>
              <a:gd name="T38" fmla="*/ 146 w 161"/>
              <a:gd name="T39" fmla="*/ 48 h 73"/>
              <a:gd name="T40" fmla="*/ 144 w 161"/>
              <a:gd name="T41" fmla="*/ 56 h 73"/>
              <a:gd name="T42" fmla="*/ 142 w 161"/>
              <a:gd name="T43" fmla="*/ 64 h 73"/>
              <a:gd name="T44" fmla="*/ 140 w 161"/>
              <a:gd name="T45" fmla="*/ 72 h 73"/>
              <a:gd name="T46" fmla="*/ 132 w 161"/>
              <a:gd name="T47" fmla="*/ 70 h 73"/>
              <a:gd name="T48" fmla="*/ 124 w 161"/>
              <a:gd name="T49" fmla="*/ 70 h 73"/>
              <a:gd name="T50" fmla="*/ 116 w 161"/>
              <a:gd name="T51" fmla="*/ 70 h 73"/>
              <a:gd name="T52" fmla="*/ 108 w 161"/>
              <a:gd name="T53" fmla="*/ 70 h 73"/>
              <a:gd name="T54" fmla="*/ 100 w 161"/>
              <a:gd name="T55" fmla="*/ 72 h 73"/>
              <a:gd name="T56" fmla="*/ 92 w 161"/>
              <a:gd name="T57" fmla="*/ 72 h 73"/>
              <a:gd name="T58" fmla="*/ 84 w 161"/>
              <a:gd name="T59" fmla="*/ 72 h 73"/>
              <a:gd name="T60" fmla="*/ 76 w 161"/>
              <a:gd name="T61" fmla="*/ 72 h 73"/>
              <a:gd name="T62" fmla="*/ 68 w 161"/>
              <a:gd name="T63" fmla="*/ 72 h 73"/>
              <a:gd name="T64" fmla="*/ 60 w 161"/>
              <a:gd name="T65" fmla="*/ 72 h 73"/>
              <a:gd name="T66" fmla="*/ 52 w 161"/>
              <a:gd name="T67" fmla="*/ 72 h 73"/>
              <a:gd name="T68" fmla="*/ 44 w 161"/>
              <a:gd name="T69" fmla="*/ 72 h 73"/>
              <a:gd name="T70" fmla="*/ 36 w 161"/>
              <a:gd name="T71" fmla="*/ 72 h 73"/>
              <a:gd name="T72" fmla="*/ 28 w 161"/>
              <a:gd name="T73" fmla="*/ 70 h 73"/>
              <a:gd name="T74" fmla="*/ 20 w 161"/>
              <a:gd name="T75" fmla="*/ 70 h 73"/>
              <a:gd name="T76" fmla="*/ 12 w 161"/>
              <a:gd name="T77" fmla="*/ 70 h 73"/>
              <a:gd name="T78" fmla="*/ 4 w 161"/>
              <a:gd name="T79" fmla="*/ 70 h 73"/>
              <a:gd name="T80" fmla="*/ 4 w 161"/>
              <a:gd name="T81" fmla="*/ 66 h 73"/>
              <a:gd name="T82" fmla="*/ 12 w 161"/>
              <a:gd name="T83" fmla="*/ 64 h 73"/>
              <a:gd name="T84" fmla="*/ 18 w 161"/>
              <a:gd name="T85" fmla="*/ 58 h 73"/>
              <a:gd name="T86" fmla="*/ 26 w 161"/>
              <a:gd name="T87" fmla="*/ 52 h 73"/>
              <a:gd name="T88" fmla="*/ 32 w 161"/>
              <a:gd name="T89" fmla="*/ 46 h 73"/>
              <a:gd name="T90" fmla="*/ 36 w 161"/>
              <a:gd name="T91" fmla="*/ 40 h 73"/>
              <a:gd name="T92" fmla="*/ 44 w 161"/>
              <a:gd name="T93" fmla="*/ 34 h 73"/>
              <a:gd name="T94" fmla="*/ 50 w 161"/>
              <a:gd name="T95" fmla="*/ 28 h 73"/>
              <a:gd name="T96" fmla="*/ 56 w 161"/>
              <a:gd name="T97" fmla="*/ 22 h 73"/>
              <a:gd name="T98" fmla="*/ 60 w 161"/>
              <a:gd name="T99" fmla="*/ 16 h 73"/>
              <a:gd name="T100" fmla="*/ 66 w 161"/>
              <a:gd name="T101" fmla="*/ 12 h 73"/>
              <a:gd name="T102" fmla="*/ 72 w 161"/>
              <a:gd name="T103" fmla="*/ 8 h 73"/>
              <a:gd name="T104" fmla="*/ 80 w 161"/>
              <a:gd name="T105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2" name="Freeform 116"/>
          <p:cNvSpPr>
            <a:spLocks/>
          </p:cNvSpPr>
          <p:nvPr/>
        </p:nvSpPr>
        <p:spPr bwMode="auto">
          <a:xfrm>
            <a:off x="3248025" y="5865817"/>
            <a:ext cx="50800" cy="109537"/>
          </a:xfrm>
          <a:custGeom>
            <a:avLst/>
            <a:gdLst>
              <a:gd name="T0" fmla="*/ 20 w 29"/>
              <a:gd name="T1" fmla="*/ 2 h 61"/>
              <a:gd name="T2" fmla="*/ 18 w 29"/>
              <a:gd name="T3" fmla="*/ 6 h 61"/>
              <a:gd name="T4" fmla="*/ 16 w 29"/>
              <a:gd name="T5" fmla="*/ 10 h 61"/>
              <a:gd name="T6" fmla="*/ 16 w 29"/>
              <a:gd name="T7" fmla="*/ 14 h 61"/>
              <a:gd name="T8" fmla="*/ 14 w 29"/>
              <a:gd name="T9" fmla="*/ 18 h 61"/>
              <a:gd name="T10" fmla="*/ 12 w 29"/>
              <a:gd name="T11" fmla="*/ 22 h 61"/>
              <a:gd name="T12" fmla="*/ 12 w 29"/>
              <a:gd name="T13" fmla="*/ 26 h 61"/>
              <a:gd name="T14" fmla="*/ 10 w 29"/>
              <a:gd name="T15" fmla="*/ 30 h 61"/>
              <a:gd name="T16" fmla="*/ 8 w 29"/>
              <a:gd name="T17" fmla="*/ 34 h 61"/>
              <a:gd name="T18" fmla="*/ 6 w 29"/>
              <a:gd name="T19" fmla="*/ 38 h 61"/>
              <a:gd name="T20" fmla="*/ 6 w 29"/>
              <a:gd name="T21" fmla="*/ 42 h 61"/>
              <a:gd name="T22" fmla="*/ 4 w 29"/>
              <a:gd name="T23" fmla="*/ 46 h 61"/>
              <a:gd name="T24" fmla="*/ 2 w 29"/>
              <a:gd name="T25" fmla="*/ 50 h 61"/>
              <a:gd name="T26" fmla="*/ 0 w 29"/>
              <a:gd name="T27" fmla="*/ 54 h 61"/>
              <a:gd name="T28" fmla="*/ 0 w 29"/>
              <a:gd name="T29" fmla="*/ 58 h 61"/>
              <a:gd name="T30" fmla="*/ 4 w 29"/>
              <a:gd name="T31" fmla="*/ 60 h 61"/>
              <a:gd name="T32" fmla="*/ 8 w 29"/>
              <a:gd name="T33" fmla="*/ 60 h 61"/>
              <a:gd name="T34" fmla="*/ 10 w 29"/>
              <a:gd name="T35" fmla="*/ 56 h 61"/>
              <a:gd name="T36" fmla="*/ 10 w 29"/>
              <a:gd name="T37" fmla="*/ 52 h 61"/>
              <a:gd name="T38" fmla="*/ 12 w 29"/>
              <a:gd name="T39" fmla="*/ 48 h 61"/>
              <a:gd name="T40" fmla="*/ 14 w 29"/>
              <a:gd name="T41" fmla="*/ 44 h 61"/>
              <a:gd name="T42" fmla="*/ 16 w 29"/>
              <a:gd name="T43" fmla="*/ 40 h 61"/>
              <a:gd name="T44" fmla="*/ 18 w 29"/>
              <a:gd name="T45" fmla="*/ 36 h 61"/>
              <a:gd name="T46" fmla="*/ 20 w 29"/>
              <a:gd name="T47" fmla="*/ 32 h 61"/>
              <a:gd name="T48" fmla="*/ 20 w 29"/>
              <a:gd name="T49" fmla="*/ 28 h 61"/>
              <a:gd name="T50" fmla="*/ 20 w 29"/>
              <a:gd name="T51" fmla="*/ 24 h 61"/>
              <a:gd name="T52" fmla="*/ 22 w 29"/>
              <a:gd name="T53" fmla="*/ 20 h 61"/>
              <a:gd name="T54" fmla="*/ 24 w 29"/>
              <a:gd name="T55" fmla="*/ 16 h 61"/>
              <a:gd name="T56" fmla="*/ 28 w 29"/>
              <a:gd name="T57" fmla="*/ 14 h 61"/>
              <a:gd name="T58" fmla="*/ 28 w 29"/>
              <a:gd name="T59" fmla="*/ 10 h 61"/>
              <a:gd name="T60" fmla="*/ 28 w 29"/>
              <a:gd name="T61" fmla="*/ 6 h 61"/>
              <a:gd name="T62" fmla="*/ 28 w 29"/>
              <a:gd name="T63" fmla="*/ 2 h 61"/>
              <a:gd name="T64" fmla="*/ 24 w 29"/>
              <a:gd name="T65" fmla="*/ 2 h 61"/>
              <a:gd name="T66" fmla="*/ 20 w 29"/>
              <a:gd name="T67" fmla="*/ 0 h 61"/>
              <a:gd name="T68" fmla="*/ 16 w 29"/>
              <a:gd name="T69" fmla="*/ 0 h 61"/>
              <a:gd name="T70" fmla="*/ 20 w 29"/>
              <a:gd name="T71" fmla="*/ 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" h="61">
                <a:moveTo>
                  <a:pt x="20" y="2"/>
                </a:moveTo>
                <a:lnTo>
                  <a:pt x="18" y="6"/>
                </a:lnTo>
                <a:lnTo>
                  <a:pt x="16" y="10"/>
                </a:lnTo>
                <a:lnTo>
                  <a:pt x="16" y="14"/>
                </a:lnTo>
                <a:lnTo>
                  <a:pt x="14" y="18"/>
                </a:lnTo>
                <a:lnTo>
                  <a:pt x="12" y="22"/>
                </a:lnTo>
                <a:lnTo>
                  <a:pt x="12" y="26"/>
                </a:lnTo>
                <a:lnTo>
                  <a:pt x="10" y="30"/>
                </a:lnTo>
                <a:lnTo>
                  <a:pt x="8" y="34"/>
                </a:lnTo>
                <a:lnTo>
                  <a:pt x="6" y="38"/>
                </a:lnTo>
                <a:lnTo>
                  <a:pt x="6" y="42"/>
                </a:lnTo>
                <a:lnTo>
                  <a:pt x="4" y="46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0"/>
                </a:lnTo>
                <a:lnTo>
                  <a:pt x="8" y="60"/>
                </a:lnTo>
                <a:lnTo>
                  <a:pt x="10" y="56"/>
                </a:lnTo>
                <a:lnTo>
                  <a:pt x="10" y="52"/>
                </a:lnTo>
                <a:lnTo>
                  <a:pt x="12" y="48"/>
                </a:lnTo>
                <a:lnTo>
                  <a:pt x="14" y="44"/>
                </a:lnTo>
                <a:lnTo>
                  <a:pt x="16" y="40"/>
                </a:lnTo>
                <a:lnTo>
                  <a:pt x="18" y="36"/>
                </a:lnTo>
                <a:lnTo>
                  <a:pt x="20" y="32"/>
                </a:lnTo>
                <a:lnTo>
                  <a:pt x="20" y="28"/>
                </a:lnTo>
                <a:lnTo>
                  <a:pt x="20" y="24"/>
                </a:lnTo>
                <a:lnTo>
                  <a:pt x="22" y="20"/>
                </a:lnTo>
                <a:lnTo>
                  <a:pt x="24" y="16"/>
                </a:lnTo>
                <a:lnTo>
                  <a:pt x="28" y="14"/>
                </a:lnTo>
                <a:lnTo>
                  <a:pt x="28" y="10"/>
                </a:lnTo>
                <a:lnTo>
                  <a:pt x="28" y="6"/>
                </a:lnTo>
                <a:lnTo>
                  <a:pt x="28" y="2"/>
                </a:lnTo>
                <a:lnTo>
                  <a:pt x="24" y="2"/>
                </a:lnTo>
                <a:lnTo>
                  <a:pt x="20" y="0"/>
                </a:lnTo>
                <a:lnTo>
                  <a:pt x="16" y="0"/>
                </a:lnTo>
                <a:lnTo>
                  <a:pt x="20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3" name="Freeform 117"/>
          <p:cNvSpPr>
            <a:spLocks/>
          </p:cNvSpPr>
          <p:nvPr/>
        </p:nvSpPr>
        <p:spPr bwMode="auto">
          <a:xfrm>
            <a:off x="3346450" y="5868991"/>
            <a:ext cx="46038" cy="106362"/>
          </a:xfrm>
          <a:custGeom>
            <a:avLst/>
            <a:gdLst>
              <a:gd name="T0" fmla="*/ 26 w 27"/>
              <a:gd name="T1" fmla="*/ 2 h 59"/>
              <a:gd name="T2" fmla="*/ 24 w 27"/>
              <a:gd name="T3" fmla="*/ 6 h 59"/>
              <a:gd name="T4" fmla="*/ 22 w 27"/>
              <a:gd name="T5" fmla="*/ 10 h 59"/>
              <a:gd name="T6" fmla="*/ 20 w 27"/>
              <a:gd name="T7" fmla="*/ 14 h 59"/>
              <a:gd name="T8" fmla="*/ 20 w 27"/>
              <a:gd name="T9" fmla="*/ 18 h 59"/>
              <a:gd name="T10" fmla="*/ 18 w 27"/>
              <a:gd name="T11" fmla="*/ 22 h 59"/>
              <a:gd name="T12" fmla="*/ 18 w 27"/>
              <a:gd name="T13" fmla="*/ 26 h 59"/>
              <a:gd name="T14" fmla="*/ 16 w 27"/>
              <a:gd name="T15" fmla="*/ 30 h 59"/>
              <a:gd name="T16" fmla="*/ 16 w 27"/>
              <a:gd name="T17" fmla="*/ 34 h 59"/>
              <a:gd name="T18" fmla="*/ 16 w 27"/>
              <a:gd name="T19" fmla="*/ 38 h 59"/>
              <a:gd name="T20" fmla="*/ 16 w 27"/>
              <a:gd name="T21" fmla="*/ 42 h 59"/>
              <a:gd name="T22" fmla="*/ 14 w 27"/>
              <a:gd name="T23" fmla="*/ 46 h 59"/>
              <a:gd name="T24" fmla="*/ 12 w 27"/>
              <a:gd name="T25" fmla="*/ 50 h 59"/>
              <a:gd name="T26" fmla="*/ 12 w 27"/>
              <a:gd name="T27" fmla="*/ 54 h 59"/>
              <a:gd name="T28" fmla="*/ 8 w 27"/>
              <a:gd name="T29" fmla="*/ 56 h 59"/>
              <a:gd name="T30" fmla="*/ 4 w 27"/>
              <a:gd name="T31" fmla="*/ 58 h 59"/>
              <a:gd name="T32" fmla="*/ 0 w 27"/>
              <a:gd name="T33" fmla="*/ 58 h 59"/>
              <a:gd name="T34" fmla="*/ 0 w 27"/>
              <a:gd name="T35" fmla="*/ 54 h 59"/>
              <a:gd name="T36" fmla="*/ 4 w 27"/>
              <a:gd name="T37" fmla="*/ 52 h 59"/>
              <a:gd name="T38" fmla="*/ 6 w 27"/>
              <a:gd name="T39" fmla="*/ 48 h 59"/>
              <a:gd name="T40" fmla="*/ 6 w 27"/>
              <a:gd name="T41" fmla="*/ 44 h 59"/>
              <a:gd name="T42" fmla="*/ 6 w 27"/>
              <a:gd name="T43" fmla="*/ 40 h 59"/>
              <a:gd name="T44" fmla="*/ 10 w 27"/>
              <a:gd name="T45" fmla="*/ 36 h 59"/>
              <a:gd name="T46" fmla="*/ 12 w 27"/>
              <a:gd name="T47" fmla="*/ 32 h 59"/>
              <a:gd name="T48" fmla="*/ 14 w 27"/>
              <a:gd name="T49" fmla="*/ 28 h 59"/>
              <a:gd name="T50" fmla="*/ 14 w 27"/>
              <a:gd name="T51" fmla="*/ 24 h 59"/>
              <a:gd name="T52" fmla="*/ 16 w 27"/>
              <a:gd name="T53" fmla="*/ 20 h 59"/>
              <a:gd name="T54" fmla="*/ 18 w 27"/>
              <a:gd name="T55" fmla="*/ 16 h 59"/>
              <a:gd name="T56" fmla="*/ 20 w 27"/>
              <a:gd name="T57" fmla="*/ 12 h 59"/>
              <a:gd name="T58" fmla="*/ 20 w 27"/>
              <a:gd name="T59" fmla="*/ 8 h 59"/>
              <a:gd name="T60" fmla="*/ 22 w 27"/>
              <a:gd name="T61" fmla="*/ 4 h 59"/>
              <a:gd name="T62" fmla="*/ 22 w 27"/>
              <a:gd name="T63" fmla="*/ 0 h 59"/>
              <a:gd name="T64" fmla="*/ 26 w 27"/>
              <a:gd name="T65" fmla="*/ 0 h 59"/>
              <a:gd name="T66" fmla="*/ 26 w 27"/>
              <a:gd name="T67" fmla="*/ 2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59">
                <a:moveTo>
                  <a:pt x="26" y="2"/>
                </a:moveTo>
                <a:lnTo>
                  <a:pt x="24" y="6"/>
                </a:lnTo>
                <a:lnTo>
                  <a:pt x="22" y="10"/>
                </a:lnTo>
                <a:lnTo>
                  <a:pt x="20" y="14"/>
                </a:lnTo>
                <a:lnTo>
                  <a:pt x="20" y="18"/>
                </a:lnTo>
                <a:lnTo>
                  <a:pt x="18" y="22"/>
                </a:lnTo>
                <a:lnTo>
                  <a:pt x="18" y="26"/>
                </a:lnTo>
                <a:lnTo>
                  <a:pt x="16" y="30"/>
                </a:lnTo>
                <a:lnTo>
                  <a:pt x="16" y="34"/>
                </a:lnTo>
                <a:lnTo>
                  <a:pt x="16" y="38"/>
                </a:lnTo>
                <a:lnTo>
                  <a:pt x="16" y="42"/>
                </a:lnTo>
                <a:lnTo>
                  <a:pt x="14" y="46"/>
                </a:lnTo>
                <a:lnTo>
                  <a:pt x="12" y="50"/>
                </a:lnTo>
                <a:lnTo>
                  <a:pt x="12" y="54"/>
                </a:lnTo>
                <a:lnTo>
                  <a:pt x="8" y="56"/>
                </a:lnTo>
                <a:lnTo>
                  <a:pt x="4" y="58"/>
                </a:lnTo>
                <a:lnTo>
                  <a:pt x="0" y="58"/>
                </a:lnTo>
                <a:lnTo>
                  <a:pt x="0" y="54"/>
                </a:lnTo>
                <a:lnTo>
                  <a:pt x="4" y="52"/>
                </a:lnTo>
                <a:lnTo>
                  <a:pt x="6" y="48"/>
                </a:lnTo>
                <a:lnTo>
                  <a:pt x="6" y="44"/>
                </a:lnTo>
                <a:lnTo>
                  <a:pt x="6" y="40"/>
                </a:lnTo>
                <a:lnTo>
                  <a:pt x="10" y="36"/>
                </a:lnTo>
                <a:lnTo>
                  <a:pt x="12" y="32"/>
                </a:lnTo>
                <a:lnTo>
                  <a:pt x="14" y="28"/>
                </a:lnTo>
                <a:lnTo>
                  <a:pt x="14" y="24"/>
                </a:lnTo>
                <a:lnTo>
                  <a:pt x="16" y="20"/>
                </a:lnTo>
                <a:lnTo>
                  <a:pt x="18" y="16"/>
                </a:lnTo>
                <a:lnTo>
                  <a:pt x="20" y="12"/>
                </a:lnTo>
                <a:lnTo>
                  <a:pt x="20" y="8"/>
                </a:lnTo>
                <a:lnTo>
                  <a:pt x="22" y="4"/>
                </a:lnTo>
                <a:lnTo>
                  <a:pt x="22" y="0"/>
                </a:lnTo>
                <a:lnTo>
                  <a:pt x="26" y="0"/>
                </a:lnTo>
                <a:lnTo>
                  <a:pt x="26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4" name="Freeform 118"/>
          <p:cNvSpPr>
            <a:spLocks/>
          </p:cNvSpPr>
          <p:nvPr/>
        </p:nvSpPr>
        <p:spPr bwMode="auto">
          <a:xfrm>
            <a:off x="3300414" y="5872167"/>
            <a:ext cx="44450" cy="109537"/>
          </a:xfrm>
          <a:custGeom>
            <a:avLst/>
            <a:gdLst>
              <a:gd name="T0" fmla="*/ 24 w 25"/>
              <a:gd name="T1" fmla="*/ 0 h 61"/>
              <a:gd name="T2" fmla="*/ 24 w 25"/>
              <a:gd name="T3" fmla="*/ 4 h 61"/>
              <a:gd name="T4" fmla="*/ 24 w 25"/>
              <a:gd name="T5" fmla="*/ 8 h 61"/>
              <a:gd name="T6" fmla="*/ 22 w 25"/>
              <a:gd name="T7" fmla="*/ 12 h 61"/>
              <a:gd name="T8" fmla="*/ 20 w 25"/>
              <a:gd name="T9" fmla="*/ 16 h 61"/>
              <a:gd name="T10" fmla="*/ 20 w 25"/>
              <a:gd name="T11" fmla="*/ 20 h 61"/>
              <a:gd name="T12" fmla="*/ 18 w 25"/>
              <a:gd name="T13" fmla="*/ 24 h 61"/>
              <a:gd name="T14" fmla="*/ 18 w 25"/>
              <a:gd name="T15" fmla="*/ 28 h 61"/>
              <a:gd name="T16" fmla="*/ 18 w 25"/>
              <a:gd name="T17" fmla="*/ 32 h 61"/>
              <a:gd name="T18" fmla="*/ 14 w 25"/>
              <a:gd name="T19" fmla="*/ 36 h 61"/>
              <a:gd name="T20" fmla="*/ 12 w 25"/>
              <a:gd name="T21" fmla="*/ 40 h 61"/>
              <a:gd name="T22" fmla="*/ 12 w 25"/>
              <a:gd name="T23" fmla="*/ 44 h 61"/>
              <a:gd name="T24" fmla="*/ 12 w 25"/>
              <a:gd name="T25" fmla="*/ 48 h 61"/>
              <a:gd name="T26" fmla="*/ 10 w 25"/>
              <a:gd name="T27" fmla="*/ 52 h 61"/>
              <a:gd name="T28" fmla="*/ 6 w 25"/>
              <a:gd name="T29" fmla="*/ 54 h 61"/>
              <a:gd name="T30" fmla="*/ 6 w 25"/>
              <a:gd name="T31" fmla="*/ 58 h 61"/>
              <a:gd name="T32" fmla="*/ 2 w 25"/>
              <a:gd name="T33" fmla="*/ 60 h 61"/>
              <a:gd name="T34" fmla="*/ 0 w 25"/>
              <a:gd name="T35" fmla="*/ 56 h 61"/>
              <a:gd name="T36" fmla="*/ 2 w 25"/>
              <a:gd name="T37" fmla="*/ 52 h 61"/>
              <a:gd name="T38" fmla="*/ 4 w 25"/>
              <a:gd name="T39" fmla="*/ 48 h 61"/>
              <a:gd name="T40" fmla="*/ 6 w 25"/>
              <a:gd name="T41" fmla="*/ 44 h 61"/>
              <a:gd name="T42" fmla="*/ 6 w 25"/>
              <a:gd name="T43" fmla="*/ 40 h 61"/>
              <a:gd name="T44" fmla="*/ 8 w 25"/>
              <a:gd name="T45" fmla="*/ 36 h 61"/>
              <a:gd name="T46" fmla="*/ 10 w 25"/>
              <a:gd name="T47" fmla="*/ 32 h 61"/>
              <a:gd name="T48" fmla="*/ 10 w 25"/>
              <a:gd name="T49" fmla="*/ 28 h 61"/>
              <a:gd name="T50" fmla="*/ 14 w 25"/>
              <a:gd name="T51" fmla="*/ 24 h 61"/>
              <a:gd name="T52" fmla="*/ 14 w 25"/>
              <a:gd name="T53" fmla="*/ 20 h 61"/>
              <a:gd name="T54" fmla="*/ 16 w 25"/>
              <a:gd name="T55" fmla="*/ 16 h 61"/>
              <a:gd name="T56" fmla="*/ 18 w 25"/>
              <a:gd name="T57" fmla="*/ 12 h 61"/>
              <a:gd name="T58" fmla="*/ 18 w 25"/>
              <a:gd name="T59" fmla="*/ 8 h 61"/>
              <a:gd name="T60" fmla="*/ 20 w 25"/>
              <a:gd name="T61" fmla="*/ 4 h 61"/>
              <a:gd name="T62" fmla="*/ 22 w 25"/>
              <a:gd name="T63" fmla="*/ 0 h 61"/>
              <a:gd name="T64" fmla="*/ 24 w 25"/>
              <a:gd name="T65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61">
                <a:moveTo>
                  <a:pt x="24" y="0"/>
                </a:moveTo>
                <a:lnTo>
                  <a:pt x="24" y="4"/>
                </a:lnTo>
                <a:lnTo>
                  <a:pt x="24" y="8"/>
                </a:lnTo>
                <a:lnTo>
                  <a:pt x="22" y="12"/>
                </a:lnTo>
                <a:lnTo>
                  <a:pt x="20" y="16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14" y="36"/>
                </a:lnTo>
                <a:lnTo>
                  <a:pt x="12" y="40"/>
                </a:lnTo>
                <a:lnTo>
                  <a:pt x="12" y="44"/>
                </a:lnTo>
                <a:lnTo>
                  <a:pt x="12" y="48"/>
                </a:lnTo>
                <a:lnTo>
                  <a:pt x="10" y="52"/>
                </a:lnTo>
                <a:lnTo>
                  <a:pt x="6" y="54"/>
                </a:lnTo>
                <a:lnTo>
                  <a:pt x="6" y="58"/>
                </a:lnTo>
                <a:lnTo>
                  <a:pt x="2" y="60"/>
                </a:lnTo>
                <a:lnTo>
                  <a:pt x="0" y="56"/>
                </a:lnTo>
                <a:lnTo>
                  <a:pt x="2" y="52"/>
                </a:lnTo>
                <a:lnTo>
                  <a:pt x="4" y="48"/>
                </a:lnTo>
                <a:lnTo>
                  <a:pt x="6" y="44"/>
                </a:lnTo>
                <a:lnTo>
                  <a:pt x="6" y="40"/>
                </a:lnTo>
                <a:lnTo>
                  <a:pt x="8" y="36"/>
                </a:lnTo>
                <a:lnTo>
                  <a:pt x="10" y="32"/>
                </a:lnTo>
                <a:lnTo>
                  <a:pt x="10" y="28"/>
                </a:lnTo>
                <a:lnTo>
                  <a:pt x="14" y="24"/>
                </a:lnTo>
                <a:lnTo>
                  <a:pt x="14" y="20"/>
                </a:lnTo>
                <a:lnTo>
                  <a:pt x="16" y="16"/>
                </a:lnTo>
                <a:lnTo>
                  <a:pt x="18" y="12"/>
                </a:lnTo>
                <a:lnTo>
                  <a:pt x="18" y="8"/>
                </a:lnTo>
                <a:lnTo>
                  <a:pt x="20" y="4"/>
                </a:lnTo>
                <a:lnTo>
                  <a:pt x="22" y="0"/>
                </a:lnTo>
                <a:lnTo>
                  <a:pt x="24" y="0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5" name="Freeform 119"/>
          <p:cNvSpPr>
            <a:spLocks/>
          </p:cNvSpPr>
          <p:nvPr/>
        </p:nvSpPr>
        <p:spPr bwMode="auto">
          <a:xfrm>
            <a:off x="1500189" y="5081588"/>
            <a:ext cx="650876" cy="515938"/>
          </a:xfrm>
          <a:custGeom>
            <a:avLst/>
            <a:gdLst>
              <a:gd name="T0" fmla="*/ 210 w 373"/>
              <a:gd name="T1" fmla="*/ 10 h 287"/>
              <a:gd name="T2" fmla="*/ 228 w 373"/>
              <a:gd name="T3" fmla="*/ 14 h 287"/>
              <a:gd name="T4" fmla="*/ 254 w 373"/>
              <a:gd name="T5" fmla="*/ 22 h 287"/>
              <a:gd name="T6" fmla="*/ 272 w 373"/>
              <a:gd name="T7" fmla="*/ 32 h 287"/>
              <a:gd name="T8" fmla="*/ 284 w 373"/>
              <a:gd name="T9" fmla="*/ 48 h 287"/>
              <a:gd name="T10" fmla="*/ 294 w 373"/>
              <a:gd name="T11" fmla="*/ 62 h 287"/>
              <a:gd name="T12" fmla="*/ 300 w 373"/>
              <a:gd name="T13" fmla="*/ 80 h 287"/>
              <a:gd name="T14" fmla="*/ 312 w 373"/>
              <a:gd name="T15" fmla="*/ 94 h 287"/>
              <a:gd name="T16" fmla="*/ 328 w 373"/>
              <a:gd name="T17" fmla="*/ 106 h 287"/>
              <a:gd name="T18" fmla="*/ 344 w 373"/>
              <a:gd name="T19" fmla="*/ 120 h 287"/>
              <a:gd name="T20" fmla="*/ 354 w 373"/>
              <a:gd name="T21" fmla="*/ 136 h 287"/>
              <a:gd name="T22" fmla="*/ 368 w 373"/>
              <a:gd name="T23" fmla="*/ 148 h 287"/>
              <a:gd name="T24" fmla="*/ 372 w 373"/>
              <a:gd name="T25" fmla="*/ 162 h 287"/>
              <a:gd name="T26" fmla="*/ 370 w 373"/>
              <a:gd name="T27" fmla="*/ 178 h 287"/>
              <a:gd name="T28" fmla="*/ 366 w 373"/>
              <a:gd name="T29" fmla="*/ 194 h 287"/>
              <a:gd name="T30" fmla="*/ 362 w 373"/>
              <a:gd name="T31" fmla="*/ 210 h 287"/>
              <a:gd name="T32" fmla="*/ 358 w 373"/>
              <a:gd name="T33" fmla="*/ 226 h 287"/>
              <a:gd name="T34" fmla="*/ 356 w 373"/>
              <a:gd name="T35" fmla="*/ 242 h 287"/>
              <a:gd name="T36" fmla="*/ 352 w 373"/>
              <a:gd name="T37" fmla="*/ 258 h 287"/>
              <a:gd name="T38" fmla="*/ 346 w 373"/>
              <a:gd name="T39" fmla="*/ 274 h 287"/>
              <a:gd name="T40" fmla="*/ 334 w 373"/>
              <a:gd name="T41" fmla="*/ 286 h 287"/>
              <a:gd name="T42" fmla="*/ 318 w 373"/>
              <a:gd name="T43" fmla="*/ 282 h 287"/>
              <a:gd name="T44" fmla="*/ 300 w 373"/>
              <a:gd name="T45" fmla="*/ 278 h 287"/>
              <a:gd name="T46" fmla="*/ 280 w 373"/>
              <a:gd name="T47" fmla="*/ 268 h 287"/>
              <a:gd name="T48" fmla="*/ 258 w 373"/>
              <a:gd name="T49" fmla="*/ 246 h 287"/>
              <a:gd name="T50" fmla="*/ 236 w 373"/>
              <a:gd name="T51" fmla="*/ 230 h 287"/>
              <a:gd name="T52" fmla="*/ 204 w 373"/>
              <a:gd name="T53" fmla="*/ 216 h 287"/>
              <a:gd name="T54" fmla="*/ 168 w 373"/>
              <a:gd name="T55" fmla="*/ 206 h 287"/>
              <a:gd name="T56" fmla="*/ 150 w 373"/>
              <a:gd name="T57" fmla="*/ 202 h 287"/>
              <a:gd name="T58" fmla="*/ 98 w 373"/>
              <a:gd name="T59" fmla="*/ 190 h 287"/>
              <a:gd name="T60" fmla="*/ 74 w 373"/>
              <a:gd name="T61" fmla="*/ 184 h 287"/>
              <a:gd name="T62" fmla="*/ 50 w 373"/>
              <a:gd name="T63" fmla="*/ 168 h 287"/>
              <a:gd name="T64" fmla="*/ 22 w 373"/>
              <a:gd name="T65" fmla="*/ 148 h 287"/>
              <a:gd name="T66" fmla="*/ 10 w 373"/>
              <a:gd name="T67" fmla="*/ 128 h 287"/>
              <a:gd name="T68" fmla="*/ 2 w 373"/>
              <a:gd name="T69" fmla="*/ 100 h 287"/>
              <a:gd name="T70" fmla="*/ 0 w 373"/>
              <a:gd name="T71" fmla="*/ 80 h 287"/>
              <a:gd name="T72" fmla="*/ 2 w 373"/>
              <a:gd name="T73" fmla="*/ 56 h 287"/>
              <a:gd name="T74" fmla="*/ 10 w 373"/>
              <a:gd name="T75" fmla="*/ 38 h 287"/>
              <a:gd name="T76" fmla="*/ 28 w 373"/>
              <a:gd name="T77" fmla="*/ 30 h 287"/>
              <a:gd name="T78" fmla="*/ 48 w 373"/>
              <a:gd name="T79" fmla="*/ 30 h 287"/>
              <a:gd name="T80" fmla="*/ 72 w 373"/>
              <a:gd name="T81" fmla="*/ 32 h 287"/>
              <a:gd name="T82" fmla="*/ 92 w 373"/>
              <a:gd name="T83" fmla="*/ 32 h 287"/>
              <a:gd name="T84" fmla="*/ 108 w 373"/>
              <a:gd name="T85" fmla="*/ 28 h 287"/>
              <a:gd name="T86" fmla="*/ 120 w 373"/>
              <a:gd name="T87" fmla="*/ 16 h 287"/>
              <a:gd name="T88" fmla="*/ 136 w 373"/>
              <a:gd name="T89" fmla="*/ 4 h 287"/>
              <a:gd name="T90" fmla="*/ 154 w 373"/>
              <a:gd name="T91" fmla="*/ 2 h 287"/>
              <a:gd name="T92" fmla="*/ 172 w 373"/>
              <a:gd name="T93" fmla="*/ 2 h 287"/>
              <a:gd name="T94" fmla="*/ 190 w 373"/>
              <a:gd name="T95" fmla="*/ 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6" name="Freeform 120"/>
          <p:cNvSpPr>
            <a:spLocks/>
          </p:cNvSpPr>
          <p:nvPr/>
        </p:nvSpPr>
        <p:spPr bwMode="auto">
          <a:xfrm>
            <a:off x="2171700" y="5513390"/>
            <a:ext cx="160338" cy="238125"/>
          </a:xfrm>
          <a:custGeom>
            <a:avLst/>
            <a:gdLst>
              <a:gd name="T0" fmla="*/ 86 w 91"/>
              <a:gd name="T1" fmla="*/ 128 h 133"/>
              <a:gd name="T2" fmla="*/ 78 w 91"/>
              <a:gd name="T3" fmla="*/ 130 h 133"/>
              <a:gd name="T4" fmla="*/ 70 w 91"/>
              <a:gd name="T5" fmla="*/ 132 h 133"/>
              <a:gd name="T6" fmla="*/ 62 w 91"/>
              <a:gd name="T7" fmla="*/ 132 h 133"/>
              <a:gd name="T8" fmla="*/ 54 w 91"/>
              <a:gd name="T9" fmla="*/ 132 h 133"/>
              <a:gd name="T10" fmla="*/ 46 w 91"/>
              <a:gd name="T11" fmla="*/ 130 h 133"/>
              <a:gd name="T12" fmla="*/ 38 w 91"/>
              <a:gd name="T13" fmla="*/ 130 h 133"/>
              <a:gd name="T14" fmla="*/ 30 w 91"/>
              <a:gd name="T15" fmla="*/ 130 h 133"/>
              <a:gd name="T16" fmla="*/ 22 w 91"/>
              <a:gd name="T17" fmla="*/ 130 h 133"/>
              <a:gd name="T18" fmla="*/ 14 w 91"/>
              <a:gd name="T19" fmla="*/ 128 h 133"/>
              <a:gd name="T20" fmla="*/ 6 w 91"/>
              <a:gd name="T21" fmla="*/ 128 h 133"/>
              <a:gd name="T22" fmla="*/ 0 w 91"/>
              <a:gd name="T23" fmla="*/ 124 h 133"/>
              <a:gd name="T24" fmla="*/ 0 w 91"/>
              <a:gd name="T25" fmla="*/ 116 h 133"/>
              <a:gd name="T26" fmla="*/ 0 w 91"/>
              <a:gd name="T27" fmla="*/ 108 h 133"/>
              <a:gd name="T28" fmla="*/ 2 w 91"/>
              <a:gd name="T29" fmla="*/ 100 h 133"/>
              <a:gd name="T30" fmla="*/ 4 w 91"/>
              <a:gd name="T31" fmla="*/ 92 h 133"/>
              <a:gd name="T32" fmla="*/ 6 w 91"/>
              <a:gd name="T33" fmla="*/ 84 h 133"/>
              <a:gd name="T34" fmla="*/ 6 w 91"/>
              <a:gd name="T35" fmla="*/ 76 h 133"/>
              <a:gd name="T36" fmla="*/ 8 w 91"/>
              <a:gd name="T37" fmla="*/ 68 h 133"/>
              <a:gd name="T38" fmla="*/ 8 w 91"/>
              <a:gd name="T39" fmla="*/ 60 h 133"/>
              <a:gd name="T40" fmla="*/ 8 w 91"/>
              <a:gd name="T41" fmla="*/ 52 h 133"/>
              <a:gd name="T42" fmla="*/ 10 w 91"/>
              <a:gd name="T43" fmla="*/ 44 h 133"/>
              <a:gd name="T44" fmla="*/ 10 w 91"/>
              <a:gd name="T45" fmla="*/ 36 h 133"/>
              <a:gd name="T46" fmla="*/ 12 w 91"/>
              <a:gd name="T47" fmla="*/ 28 h 133"/>
              <a:gd name="T48" fmla="*/ 12 w 91"/>
              <a:gd name="T49" fmla="*/ 20 h 133"/>
              <a:gd name="T50" fmla="*/ 14 w 91"/>
              <a:gd name="T51" fmla="*/ 12 h 133"/>
              <a:gd name="T52" fmla="*/ 16 w 91"/>
              <a:gd name="T53" fmla="*/ 4 h 133"/>
              <a:gd name="T54" fmla="*/ 20 w 91"/>
              <a:gd name="T55" fmla="*/ 0 h 133"/>
              <a:gd name="T56" fmla="*/ 28 w 91"/>
              <a:gd name="T57" fmla="*/ 2 h 133"/>
              <a:gd name="T58" fmla="*/ 36 w 91"/>
              <a:gd name="T59" fmla="*/ 6 h 133"/>
              <a:gd name="T60" fmla="*/ 40 w 91"/>
              <a:gd name="T61" fmla="*/ 14 h 133"/>
              <a:gd name="T62" fmla="*/ 42 w 91"/>
              <a:gd name="T63" fmla="*/ 22 h 133"/>
              <a:gd name="T64" fmla="*/ 44 w 91"/>
              <a:gd name="T65" fmla="*/ 30 h 133"/>
              <a:gd name="T66" fmla="*/ 46 w 91"/>
              <a:gd name="T67" fmla="*/ 38 h 133"/>
              <a:gd name="T68" fmla="*/ 50 w 91"/>
              <a:gd name="T69" fmla="*/ 46 h 133"/>
              <a:gd name="T70" fmla="*/ 52 w 91"/>
              <a:gd name="T71" fmla="*/ 54 h 133"/>
              <a:gd name="T72" fmla="*/ 56 w 91"/>
              <a:gd name="T73" fmla="*/ 62 h 133"/>
              <a:gd name="T74" fmla="*/ 58 w 91"/>
              <a:gd name="T75" fmla="*/ 70 h 133"/>
              <a:gd name="T76" fmla="*/ 62 w 91"/>
              <a:gd name="T77" fmla="*/ 78 h 133"/>
              <a:gd name="T78" fmla="*/ 66 w 91"/>
              <a:gd name="T79" fmla="*/ 86 h 133"/>
              <a:gd name="T80" fmla="*/ 72 w 91"/>
              <a:gd name="T81" fmla="*/ 94 h 133"/>
              <a:gd name="T82" fmla="*/ 76 w 91"/>
              <a:gd name="T83" fmla="*/ 102 h 133"/>
              <a:gd name="T84" fmla="*/ 80 w 91"/>
              <a:gd name="T85" fmla="*/ 110 h 133"/>
              <a:gd name="T86" fmla="*/ 82 w 91"/>
              <a:gd name="T87" fmla="*/ 118 h 133"/>
              <a:gd name="T88" fmla="*/ 82 w 91"/>
              <a:gd name="T89" fmla="*/ 126 h 133"/>
              <a:gd name="T90" fmla="*/ 78 w 91"/>
              <a:gd name="T9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7" name="Freeform 121"/>
          <p:cNvSpPr>
            <a:spLocks/>
          </p:cNvSpPr>
          <p:nvPr/>
        </p:nvSpPr>
        <p:spPr bwMode="auto">
          <a:xfrm>
            <a:off x="2119318" y="5548313"/>
            <a:ext cx="58737" cy="203200"/>
          </a:xfrm>
          <a:custGeom>
            <a:avLst/>
            <a:gdLst>
              <a:gd name="T0" fmla="*/ 16 w 33"/>
              <a:gd name="T1" fmla="*/ 102 h 113"/>
              <a:gd name="T2" fmla="*/ 16 w 33"/>
              <a:gd name="T3" fmla="*/ 94 h 113"/>
              <a:gd name="T4" fmla="*/ 18 w 33"/>
              <a:gd name="T5" fmla="*/ 86 h 113"/>
              <a:gd name="T6" fmla="*/ 20 w 33"/>
              <a:gd name="T7" fmla="*/ 78 h 113"/>
              <a:gd name="T8" fmla="*/ 22 w 33"/>
              <a:gd name="T9" fmla="*/ 70 h 113"/>
              <a:gd name="T10" fmla="*/ 22 w 33"/>
              <a:gd name="T11" fmla="*/ 62 h 113"/>
              <a:gd name="T12" fmla="*/ 24 w 33"/>
              <a:gd name="T13" fmla="*/ 54 h 113"/>
              <a:gd name="T14" fmla="*/ 24 w 33"/>
              <a:gd name="T15" fmla="*/ 46 h 113"/>
              <a:gd name="T16" fmla="*/ 28 w 33"/>
              <a:gd name="T17" fmla="*/ 38 h 113"/>
              <a:gd name="T18" fmla="*/ 28 w 33"/>
              <a:gd name="T19" fmla="*/ 30 h 113"/>
              <a:gd name="T20" fmla="*/ 28 w 33"/>
              <a:gd name="T21" fmla="*/ 22 h 113"/>
              <a:gd name="T22" fmla="*/ 28 w 33"/>
              <a:gd name="T23" fmla="*/ 14 h 113"/>
              <a:gd name="T24" fmla="*/ 30 w 33"/>
              <a:gd name="T25" fmla="*/ 6 h 113"/>
              <a:gd name="T26" fmla="*/ 28 w 33"/>
              <a:gd name="T27" fmla="*/ 0 h 113"/>
              <a:gd name="T28" fmla="*/ 22 w 33"/>
              <a:gd name="T29" fmla="*/ 4 h 113"/>
              <a:gd name="T30" fmla="*/ 14 w 33"/>
              <a:gd name="T31" fmla="*/ 4 h 113"/>
              <a:gd name="T32" fmla="*/ 8 w 33"/>
              <a:gd name="T33" fmla="*/ 8 h 113"/>
              <a:gd name="T34" fmla="*/ 6 w 33"/>
              <a:gd name="T35" fmla="*/ 16 h 113"/>
              <a:gd name="T36" fmla="*/ 4 w 33"/>
              <a:gd name="T37" fmla="*/ 24 h 113"/>
              <a:gd name="T38" fmla="*/ 4 w 33"/>
              <a:gd name="T39" fmla="*/ 32 h 113"/>
              <a:gd name="T40" fmla="*/ 4 w 33"/>
              <a:gd name="T41" fmla="*/ 40 h 113"/>
              <a:gd name="T42" fmla="*/ 2 w 33"/>
              <a:gd name="T43" fmla="*/ 48 h 113"/>
              <a:gd name="T44" fmla="*/ 0 w 33"/>
              <a:gd name="T45" fmla="*/ 56 h 113"/>
              <a:gd name="T46" fmla="*/ 0 w 33"/>
              <a:gd name="T47" fmla="*/ 64 h 113"/>
              <a:gd name="T48" fmla="*/ 0 w 33"/>
              <a:gd name="T49" fmla="*/ 72 h 113"/>
              <a:gd name="T50" fmla="*/ 2 w 33"/>
              <a:gd name="T51" fmla="*/ 80 h 113"/>
              <a:gd name="T52" fmla="*/ 6 w 33"/>
              <a:gd name="T53" fmla="*/ 88 h 113"/>
              <a:gd name="T54" fmla="*/ 6 w 33"/>
              <a:gd name="T55" fmla="*/ 96 h 113"/>
              <a:gd name="T56" fmla="*/ 4 w 33"/>
              <a:gd name="T57" fmla="*/ 104 h 113"/>
              <a:gd name="T58" fmla="*/ 8 w 33"/>
              <a:gd name="T59" fmla="*/ 112 h 113"/>
              <a:gd name="T60" fmla="*/ 16 w 33"/>
              <a:gd name="T61" fmla="*/ 108 h 113"/>
              <a:gd name="T62" fmla="*/ 12 w 33"/>
              <a:gd name="T63" fmla="*/ 10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8" name="Freeform 122"/>
          <p:cNvSpPr>
            <a:spLocks/>
          </p:cNvSpPr>
          <p:nvPr/>
        </p:nvSpPr>
        <p:spPr bwMode="auto">
          <a:xfrm>
            <a:off x="719138" y="6999289"/>
            <a:ext cx="298450" cy="184150"/>
          </a:xfrm>
          <a:custGeom>
            <a:avLst/>
            <a:gdLst>
              <a:gd name="T0" fmla="*/ 12 w 171"/>
              <a:gd name="T1" fmla="*/ 18 h 103"/>
              <a:gd name="T2" fmla="*/ 20 w 171"/>
              <a:gd name="T3" fmla="*/ 14 h 103"/>
              <a:gd name="T4" fmla="*/ 30 w 171"/>
              <a:gd name="T5" fmla="*/ 12 h 103"/>
              <a:gd name="T6" fmla="*/ 42 w 171"/>
              <a:gd name="T7" fmla="*/ 6 h 103"/>
              <a:gd name="T8" fmla="*/ 60 w 171"/>
              <a:gd name="T9" fmla="*/ 4 h 103"/>
              <a:gd name="T10" fmla="*/ 84 w 171"/>
              <a:gd name="T11" fmla="*/ 0 h 103"/>
              <a:gd name="T12" fmla="*/ 104 w 171"/>
              <a:gd name="T13" fmla="*/ 0 h 103"/>
              <a:gd name="T14" fmla="*/ 120 w 171"/>
              <a:gd name="T15" fmla="*/ 0 h 103"/>
              <a:gd name="T16" fmla="*/ 132 w 171"/>
              <a:gd name="T17" fmla="*/ 4 h 103"/>
              <a:gd name="T18" fmla="*/ 142 w 171"/>
              <a:gd name="T19" fmla="*/ 10 h 103"/>
              <a:gd name="T20" fmla="*/ 154 w 171"/>
              <a:gd name="T21" fmla="*/ 18 h 103"/>
              <a:gd name="T22" fmla="*/ 164 w 171"/>
              <a:gd name="T23" fmla="*/ 26 h 103"/>
              <a:gd name="T24" fmla="*/ 170 w 171"/>
              <a:gd name="T25" fmla="*/ 34 h 103"/>
              <a:gd name="T26" fmla="*/ 170 w 171"/>
              <a:gd name="T27" fmla="*/ 42 h 103"/>
              <a:gd name="T28" fmla="*/ 170 w 171"/>
              <a:gd name="T29" fmla="*/ 58 h 103"/>
              <a:gd name="T30" fmla="*/ 168 w 171"/>
              <a:gd name="T31" fmla="*/ 72 h 103"/>
              <a:gd name="T32" fmla="*/ 164 w 171"/>
              <a:gd name="T33" fmla="*/ 82 h 103"/>
              <a:gd name="T34" fmla="*/ 162 w 171"/>
              <a:gd name="T35" fmla="*/ 90 h 103"/>
              <a:gd name="T36" fmla="*/ 154 w 171"/>
              <a:gd name="T37" fmla="*/ 98 h 103"/>
              <a:gd name="T38" fmla="*/ 142 w 171"/>
              <a:gd name="T39" fmla="*/ 102 h 103"/>
              <a:gd name="T40" fmla="*/ 130 w 171"/>
              <a:gd name="T41" fmla="*/ 102 h 103"/>
              <a:gd name="T42" fmla="*/ 120 w 171"/>
              <a:gd name="T43" fmla="*/ 102 h 103"/>
              <a:gd name="T44" fmla="*/ 104 w 171"/>
              <a:gd name="T45" fmla="*/ 100 h 103"/>
              <a:gd name="T46" fmla="*/ 94 w 171"/>
              <a:gd name="T47" fmla="*/ 96 h 103"/>
              <a:gd name="T48" fmla="*/ 80 w 171"/>
              <a:gd name="T49" fmla="*/ 90 h 103"/>
              <a:gd name="T50" fmla="*/ 72 w 171"/>
              <a:gd name="T51" fmla="*/ 84 h 103"/>
              <a:gd name="T52" fmla="*/ 62 w 171"/>
              <a:gd name="T53" fmla="*/ 78 h 103"/>
              <a:gd name="T54" fmla="*/ 50 w 171"/>
              <a:gd name="T55" fmla="*/ 72 h 103"/>
              <a:gd name="T56" fmla="*/ 38 w 171"/>
              <a:gd name="T57" fmla="*/ 66 h 103"/>
              <a:gd name="T58" fmla="*/ 30 w 171"/>
              <a:gd name="T59" fmla="*/ 60 h 103"/>
              <a:gd name="T60" fmla="*/ 22 w 171"/>
              <a:gd name="T61" fmla="*/ 52 h 103"/>
              <a:gd name="T62" fmla="*/ 10 w 171"/>
              <a:gd name="T63" fmla="*/ 46 h 103"/>
              <a:gd name="T64" fmla="*/ 2 w 171"/>
              <a:gd name="T65" fmla="*/ 44 h 103"/>
              <a:gd name="T66" fmla="*/ 0 w 171"/>
              <a:gd name="T67" fmla="*/ 36 h 103"/>
              <a:gd name="T68" fmla="*/ 6 w 171"/>
              <a:gd name="T69" fmla="*/ 30 h 103"/>
              <a:gd name="T70" fmla="*/ 14 w 171"/>
              <a:gd name="T71" fmla="*/ 24 h 103"/>
              <a:gd name="T72" fmla="*/ 22 w 171"/>
              <a:gd name="T73" fmla="*/ 18 h 103"/>
              <a:gd name="T74" fmla="*/ 28 w 171"/>
              <a:gd name="T75" fmla="*/ 12 h 103"/>
              <a:gd name="T76" fmla="*/ 28 w 171"/>
              <a:gd name="T77" fmla="*/ 4 h 103"/>
              <a:gd name="T78" fmla="*/ 36 w 171"/>
              <a:gd name="T79" fmla="*/ 14 h 103"/>
              <a:gd name="T80" fmla="*/ 26 w 171"/>
              <a:gd name="T81" fmla="*/ 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1" h="103">
                <a:moveTo>
                  <a:pt x="4" y="20"/>
                </a:moveTo>
                <a:lnTo>
                  <a:pt x="12" y="18"/>
                </a:lnTo>
                <a:lnTo>
                  <a:pt x="16" y="18"/>
                </a:lnTo>
                <a:lnTo>
                  <a:pt x="20" y="14"/>
                </a:lnTo>
                <a:lnTo>
                  <a:pt x="26" y="12"/>
                </a:lnTo>
                <a:lnTo>
                  <a:pt x="30" y="12"/>
                </a:lnTo>
                <a:lnTo>
                  <a:pt x="36" y="10"/>
                </a:lnTo>
                <a:lnTo>
                  <a:pt x="42" y="6"/>
                </a:lnTo>
                <a:lnTo>
                  <a:pt x="52" y="6"/>
                </a:lnTo>
                <a:lnTo>
                  <a:pt x="60" y="4"/>
                </a:lnTo>
                <a:lnTo>
                  <a:pt x="74" y="2"/>
                </a:lnTo>
                <a:lnTo>
                  <a:pt x="84" y="0"/>
                </a:lnTo>
                <a:lnTo>
                  <a:pt x="94" y="0"/>
                </a:lnTo>
                <a:lnTo>
                  <a:pt x="104" y="0"/>
                </a:lnTo>
                <a:lnTo>
                  <a:pt x="114" y="0"/>
                </a:lnTo>
                <a:lnTo>
                  <a:pt x="120" y="0"/>
                </a:lnTo>
                <a:lnTo>
                  <a:pt x="126" y="2"/>
                </a:lnTo>
                <a:lnTo>
                  <a:pt x="132" y="4"/>
                </a:lnTo>
                <a:lnTo>
                  <a:pt x="138" y="6"/>
                </a:lnTo>
                <a:lnTo>
                  <a:pt x="142" y="10"/>
                </a:lnTo>
                <a:lnTo>
                  <a:pt x="148" y="14"/>
                </a:lnTo>
                <a:lnTo>
                  <a:pt x="154" y="18"/>
                </a:lnTo>
                <a:lnTo>
                  <a:pt x="160" y="22"/>
                </a:lnTo>
                <a:lnTo>
                  <a:pt x="164" y="26"/>
                </a:lnTo>
                <a:lnTo>
                  <a:pt x="168" y="28"/>
                </a:lnTo>
                <a:lnTo>
                  <a:pt x="170" y="34"/>
                </a:lnTo>
                <a:lnTo>
                  <a:pt x="170" y="38"/>
                </a:lnTo>
                <a:lnTo>
                  <a:pt x="170" y="42"/>
                </a:lnTo>
                <a:lnTo>
                  <a:pt x="170" y="50"/>
                </a:lnTo>
                <a:lnTo>
                  <a:pt x="170" y="58"/>
                </a:lnTo>
                <a:lnTo>
                  <a:pt x="170" y="66"/>
                </a:lnTo>
                <a:lnTo>
                  <a:pt x="168" y="72"/>
                </a:lnTo>
                <a:lnTo>
                  <a:pt x="166" y="78"/>
                </a:lnTo>
                <a:lnTo>
                  <a:pt x="164" y="82"/>
                </a:lnTo>
                <a:lnTo>
                  <a:pt x="162" y="86"/>
                </a:lnTo>
                <a:lnTo>
                  <a:pt x="162" y="90"/>
                </a:lnTo>
                <a:lnTo>
                  <a:pt x="158" y="92"/>
                </a:lnTo>
                <a:lnTo>
                  <a:pt x="154" y="98"/>
                </a:lnTo>
                <a:lnTo>
                  <a:pt x="150" y="100"/>
                </a:lnTo>
                <a:lnTo>
                  <a:pt x="142" y="102"/>
                </a:lnTo>
                <a:lnTo>
                  <a:pt x="136" y="102"/>
                </a:lnTo>
                <a:lnTo>
                  <a:pt x="130" y="102"/>
                </a:lnTo>
                <a:lnTo>
                  <a:pt x="124" y="102"/>
                </a:lnTo>
                <a:lnTo>
                  <a:pt x="120" y="102"/>
                </a:lnTo>
                <a:lnTo>
                  <a:pt x="110" y="102"/>
                </a:lnTo>
                <a:lnTo>
                  <a:pt x="104" y="100"/>
                </a:lnTo>
                <a:lnTo>
                  <a:pt x="98" y="98"/>
                </a:lnTo>
                <a:lnTo>
                  <a:pt x="94" y="96"/>
                </a:lnTo>
                <a:lnTo>
                  <a:pt x="86" y="92"/>
                </a:lnTo>
                <a:lnTo>
                  <a:pt x="80" y="90"/>
                </a:lnTo>
                <a:lnTo>
                  <a:pt x="76" y="88"/>
                </a:lnTo>
                <a:lnTo>
                  <a:pt x="72" y="84"/>
                </a:lnTo>
                <a:lnTo>
                  <a:pt x="68" y="82"/>
                </a:lnTo>
                <a:lnTo>
                  <a:pt x="62" y="78"/>
                </a:lnTo>
                <a:lnTo>
                  <a:pt x="54" y="74"/>
                </a:lnTo>
                <a:lnTo>
                  <a:pt x="50" y="72"/>
                </a:lnTo>
                <a:lnTo>
                  <a:pt x="44" y="70"/>
                </a:lnTo>
                <a:lnTo>
                  <a:pt x="38" y="66"/>
                </a:lnTo>
                <a:lnTo>
                  <a:pt x="34" y="62"/>
                </a:lnTo>
                <a:lnTo>
                  <a:pt x="30" y="60"/>
                </a:lnTo>
                <a:lnTo>
                  <a:pt x="26" y="56"/>
                </a:lnTo>
                <a:lnTo>
                  <a:pt x="22" y="52"/>
                </a:lnTo>
                <a:lnTo>
                  <a:pt x="16" y="48"/>
                </a:lnTo>
                <a:lnTo>
                  <a:pt x="10" y="46"/>
                </a:lnTo>
                <a:lnTo>
                  <a:pt x="6" y="44"/>
                </a:lnTo>
                <a:lnTo>
                  <a:pt x="2" y="44"/>
                </a:lnTo>
                <a:lnTo>
                  <a:pt x="0" y="40"/>
                </a:lnTo>
                <a:lnTo>
                  <a:pt x="0" y="36"/>
                </a:lnTo>
                <a:lnTo>
                  <a:pt x="2" y="32"/>
                </a:lnTo>
                <a:lnTo>
                  <a:pt x="6" y="30"/>
                </a:lnTo>
                <a:lnTo>
                  <a:pt x="10" y="26"/>
                </a:lnTo>
                <a:lnTo>
                  <a:pt x="14" y="24"/>
                </a:lnTo>
                <a:lnTo>
                  <a:pt x="18" y="20"/>
                </a:lnTo>
                <a:lnTo>
                  <a:pt x="22" y="18"/>
                </a:lnTo>
                <a:lnTo>
                  <a:pt x="26" y="16"/>
                </a:lnTo>
                <a:lnTo>
                  <a:pt x="28" y="12"/>
                </a:lnTo>
                <a:lnTo>
                  <a:pt x="28" y="8"/>
                </a:lnTo>
                <a:lnTo>
                  <a:pt x="28" y="4"/>
                </a:lnTo>
                <a:lnTo>
                  <a:pt x="28" y="8"/>
                </a:lnTo>
                <a:lnTo>
                  <a:pt x="36" y="14"/>
                </a:lnTo>
                <a:lnTo>
                  <a:pt x="28" y="12"/>
                </a:lnTo>
                <a:lnTo>
                  <a:pt x="26" y="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59" name="Freeform 123"/>
          <p:cNvSpPr>
            <a:spLocks/>
          </p:cNvSpPr>
          <p:nvPr/>
        </p:nvSpPr>
        <p:spPr bwMode="auto">
          <a:xfrm>
            <a:off x="3227392" y="5954715"/>
            <a:ext cx="36512" cy="55562"/>
          </a:xfrm>
          <a:custGeom>
            <a:avLst/>
            <a:gdLst>
              <a:gd name="T0" fmla="*/ 18 w 21"/>
              <a:gd name="T1" fmla="*/ 4 h 31"/>
              <a:gd name="T2" fmla="*/ 16 w 21"/>
              <a:gd name="T3" fmla="*/ 8 h 31"/>
              <a:gd name="T4" fmla="*/ 16 w 21"/>
              <a:gd name="T5" fmla="*/ 12 h 31"/>
              <a:gd name="T6" fmla="*/ 12 w 21"/>
              <a:gd name="T7" fmla="*/ 16 h 31"/>
              <a:gd name="T8" fmla="*/ 12 w 21"/>
              <a:gd name="T9" fmla="*/ 20 h 31"/>
              <a:gd name="T10" fmla="*/ 14 w 21"/>
              <a:gd name="T11" fmla="*/ 16 h 31"/>
              <a:gd name="T12" fmla="*/ 16 w 21"/>
              <a:gd name="T13" fmla="*/ 12 h 31"/>
              <a:gd name="T14" fmla="*/ 16 w 21"/>
              <a:gd name="T15" fmla="*/ 16 h 31"/>
              <a:gd name="T16" fmla="*/ 14 w 21"/>
              <a:gd name="T17" fmla="*/ 20 h 31"/>
              <a:gd name="T18" fmla="*/ 16 w 21"/>
              <a:gd name="T19" fmla="*/ 16 h 31"/>
              <a:gd name="T20" fmla="*/ 16 w 21"/>
              <a:gd name="T21" fmla="*/ 20 h 31"/>
              <a:gd name="T22" fmla="*/ 18 w 21"/>
              <a:gd name="T23" fmla="*/ 16 h 31"/>
              <a:gd name="T24" fmla="*/ 14 w 21"/>
              <a:gd name="T25" fmla="*/ 18 h 31"/>
              <a:gd name="T26" fmla="*/ 12 w 21"/>
              <a:gd name="T27" fmla="*/ 14 h 31"/>
              <a:gd name="T28" fmla="*/ 8 w 21"/>
              <a:gd name="T29" fmla="*/ 20 h 31"/>
              <a:gd name="T30" fmla="*/ 6 w 21"/>
              <a:gd name="T31" fmla="*/ 24 h 31"/>
              <a:gd name="T32" fmla="*/ 2 w 21"/>
              <a:gd name="T33" fmla="*/ 30 h 31"/>
              <a:gd name="T34" fmla="*/ 2 w 21"/>
              <a:gd name="T35" fmla="*/ 24 h 31"/>
              <a:gd name="T36" fmla="*/ 4 w 21"/>
              <a:gd name="T37" fmla="*/ 20 h 31"/>
              <a:gd name="T38" fmla="*/ 6 w 21"/>
              <a:gd name="T39" fmla="*/ 16 h 31"/>
              <a:gd name="T40" fmla="*/ 4 w 21"/>
              <a:gd name="T41" fmla="*/ 20 h 31"/>
              <a:gd name="T42" fmla="*/ 4 w 21"/>
              <a:gd name="T43" fmla="*/ 24 h 31"/>
              <a:gd name="T44" fmla="*/ 6 w 21"/>
              <a:gd name="T45" fmla="*/ 20 h 31"/>
              <a:gd name="T46" fmla="*/ 8 w 21"/>
              <a:gd name="T47" fmla="*/ 16 h 31"/>
              <a:gd name="T48" fmla="*/ 12 w 21"/>
              <a:gd name="T49" fmla="*/ 12 h 31"/>
              <a:gd name="T50" fmla="*/ 14 w 21"/>
              <a:gd name="T51" fmla="*/ 8 h 31"/>
              <a:gd name="T52" fmla="*/ 12 w 21"/>
              <a:gd name="T53" fmla="*/ 14 h 31"/>
              <a:gd name="T54" fmla="*/ 10 w 21"/>
              <a:gd name="T55" fmla="*/ 18 h 31"/>
              <a:gd name="T56" fmla="*/ 10 w 21"/>
              <a:gd name="T57" fmla="*/ 12 h 31"/>
              <a:gd name="T58" fmla="*/ 12 w 21"/>
              <a:gd name="T59" fmla="*/ 8 h 31"/>
              <a:gd name="T60" fmla="*/ 10 w 21"/>
              <a:gd name="T61" fmla="*/ 12 h 31"/>
              <a:gd name="T62" fmla="*/ 8 w 21"/>
              <a:gd name="T63" fmla="*/ 16 h 31"/>
              <a:gd name="T64" fmla="*/ 6 w 21"/>
              <a:gd name="T65" fmla="*/ 20 h 31"/>
              <a:gd name="T66" fmla="*/ 6 w 21"/>
              <a:gd name="T67" fmla="*/ 16 h 31"/>
              <a:gd name="T68" fmla="*/ 6 w 21"/>
              <a:gd name="T69" fmla="*/ 12 h 31"/>
              <a:gd name="T70" fmla="*/ 10 w 21"/>
              <a:gd name="T71" fmla="*/ 8 h 31"/>
              <a:gd name="T72" fmla="*/ 10 w 21"/>
              <a:gd name="T73" fmla="*/ 4 h 31"/>
              <a:gd name="T74" fmla="*/ 10 w 21"/>
              <a:gd name="T75" fmla="*/ 8 h 31"/>
              <a:gd name="T76" fmla="*/ 8 w 21"/>
              <a:gd name="T77" fmla="*/ 12 h 31"/>
              <a:gd name="T78" fmla="*/ 6 w 21"/>
              <a:gd name="T79" fmla="*/ 16 h 31"/>
              <a:gd name="T80" fmla="*/ 6 w 21"/>
              <a:gd name="T81" fmla="*/ 20 h 31"/>
              <a:gd name="T82" fmla="*/ 10 w 21"/>
              <a:gd name="T83" fmla="*/ 14 h 31"/>
              <a:gd name="T84" fmla="*/ 12 w 21"/>
              <a:gd name="T85" fmla="*/ 8 h 31"/>
              <a:gd name="T86" fmla="*/ 16 w 21"/>
              <a:gd name="T87" fmla="*/ 6 h 31"/>
              <a:gd name="T88" fmla="*/ 16 w 21"/>
              <a:gd name="T89" fmla="*/ 2 h 31"/>
              <a:gd name="T90" fmla="*/ 20 w 21"/>
              <a:gd name="T91" fmla="*/ 0 h 31"/>
              <a:gd name="T92" fmla="*/ 20 w 21"/>
              <a:gd name="T93" fmla="*/ 4 h 31"/>
              <a:gd name="T94" fmla="*/ 20 w 21"/>
              <a:gd name="T95" fmla="*/ 8 h 31"/>
              <a:gd name="T96" fmla="*/ 18 w 21"/>
              <a:gd name="T97" fmla="*/ 12 h 31"/>
              <a:gd name="T98" fmla="*/ 16 w 21"/>
              <a:gd name="T99" fmla="*/ 16 h 31"/>
              <a:gd name="T100" fmla="*/ 14 w 21"/>
              <a:gd name="T101" fmla="*/ 20 h 31"/>
              <a:gd name="T102" fmla="*/ 12 w 21"/>
              <a:gd name="T103" fmla="*/ 24 h 31"/>
              <a:gd name="T104" fmla="*/ 10 w 21"/>
              <a:gd name="T105" fmla="*/ 20 h 31"/>
              <a:gd name="T106" fmla="*/ 10 w 21"/>
              <a:gd name="T107" fmla="*/ 16 h 31"/>
              <a:gd name="T108" fmla="*/ 12 w 21"/>
              <a:gd name="T109" fmla="*/ 12 h 31"/>
              <a:gd name="T110" fmla="*/ 12 w 21"/>
              <a:gd name="T111" fmla="*/ 8 h 31"/>
              <a:gd name="T112" fmla="*/ 8 w 21"/>
              <a:gd name="T113" fmla="*/ 10 h 31"/>
              <a:gd name="T114" fmla="*/ 6 w 21"/>
              <a:gd name="T115" fmla="*/ 14 h 31"/>
              <a:gd name="T116" fmla="*/ 4 w 21"/>
              <a:gd name="T117" fmla="*/ 18 h 31"/>
              <a:gd name="T118" fmla="*/ 2 w 21"/>
              <a:gd name="T119" fmla="*/ 22 h 31"/>
              <a:gd name="T120" fmla="*/ 0 w 21"/>
              <a:gd name="T121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31">
                <a:moveTo>
                  <a:pt x="18" y="4"/>
                </a:move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12" y="20"/>
                </a:lnTo>
                <a:lnTo>
                  <a:pt x="14" y="16"/>
                </a:lnTo>
                <a:lnTo>
                  <a:pt x="16" y="12"/>
                </a:lnTo>
                <a:lnTo>
                  <a:pt x="16" y="16"/>
                </a:lnTo>
                <a:lnTo>
                  <a:pt x="14" y="20"/>
                </a:lnTo>
                <a:lnTo>
                  <a:pt x="16" y="16"/>
                </a:lnTo>
                <a:lnTo>
                  <a:pt x="16" y="20"/>
                </a:lnTo>
                <a:lnTo>
                  <a:pt x="18" y="16"/>
                </a:lnTo>
                <a:lnTo>
                  <a:pt x="14" y="18"/>
                </a:lnTo>
                <a:lnTo>
                  <a:pt x="12" y="14"/>
                </a:lnTo>
                <a:lnTo>
                  <a:pt x="8" y="20"/>
                </a:lnTo>
                <a:lnTo>
                  <a:pt x="6" y="24"/>
                </a:lnTo>
                <a:lnTo>
                  <a:pt x="2" y="30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4" y="20"/>
                </a:lnTo>
                <a:lnTo>
                  <a:pt x="4" y="24"/>
                </a:lnTo>
                <a:lnTo>
                  <a:pt x="6" y="20"/>
                </a:lnTo>
                <a:lnTo>
                  <a:pt x="8" y="16"/>
                </a:lnTo>
                <a:lnTo>
                  <a:pt x="12" y="12"/>
                </a:lnTo>
                <a:lnTo>
                  <a:pt x="14" y="8"/>
                </a:lnTo>
                <a:lnTo>
                  <a:pt x="12" y="14"/>
                </a:lnTo>
                <a:lnTo>
                  <a:pt x="10" y="18"/>
                </a:lnTo>
                <a:lnTo>
                  <a:pt x="10" y="12"/>
                </a:lnTo>
                <a:lnTo>
                  <a:pt x="12" y="8"/>
                </a:lnTo>
                <a:lnTo>
                  <a:pt x="10" y="12"/>
                </a:lnTo>
                <a:lnTo>
                  <a:pt x="8" y="16"/>
                </a:lnTo>
                <a:lnTo>
                  <a:pt x="6" y="20"/>
                </a:lnTo>
                <a:lnTo>
                  <a:pt x="6" y="16"/>
                </a:lnTo>
                <a:lnTo>
                  <a:pt x="6" y="12"/>
                </a:lnTo>
                <a:lnTo>
                  <a:pt x="10" y="8"/>
                </a:lnTo>
                <a:lnTo>
                  <a:pt x="10" y="4"/>
                </a:lnTo>
                <a:lnTo>
                  <a:pt x="10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10" y="14"/>
                </a:lnTo>
                <a:lnTo>
                  <a:pt x="12" y="8"/>
                </a:lnTo>
                <a:lnTo>
                  <a:pt x="16" y="6"/>
                </a:lnTo>
                <a:lnTo>
                  <a:pt x="16" y="2"/>
                </a:lnTo>
                <a:lnTo>
                  <a:pt x="20" y="0"/>
                </a:ln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0"/>
                </a:lnTo>
                <a:lnTo>
                  <a:pt x="10" y="16"/>
                </a:lnTo>
                <a:lnTo>
                  <a:pt x="12" y="12"/>
                </a:lnTo>
                <a:lnTo>
                  <a:pt x="12" y="8"/>
                </a:lnTo>
                <a:lnTo>
                  <a:pt x="8" y="10"/>
                </a:lnTo>
                <a:lnTo>
                  <a:pt x="6" y="14"/>
                </a:lnTo>
                <a:lnTo>
                  <a:pt x="4" y="18"/>
                </a:lnTo>
                <a:lnTo>
                  <a:pt x="2" y="22"/>
                </a:lnTo>
                <a:lnTo>
                  <a:pt x="0" y="26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1660" name="Freeform 124"/>
          <p:cNvSpPr>
            <a:spLocks/>
          </p:cNvSpPr>
          <p:nvPr/>
        </p:nvSpPr>
        <p:spPr bwMode="auto">
          <a:xfrm>
            <a:off x="3181355" y="5911850"/>
            <a:ext cx="41275" cy="69850"/>
          </a:xfrm>
          <a:custGeom>
            <a:avLst/>
            <a:gdLst>
              <a:gd name="T0" fmla="*/ 20 w 23"/>
              <a:gd name="T1" fmla="*/ 0 h 39"/>
              <a:gd name="T2" fmla="*/ 20 w 23"/>
              <a:gd name="T3" fmla="*/ 4 h 39"/>
              <a:gd name="T4" fmla="*/ 20 w 23"/>
              <a:gd name="T5" fmla="*/ 8 h 39"/>
              <a:gd name="T6" fmla="*/ 18 w 23"/>
              <a:gd name="T7" fmla="*/ 12 h 39"/>
              <a:gd name="T8" fmla="*/ 16 w 23"/>
              <a:gd name="T9" fmla="*/ 16 h 39"/>
              <a:gd name="T10" fmla="*/ 14 w 23"/>
              <a:gd name="T11" fmla="*/ 20 h 39"/>
              <a:gd name="T12" fmla="*/ 12 w 23"/>
              <a:gd name="T13" fmla="*/ 24 h 39"/>
              <a:gd name="T14" fmla="*/ 10 w 23"/>
              <a:gd name="T15" fmla="*/ 28 h 39"/>
              <a:gd name="T16" fmla="*/ 10 w 23"/>
              <a:gd name="T17" fmla="*/ 32 h 39"/>
              <a:gd name="T18" fmla="*/ 8 w 23"/>
              <a:gd name="T19" fmla="*/ 36 h 39"/>
              <a:gd name="T20" fmla="*/ 4 w 23"/>
              <a:gd name="T21" fmla="*/ 38 h 39"/>
              <a:gd name="T22" fmla="*/ 2 w 23"/>
              <a:gd name="T23" fmla="*/ 34 h 39"/>
              <a:gd name="T24" fmla="*/ 0 w 23"/>
              <a:gd name="T25" fmla="*/ 30 h 39"/>
              <a:gd name="T26" fmla="*/ 0 w 23"/>
              <a:gd name="T27" fmla="*/ 26 h 39"/>
              <a:gd name="T28" fmla="*/ 4 w 23"/>
              <a:gd name="T29" fmla="*/ 24 h 39"/>
              <a:gd name="T30" fmla="*/ 8 w 23"/>
              <a:gd name="T31" fmla="*/ 20 h 39"/>
              <a:gd name="T32" fmla="*/ 12 w 23"/>
              <a:gd name="T33" fmla="*/ 18 h 39"/>
              <a:gd name="T34" fmla="*/ 12 w 23"/>
              <a:gd name="T35" fmla="*/ 14 h 39"/>
              <a:gd name="T36" fmla="*/ 12 w 23"/>
              <a:gd name="T37" fmla="*/ 10 h 39"/>
              <a:gd name="T38" fmla="*/ 12 w 23"/>
              <a:gd name="T39" fmla="*/ 6 h 39"/>
              <a:gd name="T40" fmla="*/ 12 w 23"/>
              <a:gd name="T41" fmla="*/ 10 h 39"/>
              <a:gd name="T42" fmla="*/ 12 w 23"/>
              <a:gd name="T43" fmla="*/ 14 h 39"/>
              <a:gd name="T44" fmla="*/ 10 w 23"/>
              <a:gd name="T45" fmla="*/ 18 h 39"/>
              <a:gd name="T46" fmla="*/ 8 w 23"/>
              <a:gd name="T47" fmla="*/ 22 h 39"/>
              <a:gd name="T48" fmla="*/ 8 w 23"/>
              <a:gd name="T49" fmla="*/ 26 h 39"/>
              <a:gd name="T50" fmla="*/ 8 w 23"/>
              <a:gd name="T51" fmla="*/ 30 h 39"/>
              <a:gd name="T52" fmla="*/ 8 w 23"/>
              <a:gd name="T53" fmla="*/ 34 h 39"/>
              <a:gd name="T54" fmla="*/ 4 w 23"/>
              <a:gd name="T55" fmla="*/ 32 h 39"/>
              <a:gd name="T56" fmla="*/ 6 w 23"/>
              <a:gd name="T57" fmla="*/ 28 h 39"/>
              <a:gd name="T58" fmla="*/ 10 w 23"/>
              <a:gd name="T59" fmla="*/ 24 h 39"/>
              <a:gd name="T60" fmla="*/ 14 w 23"/>
              <a:gd name="T61" fmla="*/ 22 h 39"/>
              <a:gd name="T62" fmla="*/ 16 w 23"/>
              <a:gd name="T63" fmla="*/ 18 h 39"/>
              <a:gd name="T64" fmla="*/ 20 w 23"/>
              <a:gd name="T65" fmla="*/ 14 h 39"/>
              <a:gd name="T66" fmla="*/ 22 w 23"/>
              <a:gd name="T67" fmla="*/ 10 h 39"/>
              <a:gd name="T68" fmla="*/ 18 w 23"/>
              <a:gd name="T69" fmla="*/ 8 h 39"/>
              <a:gd name="T70" fmla="*/ 18 w 23"/>
              <a:gd name="T71" fmla="*/ 12 h 39"/>
              <a:gd name="T72" fmla="*/ 16 w 23"/>
              <a:gd name="T73" fmla="*/ 16 h 39"/>
              <a:gd name="T74" fmla="*/ 14 w 23"/>
              <a:gd name="T75" fmla="*/ 2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39">
                <a:moveTo>
                  <a:pt x="20" y="0"/>
                </a:move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8"/>
                </a:lnTo>
                <a:lnTo>
                  <a:pt x="10" y="32"/>
                </a:lnTo>
                <a:lnTo>
                  <a:pt x="8" y="36"/>
                </a:lnTo>
                <a:lnTo>
                  <a:pt x="4" y="38"/>
                </a:lnTo>
                <a:lnTo>
                  <a:pt x="2" y="34"/>
                </a:lnTo>
                <a:lnTo>
                  <a:pt x="0" y="30"/>
                </a:lnTo>
                <a:lnTo>
                  <a:pt x="0" y="26"/>
                </a:lnTo>
                <a:lnTo>
                  <a:pt x="4" y="24"/>
                </a:lnTo>
                <a:lnTo>
                  <a:pt x="8" y="20"/>
                </a:lnTo>
                <a:lnTo>
                  <a:pt x="12" y="18"/>
                </a:lnTo>
                <a:lnTo>
                  <a:pt x="12" y="14"/>
                </a:lnTo>
                <a:lnTo>
                  <a:pt x="12" y="10"/>
                </a:lnTo>
                <a:lnTo>
                  <a:pt x="12" y="6"/>
                </a:lnTo>
                <a:lnTo>
                  <a:pt x="12" y="10"/>
                </a:lnTo>
                <a:lnTo>
                  <a:pt x="12" y="14"/>
                </a:lnTo>
                <a:lnTo>
                  <a:pt x="10" y="18"/>
                </a:lnTo>
                <a:lnTo>
                  <a:pt x="8" y="22"/>
                </a:lnTo>
                <a:lnTo>
                  <a:pt x="8" y="26"/>
                </a:lnTo>
                <a:lnTo>
                  <a:pt x="8" y="30"/>
                </a:lnTo>
                <a:lnTo>
                  <a:pt x="8" y="34"/>
                </a:lnTo>
                <a:lnTo>
                  <a:pt x="4" y="32"/>
                </a:lnTo>
                <a:lnTo>
                  <a:pt x="6" y="28"/>
                </a:lnTo>
                <a:lnTo>
                  <a:pt x="10" y="24"/>
                </a:lnTo>
                <a:lnTo>
                  <a:pt x="14" y="22"/>
                </a:lnTo>
                <a:lnTo>
                  <a:pt x="16" y="18"/>
                </a:lnTo>
                <a:lnTo>
                  <a:pt x="20" y="14"/>
                </a:lnTo>
                <a:lnTo>
                  <a:pt x="22" y="10"/>
                </a:lnTo>
                <a:lnTo>
                  <a:pt x="18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grpSp>
        <p:nvGrpSpPr>
          <p:cNvPr id="321661" name="Group 125"/>
          <p:cNvGrpSpPr>
            <a:grpSpLocks/>
          </p:cNvGrpSpPr>
          <p:nvPr/>
        </p:nvGrpSpPr>
        <p:grpSpPr bwMode="auto">
          <a:xfrm>
            <a:off x="4141788" y="6208713"/>
            <a:ext cx="515937" cy="736600"/>
            <a:chOff x="2372" y="3451"/>
            <a:chExt cx="295" cy="409"/>
          </a:xfrm>
        </p:grpSpPr>
        <p:sp>
          <p:nvSpPr>
            <p:cNvPr id="321662" name="Rectangle 126"/>
            <p:cNvSpPr>
              <a:spLocks noChangeArrowheads="1"/>
            </p:cNvSpPr>
            <p:nvPr/>
          </p:nvSpPr>
          <p:spPr bwMode="auto">
            <a:xfrm rot="1260000">
              <a:off x="2561" y="3489"/>
              <a:ext cx="52" cy="244"/>
            </a:xfrm>
            <a:prstGeom prst="rect">
              <a:avLst/>
            </a:prstGeom>
            <a:gradFill rotWithShape="0">
              <a:gsLst>
                <a:gs pos="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3" name="Rectangle 127"/>
            <p:cNvSpPr>
              <a:spLocks noChangeArrowheads="1"/>
            </p:cNvSpPr>
            <p:nvPr/>
          </p:nvSpPr>
          <p:spPr bwMode="auto">
            <a:xfrm>
              <a:off x="2372" y="3834"/>
              <a:ext cx="292" cy="2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4" name="Rectangle 128"/>
            <p:cNvSpPr>
              <a:spLocks noChangeArrowheads="1"/>
            </p:cNvSpPr>
            <p:nvPr/>
          </p:nvSpPr>
          <p:spPr bwMode="auto">
            <a:xfrm>
              <a:off x="2632" y="3650"/>
              <a:ext cx="32" cy="17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5" name="Oval 129"/>
            <p:cNvSpPr>
              <a:spLocks noChangeArrowheads="1"/>
            </p:cNvSpPr>
            <p:nvPr/>
          </p:nvSpPr>
          <p:spPr bwMode="auto">
            <a:xfrm>
              <a:off x="2572" y="3616"/>
              <a:ext cx="72" cy="59"/>
            </a:xfrm>
            <a:prstGeom prst="ellipse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path path="shape">
                <a:fillToRect l="50000" t="50000" r="50000" b="50000"/>
              </a:path>
            </a:gra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6" name="Rectangle 130"/>
            <p:cNvSpPr>
              <a:spLocks noChangeArrowheads="1"/>
            </p:cNvSpPr>
            <p:nvPr/>
          </p:nvSpPr>
          <p:spPr bwMode="auto">
            <a:xfrm rot="1080000">
              <a:off x="2452" y="3753"/>
              <a:ext cx="132" cy="9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50000">
                  <a:srgbClr val="618FFD">
                    <a:gamma/>
                    <a:shade val="29804"/>
                    <a:invGamma/>
                  </a:srgbClr>
                </a:gs>
                <a:gs pos="100000">
                  <a:srgbClr val="618FFD"/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7" name="Rectangle 131"/>
            <p:cNvSpPr>
              <a:spLocks noChangeArrowheads="1"/>
            </p:cNvSpPr>
            <p:nvPr/>
          </p:nvSpPr>
          <p:spPr bwMode="auto">
            <a:xfrm>
              <a:off x="2512" y="3767"/>
              <a:ext cx="12" cy="76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lin ang="5400000" scaled="1"/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668" name="Rectangle 132"/>
            <p:cNvSpPr>
              <a:spLocks noChangeArrowheads="1"/>
            </p:cNvSpPr>
            <p:nvPr/>
          </p:nvSpPr>
          <p:spPr bwMode="auto">
            <a:xfrm rot="1200000">
              <a:off x="2635" y="3451"/>
              <a:ext cx="32" cy="42"/>
            </a:xfrm>
            <a:prstGeom prst="rect">
              <a:avLst/>
            </a:prstGeom>
            <a:gradFill rotWithShape="0">
              <a:gsLst>
                <a:gs pos="0">
                  <a:srgbClr val="618FFD"/>
                </a:gs>
                <a:gs pos="100000">
                  <a:srgbClr val="618FFD">
                    <a:gamma/>
                    <a:shade val="29804"/>
                    <a:invGamma/>
                  </a:srgbClr>
                </a:gs>
              </a:gsLst>
              <a:path path="rect">
                <a:fillToRect l="100000" t="100000"/>
              </a:path>
            </a:gra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1669" name="Rectangle 133"/>
          <p:cNvSpPr>
            <a:spLocks noChangeArrowheads="1"/>
          </p:cNvSpPr>
          <p:nvPr/>
        </p:nvSpPr>
        <p:spPr bwMode="auto">
          <a:xfrm>
            <a:off x="3881439" y="227014"/>
            <a:ext cx="2039516" cy="4847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en-US" sz="2500" b="1">
                <a:latin typeface="Helvetica" charset="0"/>
              </a:rPr>
              <a:t>1600 </a:t>
            </a:r>
            <a:r>
              <a:rPr lang="en-US" sz="2500" b="1">
                <a:latin typeface="Kalaham" charset="0"/>
              </a:rPr>
              <a:t>tU\k;</a:t>
            </a:r>
          </a:p>
        </p:txBody>
      </p:sp>
      <p:sp>
        <p:nvSpPr>
          <p:cNvPr id="321670" name="Rectangle 134"/>
          <p:cNvSpPr>
            <a:spLocks noChangeArrowheads="1"/>
          </p:cNvSpPr>
          <p:nvPr/>
        </p:nvSpPr>
        <p:spPr bwMode="auto">
          <a:xfrm>
            <a:off x="3910013" y="611189"/>
            <a:ext cx="2438400" cy="8694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2500" b="1" u="sng">
                <a:latin typeface="Helvetica" charset="0"/>
              </a:rPr>
              <a:t>40 </a:t>
            </a:r>
            <a:r>
              <a:rPr lang="en-US" sz="2500" b="1" u="sng">
                <a:latin typeface="Kalaham" charset="0"/>
              </a:rPr>
              <a:t>voj;jhsh;fs;</a:t>
            </a:r>
          </a:p>
        </p:txBody>
      </p:sp>
      <p:sp>
        <p:nvSpPr>
          <p:cNvPr id="321671" name="Rectangle 135"/>
          <p:cNvSpPr>
            <a:spLocks noChangeArrowheads="1"/>
          </p:cNvSpPr>
          <p:nvPr/>
        </p:nvSpPr>
        <p:spPr bwMode="auto">
          <a:xfrm>
            <a:off x="3146430" y="1376363"/>
            <a:ext cx="3184525" cy="4854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2500" b="1">
                <a:latin typeface="Kalaham" charset="0"/>
              </a:rPr>
              <a:t>NjtDila kfpik</a:t>
            </a:r>
          </a:p>
        </p:txBody>
      </p:sp>
      <p:sp>
        <p:nvSpPr>
          <p:cNvPr id="321674" name="Rectangle 138"/>
          <p:cNvSpPr>
            <a:spLocks noChangeArrowheads="1"/>
          </p:cNvSpPr>
          <p:nvPr/>
        </p:nvSpPr>
        <p:spPr bwMode="auto">
          <a:xfrm>
            <a:off x="7718430" y="1887540"/>
            <a:ext cx="1714917" cy="5001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en-US" sz="2600" b="1">
                <a:latin typeface="Helvetica" charset="0"/>
              </a:rPr>
              <a:t>27</a:t>
            </a:r>
            <a:r>
              <a:rPr lang="en-US" sz="2000" b="1">
                <a:latin typeface="Helvetica" charset="0"/>
              </a:rPr>
              <a:t>  </a:t>
            </a:r>
            <a:r>
              <a:rPr lang="en-US" sz="2500" b="1">
                <a:latin typeface="Kalaham" charset="0"/>
              </a:rPr>
              <a:t>Gj;jfk;</a:t>
            </a:r>
            <a:endParaRPr lang="en-US" sz="2500" b="1">
              <a:latin typeface="Helvetica" charset="0"/>
            </a:endParaRPr>
          </a:p>
        </p:txBody>
      </p:sp>
      <p:sp>
        <p:nvSpPr>
          <p:cNvPr id="321676" name="Rectangle 140"/>
          <p:cNvSpPr>
            <a:spLocks noChangeArrowheads="1"/>
          </p:cNvSpPr>
          <p:nvPr/>
        </p:nvSpPr>
        <p:spPr bwMode="auto">
          <a:xfrm>
            <a:off x="884239" y="2532067"/>
            <a:ext cx="1397649" cy="5001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en-US" sz="2600" b="1">
                <a:latin typeface="Kalaham" charset="0"/>
              </a:rPr>
              <a:t>Vgpnuah;</a:t>
            </a:r>
          </a:p>
        </p:txBody>
      </p:sp>
      <p:sp>
        <p:nvSpPr>
          <p:cNvPr id="321677" name="Rectangle 141"/>
          <p:cNvSpPr>
            <a:spLocks noChangeArrowheads="1"/>
          </p:cNvSpPr>
          <p:nvPr/>
        </p:nvSpPr>
        <p:spPr bwMode="auto">
          <a:xfrm>
            <a:off x="8026401" y="2530479"/>
            <a:ext cx="1024324" cy="5001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en-US" sz="2600" b="1">
                <a:latin typeface="Kalaham" charset="0"/>
              </a:rPr>
              <a:t>fpNuf;</a:t>
            </a:r>
          </a:p>
        </p:txBody>
      </p:sp>
      <p:sp>
        <p:nvSpPr>
          <p:cNvPr id="321678" name="Rectangle 142"/>
          <p:cNvSpPr>
            <a:spLocks noChangeArrowheads="1"/>
          </p:cNvSpPr>
          <p:nvPr/>
        </p:nvSpPr>
        <p:spPr bwMode="auto">
          <a:xfrm>
            <a:off x="865192" y="6110287"/>
            <a:ext cx="1844675" cy="4854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2500" b="1">
                <a:latin typeface="Kalaham" charset="0"/>
              </a:rPr>
              <a:t>Njyp];Nfg;</a:t>
            </a:r>
          </a:p>
        </p:txBody>
      </p:sp>
      <p:sp>
        <p:nvSpPr>
          <p:cNvPr id="321680" name="Rectangle 144"/>
          <p:cNvSpPr>
            <a:spLocks noChangeArrowheads="1"/>
          </p:cNvSpPr>
          <p:nvPr/>
        </p:nvSpPr>
        <p:spPr bwMode="auto">
          <a:xfrm>
            <a:off x="2533650" y="6434137"/>
            <a:ext cx="2147888" cy="4854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1800" b="1">
                <a:latin typeface="Kalaham" charset="0"/>
              </a:rPr>
              <a:t>Kpf;fpNuh];Nfhg</a:t>
            </a:r>
            <a:r>
              <a:rPr lang="en-US" sz="2500" b="1">
                <a:latin typeface="Kalaham" charset="0"/>
              </a:rPr>
              <a:t>;</a:t>
            </a:r>
          </a:p>
        </p:txBody>
      </p:sp>
      <p:sp>
        <p:nvSpPr>
          <p:cNvPr id="321681" name="Line 145"/>
          <p:cNvSpPr>
            <a:spLocks noChangeShapeType="1"/>
          </p:cNvSpPr>
          <p:nvPr/>
        </p:nvSpPr>
        <p:spPr bwMode="auto">
          <a:xfrm>
            <a:off x="179392" y="6810375"/>
            <a:ext cx="17478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82" name="Line 146"/>
          <p:cNvSpPr>
            <a:spLocks noChangeShapeType="1"/>
          </p:cNvSpPr>
          <p:nvPr/>
        </p:nvSpPr>
        <p:spPr bwMode="auto">
          <a:xfrm>
            <a:off x="7670802" y="6943725"/>
            <a:ext cx="200025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83" name="Rectangle 147"/>
          <p:cNvSpPr>
            <a:spLocks noChangeArrowheads="1"/>
          </p:cNvSpPr>
          <p:nvPr/>
        </p:nvSpPr>
        <p:spPr bwMode="auto">
          <a:xfrm>
            <a:off x="0" y="6450017"/>
            <a:ext cx="1866900" cy="6598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defTabSz="1018699"/>
            <a:r>
              <a:rPr lang="en-US" sz="1800" b="1">
                <a:latin typeface="Kalaham" charset="0"/>
              </a:rPr>
              <a:t>Kbtpy;yhj ,we;jfhyk;</a:t>
            </a:r>
            <a:endParaRPr lang="en-US" sz="1800" b="1">
              <a:solidFill>
                <a:srgbClr val="FFB3C0"/>
              </a:solidFill>
            </a:endParaRPr>
          </a:p>
        </p:txBody>
      </p:sp>
      <p:sp>
        <p:nvSpPr>
          <p:cNvPr id="321684" name="Rectangle 148"/>
          <p:cNvSpPr>
            <a:spLocks noChangeArrowheads="1"/>
          </p:cNvSpPr>
          <p:nvPr/>
        </p:nvSpPr>
        <p:spPr bwMode="auto">
          <a:xfrm>
            <a:off x="7005638" y="6567489"/>
            <a:ext cx="3052762" cy="4156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defTabSz="1018699"/>
            <a:r>
              <a:rPr lang="en-US" sz="1800" b="1">
                <a:latin typeface="Kalaham" charset="0"/>
              </a:rPr>
              <a:t>Kbtpy;yhj vjph;fhyk</a:t>
            </a:r>
            <a:r>
              <a:rPr lang="en-US" sz="2000" b="1">
                <a:latin typeface="Kalaham" charset="0"/>
              </a:rPr>
              <a:t>;</a:t>
            </a:r>
            <a:endParaRPr lang="en-US" b="1">
              <a:solidFill>
                <a:srgbClr val="FFB3C0"/>
              </a:solidFill>
            </a:endParaRPr>
          </a:p>
        </p:txBody>
      </p:sp>
      <p:sp>
        <p:nvSpPr>
          <p:cNvPr id="321685" name="Rectangle 149"/>
          <p:cNvSpPr>
            <a:spLocks noChangeArrowheads="1"/>
          </p:cNvSpPr>
          <p:nvPr/>
        </p:nvSpPr>
        <p:spPr bwMode="auto">
          <a:xfrm rot="240000">
            <a:off x="2493967" y="5205550"/>
            <a:ext cx="1212850" cy="4156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ctr" defTabSz="1018699">
              <a:spcBef>
                <a:spcPct val="50000"/>
              </a:spcBef>
            </a:pPr>
            <a:r>
              <a:rPr lang="en-US" sz="2000" b="1">
                <a:solidFill>
                  <a:schemeClr val="hlink"/>
                </a:solidFill>
                <a:latin typeface="Kalaham" charset="0"/>
              </a:rPr>
              <a:t>fl;lis</a:t>
            </a:r>
          </a:p>
        </p:txBody>
      </p:sp>
      <p:sp>
        <p:nvSpPr>
          <p:cNvPr id="321686" name="Rectangle 150"/>
          <p:cNvSpPr>
            <a:spLocks noChangeArrowheads="1"/>
          </p:cNvSpPr>
          <p:nvPr/>
        </p:nvSpPr>
        <p:spPr bwMode="auto">
          <a:xfrm rot="3060000">
            <a:off x="3121821" y="4068867"/>
            <a:ext cx="2011363" cy="407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ctr" defTabSz="1018699">
              <a:spcBef>
                <a:spcPct val="50000"/>
              </a:spcBef>
            </a:pPr>
            <a:r>
              <a:rPr lang="en-US" sz="2000" b="1">
                <a:solidFill>
                  <a:schemeClr val="hlink"/>
                </a:solidFill>
                <a:latin typeface="Kalaham" charset="0"/>
              </a:rPr>
              <a:t>ftpij</a:t>
            </a:r>
          </a:p>
        </p:txBody>
      </p:sp>
      <p:sp>
        <p:nvSpPr>
          <p:cNvPr id="321687" name="Rectangle 151"/>
          <p:cNvSpPr>
            <a:spLocks noChangeArrowheads="1"/>
          </p:cNvSpPr>
          <p:nvPr/>
        </p:nvSpPr>
        <p:spPr bwMode="auto">
          <a:xfrm rot="4769665">
            <a:off x="3948909" y="3616429"/>
            <a:ext cx="1849438" cy="407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ctr" defTabSz="1018699">
              <a:spcBef>
                <a:spcPct val="50000"/>
              </a:spcBef>
            </a:pPr>
            <a:r>
              <a:rPr lang="en-US" sz="2000" b="1">
                <a:solidFill>
                  <a:schemeClr val="hlink"/>
                </a:solidFill>
                <a:latin typeface="Kalaham" charset="0"/>
              </a:rPr>
              <a:t>jPHf;fjhprp</a:t>
            </a:r>
          </a:p>
        </p:txBody>
      </p:sp>
      <p:sp>
        <p:nvSpPr>
          <p:cNvPr id="321688" name="Rectangle 152"/>
          <p:cNvSpPr>
            <a:spLocks noChangeArrowheads="1"/>
          </p:cNvSpPr>
          <p:nvPr/>
        </p:nvSpPr>
        <p:spPr bwMode="auto">
          <a:xfrm rot="18480000">
            <a:off x="5036344" y="3583092"/>
            <a:ext cx="2198687" cy="407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2000" b="1">
                <a:solidFill>
                  <a:schemeClr val="hlink"/>
                </a:solidFill>
                <a:latin typeface="Kalaham" charset="0"/>
              </a:rPr>
              <a:t>RtpNr\k;</a:t>
            </a:r>
          </a:p>
        </p:txBody>
      </p:sp>
      <p:sp>
        <p:nvSpPr>
          <p:cNvPr id="321689" name="Rectangle 153"/>
          <p:cNvSpPr>
            <a:spLocks noChangeArrowheads="1"/>
          </p:cNvSpPr>
          <p:nvPr/>
        </p:nvSpPr>
        <p:spPr bwMode="auto">
          <a:xfrm rot="19440000">
            <a:off x="5599117" y="4159387"/>
            <a:ext cx="1925637" cy="4156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2000" b="1">
                <a:solidFill>
                  <a:schemeClr val="hlink"/>
                </a:solidFill>
                <a:latin typeface="Kalaham" charset="0"/>
              </a:rPr>
              <a:t>mg;Ngh];jyh;</a:t>
            </a:r>
          </a:p>
        </p:txBody>
      </p:sp>
      <p:sp>
        <p:nvSpPr>
          <p:cNvPr id="321690" name="Rectangle 154"/>
          <p:cNvSpPr>
            <a:spLocks noChangeArrowheads="1"/>
          </p:cNvSpPr>
          <p:nvPr/>
        </p:nvSpPr>
        <p:spPr bwMode="auto">
          <a:xfrm rot="20063969">
            <a:off x="6038850" y="4814209"/>
            <a:ext cx="1574800" cy="3807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800" b="1">
                <a:solidFill>
                  <a:schemeClr val="hlink"/>
                </a:solidFill>
                <a:latin typeface="Kalaham" charset="0"/>
              </a:rPr>
              <a:t>fbjq;fs;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321691" name="Rectangle 155"/>
          <p:cNvSpPr>
            <a:spLocks noChangeArrowheads="1"/>
          </p:cNvSpPr>
          <p:nvPr/>
        </p:nvSpPr>
        <p:spPr bwMode="auto">
          <a:xfrm>
            <a:off x="5722943" y="5351467"/>
            <a:ext cx="3011487" cy="3807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800" b="1">
                <a:solidFill>
                  <a:schemeClr val="hlink"/>
                </a:solidFill>
                <a:latin typeface="Kalaham" charset="0"/>
              </a:rPr>
              <a:t>Ntspg;gLj;jpd tpNr\k;</a:t>
            </a:r>
          </a:p>
        </p:txBody>
      </p:sp>
      <p:sp>
        <p:nvSpPr>
          <p:cNvPr id="321693" name="Rectangle 157"/>
          <p:cNvSpPr>
            <a:spLocks noChangeArrowheads="1"/>
          </p:cNvSpPr>
          <p:nvPr/>
        </p:nvSpPr>
        <p:spPr bwMode="auto">
          <a:xfrm rot="1560000">
            <a:off x="2455867" y="4595947"/>
            <a:ext cx="2078038" cy="4156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ctr" defTabSz="1018699">
              <a:spcBef>
                <a:spcPct val="50000"/>
              </a:spcBef>
            </a:pPr>
            <a:r>
              <a:rPr lang="en-US" sz="2000" b="1">
                <a:solidFill>
                  <a:schemeClr val="hlink"/>
                </a:solidFill>
                <a:latin typeface="Kalaham" charset="0"/>
              </a:rPr>
              <a:t>tuyhW</a:t>
            </a:r>
          </a:p>
        </p:txBody>
      </p:sp>
      <p:sp>
        <p:nvSpPr>
          <p:cNvPr id="321694" name="Line 158"/>
          <p:cNvSpPr>
            <a:spLocks noChangeShapeType="1"/>
          </p:cNvSpPr>
          <p:nvPr/>
        </p:nvSpPr>
        <p:spPr bwMode="auto">
          <a:xfrm>
            <a:off x="238130" y="374651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95" name="Line 159"/>
          <p:cNvSpPr>
            <a:spLocks noChangeShapeType="1"/>
          </p:cNvSpPr>
          <p:nvPr/>
        </p:nvSpPr>
        <p:spPr bwMode="auto">
          <a:xfrm>
            <a:off x="238130" y="5667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96" name="Line 160"/>
          <p:cNvSpPr>
            <a:spLocks noChangeShapeType="1"/>
          </p:cNvSpPr>
          <p:nvPr/>
        </p:nvSpPr>
        <p:spPr bwMode="auto">
          <a:xfrm>
            <a:off x="238130" y="757238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97" name="Line 161"/>
          <p:cNvSpPr>
            <a:spLocks noChangeShapeType="1"/>
          </p:cNvSpPr>
          <p:nvPr/>
        </p:nvSpPr>
        <p:spPr bwMode="auto">
          <a:xfrm>
            <a:off x="6327775" y="393700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98" name="Line 162"/>
          <p:cNvSpPr>
            <a:spLocks noChangeShapeType="1"/>
          </p:cNvSpPr>
          <p:nvPr/>
        </p:nvSpPr>
        <p:spPr bwMode="auto">
          <a:xfrm>
            <a:off x="6327775" y="585788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99" name="Line 163"/>
          <p:cNvSpPr>
            <a:spLocks noChangeShapeType="1"/>
          </p:cNvSpPr>
          <p:nvPr/>
        </p:nvSpPr>
        <p:spPr bwMode="auto">
          <a:xfrm>
            <a:off x="6327775" y="777875"/>
            <a:ext cx="3046413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00" name="Line 164"/>
          <p:cNvSpPr>
            <a:spLocks noChangeShapeType="1"/>
          </p:cNvSpPr>
          <p:nvPr/>
        </p:nvSpPr>
        <p:spPr bwMode="auto">
          <a:xfrm>
            <a:off x="161925" y="7475538"/>
            <a:ext cx="295275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02" name="Line 166"/>
          <p:cNvSpPr>
            <a:spLocks noChangeShapeType="1"/>
          </p:cNvSpPr>
          <p:nvPr/>
        </p:nvSpPr>
        <p:spPr bwMode="auto">
          <a:xfrm>
            <a:off x="180975" y="7283451"/>
            <a:ext cx="2933700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03" name="Line 167"/>
          <p:cNvSpPr>
            <a:spLocks noChangeShapeType="1"/>
          </p:cNvSpPr>
          <p:nvPr/>
        </p:nvSpPr>
        <p:spPr bwMode="auto">
          <a:xfrm>
            <a:off x="6440492" y="7302500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05" name="Rectangle 169"/>
          <p:cNvSpPr>
            <a:spLocks noChangeArrowheads="1"/>
          </p:cNvSpPr>
          <p:nvPr/>
        </p:nvSpPr>
        <p:spPr bwMode="auto">
          <a:xfrm>
            <a:off x="7962902" y="3517901"/>
            <a:ext cx="2238375" cy="8691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2500" b="1">
                <a:latin typeface="Kalaham" charset="0"/>
              </a:rPr>
              <a:t>fpUig</a:t>
            </a:r>
            <a:r>
              <a:rPr lang="en-US" sz="2500" b="1">
                <a:latin typeface="Helvetica" charset="0"/>
              </a:rPr>
              <a:t>        </a:t>
            </a:r>
            <a:r>
              <a:rPr lang="en-US" sz="2500" b="1">
                <a:latin typeface="Kalaham" charset="0"/>
              </a:rPr>
              <a:t>ghpGuzk;</a:t>
            </a:r>
            <a:r>
              <a:rPr lang="en-US" sz="2500" b="1">
                <a:latin typeface="Helvetica" charset="0"/>
              </a:rPr>
              <a:t>   </a:t>
            </a:r>
          </a:p>
        </p:txBody>
      </p:sp>
      <p:sp>
        <p:nvSpPr>
          <p:cNvPr id="321706" name="Rectangle 170"/>
          <p:cNvSpPr>
            <a:spLocks noChangeArrowheads="1"/>
          </p:cNvSpPr>
          <p:nvPr/>
        </p:nvSpPr>
        <p:spPr bwMode="auto">
          <a:xfrm>
            <a:off x="8891588" y="3378203"/>
            <a:ext cx="330200" cy="6598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3600" b="1">
                <a:latin typeface="Helvetica" charset="0"/>
              </a:rPr>
              <a:t>/</a:t>
            </a:r>
          </a:p>
        </p:txBody>
      </p:sp>
      <p:sp>
        <p:nvSpPr>
          <p:cNvPr id="321707" name="Rectangle 171"/>
          <p:cNvSpPr>
            <a:spLocks noChangeArrowheads="1"/>
          </p:cNvSpPr>
          <p:nvPr/>
        </p:nvSpPr>
        <p:spPr bwMode="auto">
          <a:xfrm>
            <a:off x="479429" y="3505204"/>
            <a:ext cx="2051050" cy="12541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2500" b="1">
                <a:latin typeface="Kalaham" charset="0"/>
              </a:rPr>
              <a:t>  fl;lis</a:t>
            </a:r>
          </a:p>
          <a:p>
            <a:pPr algn="l" defTabSz="1018699"/>
            <a:r>
              <a:rPr lang="en-US" sz="2500" b="1">
                <a:latin typeface="Kalaham" charset="0"/>
              </a:rPr>
              <a:t>thf;Fj;jj;jk;</a:t>
            </a:r>
          </a:p>
        </p:txBody>
      </p:sp>
      <p:sp>
        <p:nvSpPr>
          <p:cNvPr id="321708" name="Rectangle 172"/>
          <p:cNvSpPr>
            <a:spLocks noChangeArrowheads="1"/>
          </p:cNvSpPr>
          <p:nvPr/>
        </p:nvSpPr>
        <p:spPr bwMode="auto">
          <a:xfrm>
            <a:off x="1987554" y="3355976"/>
            <a:ext cx="398483" cy="6598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en-US" sz="3600" b="1">
                <a:latin typeface="Helvetica" charset="0"/>
              </a:rPr>
              <a:t>/</a:t>
            </a:r>
          </a:p>
        </p:txBody>
      </p:sp>
      <p:grpSp>
        <p:nvGrpSpPr>
          <p:cNvPr id="321709" name="Group 173"/>
          <p:cNvGrpSpPr>
            <a:grpSpLocks/>
          </p:cNvGrpSpPr>
          <p:nvPr/>
        </p:nvGrpSpPr>
        <p:grpSpPr bwMode="auto">
          <a:xfrm>
            <a:off x="6202363" y="1352550"/>
            <a:ext cx="779462" cy="1011238"/>
            <a:chOff x="4392" y="752"/>
            <a:chExt cx="576" cy="792"/>
          </a:xfrm>
        </p:grpSpPr>
        <p:sp>
          <p:nvSpPr>
            <p:cNvPr id="321710" name="Rectangle 174"/>
            <p:cNvSpPr>
              <a:spLocks noChangeArrowheads="1"/>
            </p:cNvSpPr>
            <p:nvPr/>
          </p:nvSpPr>
          <p:spPr bwMode="auto">
            <a:xfrm>
              <a:off x="4608" y="752"/>
              <a:ext cx="152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711" name="Rectangle 175"/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1712" name="Rectangle 176"/>
          <p:cNvSpPr>
            <a:spLocks noChangeArrowheads="1"/>
          </p:cNvSpPr>
          <p:nvPr/>
        </p:nvSpPr>
        <p:spPr bwMode="auto">
          <a:xfrm>
            <a:off x="5402263" y="1785939"/>
            <a:ext cx="398462" cy="22066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13" name="Rectangle 177"/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14" name="Rectangle 178"/>
          <p:cNvSpPr>
            <a:spLocks noChangeArrowheads="1"/>
          </p:cNvSpPr>
          <p:nvPr/>
        </p:nvSpPr>
        <p:spPr bwMode="auto">
          <a:xfrm>
            <a:off x="8321680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16" name="Line 180"/>
          <p:cNvSpPr>
            <a:spLocks noChangeShapeType="1"/>
          </p:cNvSpPr>
          <p:nvPr/>
        </p:nvSpPr>
        <p:spPr bwMode="auto">
          <a:xfrm>
            <a:off x="6450018" y="7526337"/>
            <a:ext cx="3044825" cy="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17" name="Text Box 181"/>
          <p:cNvSpPr txBox="1">
            <a:spLocks noChangeArrowheads="1"/>
          </p:cNvSpPr>
          <p:nvPr/>
        </p:nvSpPr>
        <p:spPr bwMode="auto">
          <a:xfrm>
            <a:off x="9691477" y="4756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  <a:latin typeface="Helvetica" charset="0"/>
              </a:rPr>
              <a:t> </a:t>
            </a:r>
          </a:p>
        </p:txBody>
      </p:sp>
      <p:sp>
        <p:nvSpPr>
          <p:cNvPr id="321719" name="Rectangle 183"/>
          <p:cNvSpPr>
            <a:spLocks noChangeArrowheads="1"/>
          </p:cNvSpPr>
          <p:nvPr/>
        </p:nvSpPr>
        <p:spPr bwMode="auto">
          <a:xfrm>
            <a:off x="976313" y="960438"/>
            <a:ext cx="1192212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20" name="Rectangle 184"/>
          <p:cNvSpPr>
            <a:spLocks noChangeArrowheads="1"/>
          </p:cNvSpPr>
          <p:nvPr/>
        </p:nvSpPr>
        <p:spPr bwMode="auto">
          <a:xfrm>
            <a:off x="7353302" y="958850"/>
            <a:ext cx="1192213" cy="2159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673" name="Rectangle 137"/>
          <p:cNvSpPr>
            <a:spLocks noChangeArrowheads="1"/>
          </p:cNvSpPr>
          <p:nvPr/>
        </p:nvSpPr>
        <p:spPr bwMode="auto">
          <a:xfrm>
            <a:off x="790575" y="982664"/>
            <a:ext cx="2645969" cy="4847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en-US" sz="2500">
                <a:latin typeface="Helvetica" charset="0"/>
              </a:rPr>
              <a:t> </a:t>
            </a:r>
            <a:r>
              <a:rPr lang="ja-JP" altLang="en-US" sz="2500">
                <a:latin typeface="Arial"/>
              </a:rPr>
              <a:t>“</a:t>
            </a:r>
            <a:r>
              <a:rPr lang="en-US" sz="2500">
                <a:latin typeface="Kalaham" charset="0"/>
              </a:rPr>
              <a:t>gioa</a:t>
            </a:r>
            <a:r>
              <a:rPr lang="ja-JP" altLang="en-US" sz="2500">
                <a:latin typeface="Arial"/>
              </a:rPr>
              <a:t>”</a:t>
            </a:r>
            <a:r>
              <a:rPr lang="en-US" sz="2500">
                <a:latin typeface="Kalaham" charset="0"/>
              </a:rPr>
              <a:t> Vw;ghL</a:t>
            </a:r>
          </a:p>
        </p:txBody>
      </p:sp>
      <p:sp>
        <p:nvSpPr>
          <p:cNvPr id="321672" name="Rectangle 136"/>
          <p:cNvSpPr>
            <a:spLocks noChangeArrowheads="1"/>
          </p:cNvSpPr>
          <p:nvPr/>
        </p:nvSpPr>
        <p:spPr bwMode="auto">
          <a:xfrm>
            <a:off x="7134226" y="965203"/>
            <a:ext cx="2296623" cy="4847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ja-JP" altLang="en-US" sz="2500">
                <a:latin typeface="Arial"/>
              </a:rPr>
              <a:t>“</a:t>
            </a:r>
            <a:r>
              <a:rPr lang="en-US" sz="2500">
                <a:latin typeface="Kalaham" charset="0"/>
              </a:rPr>
              <a:t>Gjpa</a:t>
            </a:r>
            <a:r>
              <a:rPr lang="ja-JP" altLang="en-US" sz="2500">
                <a:latin typeface="Arial"/>
              </a:rPr>
              <a:t>”</a:t>
            </a:r>
            <a:r>
              <a:rPr lang="en-US" sz="2500">
                <a:latin typeface="Kalaham" charset="0"/>
              </a:rPr>
              <a:t> Vw;ghL</a:t>
            </a:r>
          </a:p>
        </p:txBody>
      </p:sp>
      <p:sp>
        <p:nvSpPr>
          <p:cNvPr id="321723" name="Rectangle 187"/>
          <p:cNvSpPr>
            <a:spLocks noChangeArrowheads="1"/>
          </p:cNvSpPr>
          <p:nvPr/>
        </p:nvSpPr>
        <p:spPr bwMode="auto">
          <a:xfrm>
            <a:off x="823917" y="1922466"/>
            <a:ext cx="1647209" cy="4847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l" defTabSz="1018699"/>
            <a:r>
              <a:rPr lang="en-US" sz="2500" b="1">
                <a:latin typeface="Helvetica" charset="0"/>
              </a:rPr>
              <a:t>39 </a:t>
            </a:r>
            <a:r>
              <a:rPr lang="en-US" sz="2500" b="1">
                <a:latin typeface="Kalaham" charset="0"/>
              </a:rPr>
              <a:t>Gj;jfk;</a:t>
            </a:r>
            <a:endParaRPr lang="en-US" sz="3200" b="1">
              <a:latin typeface="Kalaham" charset="0"/>
            </a:endParaRPr>
          </a:p>
        </p:txBody>
      </p:sp>
      <p:sp>
        <p:nvSpPr>
          <p:cNvPr id="321563" name="Rectangle 27"/>
          <p:cNvSpPr>
            <a:spLocks noChangeArrowheads="1"/>
          </p:cNvSpPr>
          <p:nvPr/>
        </p:nvSpPr>
        <p:spPr bwMode="auto">
          <a:xfrm>
            <a:off x="41279" y="2024067"/>
            <a:ext cx="900114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c(gV</a:t>
            </a:r>
            <a:r>
              <a:rPr lang="en-US" sz="1600" b="1">
                <a:latin typeface="Helvetica" charset="0"/>
              </a:rPr>
              <a:t>)</a:t>
            </a:r>
          </a:p>
        </p:txBody>
      </p:sp>
      <p:sp>
        <p:nvSpPr>
          <p:cNvPr id="321549" name="Line 13"/>
          <p:cNvSpPr>
            <a:spLocks noChangeShapeType="1"/>
          </p:cNvSpPr>
          <p:nvPr/>
        </p:nvSpPr>
        <p:spPr bwMode="auto">
          <a:xfrm>
            <a:off x="603255" y="2298700"/>
            <a:ext cx="26638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1727" name="Text Box 191"/>
          <p:cNvSpPr txBox="1">
            <a:spLocks noChangeArrowheads="1"/>
          </p:cNvSpPr>
          <p:nvPr/>
        </p:nvSpPr>
        <p:spPr bwMode="auto">
          <a:xfrm>
            <a:off x="391563" y="7290539"/>
            <a:ext cx="1005995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>
                <a:latin typeface="Arial" charset="0"/>
              </a:rPr>
              <a:t>©2006 TBBMI</a:t>
            </a:r>
          </a:p>
        </p:txBody>
      </p:sp>
      <p:sp>
        <p:nvSpPr>
          <p:cNvPr id="321729" name="Text Box 193"/>
          <p:cNvSpPr txBox="1">
            <a:spLocks noChangeArrowheads="1"/>
          </p:cNvSpPr>
          <p:nvPr/>
        </p:nvSpPr>
        <p:spPr bwMode="auto">
          <a:xfrm>
            <a:off x="9016304" y="734134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03</a:t>
            </a:r>
          </a:p>
        </p:txBody>
      </p:sp>
      <p:sp>
        <p:nvSpPr>
          <p:cNvPr id="321731" name="Rectangle 195"/>
          <p:cNvSpPr>
            <a:spLocks noChangeArrowheads="1"/>
          </p:cNvSpPr>
          <p:nvPr/>
        </p:nvSpPr>
        <p:spPr bwMode="auto">
          <a:xfrm>
            <a:off x="8531568" y="730482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/>
            <a:r>
              <a:rPr lang="en-US" sz="1000" b="1"/>
              <a:t>9.6.07.</a:t>
            </a:r>
          </a:p>
        </p:txBody>
      </p:sp>
      <p:sp>
        <p:nvSpPr>
          <p:cNvPr id="321746" name="Rectangle 210"/>
          <p:cNvSpPr>
            <a:spLocks noChangeArrowheads="1"/>
          </p:cNvSpPr>
          <p:nvPr/>
        </p:nvSpPr>
        <p:spPr bwMode="auto">
          <a:xfrm>
            <a:off x="5130804" y="6280150"/>
            <a:ext cx="2792413" cy="4854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2500" u="sng">
                <a:latin typeface="Kalaham" charset="0"/>
              </a:rPr>
              <a:t>Njyp];Nfg</a:t>
            </a:r>
            <a:r>
              <a:rPr lang="en-US" sz="2500">
                <a:latin typeface="Kalaham" charset="0"/>
              </a:rPr>
              <a:t>;</a:t>
            </a:r>
          </a:p>
        </p:txBody>
      </p:sp>
      <p:sp>
        <p:nvSpPr>
          <p:cNvPr id="321747" name="Rectangle 211"/>
          <p:cNvSpPr>
            <a:spLocks noChangeArrowheads="1"/>
          </p:cNvSpPr>
          <p:nvPr/>
        </p:nvSpPr>
        <p:spPr bwMode="auto">
          <a:xfrm>
            <a:off x="2047879" y="6503992"/>
            <a:ext cx="898525" cy="342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(gV)</a:t>
            </a:r>
          </a:p>
        </p:txBody>
      </p:sp>
      <p:sp>
        <p:nvSpPr>
          <p:cNvPr id="321748" name="Rectangle 212"/>
          <p:cNvSpPr>
            <a:spLocks noChangeArrowheads="1"/>
          </p:cNvSpPr>
          <p:nvPr/>
        </p:nvSpPr>
        <p:spPr bwMode="auto">
          <a:xfrm>
            <a:off x="8366130" y="6178550"/>
            <a:ext cx="1844675" cy="4854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/>
            <a:r>
              <a:rPr lang="en-US" sz="2500" b="1">
                <a:latin typeface="Kalaham" charset="0"/>
              </a:rPr>
              <a:t>Njyp];Nfg;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18" name="Text Box 118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sp>
        <p:nvSpPr>
          <p:cNvPr id="870402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03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04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05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06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07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08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09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10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11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12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13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14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0415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0416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70417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18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19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0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1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2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3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4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5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6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7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8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0429" name="Rectangle 29"/>
          <p:cNvSpPr>
            <a:spLocks noChangeArrowheads="1"/>
          </p:cNvSpPr>
          <p:nvPr/>
        </p:nvSpPr>
        <p:spPr bwMode="auto">
          <a:xfrm>
            <a:off x="1903413" y="3465517"/>
            <a:ext cx="20202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70430" name="Rectangle 30"/>
          <p:cNvSpPr>
            <a:spLocks noChangeArrowheads="1"/>
          </p:cNvSpPr>
          <p:nvPr/>
        </p:nvSpPr>
        <p:spPr bwMode="auto">
          <a:xfrm>
            <a:off x="1912942" y="4316413"/>
            <a:ext cx="29495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70431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870432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Kalaham" charset="0"/>
              </a:rPr>
              <a:t>(jh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70433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70434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0456" name="Freeform 56"/>
          <p:cNvSpPr>
            <a:spLocks/>
          </p:cNvSpPr>
          <p:nvPr/>
        </p:nvSpPr>
        <p:spPr bwMode="auto">
          <a:xfrm>
            <a:off x="4022207" y="2901954"/>
            <a:ext cx="281509" cy="569171"/>
          </a:xfrm>
          <a:custGeom>
            <a:avLst/>
            <a:gdLst>
              <a:gd name="T0" fmla="*/ 72 w 85"/>
              <a:gd name="T1" fmla="*/ 153 h 318"/>
              <a:gd name="T2" fmla="*/ 64 w 85"/>
              <a:gd name="T3" fmla="*/ 69 h 318"/>
              <a:gd name="T4" fmla="*/ 47 w 85"/>
              <a:gd name="T5" fmla="*/ 43 h 318"/>
              <a:gd name="T6" fmla="*/ 55 w 85"/>
              <a:gd name="T7" fmla="*/ 69 h 318"/>
              <a:gd name="T8" fmla="*/ 64 w 85"/>
              <a:gd name="T9" fmla="*/ 27 h 318"/>
              <a:gd name="T10" fmla="*/ 38 w 85"/>
              <a:gd name="T11" fmla="*/ 10 h 318"/>
              <a:gd name="T12" fmla="*/ 38 w 85"/>
              <a:gd name="T13" fmla="*/ 43 h 318"/>
              <a:gd name="T14" fmla="*/ 47 w 85"/>
              <a:gd name="T15" fmla="*/ 187 h 318"/>
              <a:gd name="T16" fmla="*/ 30 w 85"/>
              <a:gd name="T17" fmla="*/ 161 h 318"/>
              <a:gd name="T18" fmla="*/ 38 w 85"/>
              <a:gd name="T19" fmla="*/ 128 h 318"/>
              <a:gd name="T20" fmla="*/ 47 w 85"/>
              <a:gd name="T21" fmla="*/ 161 h 318"/>
              <a:gd name="T22" fmla="*/ 38 w 85"/>
              <a:gd name="T23" fmla="*/ 102 h 318"/>
              <a:gd name="T24" fmla="*/ 47 w 85"/>
              <a:gd name="T25" fmla="*/ 153 h 318"/>
              <a:gd name="T26" fmla="*/ 38 w 85"/>
              <a:gd name="T27" fmla="*/ 119 h 318"/>
              <a:gd name="T28" fmla="*/ 47 w 85"/>
              <a:gd name="T29" fmla="*/ 144 h 318"/>
              <a:gd name="T30" fmla="*/ 55 w 85"/>
              <a:gd name="T31" fmla="*/ 170 h 318"/>
              <a:gd name="T32" fmla="*/ 72 w 85"/>
              <a:gd name="T33" fmla="*/ 203 h 318"/>
              <a:gd name="T34" fmla="*/ 80 w 85"/>
              <a:gd name="T35" fmla="*/ 229 h 318"/>
              <a:gd name="T36" fmla="*/ 72 w 85"/>
              <a:gd name="T37" fmla="*/ 279 h 318"/>
              <a:gd name="T38" fmla="*/ 64 w 85"/>
              <a:gd name="T39" fmla="*/ 271 h 318"/>
              <a:gd name="T40" fmla="*/ 55 w 85"/>
              <a:gd name="T41" fmla="*/ 313 h 318"/>
              <a:gd name="T42" fmla="*/ 38 w 85"/>
              <a:gd name="T43" fmla="*/ 288 h 318"/>
              <a:gd name="T44" fmla="*/ 30 w 85"/>
              <a:gd name="T45" fmla="*/ 203 h 318"/>
              <a:gd name="T46" fmla="*/ 22 w 85"/>
              <a:gd name="T47" fmla="*/ 246 h 318"/>
              <a:gd name="T48" fmla="*/ 5 w 85"/>
              <a:gd name="T49" fmla="*/ 212 h 318"/>
              <a:gd name="T50" fmla="*/ 38 w 85"/>
              <a:gd name="T51" fmla="*/ 144 h 318"/>
              <a:gd name="T52" fmla="*/ 64 w 85"/>
              <a:gd name="T53" fmla="*/ 170 h 318"/>
              <a:gd name="T54" fmla="*/ 72 w 85"/>
              <a:gd name="T55" fmla="*/ 220 h 318"/>
              <a:gd name="T56" fmla="*/ 64 w 85"/>
              <a:gd name="T57" fmla="*/ 187 h 318"/>
              <a:gd name="T58" fmla="*/ 64 w 85"/>
              <a:gd name="T59" fmla="*/ 10 h 318"/>
              <a:gd name="T60" fmla="*/ 47 w 85"/>
              <a:gd name="T61" fmla="*/ 35 h 318"/>
              <a:gd name="T62" fmla="*/ 22 w 85"/>
              <a:gd name="T63" fmla="*/ 43 h 318"/>
              <a:gd name="T64" fmla="*/ 38 w 85"/>
              <a:gd name="T65" fmla="*/ 94 h 318"/>
              <a:gd name="T66" fmla="*/ 55 w 85"/>
              <a:gd name="T67" fmla="*/ 136 h 318"/>
              <a:gd name="T68" fmla="*/ 72 w 85"/>
              <a:gd name="T69" fmla="*/ 15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0457" name="Freeform 57"/>
          <p:cNvSpPr>
            <a:spLocks/>
          </p:cNvSpPr>
          <p:nvPr/>
        </p:nvSpPr>
        <p:spPr bwMode="auto">
          <a:xfrm>
            <a:off x="4028555" y="2900367"/>
            <a:ext cx="281509" cy="569171"/>
          </a:xfrm>
          <a:custGeom>
            <a:avLst/>
            <a:gdLst>
              <a:gd name="T0" fmla="*/ 1 w 105"/>
              <a:gd name="T1" fmla="*/ 0 h 354"/>
              <a:gd name="T2" fmla="*/ 92 w 105"/>
              <a:gd name="T3" fmla="*/ 5 h 354"/>
              <a:gd name="T4" fmla="*/ 73 w 105"/>
              <a:gd name="T5" fmla="*/ 29 h 354"/>
              <a:gd name="T6" fmla="*/ 84 w 105"/>
              <a:gd name="T7" fmla="*/ 61 h 354"/>
              <a:gd name="T8" fmla="*/ 84 w 105"/>
              <a:gd name="T9" fmla="*/ 146 h 354"/>
              <a:gd name="T10" fmla="*/ 97 w 105"/>
              <a:gd name="T11" fmla="*/ 168 h 354"/>
              <a:gd name="T12" fmla="*/ 97 w 105"/>
              <a:gd name="T13" fmla="*/ 240 h 354"/>
              <a:gd name="T14" fmla="*/ 84 w 105"/>
              <a:gd name="T15" fmla="*/ 336 h 354"/>
              <a:gd name="T16" fmla="*/ 68 w 105"/>
              <a:gd name="T17" fmla="*/ 354 h 354"/>
              <a:gd name="T18" fmla="*/ 14 w 105"/>
              <a:gd name="T19" fmla="*/ 320 h 354"/>
              <a:gd name="T20" fmla="*/ 12 w 105"/>
              <a:gd name="T21" fmla="*/ 282 h 354"/>
              <a:gd name="T22" fmla="*/ 14 w 105"/>
              <a:gd name="T23" fmla="*/ 245 h 354"/>
              <a:gd name="T24" fmla="*/ 9 w 105"/>
              <a:gd name="T25" fmla="*/ 98 h 354"/>
              <a:gd name="T26" fmla="*/ 20 w 105"/>
              <a:gd name="T27" fmla="*/ 45 h 354"/>
              <a:gd name="T28" fmla="*/ 6 w 105"/>
              <a:gd name="T29" fmla="*/ 13 h 354"/>
              <a:gd name="T30" fmla="*/ 1 w 105"/>
              <a:gd name="T3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0458" name="Freeform 58"/>
          <p:cNvSpPr>
            <a:spLocks/>
          </p:cNvSpPr>
          <p:nvPr/>
        </p:nvSpPr>
        <p:spPr bwMode="auto">
          <a:xfrm>
            <a:off x="4277792" y="4079879"/>
            <a:ext cx="281509" cy="569171"/>
          </a:xfrm>
          <a:custGeom>
            <a:avLst/>
            <a:gdLst>
              <a:gd name="T0" fmla="*/ 141 w 149"/>
              <a:gd name="T1" fmla="*/ 20 h 376"/>
              <a:gd name="T2" fmla="*/ 133 w 149"/>
              <a:gd name="T3" fmla="*/ 103 h 376"/>
              <a:gd name="T4" fmla="*/ 125 w 149"/>
              <a:gd name="T5" fmla="*/ 130 h 376"/>
              <a:gd name="T6" fmla="*/ 122 w 149"/>
              <a:gd name="T7" fmla="*/ 140 h 376"/>
              <a:gd name="T8" fmla="*/ 104 w 149"/>
              <a:gd name="T9" fmla="*/ 244 h 376"/>
              <a:gd name="T10" fmla="*/ 82 w 149"/>
              <a:gd name="T11" fmla="*/ 314 h 376"/>
              <a:gd name="T12" fmla="*/ 66 w 149"/>
              <a:gd name="T13" fmla="*/ 362 h 376"/>
              <a:gd name="T14" fmla="*/ 56 w 149"/>
              <a:gd name="T15" fmla="*/ 364 h 376"/>
              <a:gd name="T16" fmla="*/ 18 w 149"/>
              <a:gd name="T17" fmla="*/ 370 h 376"/>
              <a:gd name="T18" fmla="*/ 2 w 149"/>
              <a:gd name="T19" fmla="*/ 351 h 376"/>
              <a:gd name="T20" fmla="*/ 5 w 149"/>
              <a:gd name="T21" fmla="*/ 316 h 376"/>
              <a:gd name="T22" fmla="*/ 8 w 149"/>
              <a:gd name="T23" fmla="*/ 220 h 376"/>
              <a:gd name="T24" fmla="*/ 21 w 149"/>
              <a:gd name="T25" fmla="*/ 199 h 376"/>
              <a:gd name="T26" fmla="*/ 34 w 149"/>
              <a:gd name="T27" fmla="*/ 106 h 376"/>
              <a:gd name="T28" fmla="*/ 42 w 149"/>
              <a:gd name="T29" fmla="*/ 74 h 376"/>
              <a:gd name="T30" fmla="*/ 80 w 149"/>
              <a:gd name="T31" fmla="*/ 18 h 376"/>
              <a:gd name="T32" fmla="*/ 122 w 149"/>
              <a:gd name="T33" fmla="*/ 18 h 376"/>
              <a:gd name="T34" fmla="*/ 141 w 149"/>
              <a:gd name="T35" fmla="*/ 20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9" h="376">
                <a:moveTo>
                  <a:pt x="141" y="20"/>
                </a:moveTo>
                <a:cubicBezTo>
                  <a:pt x="135" y="47"/>
                  <a:pt x="136" y="74"/>
                  <a:pt x="133" y="103"/>
                </a:cubicBezTo>
                <a:cubicBezTo>
                  <a:pt x="131" y="112"/>
                  <a:pt x="127" y="120"/>
                  <a:pt x="125" y="130"/>
                </a:cubicBezTo>
                <a:cubicBezTo>
                  <a:pt x="124" y="133"/>
                  <a:pt x="122" y="140"/>
                  <a:pt x="122" y="140"/>
                </a:cubicBezTo>
                <a:cubicBezTo>
                  <a:pt x="126" y="171"/>
                  <a:pt x="121" y="215"/>
                  <a:pt x="104" y="244"/>
                </a:cubicBezTo>
                <a:cubicBezTo>
                  <a:pt x="98" y="263"/>
                  <a:pt x="102" y="306"/>
                  <a:pt x="82" y="314"/>
                </a:cubicBezTo>
                <a:cubicBezTo>
                  <a:pt x="78" y="326"/>
                  <a:pt x="66" y="361"/>
                  <a:pt x="66" y="362"/>
                </a:cubicBezTo>
                <a:cubicBezTo>
                  <a:pt x="62" y="362"/>
                  <a:pt x="59" y="363"/>
                  <a:pt x="56" y="364"/>
                </a:cubicBezTo>
                <a:cubicBezTo>
                  <a:pt x="43" y="376"/>
                  <a:pt x="36" y="371"/>
                  <a:pt x="18" y="370"/>
                </a:cubicBezTo>
                <a:cubicBezTo>
                  <a:pt x="12" y="363"/>
                  <a:pt x="8" y="356"/>
                  <a:pt x="2" y="351"/>
                </a:cubicBezTo>
                <a:cubicBezTo>
                  <a:pt x="0" y="336"/>
                  <a:pt x="0" y="329"/>
                  <a:pt x="5" y="316"/>
                </a:cubicBezTo>
                <a:cubicBezTo>
                  <a:pt x="7" y="287"/>
                  <a:pt x="1" y="247"/>
                  <a:pt x="8" y="220"/>
                </a:cubicBezTo>
                <a:cubicBezTo>
                  <a:pt x="9" y="211"/>
                  <a:pt x="21" y="199"/>
                  <a:pt x="21" y="199"/>
                </a:cubicBezTo>
                <a:cubicBezTo>
                  <a:pt x="22" y="168"/>
                  <a:pt x="17" y="133"/>
                  <a:pt x="34" y="106"/>
                </a:cubicBezTo>
                <a:cubicBezTo>
                  <a:pt x="36" y="95"/>
                  <a:pt x="42" y="74"/>
                  <a:pt x="42" y="74"/>
                </a:cubicBezTo>
                <a:cubicBezTo>
                  <a:pt x="45" y="3"/>
                  <a:pt x="33" y="0"/>
                  <a:pt x="80" y="18"/>
                </a:cubicBezTo>
                <a:cubicBezTo>
                  <a:pt x="108" y="14"/>
                  <a:pt x="99" y="13"/>
                  <a:pt x="122" y="18"/>
                </a:cubicBezTo>
                <a:cubicBezTo>
                  <a:pt x="144" y="22"/>
                  <a:pt x="149" y="28"/>
                  <a:pt x="141" y="2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0459" name="Freeform 59"/>
          <p:cNvSpPr>
            <a:spLocks/>
          </p:cNvSpPr>
          <p:nvPr/>
        </p:nvSpPr>
        <p:spPr bwMode="auto">
          <a:xfrm>
            <a:off x="4042843" y="2511429"/>
            <a:ext cx="281509" cy="569171"/>
          </a:xfrm>
          <a:custGeom>
            <a:avLst/>
            <a:gdLst>
              <a:gd name="T0" fmla="*/ 26 w 96"/>
              <a:gd name="T1" fmla="*/ 486 h 504"/>
              <a:gd name="T2" fmla="*/ 61 w 96"/>
              <a:gd name="T3" fmla="*/ 494 h 504"/>
              <a:gd name="T4" fmla="*/ 72 w 96"/>
              <a:gd name="T5" fmla="*/ 451 h 504"/>
              <a:gd name="T6" fmla="*/ 72 w 96"/>
              <a:gd name="T7" fmla="*/ 323 h 504"/>
              <a:gd name="T8" fmla="*/ 88 w 96"/>
              <a:gd name="T9" fmla="*/ 214 h 504"/>
              <a:gd name="T10" fmla="*/ 96 w 96"/>
              <a:gd name="T11" fmla="*/ 174 h 504"/>
              <a:gd name="T12" fmla="*/ 88 w 96"/>
              <a:gd name="T13" fmla="*/ 51 h 504"/>
              <a:gd name="T14" fmla="*/ 77 w 96"/>
              <a:gd name="T15" fmla="*/ 6 h 504"/>
              <a:gd name="T16" fmla="*/ 29 w 96"/>
              <a:gd name="T17" fmla="*/ 25 h 504"/>
              <a:gd name="T18" fmla="*/ 26 w 96"/>
              <a:gd name="T19" fmla="*/ 121 h 504"/>
              <a:gd name="T20" fmla="*/ 32 w 96"/>
              <a:gd name="T21" fmla="*/ 363 h 504"/>
              <a:gd name="T22" fmla="*/ 40 w 96"/>
              <a:gd name="T23" fmla="*/ 406 h 504"/>
              <a:gd name="T24" fmla="*/ 24 w 96"/>
              <a:gd name="T25" fmla="*/ 473 h 504"/>
              <a:gd name="T26" fmla="*/ 26 w 96"/>
              <a:gd name="T27" fmla="*/ 486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504">
                <a:moveTo>
                  <a:pt x="26" y="486"/>
                </a:moveTo>
                <a:cubicBezTo>
                  <a:pt x="50" y="492"/>
                  <a:pt x="38" y="489"/>
                  <a:pt x="61" y="494"/>
                </a:cubicBezTo>
                <a:cubicBezTo>
                  <a:pt x="69" y="480"/>
                  <a:pt x="66" y="465"/>
                  <a:pt x="72" y="451"/>
                </a:cubicBezTo>
                <a:cubicBezTo>
                  <a:pt x="77" y="408"/>
                  <a:pt x="82" y="366"/>
                  <a:pt x="72" y="323"/>
                </a:cubicBezTo>
                <a:cubicBezTo>
                  <a:pt x="73" y="288"/>
                  <a:pt x="75" y="247"/>
                  <a:pt x="88" y="214"/>
                </a:cubicBezTo>
                <a:cubicBezTo>
                  <a:pt x="93" y="179"/>
                  <a:pt x="89" y="192"/>
                  <a:pt x="96" y="174"/>
                </a:cubicBezTo>
                <a:cubicBezTo>
                  <a:pt x="94" y="116"/>
                  <a:pt x="92" y="96"/>
                  <a:pt x="88" y="51"/>
                </a:cubicBezTo>
                <a:cubicBezTo>
                  <a:pt x="90" y="21"/>
                  <a:pt x="89" y="26"/>
                  <a:pt x="77" y="6"/>
                </a:cubicBezTo>
                <a:cubicBezTo>
                  <a:pt x="43" y="8"/>
                  <a:pt x="39" y="0"/>
                  <a:pt x="29" y="25"/>
                </a:cubicBezTo>
                <a:cubicBezTo>
                  <a:pt x="31" y="56"/>
                  <a:pt x="37" y="90"/>
                  <a:pt x="26" y="121"/>
                </a:cubicBezTo>
                <a:cubicBezTo>
                  <a:pt x="49" y="199"/>
                  <a:pt x="0" y="279"/>
                  <a:pt x="32" y="363"/>
                </a:cubicBezTo>
                <a:cubicBezTo>
                  <a:pt x="33" y="379"/>
                  <a:pt x="34" y="390"/>
                  <a:pt x="40" y="406"/>
                </a:cubicBezTo>
                <a:cubicBezTo>
                  <a:pt x="34" y="428"/>
                  <a:pt x="29" y="450"/>
                  <a:pt x="24" y="473"/>
                </a:cubicBezTo>
                <a:cubicBezTo>
                  <a:pt x="25" y="479"/>
                  <a:pt x="44" y="504"/>
                  <a:pt x="26" y="486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0460" name="Freeform 60"/>
          <p:cNvSpPr>
            <a:spLocks/>
          </p:cNvSpPr>
          <p:nvPr/>
        </p:nvSpPr>
        <p:spPr bwMode="auto">
          <a:xfrm>
            <a:off x="4390505" y="2508254"/>
            <a:ext cx="281509" cy="569171"/>
          </a:xfrm>
          <a:custGeom>
            <a:avLst/>
            <a:gdLst>
              <a:gd name="T0" fmla="*/ 5 w 150"/>
              <a:gd name="T1" fmla="*/ 381 h 410"/>
              <a:gd name="T2" fmla="*/ 40 w 150"/>
              <a:gd name="T3" fmla="*/ 410 h 410"/>
              <a:gd name="T4" fmla="*/ 80 w 150"/>
              <a:gd name="T5" fmla="*/ 402 h 410"/>
              <a:gd name="T6" fmla="*/ 93 w 150"/>
              <a:gd name="T7" fmla="*/ 362 h 410"/>
              <a:gd name="T8" fmla="*/ 114 w 150"/>
              <a:gd name="T9" fmla="*/ 280 h 410"/>
              <a:gd name="T10" fmla="*/ 128 w 150"/>
              <a:gd name="T11" fmla="*/ 216 h 410"/>
              <a:gd name="T12" fmla="*/ 136 w 150"/>
              <a:gd name="T13" fmla="*/ 192 h 410"/>
              <a:gd name="T14" fmla="*/ 138 w 150"/>
              <a:gd name="T15" fmla="*/ 117 h 410"/>
              <a:gd name="T16" fmla="*/ 144 w 150"/>
              <a:gd name="T17" fmla="*/ 101 h 410"/>
              <a:gd name="T18" fmla="*/ 146 w 150"/>
              <a:gd name="T19" fmla="*/ 48 h 410"/>
              <a:gd name="T20" fmla="*/ 130 w 150"/>
              <a:gd name="T21" fmla="*/ 0 h 410"/>
              <a:gd name="T22" fmla="*/ 93 w 150"/>
              <a:gd name="T23" fmla="*/ 13 h 410"/>
              <a:gd name="T24" fmla="*/ 77 w 150"/>
              <a:gd name="T25" fmla="*/ 53 h 410"/>
              <a:gd name="T26" fmla="*/ 66 w 150"/>
              <a:gd name="T27" fmla="*/ 138 h 410"/>
              <a:gd name="T28" fmla="*/ 58 w 150"/>
              <a:gd name="T29" fmla="*/ 162 h 410"/>
              <a:gd name="T30" fmla="*/ 42 w 150"/>
              <a:gd name="T31" fmla="*/ 216 h 410"/>
              <a:gd name="T32" fmla="*/ 40 w 150"/>
              <a:gd name="T33" fmla="*/ 226 h 410"/>
              <a:gd name="T34" fmla="*/ 34 w 150"/>
              <a:gd name="T35" fmla="*/ 232 h 410"/>
              <a:gd name="T36" fmla="*/ 32 w 150"/>
              <a:gd name="T37" fmla="*/ 250 h 410"/>
              <a:gd name="T38" fmla="*/ 29 w 150"/>
              <a:gd name="T39" fmla="*/ 258 h 410"/>
              <a:gd name="T40" fmla="*/ 16 w 150"/>
              <a:gd name="T41" fmla="*/ 349 h 410"/>
              <a:gd name="T42" fmla="*/ 10 w 150"/>
              <a:gd name="T43" fmla="*/ 381 h 410"/>
              <a:gd name="T44" fmla="*/ 2 w 150"/>
              <a:gd name="T45" fmla="*/ 386 h 410"/>
              <a:gd name="T46" fmla="*/ 5 w 150"/>
              <a:gd name="T47" fmla="*/ 38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0461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70462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70463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70464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0465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0466" name="Rectangle 66"/>
          <p:cNvSpPr>
            <a:spLocks noChangeArrowheads="1"/>
          </p:cNvSpPr>
          <p:nvPr/>
        </p:nvSpPr>
        <p:spPr bwMode="auto">
          <a:xfrm>
            <a:off x="5011738" y="36671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0468" name="Rectangle 68"/>
          <p:cNvSpPr>
            <a:spLocks noChangeArrowheads="1"/>
          </p:cNvSpPr>
          <p:nvPr/>
        </p:nvSpPr>
        <p:spPr bwMode="auto">
          <a:xfrm>
            <a:off x="2205043" y="3279780"/>
            <a:ext cx="1664453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rhKNty;</a:t>
            </a:r>
            <a:endParaRPr lang="en-US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70469" name="Rectangle 69"/>
          <p:cNvSpPr>
            <a:spLocks noChangeArrowheads="1"/>
          </p:cNvSpPr>
          <p:nvPr/>
        </p:nvSpPr>
        <p:spPr bwMode="auto">
          <a:xfrm>
            <a:off x="2130428" y="3816354"/>
            <a:ext cx="1000797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rhK</a:t>
            </a:r>
            <a:endParaRPr lang="en-US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70470" name="Rectangle 70"/>
          <p:cNvSpPr>
            <a:spLocks noChangeArrowheads="1"/>
          </p:cNvSpPr>
          <p:nvPr/>
        </p:nvSpPr>
        <p:spPr bwMode="auto">
          <a:xfrm>
            <a:off x="2136953" y="4576763"/>
            <a:ext cx="1552401" cy="52317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,uhIh</a:t>
            </a:r>
          </a:p>
        </p:txBody>
      </p:sp>
      <p:sp>
        <p:nvSpPr>
          <p:cNvPr id="870471" name="Rectangle 71"/>
          <p:cNvSpPr>
            <a:spLocks noChangeArrowheads="1"/>
          </p:cNvSpPr>
          <p:nvPr/>
        </p:nvSpPr>
        <p:spPr bwMode="auto">
          <a:xfrm>
            <a:off x="2023988" y="4106864"/>
            <a:ext cx="1452639" cy="52317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,uhIh</a:t>
            </a:r>
          </a:p>
        </p:txBody>
      </p:sp>
      <p:sp>
        <p:nvSpPr>
          <p:cNvPr id="870509" name="Text Box 109"/>
          <p:cNvSpPr txBox="1">
            <a:spLocks noChangeArrowheads="1"/>
          </p:cNvSpPr>
          <p:nvPr/>
        </p:nvSpPr>
        <p:spPr bwMode="auto">
          <a:xfrm rot="-5400000">
            <a:off x="-1285081" y="3574256"/>
            <a:ext cx="5614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grpSp>
        <p:nvGrpSpPr>
          <p:cNvPr id="870472" name="Group 72"/>
          <p:cNvGrpSpPr>
            <a:grpSpLocks/>
          </p:cNvGrpSpPr>
          <p:nvPr/>
        </p:nvGrpSpPr>
        <p:grpSpPr bwMode="auto">
          <a:xfrm>
            <a:off x="5" y="609601"/>
            <a:ext cx="2124075" cy="5962650"/>
            <a:chOff x="0" y="384"/>
            <a:chExt cx="1338" cy="3756"/>
          </a:xfrm>
        </p:grpSpPr>
        <p:sp>
          <p:nvSpPr>
            <p:cNvPr id="870473" name="Rectangle 73"/>
            <p:cNvSpPr>
              <a:spLocks noChangeArrowheads="1"/>
            </p:cNvSpPr>
            <p:nvPr/>
          </p:nvSpPr>
          <p:spPr bwMode="auto">
            <a:xfrm>
              <a:off x="0" y="384"/>
              <a:ext cx="786" cy="3580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sz="3600" b="1">
                  <a:solidFill>
                    <a:schemeClr val="hlink"/>
                  </a:solidFill>
                  <a:latin typeface="Helvetica" charset="0"/>
                </a:rPr>
                <a:t>(</a:t>
              </a:r>
              <a:r>
                <a:rPr lang="en-US" sz="3600" b="1">
                  <a:solidFill>
                    <a:schemeClr val="hlink"/>
                  </a:solidFill>
                  <a:latin typeface="Kalaham" charset="0"/>
                </a:rPr>
                <a:t>r</a:t>
              </a:r>
              <a:r>
                <a:rPr lang="en-US" sz="3600" b="1">
                  <a:solidFill>
                    <a:schemeClr val="hlink"/>
                  </a:solidFill>
                  <a:latin typeface="Helvetica" charset="0"/>
                </a:rPr>
                <a:t>)</a:t>
              </a:r>
            </a:p>
            <a:p>
              <a:pPr algn="l"/>
              <a:endParaRPr lang="en-US" sz="3600" b="1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endParaRPr lang="en-US" sz="3600" b="1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r>
                <a:rPr lang="en-US" sz="3600" b="1">
                  <a:solidFill>
                    <a:schemeClr val="hlink"/>
                  </a:solidFill>
                  <a:latin typeface="Helvetica" charset="0"/>
                </a:rPr>
                <a:t>(</a:t>
              </a:r>
              <a:r>
                <a:rPr lang="en-US" sz="3600" b="1">
                  <a:solidFill>
                    <a:schemeClr val="hlink"/>
                  </a:solidFill>
                  <a:latin typeface="Kalaham" charset="0"/>
                </a:rPr>
                <a:t>jh)</a:t>
              </a:r>
            </a:p>
            <a:p>
              <a:pPr algn="l"/>
              <a:endParaRPr lang="en-US" sz="3600" b="1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endParaRPr lang="en-US" sz="3600" b="1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r>
                <a:rPr lang="en-US" sz="3600" b="1">
                  <a:solidFill>
                    <a:schemeClr val="hlink"/>
                  </a:solidFill>
                  <a:latin typeface="Helvetica" charset="0"/>
                </a:rPr>
                <a:t>(</a:t>
              </a:r>
              <a:r>
                <a:rPr lang="en-US" sz="3600" b="1">
                  <a:solidFill>
                    <a:schemeClr val="hlink"/>
                  </a:solidFill>
                  <a:latin typeface="Kalaham" charset="0"/>
                </a:rPr>
                <a:t>rh</a:t>
              </a:r>
              <a:r>
                <a:rPr lang="en-US" sz="3600" b="1">
                  <a:solidFill>
                    <a:schemeClr val="hlink"/>
                  </a:solidFill>
                  <a:latin typeface="Helvetica" charset="0"/>
                </a:rPr>
                <a:t>)</a:t>
              </a:r>
            </a:p>
            <a:p>
              <a:pPr algn="l"/>
              <a:endParaRPr lang="en-US" sz="3600" b="1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endParaRPr lang="en-US" sz="3600" b="1">
                <a:solidFill>
                  <a:schemeClr val="hlink"/>
                </a:solidFill>
                <a:latin typeface="Helvetica" charset="0"/>
              </a:endParaRPr>
            </a:p>
            <a:p>
              <a:pPr algn="l"/>
              <a:r>
                <a:rPr lang="en-US" sz="3600" b="1">
                  <a:solidFill>
                    <a:schemeClr val="hlink"/>
                  </a:solidFill>
                  <a:latin typeface="Helvetica" charset="0"/>
                </a:rPr>
                <a:t>(</a:t>
              </a:r>
              <a:r>
                <a:rPr lang="en-US" sz="3600" b="1">
                  <a:solidFill>
                    <a:schemeClr val="hlink"/>
                  </a:solidFill>
                  <a:latin typeface="Kalaham" charset="0"/>
                </a:rPr>
                <a:t>A</a:t>
              </a:r>
              <a:r>
                <a:rPr lang="en-US" sz="3600" b="1">
                  <a:solidFill>
                    <a:schemeClr val="hlink"/>
                  </a:solidFill>
                  <a:latin typeface="Helvetica" charset="0"/>
                </a:rPr>
                <a:t>)</a:t>
              </a:r>
            </a:p>
          </p:txBody>
        </p:sp>
        <p:sp>
          <p:nvSpPr>
            <p:cNvPr id="870474" name="Rectangle 74"/>
            <p:cNvSpPr>
              <a:spLocks noChangeArrowheads="1"/>
            </p:cNvSpPr>
            <p:nvPr/>
          </p:nvSpPr>
          <p:spPr bwMode="auto">
            <a:xfrm>
              <a:off x="25" y="788"/>
              <a:ext cx="88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500" b="1">
                  <a:solidFill>
                    <a:srgbClr val="00279F"/>
                  </a:solidFill>
                  <a:latin typeface="Kalaham" charset="0"/>
                </a:rPr>
                <a:t>rTy;</a:t>
              </a:r>
            </a:p>
          </p:txBody>
        </p:sp>
        <p:sp>
          <p:nvSpPr>
            <p:cNvPr id="870475" name="Rectangle 75"/>
            <p:cNvSpPr>
              <a:spLocks noChangeArrowheads="1"/>
            </p:cNvSpPr>
            <p:nvPr/>
          </p:nvSpPr>
          <p:spPr bwMode="auto">
            <a:xfrm>
              <a:off x="11" y="1752"/>
              <a:ext cx="88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500" b="1">
                  <a:solidFill>
                    <a:srgbClr val="00279F"/>
                  </a:solidFill>
                  <a:latin typeface="Kalaham" charset="0"/>
                </a:rPr>
                <a:t>jhtPJ</a:t>
              </a:r>
            </a:p>
          </p:txBody>
        </p:sp>
        <p:sp>
          <p:nvSpPr>
            <p:cNvPr id="870476" name="Rectangle 76"/>
            <p:cNvSpPr>
              <a:spLocks noChangeArrowheads="1"/>
            </p:cNvSpPr>
            <p:nvPr/>
          </p:nvSpPr>
          <p:spPr bwMode="auto">
            <a:xfrm>
              <a:off x="0" y="2895"/>
              <a:ext cx="1234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500" b="1">
                  <a:solidFill>
                    <a:srgbClr val="00279F"/>
                  </a:solidFill>
                  <a:latin typeface="Kalaham" charset="0"/>
                </a:rPr>
                <a:t>rhnyhNkhd;</a:t>
              </a:r>
            </a:p>
          </p:txBody>
        </p:sp>
        <p:sp>
          <p:nvSpPr>
            <p:cNvPr id="870477" name="Rectangle 77"/>
            <p:cNvSpPr>
              <a:spLocks noChangeArrowheads="1"/>
            </p:cNvSpPr>
            <p:nvPr/>
          </p:nvSpPr>
          <p:spPr bwMode="auto">
            <a:xfrm>
              <a:off x="0" y="3935"/>
              <a:ext cx="1338" cy="205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>
                <a:lnSpc>
                  <a:spcPct val="50000"/>
                </a:lnSpc>
                <a:spcBef>
                  <a:spcPct val="50000"/>
                </a:spcBef>
              </a:pPr>
              <a:r>
                <a:rPr lang="en-US" sz="2500" b="1">
                  <a:solidFill>
                    <a:srgbClr val="00279F"/>
                  </a:solidFill>
                  <a:latin typeface="Kalaham" charset="0"/>
                </a:rPr>
                <a:t>Aj;jk;</a:t>
              </a:r>
            </a:p>
          </p:txBody>
        </p:sp>
      </p:grpSp>
      <p:grpSp>
        <p:nvGrpSpPr>
          <p:cNvPr id="870478" name="Group 78"/>
          <p:cNvGrpSpPr>
            <a:grpSpLocks/>
          </p:cNvGrpSpPr>
          <p:nvPr/>
        </p:nvGrpSpPr>
        <p:grpSpPr bwMode="auto">
          <a:xfrm>
            <a:off x="760417" y="1016000"/>
            <a:ext cx="1195387" cy="4922838"/>
            <a:chOff x="479" y="640"/>
            <a:chExt cx="753" cy="3101"/>
          </a:xfrm>
        </p:grpSpPr>
        <p:sp>
          <p:nvSpPr>
            <p:cNvPr id="870479" name="Line 79"/>
            <p:cNvSpPr>
              <a:spLocks noChangeShapeType="1"/>
            </p:cNvSpPr>
            <p:nvPr/>
          </p:nvSpPr>
          <p:spPr bwMode="auto">
            <a:xfrm>
              <a:off x="479" y="640"/>
              <a:ext cx="742" cy="153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480" name="Line 80"/>
            <p:cNvSpPr>
              <a:spLocks noChangeShapeType="1"/>
            </p:cNvSpPr>
            <p:nvPr/>
          </p:nvSpPr>
          <p:spPr bwMode="auto">
            <a:xfrm>
              <a:off x="491" y="1672"/>
              <a:ext cx="688" cy="813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481" name="Line 81"/>
            <p:cNvSpPr>
              <a:spLocks noChangeShapeType="1"/>
            </p:cNvSpPr>
            <p:nvPr/>
          </p:nvSpPr>
          <p:spPr bwMode="auto">
            <a:xfrm>
              <a:off x="479" y="2689"/>
              <a:ext cx="689" cy="90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482" name="Line 82"/>
            <p:cNvSpPr>
              <a:spLocks noChangeShapeType="1"/>
            </p:cNvSpPr>
            <p:nvPr/>
          </p:nvSpPr>
          <p:spPr bwMode="auto">
            <a:xfrm flipV="1">
              <a:off x="748" y="3045"/>
              <a:ext cx="484" cy="696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 type="triangle" w="med" len="med"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70483" name="Rectangle 83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  <a:endParaRPr lang="en-US">
              <a:latin typeface="Kalaham" charset="0"/>
            </a:endParaRPr>
          </a:p>
        </p:txBody>
      </p:sp>
      <p:sp>
        <p:nvSpPr>
          <p:cNvPr id="870484" name="Rectangle 84"/>
          <p:cNvSpPr>
            <a:spLocks noChangeArrowheads="1"/>
          </p:cNvSpPr>
          <p:nvPr/>
        </p:nvSpPr>
        <p:spPr bwMode="auto">
          <a:xfrm>
            <a:off x="1895476" y="1835151"/>
            <a:ext cx="216726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eppahahjpgjpfs;</a:t>
            </a:r>
            <a:endParaRPr lang="en-US" sz="2500">
              <a:latin typeface="Kalaham" charset="0"/>
            </a:endParaRPr>
          </a:p>
        </p:txBody>
      </p:sp>
      <p:sp>
        <p:nvSpPr>
          <p:cNvPr id="870485" name="Rectangle 85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</a:t>
            </a:r>
            <a:endParaRPr lang="en-US">
              <a:latin typeface="Kalaham" charset="0"/>
            </a:endParaRPr>
          </a:p>
        </p:txBody>
      </p:sp>
      <p:sp>
        <p:nvSpPr>
          <p:cNvPr id="870488" name="Text Box 88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870495" name="Group 95"/>
          <p:cNvGrpSpPr>
            <a:grpSpLocks/>
          </p:cNvGrpSpPr>
          <p:nvPr/>
        </p:nvGrpSpPr>
        <p:grpSpPr bwMode="auto">
          <a:xfrm>
            <a:off x="5340353" y="6034089"/>
            <a:ext cx="4025900" cy="1035050"/>
            <a:chOff x="3409" y="3801"/>
            <a:chExt cx="2536" cy="518"/>
          </a:xfrm>
        </p:grpSpPr>
        <p:sp>
          <p:nvSpPr>
            <p:cNvPr id="870496" name="AutoShape 96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497" name="Text Box 97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45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Ntjhfkj;jpd; ehl;fs;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: </a:t>
              </a:r>
            </a:p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1050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fp.K. - 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600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fp.K.</a:t>
              </a:r>
            </a:p>
          </p:txBody>
        </p:sp>
      </p:grpSp>
      <p:sp>
        <p:nvSpPr>
          <p:cNvPr id="870500" name="Rectangle 100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70501" name="Rectangle 101"/>
          <p:cNvSpPr>
            <a:spLocks noChangeArrowheads="1"/>
          </p:cNvSpPr>
          <p:nvPr/>
        </p:nvSpPr>
        <p:spPr bwMode="auto">
          <a:xfrm>
            <a:off x="5170488" y="2276475"/>
            <a:ext cx="4349750" cy="108541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 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70502" name="Text Box 102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70503" name="Text Box 103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Helvetica" charset="0"/>
              </a:rPr>
              <a:t> </a:t>
            </a:r>
            <a:r>
              <a:rPr lang="en-US" b="1">
                <a:solidFill>
                  <a:srgbClr val="FFEA18"/>
                </a:solidFill>
                <a:latin typeface="Helvetica" charset="0"/>
              </a:rPr>
              <a:t>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</a:t>
            </a:r>
            <a:r>
              <a:rPr lang="en-US" sz="2500" b="1">
                <a:solidFill>
                  <a:srgbClr val="FFEA18"/>
                </a:solidFill>
                <a:latin typeface="Kalaham" charset="0"/>
              </a:rPr>
              <a:t>;</a:t>
            </a:r>
          </a:p>
        </p:txBody>
      </p:sp>
      <p:sp>
        <p:nvSpPr>
          <p:cNvPr id="870504" name="Text Box 104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870505" name="Text Box 105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30</a:t>
            </a:r>
          </a:p>
        </p:txBody>
      </p:sp>
      <p:sp>
        <p:nvSpPr>
          <p:cNvPr id="870506" name="Rectangle 106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70507" name="Rectangle 107"/>
          <p:cNvSpPr>
            <a:spLocks noChangeArrowheads="1"/>
          </p:cNvSpPr>
          <p:nvPr/>
        </p:nvSpPr>
        <p:spPr bwMode="auto">
          <a:xfrm>
            <a:off x="6486529" y="465138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870519" name="Group 119"/>
          <p:cNvGrpSpPr>
            <a:grpSpLocks/>
          </p:cNvGrpSpPr>
          <p:nvPr/>
        </p:nvGrpSpPr>
        <p:grpSpPr bwMode="auto">
          <a:xfrm>
            <a:off x="4552954" y="220663"/>
            <a:ext cx="2314575" cy="1797050"/>
            <a:chOff x="2859" y="309"/>
            <a:chExt cx="1458" cy="1132"/>
          </a:xfrm>
        </p:grpSpPr>
        <p:pic>
          <p:nvPicPr>
            <p:cNvPr id="870520" name="Picture 120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70521" name="WordArt 121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870522" name="Group 122"/>
          <p:cNvGrpSpPr>
            <a:grpSpLocks/>
          </p:cNvGrpSpPr>
          <p:nvPr/>
        </p:nvGrpSpPr>
        <p:grpSpPr bwMode="auto">
          <a:xfrm>
            <a:off x="3222625" y="3490914"/>
            <a:ext cx="819150" cy="2062163"/>
            <a:chOff x="-923" y="1304"/>
            <a:chExt cx="516" cy="1299"/>
          </a:xfrm>
        </p:grpSpPr>
        <p:sp>
          <p:nvSpPr>
            <p:cNvPr id="870523" name="Text Box 123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70524" name="Group 124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70525" name="Group 125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70526" name="Freeform 126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0527" name="Freeform 127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70528" name="Picture 128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0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0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70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1374" name="Picture 46" descr="FOUR FINGERS FOTO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4003" y="865188"/>
            <a:ext cx="4583113" cy="615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2F04D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1336" name="Rectangle 8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51337" name="Rectangle 9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51338" name="Picture 10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51339" name="Rectangle 11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51340" name="Rectangle 12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51341" name="Text Box 13"/>
          <p:cNvSpPr txBox="1">
            <a:spLocks noChangeArrowheads="1"/>
          </p:cNvSpPr>
          <p:nvPr/>
        </p:nvSpPr>
        <p:spPr bwMode="auto">
          <a:xfrm>
            <a:off x="806450" y="2209804"/>
            <a:ext cx="927100" cy="407839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b="1">
                <a:solidFill>
                  <a:schemeClr val="hlink"/>
                </a:solidFill>
                <a:latin typeface="Kalaham" charset="0"/>
              </a:rPr>
              <a:t>rTy;</a:t>
            </a:r>
            <a:endParaRPr lang="en-US" sz="1200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1251342" name="Text Box 14"/>
          <p:cNvSpPr txBox="1">
            <a:spLocks noChangeArrowheads="1"/>
          </p:cNvSpPr>
          <p:nvPr/>
        </p:nvSpPr>
        <p:spPr bwMode="auto">
          <a:xfrm>
            <a:off x="1863728" y="1981200"/>
            <a:ext cx="1104901" cy="407839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b="1">
                <a:solidFill>
                  <a:schemeClr val="hlink"/>
                </a:solidFill>
                <a:latin typeface="Kalaham" charset="0"/>
              </a:rPr>
              <a:t>jhtPJ</a:t>
            </a:r>
            <a:endParaRPr lang="en-US" sz="1200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1251343" name="Text Box 15"/>
          <p:cNvSpPr txBox="1">
            <a:spLocks noChangeArrowheads="1"/>
          </p:cNvSpPr>
          <p:nvPr/>
        </p:nvSpPr>
        <p:spPr bwMode="auto">
          <a:xfrm>
            <a:off x="1752603" y="1698625"/>
            <a:ext cx="1562100" cy="407839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b="1">
                <a:solidFill>
                  <a:srgbClr val="66FFFF"/>
                </a:solidFill>
              </a:rPr>
              <a:t>2 </a:t>
            </a:r>
            <a:r>
              <a:rPr lang="en-US" sz="2000" b="1">
                <a:solidFill>
                  <a:srgbClr val="66FFFF"/>
                </a:solidFill>
                <a:latin typeface="Kalaham" charset="0"/>
              </a:rPr>
              <a:t>rhKNty;</a:t>
            </a:r>
            <a:endParaRPr lang="en-US" sz="1200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1251344" name="Text Box 16"/>
          <p:cNvSpPr txBox="1">
            <a:spLocks noChangeArrowheads="1"/>
          </p:cNvSpPr>
          <p:nvPr/>
        </p:nvSpPr>
        <p:spPr bwMode="auto">
          <a:xfrm>
            <a:off x="2168526" y="2190750"/>
            <a:ext cx="622300" cy="529924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  <a:latin typeface="Kalaham" charset="0"/>
              </a:rPr>
              <a:t>jh</a:t>
            </a:r>
          </a:p>
        </p:txBody>
      </p:sp>
      <p:sp>
        <p:nvSpPr>
          <p:cNvPr id="1251345" name="Text Box 17"/>
          <p:cNvSpPr txBox="1">
            <a:spLocks noChangeArrowheads="1"/>
          </p:cNvSpPr>
          <p:nvPr/>
        </p:nvSpPr>
        <p:spPr bwMode="auto">
          <a:xfrm>
            <a:off x="2805117" y="2600330"/>
            <a:ext cx="1114425" cy="721771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000" b="1">
                <a:solidFill>
                  <a:schemeClr val="accent2"/>
                </a:solidFill>
                <a:latin typeface="Kalaham" charset="0"/>
              </a:rPr>
              <a:t>rh</a:t>
            </a:r>
            <a:endParaRPr lang="en-US" sz="1200">
              <a:solidFill>
                <a:schemeClr val="accent2"/>
              </a:solidFill>
              <a:latin typeface="Kalaham" charset="0"/>
            </a:endParaRPr>
          </a:p>
        </p:txBody>
      </p:sp>
      <p:sp>
        <p:nvSpPr>
          <p:cNvPr id="1251346" name="Text Box 18"/>
          <p:cNvSpPr txBox="1">
            <a:spLocks noChangeArrowheads="1"/>
          </p:cNvSpPr>
          <p:nvPr/>
        </p:nvSpPr>
        <p:spPr bwMode="auto">
          <a:xfrm>
            <a:off x="3376613" y="3422651"/>
            <a:ext cx="1270000" cy="529924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  <a:latin typeface="Kalaham" charset="0"/>
              </a:rPr>
              <a:t>A</a:t>
            </a:r>
          </a:p>
        </p:txBody>
      </p:sp>
      <p:sp>
        <p:nvSpPr>
          <p:cNvPr id="1251347" name="Text Box 19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251348" name="Text Box 20"/>
          <p:cNvSpPr txBox="1">
            <a:spLocks noChangeArrowheads="1"/>
          </p:cNvSpPr>
          <p:nvPr/>
        </p:nvSpPr>
        <p:spPr bwMode="auto">
          <a:xfrm>
            <a:off x="9413875" y="7265988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600" b="1"/>
          </a:p>
        </p:txBody>
      </p:sp>
      <p:grpSp>
        <p:nvGrpSpPr>
          <p:cNvPr id="1251349" name="Group 21"/>
          <p:cNvGrpSpPr>
            <a:grpSpLocks/>
          </p:cNvGrpSpPr>
          <p:nvPr/>
        </p:nvGrpSpPr>
        <p:grpSpPr bwMode="auto">
          <a:xfrm>
            <a:off x="5340353" y="6034093"/>
            <a:ext cx="4025900" cy="1050925"/>
            <a:chOff x="3409" y="3801"/>
            <a:chExt cx="2536" cy="518"/>
          </a:xfrm>
        </p:grpSpPr>
        <p:sp>
          <p:nvSpPr>
            <p:cNvPr id="1251350" name="AutoShape 22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1351" name="Text Box 23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438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Ntjhfkj;jpd; ehl;fs;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: </a:t>
              </a:r>
            </a:p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1050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fp.K.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  -  600 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fp.K</a:t>
              </a: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.</a:t>
              </a:r>
            </a:p>
          </p:txBody>
        </p:sp>
      </p:grpSp>
      <p:sp>
        <p:nvSpPr>
          <p:cNvPr id="1251352" name="Rectangle 24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51353" name="Rectangle 25"/>
          <p:cNvSpPr>
            <a:spLocks noChangeArrowheads="1"/>
          </p:cNvSpPr>
          <p:nvPr/>
        </p:nvSpPr>
        <p:spPr bwMode="auto">
          <a:xfrm>
            <a:off x="5170488" y="2293938"/>
            <a:ext cx="4349750" cy="108541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51354" name="Text Box 26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251355" name="Text Box 27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</a:t>
            </a:r>
            <a:r>
              <a:rPr lang="en-US" sz="2500" b="1">
                <a:solidFill>
                  <a:srgbClr val="FFEA18"/>
                </a:solidFill>
                <a:latin typeface="Helvetica" charset="0"/>
              </a:rPr>
              <a:t> 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</p:txBody>
      </p:sp>
      <p:sp>
        <p:nvSpPr>
          <p:cNvPr id="1251356" name="Text Box 28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1251357" name="Text Box 29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31</a:t>
            </a:r>
          </a:p>
        </p:txBody>
      </p:sp>
      <p:sp>
        <p:nvSpPr>
          <p:cNvPr id="1251358" name="Rectangle 30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51359" name="Text Box 31"/>
          <p:cNvSpPr txBox="1">
            <a:spLocks noChangeArrowheads="1"/>
          </p:cNvSpPr>
          <p:nvPr/>
        </p:nvSpPr>
        <p:spPr bwMode="auto">
          <a:xfrm>
            <a:off x="9467850" y="7280275"/>
            <a:ext cx="5032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14</a:t>
            </a:r>
          </a:p>
        </p:txBody>
      </p:sp>
      <p:sp>
        <p:nvSpPr>
          <p:cNvPr id="1251360" name="Rectangle 32"/>
          <p:cNvSpPr>
            <a:spLocks noChangeArrowheads="1"/>
          </p:cNvSpPr>
          <p:nvPr/>
        </p:nvSpPr>
        <p:spPr bwMode="auto">
          <a:xfrm>
            <a:off x="6289680" y="584204"/>
            <a:ext cx="3571875" cy="141097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: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sz="2200" b="1" i="1">
                <a:solidFill>
                  <a:schemeClr val="bg1"/>
                </a:solidFill>
                <a:latin typeface="Arial" charset="0"/>
              </a:rPr>
              <a:t>                            </a:t>
            </a: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251362" name="Rectangle 34"/>
          <p:cNvSpPr>
            <a:spLocks noChangeArrowheads="1"/>
          </p:cNvSpPr>
          <p:nvPr/>
        </p:nvSpPr>
        <p:spPr bwMode="auto">
          <a:xfrm>
            <a:off x="301625" y="836613"/>
            <a:ext cx="4513263" cy="6200775"/>
          </a:xfrm>
          <a:prstGeom prst="rect">
            <a:avLst/>
          </a:prstGeom>
          <a:noFill/>
          <a:ln w="120650">
            <a:solidFill>
              <a:srgbClr val="32F04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51363" name="Text Box 35"/>
          <p:cNvSpPr txBox="1">
            <a:spLocks noChangeArrowheads="1"/>
          </p:cNvSpPr>
          <p:nvPr/>
        </p:nvSpPr>
        <p:spPr bwMode="auto">
          <a:xfrm>
            <a:off x="1204915" y="2655888"/>
            <a:ext cx="622300" cy="529924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  <a:latin typeface="Kalaham" charset="0"/>
              </a:rPr>
              <a:t>r</a:t>
            </a:r>
          </a:p>
        </p:txBody>
      </p:sp>
      <p:sp>
        <p:nvSpPr>
          <p:cNvPr id="1251367" name="Text Box 39"/>
          <p:cNvSpPr txBox="1">
            <a:spLocks noChangeArrowheads="1"/>
          </p:cNvSpPr>
          <p:nvPr/>
        </p:nvSpPr>
        <p:spPr bwMode="auto">
          <a:xfrm>
            <a:off x="3073400" y="2393950"/>
            <a:ext cx="1854200" cy="407839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b="1">
                <a:solidFill>
                  <a:schemeClr val="hlink"/>
                </a:solidFill>
                <a:latin typeface="Kalaham" charset="0"/>
              </a:rPr>
              <a:t>rhnyhNkhd;</a:t>
            </a:r>
            <a:endParaRPr lang="en-US" sz="1200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1251368" name="Text Box 40"/>
          <p:cNvSpPr txBox="1">
            <a:spLocks noChangeArrowheads="1"/>
          </p:cNvSpPr>
          <p:nvPr/>
        </p:nvSpPr>
        <p:spPr bwMode="auto">
          <a:xfrm>
            <a:off x="3257553" y="2035175"/>
            <a:ext cx="1370013" cy="407839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b="1">
                <a:solidFill>
                  <a:srgbClr val="66FFFF"/>
                </a:solidFill>
                <a:latin typeface="Kalaham" charset="0"/>
              </a:rPr>
              <a:t>1 ,uhIh</a:t>
            </a:r>
            <a:endParaRPr lang="en-US" sz="1200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1251369" name="Text Box 41"/>
          <p:cNvSpPr txBox="1">
            <a:spLocks noChangeArrowheads="1"/>
          </p:cNvSpPr>
          <p:nvPr/>
        </p:nvSpPr>
        <p:spPr bwMode="auto">
          <a:xfrm>
            <a:off x="412751" y="1919291"/>
            <a:ext cx="1549400" cy="407839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b="1">
                <a:solidFill>
                  <a:srgbClr val="66FFFF"/>
                </a:solidFill>
              </a:rPr>
              <a:t>1 </a:t>
            </a:r>
            <a:r>
              <a:rPr lang="en-US" sz="2000" b="1">
                <a:solidFill>
                  <a:srgbClr val="66FFFF"/>
                </a:solidFill>
                <a:latin typeface="Kalaham" charset="0"/>
              </a:rPr>
              <a:t>rhKNty;</a:t>
            </a:r>
            <a:endParaRPr lang="en-US" sz="1200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1251371" name="Oval 43"/>
          <p:cNvSpPr>
            <a:spLocks noChangeArrowheads="1"/>
          </p:cNvSpPr>
          <p:nvPr/>
        </p:nvSpPr>
        <p:spPr bwMode="auto">
          <a:xfrm>
            <a:off x="1714500" y="1374775"/>
            <a:ext cx="1511300" cy="14938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51372" name="Text Box 44"/>
          <p:cNvSpPr txBox="1">
            <a:spLocks noChangeArrowheads="1"/>
          </p:cNvSpPr>
          <p:nvPr/>
        </p:nvSpPr>
        <p:spPr bwMode="auto">
          <a:xfrm>
            <a:off x="3640138" y="2906713"/>
            <a:ext cx="1473200" cy="40783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b="1">
                <a:solidFill>
                  <a:srgbClr val="66FFFF"/>
                </a:solidFill>
              </a:rPr>
              <a:t>2 </a:t>
            </a:r>
            <a:r>
              <a:rPr lang="en-US" sz="2000" b="1">
                <a:solidFill>
                  <a:srgbClr val="66FFFF"/>
                </a:solidFill>
                <a:latin typeface="Kalaham" charset="0"/>
              </a:rPr>
              <a:t>IuhIh</a:t>
            </a:r>
            <a:endParaRPr lang="en-US" sz="1200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1251373" name="Oval 45"/>
          <p:cNvSpPr>
            <a:spLocks noChangeArrowheads="1"/>
          </p:cNvSpPr>
          <p:nvPr/>
        </p:nvSpPr>
        <p:spPr bwMode="auto">
          <a:xfrm>
            <a:off x="3246438" y="2828925"/>
            <a:ext cx="2030412" cy="13985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251375" name="Group 47"/>
          <p:cNvGrpSpPr>
            <a:grpSpLocks/>
          </p:cNvGrpSpPr>
          <p:nvPr/>
        </p:nvGrpSpPr>
        <p:grpSpPr bwMode="auto">
          <a:xfrm>
            <a:off x="4521204" y="269875"/>
            <a:ext cx="2314575" cy="1797050"/>
            <a:chOff x="2859" y="309"/>
            <a:chExt cx="1458" cy="1132"/>
          </a:xfrm>
        </p:grpSpPr>
        <p:pic>
          <p:nvPicPr>
            <p:cNvPr id="1251376" name="Picture 48" descr="BACKGR~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51377" name="WordArt 49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51366" name="Text Box 38"/>
          <p:cNvSpPr txBox="1">
            <a:spLocks noChangeArrowheads="1"/>
          </p:cNvSpPr>
          <p:nvPr/>
        </p:nvSpPr>
        <p:spPr bwMode="auto">
          <a:xfrm>
            <a:off x="3641725" y="3268667"/>
            <a:ext cx="1714500" cy="348251"/>
          </a:xfrm>
          <a:prstGeom prst="rect">
            <a:avLst/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Aj;jk;</a:t>
            </a:r>
            <a:endParaRPr lang="en-US" sz="2000" b="1">
              <a:solidFill>
                <a:schemeClr val="hlink"/>
              </a:solidFill>
              <a:latin typeface="Kalaham" charset="0"/>
            </a:endParaRP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51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513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51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5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5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51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51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2513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51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25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2513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51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251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25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1341" grpId="0" autoUpdateAnimBg="0"/>
      <p:bldP spid="1251342" grpId="0" autoUpdateAnimBg="0"/>
      <p:bldP spid="1251343" grpId="0" autoUpdateAnimBg="0"/>
      <p:bldP spid="1251344" grpId="0" autoUpdateAnimBg="0"/>
      <p:bldP spid="1251345" grpId="0" autoUpdateAnimBg="0"/>
      <p:bldP spid="1251346" grpId="0" autoUpdateAnimBg="0"/>
      <p:bldP spid="1251363" grpId="0" autoUpdateAnimBg="0"/>
      <p:bldP spid="1251367" grpId="0" autoUpdateAnimBg="0"/>
      <p:bldP spid="1251368" grpId="0" autoUpdateAnimBg="0"/>
      <p:bldP spid="1251369" grpId="0" autoUpdateAnimBg="0"/>
      <p:bldP spid="1251371" grpId="0" animBg="1"/>
      <p:bldP spid="1251372" grpId="0" autoUpdateAnimBg="0"/>
      <p:bldP spid="1251373" grpId="0" animBg="1"/>
      <p:bldP spid="1251366" grpId="0" autoUpdateAnimBg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3378" name="Picture 2" descr="FOUR FINGERS FOTO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4003" y="865188"/>
            <a:ext cx="4583113" cy="615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2F04D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3379" name="Rectangle 3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53380" name="Rectangle 4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53381" name="Picture 5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53382" name="Rectangle 6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53383" name="Rectangle 7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53390" name="Text Box 14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253391" name="Text Box 15"/>
          <p:cNvSpPr txBox="1">
            <a:spLocks noChangeArrowheads="1"/>
          </p:cNvSpPr>
          <p:nvPr/>
        </p:nvSpPr>
        <p:spPr bwMode="auto">
          <a:xfrm>
            <a:off x="9413875" y="7265988"/>
            <a:ext cx="1841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600" b="1"/>
          </a:p>
        </p:txBody>
      </p:sp>
      <p:grpSp>
        <p:nvGrpSpPr>
          <p:cNvPr id="1253392" name="Group 16"/>
          <p:cNvGrpSpPr>
            <a:grpSpLocks/>
          </p:cNvGrpSpPr>
          <p:nvPr/>
        </p:nvGrpSpPr>
        <p:grpSpPr bwMode="auto">
          <a:xfrm>
            <a:off x="5340353" y="6034088"/>
            <a:ext cx="4025900" cy="1058862"/>
            <a:chOff x="3409" y="3801"/>
            <a:chExt cx="2536" cy="518"/>
          </a:xfrm>
        </p:grpSpPr>
        <p:sp>
          <p:nvSpPr>
            <p:cNvPr id="1253393" name="AutoShape 17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3394" name="Text Box 18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19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b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sp>
        <p:nvSpPr>
          <p:cNvPr id="1253395" name="Rectangle 19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53396" name="Rectangle 20"/>
          <p:cNvSpPr>
            <a:spLocks noChangeArrowheads="1"/>
          </p:cNvSpPr>
          <p:nvPr/>
        </p:nvSpPr>
        <p:spPr bwMode="auto">
          <a:xfrm>
            <a:off x="4983164" y="2293938"/>
            <a:ext cx="5075237" cy="168712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2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253397" name="Text Box 21"/>
          <p:cNvSpPr txBox="1">
            <a:spLocks noChangeArrowheads="1"/>
          </p:cNvSpPr>
          <p:nvPr/>
        </p:nvSpPr>
        <p:spPr bwMode="auto">
          <a:xfrm>
            <a:off x="5176838" y="4821239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Kalaham" charset="0"/>
            </a:endParaRPr>
          </a:p>
        </p:txBody>
      </p:sp>
      <p:sp>
        <p:nvSpPr>
          <p:cNvPr id="1253398" name="Text Box 22"/>
          <p:cNvSpPr txBox="1">
            <a:spLocks noChangeArrowheads="1"/>
          </p:cNvSpPr>
          <p:nvPr/>
        </p:nvSpPr>
        <p:spPr bwMode="auto">
          <a:xfrm>
            <a:off x="5637213" y="3654428"/>
            <a:ext cx="3382962" cy="110546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EA18"/>
                </a:solidFill>
                <a:latin typeface="Kalaham" charset="0"/>
              </a:rPr>
              <a:t>12  Gj;jfk;</a:t>
            </a:r>
          </a:p>
          <a:p>
            <a:pPr algn="ctr">
              <a:spcBef>
                <a:spcPct val="50000"/>
              </a:spcBef>
            </a:pPr>
            <a:endParaRPr lang="en-US" sz="2500" b="1">
              <a:solidFill>
                <a:srgbClr val="FFEA18"/>
              </a:solidFill>
              <a:latin typeface="Kalaham" charset="0"/>
            </a:endParaRPr>
          </a:p>
        </p:txBody>
      </p:sp>
      <p:sp>
        <p:nvSpPr>
          <p:cNvPr id="1253399" name="Text Box 23"/>
          <p:cNvSpPr txBox="1">
            <a:spLocks noChangeArrowheads="1"/>
          </p:cNvSpPr>
          <p:nvPr/>
        </p:nvSpPr>
        <p:spPr bwMode="auto">
          <a:xfrm>
            <a:off x="9107277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/>
          </a:p>
        </p:txBody>
      </p:sp>
      <p:sp>
        <p:nvSpPr>
          <p:cNvPr id="1253400" name="Text Box 24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32</a:t>
            </a:r>
          </a:p>
        </p:txBody>
      </p:sp>
      <p:sp>
        <p:nvSpPr>
          <p:cNvPr id="1253401" name="Rectangle 25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53402" name="Text Box 26"/>
          <p:cNvSpPr txBox="1">
            <a:spLocks noChangeArrowheads="1"/>
          </p:cNvSpPr>
          <p:nvPr/>
        </p:nvSpPr>
        <p:spPr bwMode="auto">
          <a:xfrm>
            <a:off x="9493250" y="7273925"/>
            <a:ext cx="50323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 b="1"/>
              <a:t>5</a:t>
            </a:r>
          </a:p>
        </p:txBody>
      </p:sp>
      <p:sp>
        <p:nvSpPr>
          <p:cNvPr id="1253403" name="Rectangle 27"/>
          <p:cNvSpPr>
            <a:spLocks noChangeArrowheads="1"/>
          </p:cNvSpPr>
          <p:nvPr/>
        </p:nvSpPr>
        <p:spPr bwMode="auto">
          <a:xfrm>
            <a:off x="6002342" y="549278"/>
            <a:ext cx="3708400" cy="113773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sz="2200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253404" name="Rectangle 28"/>
          <p:cNvSpPr>
            <a:spLocks noChangeArrowheads="1"/>
          </p:cNvSpPr>
          <p:nvPr/>
        </p:nvSpPr>
        <p:spPr bwMode="auto">
          <a:xfrm>
            <a:off x="301625" y="836613"/>
            <a:ext cx="4513263" cy="6200775"/>
          </a:xfrm>
          <a:prstGeom prst="rect">
            <a:avLst/>
          </a:prstGeom>
          <a:noFill/>
          <a:ln w="120650">
            <a:solidFill>
              <a:srgbClr val="32F04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253414" name="Group 38"/>
          <p:cNvGrpSpPr>
            <a:grpSpLocks/>
          </p:cNvGrpSpPr>
          <p:nvPr/>
        </p:nvGrpSpPr>
        <p:grpSpPr bwMode="auto">
          <a:xfrm>
            <a:off x="1139829" y="2105028"/>
            <a:ext cx="3560763" cy="1686064"/>
            <a:chOff x="770" y="1380"/>
            <a:chExt cx="2157" cy="1017"/>
          </a:xfrm>
        </p:grpSpPr>
        <p:sp>
          <p:nvSpPr>
            <p:cNvPr id="1253387" name="Text Box 11"/>
            <p:cNvSpPr txBox="1">
              <a:spLocks noChangeArrowheads="1"/>
            </p:cNvSpPr>
            <p:nvPr/>
          </p:nvSpPr>
          <p:spPr bwMode="auto">
            <a:xfrm>
              <a:off x="1366" y="1380"/>
              <a:ext cx="392" cy="3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3200">
                  <a:solidFill>
                    <a:schemeClr val="accent2"/>
                  </a:solidFill>
                  <a:latin typeface="Kalaham" charset="0"/>
                </a:rPr>
                <a:t>jh</a:t>
              </a:r>
            </a:p>
          </p:txBody>
        </p:sp>
        <p:sp>
          <p:nvSpPr>
            <p:cNvPr id="1253388" name="Text Box 12"/>
            <p:cNvSpPr txBox="1">
              <a:spLocks noChangeArrowheads="1"/>
            </p:cNvSpPr>
            <p:nvPr/>
          </p:nvSpPr>
          <p:spPr bwMode="auto">
            <a:xfrm>
              <a:off x="1938" y="1638"/>
              <a:ext cx="392" cy="3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3200">
                  <a:solidFill>
                    <a:schemeClr val="accent2"/>
                  </a:solidFill>
                  <a:latin typeface="Kalaham" charset="0"/>
                </a:rPr>
                <a:t>rh</a:t>
              </a:r>
            </a:p>
          </p:txBody>
        </p:sp>
        <p:sp>
          <p:nvSpPr>
            <p:cNvPr id="1253389" name="Text Box 13"/>
            <p:cNvSpPr txBox="1">
              <a:spLocks noChangeArrowheads="1"/>
            </p:cNvSpPr>
            <p:nvPr/>
          </p:nvSpPr>
          <p:spPr bwMode="auto">
            <a:xfrm>
              <a:off x="2127" y="2156"/>
              <a:ext cx="800" cy="2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accent2"/>
                  </a:solidFill>
                  <a:latin typeface="Kalaham" charset="0"/>
                </a:rPr>
                <a:t>A</a:t>
              </a:r>
              <a:endParaRPr lang="en-US" sz="2000">
                <a:solidFill>
                  <a:schemeClr val="accent2"/>
                </a:solidFill>
                <a:latin typeface="Kalaham" charset="0"/>
              </a:endParaRPr>
            </a:p>
          </p:txBody>
        </p:sp>
        <p:sp>
          <p:nvSpPr>
            <p:cNvPr id="1253405" name="Text Box 29"/>
            <p:cNvSpPr txBox="1">
              <a:spLocks noChangeArrowheads="1"/>
            </p:cNvSpPr>
            <p:nvPr/>
          </p:nvSpPr>
          <p:spPr bwMode="auto">
            <a:xfrm>
              <a:off x="770" y="1524"/>
              <a:ext cx="392" cy="353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00FF00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3200">
                  <a:solidFill>
                    <a:schemeClr val="accent2"/>
                  </a:solidFill>
                  <a:latin typeface="Kalaham" charset="0"/>
                </a:rPr>
                <a:t>r</a:t>
              </a:r>
            </a:p>
          </p:txBody>
        </p:sp>
      </p:grpSp>
      <p:grpSp>
        <p:nvGrpSpPr>
          <p:cNvPr id="1253416" name="Group 40"/>
          <p:cNvGrpSpPr>
            <a:grpSpLocks/>
          </p:cNvGrpSpPr>
          <p:nvPr/>
        </p:nvGrpSpPr>
        <p:grpSpPr bwMode="auto">
          <a:xfrm>
            <a:off x="412750" y="1508125"/>
            <a:ext cx="4700588" cy="1885950"/>
            <a:chOff x="260" y="1070"/>
            <a:chExt cx="2961" cy="1188"/>
          </a:xfrm>
        </p:grpSpPr>
        <p:sp>
          <p:nvSpPr>
            <p:cNvPr id="1253386" name="Text Box 10"/>
            <p:cNvSpPr txBox="1">
              <a:spLocks noChangeArrowheads="1"/>
            </p:cNvSpPr>
            <p:nvPr/>
          </p:nvSpPr>
          <p:spPr bwMode="auto">
            <a:xfrm>
              <a:off x="1184" y="1070"/>
              <a:ext cx="984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000" b="1">
                  <a:solidFill>
                    <a:srgbClr val="66FFFF"/>
                  </a:solidFill>
                </a:rPr>
                <a:t>2 </a:t>
              </a:r>
              <a:r>
                <a:rPr lang="en-US" sz="2000" b="1">
                  <a:solidFill>
                    <a:srgbClr val="66FFFF"/>
                  </a:solidFill>
                  <a:latin typeface="Kalaham" charset="0"/>
                </a:rPr>
                <a:t>rhKNty;</a:t>
              </a:r>
            </a:p>
          </p:txBody>
        </p:sp>
        <p:sp>
          <p:nvSpPr>
            <p:cNvPr id="1253407" name="Text Box 31"/>
            <p:cNvSpPr txBox="1">
              <a:spLocks noChangeArrowheads="1"/>
            </p:cNvSpPr>
            <p:nvPr/>
          </p:nvSpPr>
          <p:spPr bwMode="auto">
            <a:xfrm>
              <a:off x="1913" y="1346"/>
              <a:ext cx="863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000" b="1">
                  <a:solidFill>
                    <a:srgbClr val="66FFFF"/>
                  </a:solidFill>
                </a:rPr>
                <a:t>1 </a:t>
              </a:r>
              <a:r>
                <a:rPr lang="en-US" sz="2000" b="1">
                  <a:solidFill>
                    <a:srgbClr val="66FFFF"/>
                  </a:solidFill>
                  <a:latin typeface="Kalaham" charset="0"/>
                </a:rPr>
                <a:t>IuhIh</a:t>
              </a:r>
              <a:endParaRPr lang="en-US" sz="1200">
                <a:solidFill>
                  <a:srgbClr val="66FFFF"/>
                </a:solidFill>
                <a:latin typeface="Kalaham" charset="0"/>
              </a:endParaRPr>
            </a:p>
          </p:txBody>
        </p:sp>
        <p:sp>
          <p:nvSpPr>
            <p:cNvPr id="1253408" name="Text Box 32"/>
            <p:cNvSpPr txBox="1">
              <a:spLocks noChangeArrowheads="1"/>
            </p:cNvSpPr>
            <p:nvPr/>
          </p:nvSpPr>
          <p:spPr bwMode="auto">
            <a:xfrm>
              <a:off x="260" y="1209"/>
              <a:ext cx="976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000" b="1">
                  <a:solidFill>
                    <a:srgbClr val="66FFFF"/>
                  </a:solidFill>
                </a:rPr>
                <a:t>1 </a:t>
              </a:r>
              <a:r>
                <a:rPr lang="en-US" sz="2000" b="1">
                  <a:solidFill>
                    <a:srgbClr val="66FFFF"/>
                  </a:solidFill>
                  <a:latin typeface="Kalaham" charset="0"/>
                </a:rPr>
                <a:t>rhKNty;</a:t>
              </a:r>
              <a:endParaRPr lang="en-US" sz="1200">
                <a:solidFill>
                  <a:srgbClr val="66FFFF"/>
                </a:solidFill>
                <a:latin typeface="Kalaham" charset="0"/>
              </a:endParaRPr>
            </a:p>
          </p:txBody>
        </p:sp>
        <p:sp>
          <p:nvSpPr>
            <p:cNvPr id="1253411" name="Text Box 35"/>
            <p:cNvSpPr txBox="1">
              <a:spLocks noChangeArrowheads="1"/>
            </p:cNvSpPr>
            <p:nvPr/>
          </p:nvSpPr>
          <p:spPr bwMode="auto">
            <a:xfrm>
              <a:off x="2293" y="1831"/>
              <a:ext cx="928" cy="427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000" b="1">
                  <a:solidFill>
                    <a:srgbClr val="66FFFF"/>
                  </a:solidFill>
                </a:rPr>
                <a:t>2 </a:t>
              </a:r>
              <a:r>
                <a:rPr lang="en-US" sz="2000" b="1">
                  <a:solidFill>
                    <a:srgbClr val="66FFFF"/>
                  </a:solidFill>
                  <a:latin typeface="Kalaham" charset="0"/>
                </a:rPr>
                <a:t>IuhIh</a:t>
              </a:r>
              <a:endParaRPr lang="en-US" sz="2000">
                <a:solidFill>
                  <a:srgbClr val="66FFFF"/>
                </a:solidFill>
                <a:latin typeface="Kalaham" charset="0"/>
              </a:endParaRPr>
            </a:p>
            <a:p>
              <a:pPr algn="l">
                <a:spcBef>
                  <a:spcPct val="50000"/>
                </a:spcBef>
              </a:pPr>
              <a:endParaRPr lang="en-US" sz="1200">
                <a:solidFill>
                  <a:srgbClr val="66FFFF"/>
                </a:solidFill>
                <a:latin typeface="Kalaham" charset="0"/>
              </a:endParaRPr>
            </a:p>
          </p:txBody>
        </p:sp>
      </p:grpSp>
      <p:grpSp>
        <p:nvGrpSpPr>
          <p:cNvPr id="1253415" name="Group 39"/>
          <p:cNvGrpSpPr>
            <a:grpSpLocks/>
          </p:cNvGrpSpPr>
          <p:nvPr/>
        </p:nvGrpSpPr>
        <p:grpSpPr bwMode="auto">
          <a:xfrm>
            <a:off x="874713" y="1868492"/>
            <a:ext cx="4295775" cy="1777999"/>
            <a:chOff x="508" y="1248"/>
            <a:chExt cx="2706" cy="1120"/>
          </a:xfrm>
        </p:grpSpPr>
        <p:sp>
          <p:nvSpPr>
            <p:cNvPr id="1253384" name="Text Box 8"/>
            <p:cNvSpPr txBox="1">
              <a:spLocks noChangeArrowheads="1"/>
            </p:cNvSpPr>
            <p:nvPr/>
          </p:nvSpPr>
          <p:spPr bwMode="auto">
            <a:xfrm>
              <a:off x="508" y="1392"/>
              <a:ext cx="584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29783" dir="1514402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000" b="1">
                  <a:solidFill>
                    <a:schemeClr val="hlink"/>
                  </a:solidFill>
                  <a:latin typeface="Kalaham" charset="0"/>
                </a:rPr>
                <a:t>rTy;</a:t>
              </a:r>
              <a:endParaRPr lang="en-US" sz="1200">
                <a:solidFill>
                  <a:schemeClr val="hlink"/>
                </a:solidFill>
                <a:latin typeface="Kalaham" charset="0"/>
              </a:endParaRPr>
            </a:p>
          </p:txBody>
        </p:sp>
        <p:sp>
          <p:nvSpPr>
            <p:cNvPr id="1253385" name="Text Box 9"/>
            <p:cNvSpPr txBox="1">
              <a:spLocks noChangeArrowheads="1"/>
            </p:cNvSpPr>
            <p:nvPr/>
          </p:nvSpPr>
          <p:spPr bwMode="auto">
            <a:xfrm>
              <a:off x="1174" y="1248"/>
              <a:ext cx="696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29783" dir="1514402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000" b="1">
                  <a:solidFill>
                    <a:schemeClr val="hlink"/>
                  </a:solidFill>
                  <a:latin typeface="Kalaham" charset="0"/>
                </a:rPr>
                <a:t>jhtPJ</a:t>
              </a:r>
            </a:p>
          </p:txBody>
        </p:sp>
        <p:sp>
          <p:nvSpPr>
            <p:cNvPr id="1253406" name="Text Box 30"/>
            <p:cNvSpPr txBox="1">
              <a:spLocks noChangeArrowheads="1"/>
            </p:cNvSpPr>
            <p:nvPr/>
          </p:nvSpPr>
          <p:spPr bwMode="auto">
            <a:xfrm>
              <a:off x="1798" y="1508"/>
              <a:ext cx="1168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29783" dir="1514402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000" b="1">
                  <a:solidFill>
                    <a:schemeClr val="hlink"/>
                  </a:solidFill>
                  <a:latin typeface="Kalaham" charset="0"/>
                </a:rPr>
                <a:t>rhnyhNkhd;</a:t>
              </a:r>
              <a:endParaRPr lang="en-US" sz="1200">
                <a:solidFill>
                  <a:schemeClr val="hlink"/>
                </a:solidFill>
                <a:latin typeface="Kalaham" charset="0"/>
              </a:endParaRPr>
            </a:p>
          </p:txBody>
        </p:sp>
        <p:sp>
          <p:nvSpPr>
            <p:cNvPr id="1253413" name="Text Box 37"/>
            <p:cNvSpPr txBox="1">
              <a:spLocks noChangeArrowheads="1"/>
            </p:cNvSpPr>
            <p:nvPr/>
          </p:nvSpPr>
          <p:spPr bwMode="auto">
            <a:xfrm>
              <a:off x="2134" y="2027"/>
              <a:ext cx="1080" cy="3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b="1">
                  <a:solidFill>
                    <a:schemeClr val="hlink"/>
                  </a:solidFill>
                  <a:latin typeface="Kalaham" charset="0"/>
                </a:rPr>
                <a:t>Aj;jk;</a:t>
              </a:r>
              <a:endParaRPr lang="en-US" sz="2000" b="1">
                <a:solidFill>
                  <a:schemeClr val="hlink"/>
                </a:solidFill>
                <a:latin typeface="Kalaham" charset="0"/>
              </a:endParaRPr>
            </a:p>
          </p:txBody>
        </p:sp>
      </p:grpSp>
      <p:sp>
        <p:nvSpPr>
          <p:cNvPr id="1253410" name="Oval 34"/>
          <p:cNvSpPr>
            <a:spLocks noChangeArrowheads="1"/>
          </p:cNvSpPr>
          <p:nvPr/>
        </p:nvSpPr>
        <p:spPr bwMode="auto">
          <a:xfrm>
            <a:off x="325441" y="1406525"/>
            <a:ext cx="1592262" cy="18748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53412" name="Oval 36"/>
          <p:cNvSpPr>
            <a:spLocks noChangeArrowheads="1"/>
          </p:cNvSpPr>
          <p:nvPr/>
        </p:nvSpPr>
        <p:spPr bwMode="auto">
          <a:xfrm>
            <a:off x="3262313" y="2598738"/>
            <a:ext cx="1952625" cy="160020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253418" name="Group 42"/>
          <p:cNvGrpSpPr>
            <a:grpSpLocks/>
          </p:cNvGrpSpPr>
          <p:nvPr/>
        </p:nvGrpSpPr>
        <p:grpSpPr bwMode="auto">
          <a:xfrm>
            <a:off x="4470405" y="269875"/>
            <a:ext cx="2314575" cy="1797050"/>
            <a:chOff x="2859" y="309"/>
            <a:chExt cx="1458" cy="1132"/>
          </a:xfrm>
        </p:grpSpPr>
        <p:pic>
          <p:nvPicPr>
            <p:cNvPr id="1253419" name="Picture 43" descr="BACKGR~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53420" name="WordArt 4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53417" name="Rectangle 41"/>
          <p:cNvSpPr>
            <a:spLocks noChangeArrowheads="1"/>
          </p:cNvSpPr>
          <p:nvPr/>
        </p:nvSpPr>
        <p:spPr bwMode="auto">
          <a:xfrm>
            <a:off x="5224463" y="6138866"/>
            <a:ext cx="4384675" cy="8438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1050 fp.K.  -  600 fp.K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.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53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53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2534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2534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53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53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53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3" presetClass="entr" presetSubtype="3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53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3410" grpId="0" animBg="1"/>
      <p:bldP spid="125341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594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595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596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59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598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599" name="Line 7"/>
          <p:cNvSpPr>
            <a:spLocks noChangeShapeType="1"/>
          </p:cNvSpPr>
          <p:nvPr/>
        </p:nvSpPr>
        <p:spPr bwMode="auto">
          <a:xfrm flipH="1" flipV="1">
            <a:off x="3932242" y="0"/>
            <a:ext cx="1587" cy="4386263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0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0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02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03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0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0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0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860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860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78609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0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1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2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4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5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6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8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19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20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78621" name="Rectangle 29"/>
          <p:cNvSpPr>
            <a:spLocks noChangeArrowheads="1"/>
          </p:cNvSpPr>
          <p:nvPr/>
        </p:nvSpPr>
        <p:spPr bwMode="auto">
          <a:xfrm>
            <a:off x="1903414" y="3465517"/>
            <a:ext cx="21800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78622" name="Rectangle 30"/>
          <p:cNvSpPr>
            <a:spLocks noChangeArrowheads="1"/>
          </p:cNvSpPr>
          <p:nvPr/>
        </p:nvSpPr>
        <p:spPr bwMode="auto">
          <a:xfrm>
            <a:off x="1912942" y="4316413"/>
            <a:ext cx="320601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th)</a:t>
            </a:r>
            <a:endParaRPr lang="en-US" sz="1400">
              <a:latin typeface="Kalaham" charset="0"/>
            </a:endParaRPr>
          </a:p>
        </p:txBody>
      </p:sp>
      <p:sp>
        <p:nvSpPr>
          <p:cNvPr id="878623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878624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7862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78626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878644" name="Group 52"/>
          <p:cNvGrpSpPr>
            <a:grpSpLocks/>
          </p:cNvGrpSpPr>
          <p:nvPr/>
        </p:nvGrpSpPr>
        <p:grpSpPr bwMode="auto">
          <a:xfrm>
            <a:off x="3550925" y="4287839"/>
            <a:ext cx="287650" cy="614887"/>
            <a:chOff x="1216" y="2316"/>
            <a:chExt cx="1467" cy="2560"/>
          </a:xfrm>
        </p:grpSpPr>
        <p:sp>
          <p:nvSpPr>
            <p:cNvPr id="878645" name="Freeform 53" descr="Cork"/>
            <p:cNvSpPr>
              <a:spLocks/>
            </p:cNvSpPr>
            <p:nvPr/>
          </p:nvSpPr>
          <p:spPr bwMode="auto">
            <a:xfrm>
              <a:off x="1247" y="2316"/>
              <a:ext cx="1436" cy="2370"/>
            </a:xfrm>
            <a:custGeom>
              <a:avLst/>
              <a:gdLst>
                <a:gd name="T0" fmla="*/ 8 w 592"/>
                <a:gd name="T1" fmla="*/ 90 h 90"/>
                <a:gd name="T2" fmla="*/ 22 w 592"/>
                <a:gd name="T3" fmla="*/ 44 h 90"/>
                <a:gd name="T4" fmla="*/ 34 w 592"/>
                <a:gd name="T5" fmla="*/ 36 h 90"/>
                <a:gd name="T6" fmla="*/ 46 w 592"/>
                <a:gd name="T7" fmla="*/ 32 h 90"/>
                <a:gd name="T8" fmla="*/ 112 w 592"/>
                <a:gd name="T9" fmla="*/ 34 h 90"/>
                <a:gd name="T10" fmla="*/ 152 w 592"/>
                <a:gd name="T11" fmla="*/ 40 h 90"/>
                <a:gd name="T12" fmla="*/ 170 w 592"/>
                <a:gd name="T13" fmla="*/ 46 h 90"/>
                <a:gd name="T14" fmla="*/ 238 w 592"/>
                <a:gd name="T15" fmla="*/ 52 h 90"/>
                <a:gd name="T16" fmla="*/ 338 w 592"/>
                <a:gd name="T17" fmla="*/ 44 h 90"/>
                <a:gd name="T18" fmla="*/ 472 w 592"/>
                <a:gd name="T19" fmla="*/ 16 h 90"/>
                <a:gd name="T20" fmla="*/ 520 w 592"/>
                <a:gd name="T21" fmla="*/ 0 h 90"/>
                <a:gd name="T22" fmla="*/ 572 w 592"/>
                <a:gd name="T23" fmla="*/ 2 h 90"/>
                <a:gd name="T24" fmla="*/ 590 w 592"/>
                <a:gd name="T25" fmla="*/ 30 h 90"/>
                <a:gd name="T26" fmla="*/ 592 w 592"/>
                <a:gd name="T27" fmla="*/ 36 h 90"/>
                <a:gd name="T28" fmla="*/ 582 w 592"/>
                <a:gd name="T29" fmla="*/ 60 h 90"/>
                <a:gd name="T30" fmla="*/ 584 w 592"/>
                <a:gd name="T31" fmla="*/ 6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2" h="90">
                  <a:moveTo>
                    <a:pt x="8" y="90"/>
                  </a:moveTo>
                  <a:cubicBezTo>
                    <a:pt x="0" y="78"/>
                    <a:pt x="10" y="51"/>
                    <a:pt x="22" y="44"/>
                  </a:cubicBezTo>
                  <a:cubicBezTo>
                    <a:pt x="27" y="35"/>
                    <a:pt x="23" y="39"/>
                    <a:pt x="34" y="36"/>
                  </a:cubicBezTo>
                  <a:cubicBezTo>
                    <a:pt x="38" y="34"/>
                    <a:pt x="46" y="32"/>
                    <a:pt x="46" y="32"/>
                  </a:cubicBezTo>
                  <a:cubicBezTo>
                    <a:pt x="72" y="33"/>
                    <a:pt x="84" y="35"/>
                    <a:pt x="112" y="34"/>
                  </a:cubicBezTo>
                  <a:cubicBezTo>
                    <a:pt x="125" y="35"/>
                    <a:pt x="138" y="38"/>
                    <a:pt x="152" y="40"/>
                  </a:cubicBezTo>
                  <a:cubicBezTo>
                    <a:pt x="158" y="42"/>
                    <a:pt x="170" y="46"/>
                    <a:pt x="170" y="46"/>
                  </a:cubicBezTo>
                  <a:cubicBezTo>
                    <a:pt x="192" y="42"/>
                    <a:pt x="215" y="46"/>
                    <a:pt x="238" y="52"/>
                  </a:cubicBezTo>
                  <a:cubicBezTo>
                    <a:pt x="271" y="50"/>
                    <a:pt x="304" y="47"/>
                    <a:pt x="338" y="44"/>
                  </a:cubicBezTo>
                  <a:cubicBezTo>
                    <a:pt x="381" y="33"/>
                    <a:pt x="427" y="24"/>
                    <a:pt x="472" y="16"/>
                  </a:cubicBezTo>
                  <a:cubicBezTo>
                    <a:pt x="488" y="12"/>
                    <a:pt x="503" y="4"/>
                    <a:pt x="520" y="0"/>
                  </a:cubicBezTo>
                  <a:cubicBezTo>
                    <a:pt x="537" y="0"/>
                    <a:pt x="554" y="0"/>
                    <a:pt x="572" y="2"/>
                  </a:cubicBezTo>
                  <a:cubicBezTo>
                    <a:pt x="582" y="3"/>
                    <a:pt x="587" y="21"/>
                    <a:pt x="590" y="30"/>
                  </a:cubicBezTo>
                  <a:cubicBezTo>
                    <a:pt x="590" y="32"/>
                    <a:pt x="592" y="36"/>
                    <a:pt x="592" y="36"/>
                  </a:cubicBezTo>
                  <a:cubicBezTo>
                    <a:pt x="588" y="45"/>
                    <a:pt x="589" y="52"/>
                    <a:pt x="582" y="60"/>
                  </a:cubicBezTo>
                  <a:cubicBezTo>
                    <a:pt x="579" y="67"/>
                    <a:pt x="577" y="66"/>
                    <a:pt x="584" y="66"/>
                  </a:cubicBez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3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878646" name="Freeform 54" descr="Cork"/>
            <p:cNvSpPr>
              <a:spLocks/>
            </p:cNvSpPr>
            <p:nvPr/>
          </p:nvSpPr>
          <p:spPr bwMode="auto">
            <a:xfrm>
              <a:off x="1216" y="2506"/>
              <a:ext cx="1436" cy="2370"/>
            </a:xfrm>
            <a:custGeom>
              <a:avLst/>
              <a:gdLst>
                <a:gd name="T0" fmla="*/ 599 w 599"/>
                <a:gd name="T1" fmla="*/ 0 h 432"/>
                <a:gd name="T2" fmla="*/ 595 w 599"/>
                <a:gd name="T3" fmla="*/ 6 h 432"/>
                <a:gd name="T4" fmla="*/ 589 w 599"/>
                <a:gd name="T5" fmla="*/ 10 h 432"/>
                <a:gd name="T6" fmla="*/ 585 w 599"/>
                <a:gd name="T7" fmla="*/ 24 h 432"/>
                <a:gd name="T8" fmla="*/ 557 w 599"/>
                <a:gd name="T9" fmla="*/ 92 h 432"/>
                <a:gd name="T10" fmla="*/ 525 w 599"/>
                <a:gd name="T11" fmla="*/ 208 h 432"/>
                <a:gd name="T12" fmla="*/ 515 w 599"/>
                <a:gd name="T13" fmla="*/ 266 h 432"/>
                <a:gd name="T14" fmla="*/ 505 w 599"/>
                <a:gd name="T15" fmla="*/ 350 h 432"/>
                <a:gd name="T16" fmla="*/ 495 w 599"/>
                <a:gd name="T17" fmla="*/ 402 h 432"/>
                <a:gd name="T18" fmla="*/ 461 w 599"/>
                <a:gd name="T19" fmla="*/ 422 h 432"/>
                <a:gd name="T20" fmla="*/ 433 w 599"/>
                <a:gd name="T21" fmla="*/ 414 h 432"/>
                <a:gd name="T22" fmla="*/ 421 w 599"/>
                <a:gd name="T23" fmla="*/ 410 h 432"/>
                <a:gd name="T24" fmla="*/ 425 w 599"/>
                <a:gd name="T25" fmla="*/ 352 h 432"/>
                <a:gd name="T26" fmla="*/ 431 w 599"/>
                <a:gd name="T27" fmla="*/ 338 h 432"/>
                <a:gd name="T28" fmla="*/ 405 w 599"/>
                <a:gd name="T29" fmla="*/ 328 h 432"/>
                <a:gd name="T30" fmla="*/ 347 w 599"/>
                <a:gd name="T31" fmla="*/ 316 h 432"/>
                <a:gd name="T32" fmla="*/ 113 w 599"/>
                <a:gd name="T33" fmla="*/ 360 h 432"/>
                <a:gd name="T34" fmla="*/ 103 w 599"/>
                <a:gd name="T35" fmla="*/ 368 h 432"/>
                <a:gd name="T36" fmla="*/ 87 w 599"/>
                <a:gd name="T37" fmla="*/ 392 h 432"/>
                <a:gd name="T38" fmla="*/ 53 w 599"/>
                <a:gd name="T39" fmla="*/ 432 h 432"/>
                <a:gd name="T40" fmla="*/ 29 w 599"/>
                <a:gd name="T41" fmla="*/ 422 h 432"/>
                <a:gd name="T42" fmla="*/ 17 w 599"/>
                <a:gd name="T43" fmla="*/ 414 h 432"/>
                <a:gd name="T44" fmla="*/ 7 w 599"/>
                <a:gd name="T45" fmla="*/ 398 h 432"/>
                <a:gd name="T46" fmla="*/ 11 w 599"/>
                <a:gd name="T47" fmla="*/ 372 h 432"/>
                <a:gd name="T48" fmla="*/ 17 w 599"/>
                <a:gd name="T49" fmla="*/ 334 h 432"/>
                <a:gd name="T50" fmla="*/ 27 w 599"/>
                <a:gd name="T51" fmla="*/ 262 h 432"/>
                <a:gd name="T52" fmla="*/ 29 w 599"/>
                <a:gd name="T53" fmla="*/ 188 h 432"/>
                <a:gd name="T54" fmla="*/ 31 w 599"/>
                <a:gd name="T55" fmla="*/ 126 h 432"/>
                <a:gd name="T56" fmla="*/ 29 w 599"/>
                <a:gd name="T57" fmla="*/ 82 h 432"/>
                <a:gd name="T58" fmla="*/ 21 w 599"/>
                <a:gd name="T59" fmla="*/ 30 h 432"/>
                <a:gd name="T60" fmla="*/ 19 w 599"/>
                <a:gd name="T61" fmla="*/ 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9" h="432">
                  <a:moveTo>
                    <a:pt x="599" y="0"/>
                  </a:moveTo>
                  <a:cubicBezTo>
                    <a:pt x="597" y="2"/>
                    <a:pt x="596" y="4"/>
                    <a:pt x="595" y="6"/>
                  </a:cubicBezTo>
                  <a:cubicBezTo>
                    <a:pt x="593" y="7"/>
                    <a:pt x="590" y="8"/>
                    <a:pt x="589" y="10"/>
                  </a:cubicBezTo>
                  <a:cubicBezTo>
                    <a:pt x="587" y="11"/>
                    <a:pt x="585" y="23"/>
                    <a:pt x="585" y="24"/>
                  </a:cubicBezTo>
                  <a:cubicBezTo>
                    <a:pt x="575" y="45"/>
                    <a:pt x="570" y="72"/>
                    <a:pt x="557" y="92"/>
                  </a:cubicBezTo>
                  <a:cubicBezTo>
                    <a:pt x="551" y="130"/>
                    <a:pt x="537" y="171"/>
                    <a:pt x="525" y="208"/>
                  </a:cubicBezTo>
                  <a:cubicBezTo>
                    <a:pt x="523" y="228"/>
                    <a:pt x="519" y="246"/>
                    <a:pt x="515" y="266"/>
                  </a:cubicBezTo>
                  <a:cubicBezTo>
                    <a:pt x="511" y="294"/>
                    <a:pt x="511" y="322"/>
                    <a:pt x="505" y="350"/>
                  </a:cubicBezTo>
                  <a:cubicBezTo>
                    <a:pt x="503" y="368"/>
                    <a:pt x="503" y="385"/>
                    <a:pt x="495" y="402"/>
                  </a:cubicBezTo>
                  <a:cubicBezTo>
                    <a:pt x="492" y="416"/>
                    <a:pt x="474" y="420"/>
                    <a:pt x="461" y="422"/>
                  </a:cubicBezTo>
                  <a:cubicBezTo>
                    <a:pt x="440" y="416"/>
                    <a:pt x="450" y="419"/>
                    <a:pt x="433" y="414"/>
                  </a:cubicBezTo>
                  <a:cubicBezTo>
                    <a:pt x="429" y="412"/>
                    <a:pt x="421" y="410"/>
                    <a:pt x="421" y="410"/>
                  </a:cubicBezTo>
                  <a:cubicBezTo>
                    <a:pt x="410" y="394"/>
                    <a:pt x="414" y="367"/>
                    <a:pt x="425" y="352"/>
                  </a:cubicBezTo>
                  <a:cubicBezTo>
                    <a:pt x="426" y="347"/>
                    <a:pt x="431" y="342"/>
                    <a:pt x="431" y="338"/>
                  </a:cubicBezTo>
                  <a:cubicBezTo>
                    <a:pt x="429" y="328"/>
                    <a:pt x="405" y="328"/>
                    <a:pt x="405" y="328"/>
                  </a:cubicBezTo>
                  <a:cubicBezTo>
                    <a:pt x="392" y="315"/>
                    <a:pt x="365" y="319"/>
                    <a:pt x="347" y="316"/>
                  </a:cubicBezTo>
                  <a:cubicBezTo>
                    <a:pt x="268" y="322"/>
                    <a:pt x="188" y="334"/>
                    <a:pt x="113" y="360"/>
                  </a:cubicBezTo>
                  <a:cubicBezTo>
                    <a:pt x="101" y="377"/>
                    <a:pt x="116" y="356"/>
                    <a:pt x="103" y="368"/>
                  </a:cubicBezTo>
                  <a:cubicBezTo>
                    <a:pt x="99" y="370"/>
                    <a:pt x="90" y="387"/>
                    <a:pt x="87" y="392"/>
                  </a:cubicBezTo>
                  <a:cubicBezTo>
                    <a:pt x="94" y="431"/>
                    <a:pt x="75" y="417"/>
                    <a:pt x="53" y="432"/>
                  </a:cubicBezTo>
                  <a:cubicBezTo>
                    <a:pt x="44" y="429"/>
                    <a:pt x="36" y="426"/>
                    <a:pt x="29" y="422"/>
                  </a:cubicBezTo>
                  <a:cubicBezTo>
                    <a:pt x="24" y="419"/>
                    <a:pt x="17" y="414"/>
                    <a:pt x="17" y="414"/>
                  </a:cubicBezTo>
                  <a:cubicBezTo>
                    <a:pt x="12" y="399"/>
                    <a:pt x="16" y="404"/>
                    <a:pt x="7" y="398"/>
                  </a:cubicBezTo>
                  <a:cubicBezTo>
                    <a:pt x="0" y="388"/>
                    <a:pt x="5" y="380"/>
                    <a:pt x="11" y="372"/>
                  </a:cubicBezTo>
                  <a:cubicBezTo>
                    <a:pt x="8" y="357"/>
                    <a:pt x="13" y="347"/>
                    <a:pt x="17" y="334"/>
                  </a:cubicBezTo>
                  <a:cubicBezTo>
                    <a:pt x="19" y="311"/>
                    <a:pt x="19" y="283"/>
                    <a:pt x="27" y="262"/>
                  </a:cubicBezTo>
                  <a:cubicBezTo>
                    <a:pt x="28" y="237"/>
                    <a:pt x="32" y="212"/>
                    <a:pt x="29" y="188"/>
                  </a:cubicBezTo>
                  <a:cubicBezTo>
                    <a:pt x="31" y="167"/>
                    <a:pt x="27" y="146"/>
                    <a:pt x="31" y="126"/>
                  </a:cubicBezTo>
                  <a:cubicBezTo>
                    <a:pt x="29" y="108"/>
                    <a:pt x="27" y="99"/>
                    <a:pt x="29" y="82"/>
                  </a:cubicBezTo>
                  <a:cubicBezTo>
                    <a:pt x="26" y="64"/>
                    <a:pt x="23" y="47"/>
                    <a:pt x="21" y="30"/>
                  </a:cubicBezTo>
                  <a:cubicBezTo>
                    <a:pt x="23" y="10"/>
                    <a:pt x="28" y="9"/>
                    <a:pt x="19" y="14"/>
                  </a:cubicBez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 r:embed="rId3"/>
                    <a:srcRect/>
                    <a:tile tx="0" ty="0" sx="100000" sy="100000" flip="none" algn="tl"/>
                  </a:blipFill>
                </a14:hiddenFill>
              </a:ext>
              <a:ext uri="{91240B29-F687-4f45-9708-019B960494DF}">
                <a14:hiddenLine xmlns:a14="http://schemas.microsoft.com/office/drawing/2010/main" w="3810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878648" name="Freeform 56"/>
          <p:cNvSpPr>
            <a:spLocks/>
          </p:cNvSpPr>
          <p:nvPr/>
        </p:nvSpPr>
        <p:spPr bwMode="auto">
          <a:xfrm>
            <a:off x="3107805" y="4214817"/>
            <a:ext cx="281509" cy="569171"/>
          </a:xfrm>
          <a:custGeom>
            <a:avLst/>
            <a:gdLst>
              <a:gd name="T0" fmla="*/ 72 w 85"/>
              <a:gd name="T1" fmla="*/ 153 h 318"/>
              <a:gd name="T2" fmla="*/ 64 w 85"/>
              <a:gd name="T3" fmla="*/ 69 h 318"/>
              <a:gd name="T4" fmla="*/ 47 w 85"/>
              <a:gd name="T5" fmla="*/ 43 h 318"/>
              <a:gd name="T6" fmla="*/ 55 w 85"/>
              <a:gd name="T7" fmla="*/ 69 h 318"/>
              <a:gd name="T8" fmla="*/ 64 w 85"/>
              <a:gd name="T9" fmla="*/ 27 h 318"/>
              <a:gd name="T10" fmla="*/ 38 w 85"/>
              <a:gd name="T11" fmla="*/ 10 h 318"/>
              <a:gd name="T12" fmla="*/ 38 w 85"/>
              <a:gd name="T13" fmla="*/ 43 h 318"/>
              <a:gd name="T14" fmla="*/ 47 w 85"/>
              <a:gd name="T15" fmla="*/ 187 h 318"/>
              <a:gd name="T16" fmla="*/ 30 w 85"/>
              <a:gd name="T17" fmla="*/ 161 h 318"/>
              <a:gd name="T18" fmla="*/ 38 w 85"/>
              <a:gd name="T19" fmla="*/ 128 h 318"/>
              <a:gd name="T20" fmla="*/ 47 w 85"/>
              <a:gd name="T21" fmla="*/ 161 h 318"/>
              <a:gd name="T22" fmla="*/ 38 w 85"/>
              <a:gd name="T23" fmla="*/ 102 h 318"/>
              <a:gd name="T24" fmla="*/ 47 w 85"/>
              <a:gd name="T25" fmla="*/ 153 h 318"/>
              <a:gd name="T26" fmla="*/ 38 w 85"/>
              <a:gd name="T27" fmla="*/ 119 h 318"/>
              <a:gd name="T28" fmla="*/ 47 w 85"/>
              <a:gd name="T29" fmla="*/ 144 h 318"/>
              <a:gd name="T30" fmla="*/ 55 w 85"/>
              <a:gd name="T31" fmla="*/ 170 h 318"/>
              <a:gd name="T32" fmla="*/ 72 w 85"/>
              <a:gd name="T33" fmla="*/ 203 h 318"/>
              <a:gd name="T34" fmla="*/ 80 w 85"/>
              <a:gd name="T35" fmla="*/ 229 h 318"/>
              <a:gd name="T36" fmla="*/ 72 w 85"/>
              <a:gd name="T37" fmla="*/ 279 h 318"/>
              <a:gd name="T38" fmla="*/ 64 w 85"/>
              <a:gd name="T39" fmla="*/ 271 h 318"/>
              <a:gd name="T40" fmla="*/ 55 w 85"/>
              <a:gd name="T41" fmla="*/ 313 h 318"/>
              <a:gd name="T42" fmla="*/ 38 w 85"/>
              <a:gd name="T43" fmla="*/ 288 h 318"/>
              <a:gd name="T44" fmla="*/ 30 w 85"/>
              <a:gd name="T45" fmla="*/ 203 h 318"/>
              <a:gd name="T46" fmla="*/ 22 w 85"/>
              <a:gd name="T47" fmla="*/ 246 h 318"/>
              <a:gd name="T48" fmla="*/ 5 w 85"/>
              <a:gd name="T49" fmla="*/ 212 h 318"/>
              <a:gd name="T50" fmla="*/ 38 w 85"/>
              <a:gd name="T51" fmla="*/ 144 h 318"/>
              <a:gd name="T52" fmla="*/ 64 w 85"/>
              <a:gd name="T53" fmla="*/ 170 h 318"/>
              <a:gd name="T54" fmla="*/ 72 w 85"/>
              <a:gd name="T55" fmla="*/ 220 h 318"/>
              <a:gd name="T56" fmla="*/ 64 w 85"/>
              <a:gd name="T57" fmla="*/ 187 h 318"/>
              <a:gd name="T58" fmla="*/ 64 w 85"/>
              <a:gd name="T59" fmla="*/ 10 h 318"/>
              <a:gd name="T60" fmla="*/ 47 w 85"/>
              <a:gd name="T61" fmla="*/ 35 h 318"/>
              <a:gd name="T62" fmla="*/ 22 w 85"/>
              <a:gd name="T63" fmla="*/ 43 h 318"/>
              <a:gd name="T64" fmla="*/ 38 w 85"/>
              <a:gd name="T65" fmla="*/ 94 h 318"/>
              <a:gd name="T66" fmla="*/ 55 w 85"/>
              <a:gd name="T67" fmla="*/ 136 h 318"/>
              <a:gd name="T68" fmla="*/ 72 w 85"/>
              <a:gd name="T69" fmla="*/ 15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8649" name="Freeform 57"/>
          <p:cNvSpPr>
            <a:spLocks/>
          </p:cNvSpPr>
          <p:nvPr/>
        </p:nvSpPr>
        <p:spPr bwMode="auto">
          <a:xfrm>
            <a:off x="3114154" y="4213229"/>
            <a:ext cx="281509" cy="569171"/>
          </a:xfrm>
          <a:custGeom>
            <a:avLst/>
            <a:gdLst>
              <a:gd name="T0" fmla="*/ 1 w 105"/>
              <a:gd name="T1" fmla="*/ 0 h 354"/>
              <a:gd name="T2" fmla="*/ 92 w 105"/>
              <a:gd name="T3" fmla="*/ 5 h 354"/>
              <a:gd name="T4" fmla="*/ 73 w 105"/>
              <a:gd name="T5" fmla="*/ 29 h 354"/>
              <a:gd name="T6" fmla="*/ 84 w 105"/>
              <a:gd name="T7" fmla="*/ 61 h 354"/>
              <a:gd name="T8" fmla="*/ 84 w 105"/>
              <a:gd name="T9" fmla="*/ 146 h 354"/>
              <a:gd name="T10" fmla="*/ 97 w 105"/>
              <a:gd name="T11" fmla="*/ 168 h 354"/>
              <a:gd name="T12" fmla="*/ 97 w 105"/>
              <a:gd name="T13" fmla="*/ 240 h 354"/>
              <a:gd name="T14" fmla="*/ 84 w 105"/>
              <a:gd name="T15" fmla="*/ 336 h 354"/>
              <a:gd name="T16" fmla="*/ 68 w 105"/>
              <a:gd name="T17" fmla="*/ 354 h 354"/>
              <a:gd name="T18" fmla="*/ 14 w 105"/>
              <a:gd name="T19" fmla="*/ 320 h 354"/>
              <a:gd name="T20" fmla="*/ 12 w 105"/>
              <a:gd name="T21" fmla="*/ 282 h 354"/>
              <a:gd name="T22" fmla="*/ 14 w 105"/>
              <a:gd name="T23" fmla="*/ 245 h 354"/>
              <a:gd name="T24" fmla="*/ 9 w 105"/>
              <a:gd name="T25" fmla="*/ 98 h 354"/>
              <a:gd name="T26" fmla="*/ 20 w 105"/>
              <a:gd name="T27" fmla="*/ 45 h 354"/>
              <a:gd name="T28" fmla="*/ 6 w 105"/>
              <a:gd name="T29" fmla="*/ 13 h 354"/>
              <a:gd name="T30" fmla="*/ 1 w 105"/>
              <a:gd name="T3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8650" name="Freeform 58"/>
          <p:cNvSpPr>
            <a:spLocks/>
          </p:cNvSpPr>
          <p:nvPr/>
        </p:nvSpPr>
        <p:spPr bwMode="auto">
          <a:xfrm>
            <a:off x="3393557" y="4198942"/>
            <a:ext cx="281509" cy="569171"/>
          </a:xfrm>
          <a:custGeom>
            <a:avLst/>
            <a:gdLst>
              <a:gd name="T0" fmla="*/ 141 w 149"/>
              <a:gd name="T1" fmla="*/ 20 h 376"/>
              <a:gd name="T2" fmla="*/ 133 w 149"/>
              <a:gd name="T3" fmla="*/ 103 h 376"/>
              <a:gd name="T4" fmla="*/ 125 w 149"/>
              <a:gd name="T5" fmla="*/ 130 h 376"/>
              <a:gd name="T6" fmla="*/ 122 w 149"/>
              <a:gd name="T7" fmla="*/ 140 h 376"/>
              <a:gd name="T8" fmla="*/ 104 w 149"/>
              <a:gd name="T9" fmla="*/ 244 h 376"/>
              <a:gd name="T10" fmla="*/ 82 w 149"/>
              <a:gd name="T11" fmla="*/ 314 h 376"/>
              <a:gd name="T12" fmla="*/ 66 w 149"/>
              <a:gd name="T13" fmla="*/ 362 h 376"/>
              <a:gd name="T14" fmla="*/ 56 w 149"/>
              <a:gd name="T15" fmla="*/ 364 h 376"/>
              <a:gd name="T16" fmla="*/ 18 w 149"/>
              <a:gd name="T17" fmla="*/ 370 h 376"/>
              <a:gd name="T18" fmla="*/ 2 w 149"/>
              <a:gd name="T19" fmla="*/ 351 h 376"/>
              <a:gd name="T20" fmla="*/ 5 w 149"/>
              <a:gd name="T21" fmla="*/ 316 h 376"/>
              <a:gd name="T22" fmla="*/ 8 w 149"/>
              <a:gd name="T23" fmla="*/ 220 h 376"/>
              <a:gd name="T24" fmla="*/ 21 w 149"/>
              <a:gd name="T25" fmla="*/ 199 h 376"/>
              <a:gd name="T26" fmla="*/ 34 w 149"/>
              <a:gd name="T27" fmla="*/ 106 h 376"/>
              <a:gd name="T28" fmla="*/ 42 w 149"/>
              <a:gd name="T29" fmla="*/ 74 h 376"/>
              <a:gd name="T30" fmla="*/ 80 w 149"/>
              <a:gd name="T31" fmla="*/ 18 h 376"/>
              <a:gd name="T32" fmla="*/ 122 w 149"/>
              <a:gd name="T33" fmla="*/ 18 h 376"/>
              <a:gd name="T34" fmla="*/ 141 w 149"/>
              <a:gd name="T35" fmla="*/ 20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9" h="376">
                <a:moveTo>
                  <a:pt x="141" y="20"/>
                </a:moveTo>
                <a:cubicBezTo>
                  <a:pt x="135" y="47"/>
                  <a:pt x="136" y="74"/>
                  <a:pt x="133" y="103"/>
                </a:cubicBezTo>
                <a:cubicBezTo>
                  <a:pt x="131" y="112"/>
                  <a:pt x="127" y="120"/>
                  <a:pt x="125" y="130"/>
                </a:cubicBezTo>
                <a:cubicBezTo>
                  <a:pt x="124" y="133"/>
                  <a:pt x="122" y="140"/>
                  <a:pt x="122" y="140"/>
                </a:cubicBezTo>
                <a:cubicBezTo>
                  <a:pt x="126" y="171"/>
                  <a:pt x="121" y="215"/>
                  <a:pt x="104" y="244"/>
                </a:cubicBezTo>
                <a:cubicBezTo>
                  <a:pt x="98" y="263"/>
                  <a:pt x="102" y="306"/>
                  <a:pt x="82" y="314"/>
                </a:cubicBezTo>
                <a:cubicBezTo>
                  <a:pt x="78" y="326"/>
                  <a:pt x="66" y="361"/>
                  <a:pt x="66" y="362"/>
                </a:cubicBezTo>
                <a:cubicBezTo>
                  <a:pt x="62" y="362"/>
                  <a:pt x="59" y="363"/>
                  <a:pt x="56" y="364"/>
                </a:cubicBezTo>
                <a:cubicBezTo>
                  <a:pt x="43" y="376"/>
                  <a:pt x="36" y="371"/>
                  <a:pt x="18" y="370"/>
                </a:cubicBezTo>
                <a:cubicBezTo>
                  <a:pt x="12" y="363"/>
                  <a:pt x="8" y="356"/>
                  <a:pt x="2" y="351"/>
                </a:cubicBezTo>
                <a:cubicBezTo>
                  <a:pt x="0" y="336"/>
                  <a:pt x="0" y="329"/>
                  <a:pt x="5" y="316"/>
                </a:cubicBezTo>
                <a:cubicBezTo>
                  <a:pt x="7" y="287"/>
                  <a:pt x="1" y="247"/>
                  <a:pt x="8" y="220"/>
                </a:cubicBezTo>
                <a:cubicBezTo>
                  <a:pt x="9" y="211"/>
                  <a:pt x="21" y="199"/>
                  <a:pt x="21" y="199"/>
                </a:cubicBezTo>
                <a:cubicBezTo>
                  <a:pt x="22" y="168"/>
                  <a:pt x="17" y="133"/>
                  <a:pt x="34" y="106"/>
                </a:cubicBezTo>
                <a:cubicBezTo>
                  <a:pt x="36" y="95"/>
                  <a:pt x="42" y="74"/>
                  <a:pt x="42" y="74"/>
                </a:cubicBezTo>
                <a:cubicBezTo>
                  <a:pt x="45" y="3"/>
                  <a:pt x="33" y="0"/>
                  <a:pt x="80" y="18"/>
                </a:cubicBezTo>
                <a:cubicBezTo>
                  <a:pt x="108" y="14"/>
                  <a:pt x="99" y="13"/>
                  <a:pt x="122" y="18"/>
                </a:cubicBezTo>
                <a:cubicBezTo>
                  <a:pt x="144" y="22"/>
                  <a:pt x="149" y="28"/>
                  <a:pt x="141" y="2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8651" name="Freeform 59"/>
          <p:cNvSpPr>
            <a:spLocks/>
          </p:cNvSpPr>
          <p:nvPr/>
        </p:nvSpPr>
        <p:spPr bwMode="auto">
          <a:xfrm>
            <a:off x="3128441" y="3824292"/>
            <a:ext cx="281509" cy="569171"/>
          </a:xfrm>
          <a:custGeom>
            <a:avLst/>
            <a:gdLst>
              <a:gd name="T0" fmla="*/ 26 w 96"/>
              <a:gd name="T1" fmla="*/ 486 h 504"/>
              <a:gd name="T2" fmla="*/ 61 w 96"/>
              <a:gd name="T3" fmla="*/ 494 h 504"/>
              <a:gd name="T4" fmla="*/ 72 w 96"/>
              <a:gd name="T5" fmla="*/ 451 h 504"/>
              <a:gd name="T6" fmla="*/ 72 w 96"/>
              <a:gd name="T7" fmla="*/ 323 h 504"/>
              <a:gd name="T8" fmla="*/ 88 w 96"/>
              <a:gd name="T9" fmla="*/ 214 h 504"/>
              <a:gd name="T10" fmla="*/ 96 w 96"/>
              <a:gd name="T11" fmla="*/ 174 h 504"/>
              <a:gd name="T12" fmla="*/ 88 w 96"/>
              <a:gd name="T13" fmla="*/ 51 h 504"/>
              <a:gd name="T14" fmla="*/ 77 w 96"/>
              <a:gd name="T15" fmla="*/ 6 h 504"/>
              <a:gd name="T16" fmla="*/ 29 w 96"/>
              <a:gd name="T17" fmla="*/ 25 h 504"/>
              <a:gd name="T18" fmla="*/ 26 w 96"/>
              <a:gd name="T19" fmla="*/ 121 h 504"/>
              <a:gd name="T20" fmla="*/ 32 w 96"/>
              <a:gd name="T21" fmla="*/ 363 h 504"/>
              <a:gd name="T22" fmla="*/ 40 w 96"/>
              <a:gd name="T23" fmla="*/ 406 h 504"/>
              <a:gd name="T24" fmla="*/ 24 w 96"/>
              <a:gd name="T25" fmla="*/ 473 h 504"/>
              <a:gd name="T26" fmla="*/ 26 w 96"/>
              <a:gd name="T27" fmla="*/ 486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504">
                <a:moveTo>
                  <a:pt x="26" y="486"/>
                </a:moveTo>
                <a:cubicBezTo>
                  <a:pt x="50" y="492"/>
                  <a:pt x="38" y="489"/>
                  <a:pt x="61" y="494"/>
                </a:cubicBezTo>
                <a:cubicBezTo>
                  <a:pt x="69" y="480"/>
                  <a:pt x="66" y="465"/>
                  <a:pt x="72" y="451"/>
                </a:cubicBezTo>
                <a:cubicBezTo>
                  <a:pt x="77" y="408"/>
                  <a:pt x="82" y="366"/>
                  <a:pt x="72" y="323"/>
                </a:cubicBezTo>
                <a:cubicBezTo>
                  <a:pt x="73" y="288"/>
                  <a:pt x="75" y="247"/>
                  <a:pt x="88" y="214"/>
                </a:cubicBezTo>
                <a:cubicBezTo>
                  <a:pt x="93" y="179"/>
                  <a:pt x="89" y="192"/>
                  <a:pt x="96" y="174"/>
                </a:cubicBezTo>
                <a:cubicBezTo>
                  <a:pt x="94" y="116"/>
                  <a:pt x="92" y="96"/>
                  <a:pt x="88" y="51"/>
                </a:cubicBezTo>
                <a:cubicBezTo>
                  <a:pt x="90" y="21"/>
                  <a:pt x="89" y="26"/>
                  <a:pt x="77" y="6"/>
                </a:cubicBezTo>
                <a:cubicBezTo>
                  <a:pt x="43" y="8"/>
                  <a:pt x="39" y="0"/>
                  <a:pt x="29" y="25"/>
                </a:cubicBezTo>
                <a:cubicBezTo>
                  <a:pt x="31" y="56"/>
                  <a:pt x="37" y="90"/>
                  <a:pt x="26" y="121"/>
                </a:cubicBezTo>
                <a:cubicBezTo>
                  <a:pt x="49" y="199"/>
                  <a:pt x="0" y="279"/>
                  <a:pt x="32" y="363"/>
                </a:cubicBezTo>
                <a:cubicBezTo>
                  <a:pt x="33" y="379"/>
                  <a:pt x="34" y="390"/>
                  <a:pt x="40" y="406"/>
                </a:cubicBezTo>
                <a:cubicBezTo>
                  <a:pt x="34" y="428"/>
                  <a:pt x="29" y="450"/>
                  <a:pt x="24" y="473"/>
                </a:cubicBezTo>
                <a:cubicBezTo>
                  <a:pt x="25" y="479"/>
                  <a:pt x="44" y="504"/>
                  <a:pt x="26" y="486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8652" name="Freeform 60"/>
          <p:cNvSpPr>
            <a:spLocks/>
          </p:cNvSpPr>
          <p:nvPr/>
        </p:nvSpPr>
        <p:spPr bwMode="auto">
          <a:xfrm>
            <a:off x="3476105" y="3821117"/>
            <a:ext cx="281509" cy="569171"/>
          </a:xfrm>
          <a:custGeom>
            <a:avLst/>
            <a:gdLst>
              <a:gd name="T0" fmla="*/ 5 w 150"/>
              <a:gd name="T1" fmla="*/ 381 h 410"/>
              <a:gd name="T2" fmla="*/ 40 w 150"/>
              <a:gd name="T3" fmla="*/ 410 h 410"/>
              <a:gd name="T4" fmla="*/ 80 w 150"/>
              <a:gd name="T5" fmla="*/ 402 h 410"/>
              <a:gd name="T6" fmla="*/ 93 w 150"/>
              <a:gd name="T7" fmla="*/ 362 h 410"/>
              <a:gd name="T8" fmla="*/ 114 w 150"/>
              <a:gd name="T9" fmla="*/ 280 h 410"/>
              <a:gd name="T10" fmla="*/ 128 w 150"/>
              <a:gd name="T11" fmla="*/ 216 h 410"/>
              <a:gd name="T12" fmla="*/ 136 w 150"/>
              <a:gd name="T13" fmla="*/ 192 h 410"/>
              <a:gd name="T14" fmla="*/ 138 w 150"/>
              <a:gd name="T15" fmla="*/ 117 h 410"/>
              <a:gd name="T16" fmla="*/ 144 w 150"/>
              <a:gd name="T17" fmla="*/ 101 h 410"/>
              <a:gd name="T18" fmla="*/ 146 w 150"/>
              <a:gd name="T19" fmla="*/ 48 h 410"/>
              <a:gd name="T20" fmla="*/ 130 w 150"/>
              <a:gd name="T21" fmla="*/ 0 h 410"/>
              <a:gd name="T22" fmla="*/ 93 w 150"/>
              <a:gd name="T23" fmla="*/ 13 h 410"/>
              <a:gd name="T24" fmla="*/ 77 w 150"/>
              <a:gd name="T25" fmla="*/ 53 h 410"/>
              <a:gd name="T26" fmla="*/ 66 w 150"/>
              <a:gd name="T27" fmla="*/ 138 h 410"/>
              <a:gd name="T28" fmla="*/ 58 w 150"/>
              <a:gd name="T29" fmla="*/ 162 h 410"/>
              <a:gd name="T30" fmla="*/ 42 w 150"/>
              <a:gd name="T31" fmla="*/ 216 h 410"/>
              <a:gd name="T32" fmla="*/ 40 w 150"/>
              <a:gd name="T33" fmla="*/ 226 h 410"/>
              <a:gd name="T34" fmla="*/ 34 w 150"/>
              <a:gd name="T35" fmla="*/ 232 h 410"/>
              <a:gd name="T36" fmla="*/ 32 w 150"/>
              <a:gd name="T37" fmla="*/ 250 h 410"/>
              <a:gd name="T38" fmla="*/ 29 w 150"/>
              <a:gd name="T39" fmla="*/ 258 h 410"/>
              <a:gd name="T40" fmla="*/ 16 w 150"/>
              <a:gd name="T41" fmla="*/ 349 h 410"/>
              <a:gd name="T42" fmla="*/ 10 w 150"/>
              <a:gd name="T43" fmla="*/ 381 h 410"/>
              <a:gd name="T44" fmla="*/ 2 w 150"/>
              <a:gd name="T45" fmla="*/ 386 h 410"/>
              <a:gd name="T46" fmla="*/ 5 w 150"/>
              <a:gd name="T47" fmla="*/ 38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878653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78654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78655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78656" name="Picture 6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78657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8658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8660" name="Rectangle 68"/>
          <p:cNvSpPr>
            <a:spLocks noChangeArrowheads="1"/>
          </p:cNvSpPr>
          <p:nvPr/>
        </p:nvSpPr>
        <p:spPr bwMode="auto">
          <a:xfrm>
            <a:off x="2171704" y="3092455"/>
            <a:ext cx="1629099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1 rhKNty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;</a:t>
            </a:r>
          </a:p>
        </p:txBody>
      </p:sp>
      <p:sp>
        <p:nvSpPr>
          <p:cNvPr id="878661" name="Rectangle 69"/>
          <p:cNvSpPr>
            <a:spLocks noChangeArrowheads="1"/>
          </p:cNvSpPr>
          <p:nvPr/>
        </p:nvSpPr>
        <p:spPr bwMode="auto">
          <a:xfrm>
            <a:off x="2130429" y="3816353"/>
            <a:ext cx="893569" cy="38472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sz="2500" b="1">
                <a:solidFill>
                  <a:schemeClr val="hlink"/>
                </a:solidFill>
                <a:latin typeface="Kalaham" charset="0"/>
              </a:rPr>
              <a:t>rhK</a:t>
            </a:r>
            <a:endParaRPr lang="en-US" sz="2500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78662" name="Rectangle 70"/>
          <p:cNvSpPr>
            <a:spLocks noChangeArrowheads="1"/>
          </p:cNvSpPr>
          <p:nvPr/>
        </p:nvSpPr>
        <p:spPr bwMode="auto">
          <a:xfrm>
            <a:off x="1968500" y="4624392"/>
            <a:ext cx="1785938" cy="91361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r>
              <a:rPr lang="en-US" sz="2500" b="1">
                <a:solidFill>
                  <a:schemeClr val="hlink"/>
                </a:solidFill>
                <a:latin typeface="Kalaham" charset="0"/>
              </a:rPr>
              <a:t>11 ,uhIh</a:t>
            </a:r>
          </a:p>
          <a:p>
            <a:endParaRPr lang="en-US"/>
          </a:p>
        </p:txBody>
      </p:sp>
      <p:sp>
        <p:nvSpPr>
          <p:cNvPr id="878663" name="Rectangle 71"/>
          <p:cNvSpPr>
            <a:spLocks noChangeArrowheads="1"/>
          </p:cNvSpPr>
          <p:nvPr/>
        </p:nvSpPr>
        <p:spPr bwMode="auto">
          <a:xfrm>
            <a:off x="2159855" y="4111626"/>
            <a:ext cx="1316775" cy="52317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2500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sz="2500" b="1">
                <a:solidFill>
                  <a:schemeClr val="hlink"/>
                </a:solidFill>
                <a:latin typeface="Kalaham" charset="0"/>
              </a:rPr>
              <a:t>,uhIh</a:t>
            </a:r>
            <a:r>
              <a:rPr lang="en-US"/>
              <a:t> </a:t>
            </a:r>
            <a:endParaRPr lang="en-US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78664" name="Oval 72"/>
          <p:cNvSpPr>
            <a:spLocks noChangeArrowheads="1"/>
          </p:cNvSpPr>
          <p:nvPr/>
        </p:nvSpPr>
        <p:spPr bwMode="auto">
          <a:xfrm>
            <a:off x="3136900" y="3541714"/>
            <a:ext cx="914400" cy="914401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8670" name="Rectangle 78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</a:p>
        </p:txBody>
      </p:sp>
      <p:sp>
        <p:nvSpPr>
          <p:cNvPr id="878671" name="Rectangle 79"/>
          <p:cNvSpPr>
            <a:spLocks noChangeArrowheads="1"/>
          </p:cNvSpPr>
          <p:nvPr/>
        </p:nvSpPr>
        <p:spPr bwMode="auto">
          <a:xfrm>
            <a:off x="1895479" y="1682756"/>
            <a:ext cx="2128788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;</a:t>
            </a:r>
          </a:p>
        </p:txBody>
      </p:sp>
      <p:sp>
        <p:nvSpPr>
          <p:cNvPr id="878672" name="Rectangle 80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Kalaham" charset="0"/>
              </a:rPr>
              <a:t>&amp;j;</a:t>
            </a:r>
          </a:p>
        </p:txBody>
      </p:sp>
      <p:grpSp>
        <p:nvGrpSpPr>
          <p:cNvPr id="878675" name="Group 83"/>
          <p:cNvGrpSpPr>
            <a:grpSpLocks/>
          </p:cNvGrpSpPr>
          <p:nvPr/>
        </p:nvGrpSpPr>
        <p:grpSpPr bwMode="auto">
          <a:xfrm>
            <a:off x="5340353" y="6034093"/>
            <a:ext cx="4025900" cy="822325"/>
            <a:chOff x="3409" y="3801"/>
            <a:chExt cx="2536" cy="518"/>
          </a:xfrm>
        </p:grpSpPr>
        <p:sp>
          <p:nvSpPr>
            <p:cNvPr id="878676" name="AutoShape 84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677" name="Text Box 85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b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grpSp>
        <p:nvGrpSpPr>
          <p:cNvPr id="878680" name="Group 88"/>
          <p:cNvGrpSpPr>
            <a:grpSpLocks/>
          </p:cNvGrpSpPr>
          <p:nvPr/>
        </p:nvGrpSpPr>
        <p:grpSpPr bwMode="auto">
          <a:xfrm>
            <a:off x="6038850" y="3095625"/>
            <a:ext cx="2693988" cy="3125788"/>
            <a:chOff x="1084" y="711"/>
            <a:chExt cx="2950" cy="2769"/>
          </a:xfrm>
        </p:grpSpPr>
        <p:grpSp>
          <p:nvGrpSpPr>
            <p:cNvPr id="878681" name="Group 89"/>
            <p:cNvGrpSpPr>
              <a:grpSpLocks/>
            </p:cNvGrpSpPr>
            <p:nvPr/>
          </p:nvGrpSpPr>
          <p:grpSpPr bwMode="auto">
            <a:xfrm>
              <a:off x="1084" y="711"/>
              <a:ext cx="2950" cy="2769"/>
              <a:chOff x="2707" y="548"/>
              <a:chExt cx="2950" cy="2769"/>
            </a:xfrm>
          </p:grpSpPr>
          <p:grpSp>
            <p:nvGrpSpPr>
              <p:cNvPr id="878682" name="Group 90"/>
              <p:cNvGrpSpPr>
                <a:grpSpLocks/>
              </p:cNvGrpSpPr>
              <p:nvPr/>
            </p:nvGrpSpPr>
            <p:grpSpPr bwMode="auto">
              <a:xfrm>
                <a:off x="3180" y="1046"/>
                <a:ext cx="2105" cy="1421"/>
                <a:chOff x="578" y="2316"/>
                <a:chExt cx="2105" cy="1421"/>
              </a:xfrm>
            </p:grpSpPr>
            <p:sp>
              <p:nvSpPr>
                <p:cNvPr id="878683" name="Freeform 91" descr="Cork"/>
                <p:cNvSpPr>
                  <a:spLocks/>
                </p:cNvSpPr>
                <p:nvPr/>
              </p:nvSpPr>
              <p:spPr bwMode="auto">
                <a:xfrm>
                  <a:off x="633" y="2316"/>
                  <a:ext cx="2050" cy="256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78684" name="Freeform 92" descr="Cork"/>
                <p:cNvSpPr>
                  <a:spLocks/>
                </p:cNvSpPr>
                <p:nvPr/>
              </p:nvSpPr>
              <p:spPr bwMode="auto">
                <a:xfrm>
                  <a:off x="578" y="2506"/>
                  <a:ext cx="2074" cy="123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878685" name="Picture 93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878686" name="Freeform 94"/>
            <p:cNvSpPr>
              <a:spLocks/>
            </p:cNvSpPr>
            <p:nvPr/>
          </p:nvSpPr>
          <p:spPr bwMode="auto">
            <a:xfrm>
              <a:off x="1616" y="2649"/>
              <a:ext cx="88" cy="277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687" name="Freeform 95"/>
            <p:cNvSpPr>
              <a:spLocks/>
            </p:cNvSpPr>
            <p:nvPr/>
          </p:nvSpPr>
          <p:spPr bwMode="auto">
            <a:xfrm>
              <a:off x="1635" y="2647"/>
              <a:ext cx="109" cy="30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688" name="Freeform 96"/>
            <p:cNvSpPr>
              <a:spLocks/>
            </p:cNvSpPr>
            <p:nvPr/>
          </p:nvSpPr>
          <p:spPr bwMode="auto">
            <a:xfrm>
              <a:off x="3008" y="2583"/>
              <a:ext cx="155" cy="328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689" name="Freeform 97"/>
            <p:cNvSpPr>
              <a:spLocks/>
            </p:cNvSpPr>
            <p:nvPr/>
          </p:nvSpPr>
          <p:spPr bwMode="auto">
            <a:xfrm>
              <a:off x="1714" y="1020"/>
              <a:ext cx="99" cy="440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690" name="Freeform 98"/>
            <p:cNvSpPr>
              <a:spLocks/>
            </p:cNvSpPr>
            <p:nvPr/>
          </p:nvSpPr>
          <p:spPr bwMode="auto">
            <a:xfrm>
              <a:off x="3431" y="1007"/>
              <a:ext cx="156" cy="358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78691" name="Rectangle 99"/>
          <p:cNvSpPr>
            <a:spLocks noChangeArrowheads="1"/>
          </p:cNvSpPr>
          <p:nvPr/>
        </p:nvSpPr>
        <p:spPr bwMode="auto">
          <a:xfrm>
            <a:off x="5734054" y="3094039"/>
            <a:ext cx="3275014" cy="2207716"/>
          </a:xfrm>
          <a:prstGeom prst="rect">
            <a:avLst/>
          </a:prstGeom>
          <a:noFill/>
          <a:ln>
            <a:noFill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sz="36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endParaRPr lang="en-US" sz="36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3600" b="1">
                <a:solidFill>
                  <a:srgbClr val="66FFFF"/>
                </a:solidFill>
                <a:latin typeface="Kalaham" charset="0"/>
              </a:rPr>
              <a:t>jhtPjpd;</a:t>
            </a: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3600" b="1">
                <a:solidFill>
                  <a:srgbClr val="66FFFF"/>
                </a:solidFill>
                <a:latin typeface="Kalaham" charset="0"/>
              </a:rPr>
              <a:t>cld;gbf;if</a:t>
            </a:r>
            <a:endParaRPr lang="en-US" sz="2500" b="1">
              <a:solidFill>
                <a:srgbClr val="66FFFF"/>
              </a:solidFill>
              <a:latin typeface="Kalaham" charset="0"/>
            </a:endParaRPr>
          </a:p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sz="2500" b="1">
                <a:solidFill>
                  <a:schemeClr val="bg1"/>
                </a:solidFill>
                <a:latin typeface="Helvetica" charset="0"/>
              </a:rPr>
              <a:t>2 </a:t>
            </a:r>
            <a:r>
              <a:rPr lang="en-US" sz="2500" b="1">
                <a:solidFill>
                  <a:schemeClr val="bg1"/>
                </a:solidFill>
                <a:latin typeface="Kalaham" charset="0"/>
              </a:rPr>
              <a:t>rhK</a:t>
            </a:r>
            <a:r>
              <a:rPr lang="en-US" sz="2500" b="1">
                <a:solidFill>
                  <a:schemeClr val="bg1"/>
                </a:solidFill>
                <a:latin typeface="Helvetica" charset="0"/>
              </a:rPr>
              <a:t> 7:16</a:t>
            </a:r>
            <a:endParaRPr lang="en-US" sz="2500" b="1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78693" name="AutoShape 101"/>
          <p:cNvSpPr>
            <a:spLocks noChangeArrowheads="1"/>
          </p:cNvSpPr>
          <p:nvPr/>
        </p:nvSpPr>
        <p:spPr bwMode="auto">
          <a:xfrm rot="684687">
            <a:off x="4141788" y="4032251"/>
            <a:ext cx="1982787" cy="56356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81320" dir="3080412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78700" name="Rectangle 108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78701" name="Rectangle 109"/>
          <p:cNvSpPr>
            <a:spLocks noChangeArrowheads="1"/>
          </p:cNvSpPr>
          <p:nvPr/>
        </p:nvSpPr>
        <p:spPr bwMode="auto">
          <a:xfrm>
            <a:off x="5170488" y="2293942"/>
            <a:ext cx="4349750" cy="13470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  <a:r>
              <a:rPr lang="en-US" b="1" i="1">
                <a:solidFill>
                  <a:schemeClr val="bg1"/>
                </a:solidFill>
                <a:latin typeface="Kalaham" charset="0"/>
              </a:rPr>
              <a:t>;;</a:t>
            </a:r>
            <a:endParaRPr lang="en-US" sz="2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78704" name="Text Box 112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78705" name="Text Box 113"/>
          <p:cNvSpPr txBox="1">
            <a:spLocks noChangeArrowheads="1"/>
          </p:cNvSpPr>
          <p:nvPr/>
        </p:nvSpPr>
        <p:spPr bwMode="auto">
          <a:xfrm>
            <a:off x="9014716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33</a:t>
            </a:r>
          </a:p>
        </p:txBody>
      </p:sp>
      <p:sp>
        <p:nvSpPr>
          <p:cNvPr id="878706" name="Rectangle 114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78707" name="Text Box 115"/>
          <p:cNvSpPr txBox="1">
            <a:spLocks noChangeArrowheads="1"/>
          </p:cNvSpPr>
          <p:nvPr/>
        </p:nvSpPr>
        <p:spPr bwMode="auto">
          <a:xfrm>
            <a:off x="9572627" y="7283449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878708" name="Rectangle 116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878710" name="Text Box 118"/>
          <p:cNvSpPr txBox="1">
            <a:spLocks noChangeArrowheads="1"/>
          </p:cNvSpPr>
          <p:nvPr/>
        </p:nvSpPr>
        <p:spPr bwMode="auto">
          <a:xfrm rot="-5400000">
            <a:off x="-1285081" y="3571085"/>
            <a:ext cx="561498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sp>
        <p:nvSpPr>
          <p:cNvPr id="878711" name="Text Box 119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grpSp>
        <p:nvGrpSpPr>
          <p:cNvPr id="878714" name="Group 122"/>
          <p:cNvGrpSpPr>
            <a:grpSpLocks/>
          </p:cNvGrpSpPr>
          <p:nvPr/>
        </p:nvGrpSpPr>
        <p:grpSpPr bwMode="auto">
          <a:xfrm>
            <a:off x="4370393" y="287338"/>
            <a:ext cx="2314575" cy="1797050"/>
            <a:chOff x="2859" y="309"/>
            <a:chExt cx="1458" cy="1132"/>
          </a:xfrm>
        </p:grpSpPr>
        <p:pic>
          <p:nvPicPr>
            <p:cNvPr id="878715" name="Picture 123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78716" name="WordArt 12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78713" name="Rectangle 121"/>
          <p:cNvSpPr>
            <a:spLocks noChangeArrowheads="1"/>
          </p:cNvSpPr>
          <p:nvPr/>
        </p:nvSpPr>
        <p:spPr bwMode="auto">
          <a:xfrm>
            <a:off x="5378450" y="6105529"/>
            <a:ext cx="4113214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1000 fp.K.  </a:t>
            </a:r>
            <a:endParaRPr lang="en-US" b="1">
              <a:solidFill>
                <a:schemeClr val="bg1"/>
              </a:solidFill>
            </a:endParaRPr>
          </a:p>
        </p:txBody>
      </p:sp>
      <p:grpSp>
        <p:nvGrpSpPr>
          <p:cNvPr id="878717" name="Group 125"/>
          <p:cNvGrpSpPr>
            <a:grpSpLocks/>
          </p:cNvGrpSpPr>
          <p:nvPr/>
        </p:nvGrpSpPr>
        <p:grpSpPr bwMode="auto">
          <a:xfrm>
            <a:off x="3173413" y="3506791"/>
            <a:ext cx="819150" cy="2062163"/>
            <a:chOff x="-923" y="1304"/>
            <a:chExt cx="516" cy="1299"/>
          </a:xfrm>
        </p:grpSpPr>
        <p:sp>
          <p:nvSpPr>
            <p:cNvPr id="878718" name="Text Box 126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78719" name="Group 127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78720" name="Group 128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78721" name="Freeform 129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78722" name="Freeform 130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78723" name="Picture 131"/>
              <p:cNvPicPr>
                <a:picLocks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86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86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78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78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8664" grpId="0" animBg="1"/>
      <p:bldP spid="878691" grpId="0" autoUpdateAnimBg="0"/>
      <p:bldP spid="87869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42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43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44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45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46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47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48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49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50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51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52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53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54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0655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0656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80657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58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59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0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1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2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3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4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5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6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7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8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0669" name="Rectangle 29"/>
          <p:cNvSpPr>
            <a:spLocks noChangeArrowheads="1"/>
          </p:cNvSpPr>
          <p:nvPr/>
        </p:nvSpPr>
        <p:spPr bwMode="auto">
          <a:xfrm>
            <a:off x="1903414" y="3465517"/>
            <a:ext cx="20383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r)</a:t>
            </a:r>
            <a:endParaRPr lang="en-US" sz="1400">
              <a:latin typeface="Kalaham" charset="0"/>
            </a:endParaRPr>
          </a:p>
        </p:txBody>
      </p:sp>
      <p:sp>
        <p:nvSpPr>
          <p:cNvPr id="880670" name="Rectangle 30"/>
          <p:cNvSpPr>
            <a:spLocks noChangeArrowheads="1"/>
          </p:cNvSpPr>
          <p:nvPr/>
        </p:nvSpPr>
        <p:spPr bwMode="auto">
          <a:xfrm>
            <a:off x="1912942" y="4316413"/>
            <a:ext cx="29495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880671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880672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Kalaham" charset="0"/>
              </a:rPr>
              <a:t>(jh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80673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80674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0701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80702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80703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80704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0705" name="Rectangle 65"/>
          <p:cNvSpPr>
            <a:spLocks noChangeArrowheads="1"/>
          </p:cNvSpPr>
          <p:nvPr/>
        </p:nvSpPr>
        <p:spPr bwMode="auto">
          <a:xfrm>
            <a:off x="4986342" y="387355"/>
            <a:ext cx="4706937" cy="68754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0706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0708" name="Rectangle 68"/>
          <p:cNvSpPr>
            <a:spLocks noChangeArrowheads="1"/>
          </p:cNvSpPr>
          <p:nvPr/>
        </p:nvSpPr>
        <p:spPr bwMode="auto">
          <a:xfrm>
            <a:off x="2205043" y="3279780"/>
            <a:ext cx="1664453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rhKNty;</a:t>
            </a:r>
            <a:endParaRPr lang="en-US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80709" name="Rectangle 69"/>
          <p:cNvSpPr>
            <a:spLocks noChangeArrowheads="1"/>
          </p:cNvSpPr>
          <p:nvPr/>
        </p:nvSpPr>
        <p:spPr bwMode="auto">
          <a:xfrm>
            <a:off x="2130428" y="3816354"/>
            <a:ext cx="1000797" cy="43088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rhK</a:t>
            </a:r>
            <a:endParaRPr lang="en-US">
              <a:solidFill>
                <a:schemeClr val="hlink"/>
              </a:solidFill>
              <a:latin typeface="Kalaham" charset="0"/>
            </a:endParaRPr>
          </a:p>
        </p:txBody>
      </p:sp>
      <p:sp>
        <p:nvSpPr>
          <p:cNvPr id="880710" name="Rectangle 70"/>
          <p:cNvSpPr>
            <a:spLocks noChangeArrowheads="1"/>
          </p:cNvSpPr>
          <p:nvPr/>
        </p:nvSpPr>
        <p:spPr bwMode="auto">
          <a:xfrm>
            <a:off x="2017893" y="4543426"/>
            <a:ext cx="1552401" cy="52317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,uhIh</a:t>
            </a:r>
          </a:p>
        </p:txBody>
      </p:sp>
      <p:sp>
        <p:nvSpPr>
          <p:cNvPr id="880711" name="Rectangle 71"/>
          <p:cNvSpPr>
            <a:spLocks noChangeArrowheads="1"/>
          </p:cNvSpPr>
          <p:nvPr/>
        </p:nvSpPr>
        <p:spPr bwMode="auto">
          <a:xfrm>
            <a:off x="2023988" y="4106864"/>
            <a:ext cx="1452639" cy="52317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,uhIh</a:t>
            </a:r>
          </a:p>
        </p:txBody>
      </p:sp>
      <p:sp>
        <p:nvSpPr>
          <p:cNvPr id="880712" name="Oval 72"/>
          <p:cNvSpPr>
            <a:spLocks noChangeArrowheads="1"/>
          </p:cNvSpPr>
          <p:nvPr/>
        </p:nvSpPr>
        <p:spPr bwMode="auto">
          <a:xfrm>
            <a:off x="1019179" y="5016500"/>
            <a:ext cx="3311525" cy="101758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0714" name="Rectangle 74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</a:p>
        </p:txBody>
      </p:sp>
      <p:sp>
        <p:nvSpPr>
          <p:cNvPr id="880715" name="Rectangle 75"/>
          <p:cNvSpPr>
            <a:spLocks noChangeArrowheads="1"/>
          </p:cNvSpPr>
          <p:nvPr/>
        </p:nvSpPr>
        <p:spPr bwMode="auto">
          <a:xfrm>
            <a:off x="1930401" y="1751015"/>
            <a:ext cx="2128788" cy="769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</a:p>
          <a:p>
            <a:pPr algn="l"/>
            <a:endParaRPr lang="en-US" sz="2500">
              <a:latin typeface="Kalaham" charset="0"/>
            </a:endParaRPr>
          </a:p>
        </p:txBody>
      </p:sp>
      <p:sp>
        <p:nvSpPr>
          <p:cNvPr id="880716" name="Rectangle 76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Kalaham" charset="0"/>
              </a:rPr>
              <a:t>&amp;j;</a:t>
            </a:r>
          </a:p>
        </p:txBody>
      </p:sp>
      <p:sp>
        <p:nvSpPr>
          <p:cNvPr id="880719" name="Text Box 79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80730" name="Rectangle 90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80731" name="Rectangle 91"/>
          <p:cNvSpPr>
            <a:spLocks noChangeArrowheads="1"/>
          </p:cNvSpPr>
          <p:nvPr/>
        </p:nvSpPr>
        <p:spPr bwMode="auto">
          <a:xfrm>
            <a:off x="5119688" y="2208217"/>
            <a:ext cx="4349750" cy="20272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gLj;Jjy;;;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80733" name="Text Box 93"/>
          <p:cNvSpPr txBox="1">
            <a:spLocks noChangeArrowheads="1"/>
          </p:cNvSpPr>
          <p:nvPr/>
        </p:nvSpPr>
        <p:spPr bwMode="auto">
          <a:xfrm>
            <a:off x="5586418" y="3654425"/>
            <a:ext cx="3621087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EA18"/>
                </a:solidFill>
                <a:latin typeface="Kalaham" charset="0"/>
              </a:rPr>
              <a:t>12  Gj;jfk;</a:t>
            </a:r>
          </a:p>
        </p:txBody>
      </p:sp>
      <p:sp>
        <p:nvSpPr>
          <p:cNvPr id="880734" name="Text Box 94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80735" name="Text Box 95"/>
          <p:cNvSpPr txBox="1">
            <a:spLocks noChangeArrowheads="1"/>
          </p:cNvSpPr>
          <p:nvPr/>
        </p:nvSpPr>
        <p:spPr bwMode="auto">
          <a:xfrm>
            <a:off x="9014718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34</a:t>
            </a:r>
          </a:p>
        </p:txBody>
      </p:sp>
      <p:sp>
        <p:nvSpPr>
          <p:cNvPr id="880736" name="Rectangle 96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80737" name="Rectangle 97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880739" name="Oval 99"/>
          <p:cNvSpPr>
            <a:spLocks noChangeArrowheads="1"/>
          </p:cNvSpPr>
          <p:nvPr/>
        </p:nvSpPr>
        <p:spPr bwMode="auto">
          <a:xfrm>
            <a:off x="2019301" y="4457704"/>
            <a:ext cx="804863" cy="84296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0740" name="Text Box 100"/>
          <p:cNvSpPr txBox="1">
            <a:spLocks noChangeArrowheads="1"/>
          </p:cNvSpPr>
          <p:nvPr/>
        </p:nvSpPr>
        <p:spPr bwMode="auto">
          <a:xfrm>
            <a:off x="9575804" y="7283449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880741" name="Text Box 101"/>
          <p:cNvSpPr txBox="1">
            <a:spLocks noChangeArrowheads="1"/>
          </p:cNvSpPr>
          <p:nvPr/>
        </p:nvSpPr>
        <p:spPr bwMode="auto">
          <a:xfrm rot="-5400000">
            <a:off x="1487323" y="897731"/>
            <a:ext cx="338469" cy="242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>
              <a:latin typeface="Arial Black" charset="0"/>
            </a:endParaRPr>
          </a:p>
        </p:txBody>
      </p:sp>
      <p:grpSp>
        <p:nvGrpSpPr>
          <p:cNvPr id="880742" name="Group 102"/>
          <p:cNvGrpSpPr>
            <a:grpSpLocks/>
          </p:cNvGrpSpPr>
          <p:nvPr/>
        </p:nvGrpSpPr>
        <p:grpSpPr bwMode="auto">
          <a:xfrm>
            <a:off x="5340353" y="6034093"/>
            <a:ext cx="4025900" cy="822325"/>
            <a:chOff x="3409" y="3801"/>
            <a:chExt cx="2536" cy="518"/>
          </a:xfrm>
        </p:grpSpPr>
        <p:sp>
          <p:nvSpPr>
            <p:cNvPr id="880743" name="AutoShape 103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0744" name="Text Box 104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b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sp>
        <p:nvSpPr>
          <p:cNvPr id="880752" name="Text Box 112"/>
          <p:cNvSpPr txBox="1">
            <a:spLocks noChangeArrowheads="1"/>
          </p:cNvSpPr>
          <p:nvPr/>
        </p:nvSpPr>
        <p:spPr bwMode="auto">
          <a:xfrm rot="-5400000">
            <a:off x="-946148" y="3126505"/>
            <a:ext cx="5632450" cy="11002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b="1">
                <a:latin typeface="Kalaham" charset="0"/>
              </a:rPr>
              <a:t> </a:t>
            </a:r>
            <a:r>
              <a:rPr lang="en-US" sz="2500" b="1">
                <a:latin typeface="Kalaham" charset="0"/>
              </a:rPr>
              <a:t>(12)</a:t>
            </a:r>
            <a:endParaRPr lang="en-US" sz="2500">
              <a:latin typeface="Kalaham" charset="0"/>
            </a:endParaRPr>
          </a:p>
          <a:p>
            <a:pPr algn="ctr">
              <a:spcBef>
                <a:spcPct val="50000"/>
              </a:spcBef>
            </a:pPr>
            <a:endParaRPr lang="en-US" sz="2500">
              <a:latin typeface="Kalaham" charset="0"/>
            </a:endParaRPr>
          </a:p>
        </p:txBody>
      </p:sp>
      <p:sp>
        <p:nvSpPr>
          <p:cNvPr id="880753" name="Rectangle 113"/>
          <p:cNvSpPr>
            <a:spLocks noChangeArrowheads="1"/>
          </p:cNvSpPr>
          <p:nvPr/>
        </p:nvSpPr>
        <p:spPr bwMode="auto">
          <a:xfrm>
            <a:off x="5986463" y="4554538"/>
            <a:ext cx="3033712" cy="5757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Kalaham" charset="0"/>
            </a:endParaRPr>
          </a:p>
        </p:txBody>
      </p:sp>
      <p:grpSp>
        <p:nvGrpSpPr>
          <p:cNvPr id="880755" name="Group 115"/>
          <p:cNvGrpSpPr>
            <a:grpSpLocks/>
          </p:cNvGrpSpPr>
          <p:nvPr/>
        </p:nvGrpSpPr>
        <p:grpSpPr bwMode="auto">
          <a:xfrm>
            <a:off x="4284668" y="203200"/>
            <a:ext cx="2314575" cy="1797050"/>
            <a:chOff x="2859" y="309"/>
            <a:chExt cx="1458" cy="1132"/>
          </a:xfrm>
        </p:grpSpPr>
        <p:pic>
          <p:nvPicPr>
            <p:cNvPr id="880756" name="Picture 116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80757" name="WordArt 11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80754" name="Rectangle 114"/>
          <p:cNvSpPr>
            <a:spLocks noChangeArrowheads="1"/>
          </p:cNvSpPr>
          <p:nvPr/>
        </p:nvSpPr>
        <p:spPr bwMode="auto">
          <a:xfrm>
            <a:off x="5122863" y="6054726"/>
            <a:ext cx="4452938" cy="8438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970 fp.K. - 550 fp.K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.</a:t>
            </a:r>
          </a:p>
        </p:txBody>
      </p:sp>
      <p:grpSp>
        <p:nvGrpSpPr>
          <p:cNvPr id="880758" name="Group 118"/>
          <p:cNvGrpSpPr>
            <a:grpSpLocks/>
          </p:cNvGrpSpPr>
          <p:nvPr/>
        </p:nvGrpSpPr>
        <p:grpSpPr bwMode="auto">
          <a:xfrm>
            <a:off x="3292475" y="3525841"/>
            <a:ext cx="819150" cy="2062163"/>
            <a:chOff x="-923" y="1304"/>
            <a:chExt cx="516" cy="1299"/>
          </a:xfrm>
        </p:grpSpPr>
        <p:sp>
          <p:nvSpPr>
            <p:cNvPr id="880759" name="Text Box 119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80760" name="Group 120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80761" name="Group 121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80762" name="Freeform 122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0763" name="Freeform 123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80764" name="Picture 124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0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0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0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0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0712" grpId="0" animBg="1"/>
      <p:bldP spid="880739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690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691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692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693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694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695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696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697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698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699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00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01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02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2703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2704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82705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06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07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08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09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10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11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12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13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14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15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16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2717" name="Rectangle 29"/>
          <p:cNvSpPr>
            <a:spLocks noChangeArrowheads="1"/>
          </p:cNvSpPr>
          <p:nvPr/>
        </p:nvSpPr>
        <p:spPr bwMode="auto">
          <a:xfrm>
            <a:off x="1903414" y="3465517"/>
            <a:ext cx="21800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82718" name="Rectangle 30"/>
          <p:cNvSpPr>
            <a:spLocks noChangeArrowheads="1"/>
          </p:cNvSpPr>
          <p:nvPr/>
        </p:nvSpPr>
        <p:spPr bwMode="auto">
          <a:xfrm>
            <a:off x="1912942" y="4316413"/>
            <a:ext cx="29495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82719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882720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Kalaham" charset="0"/>
              </a:rPr>
              <a:t>(jh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82721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82722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882840" name="Group 152"/>
          <p:cNvGrpSpPr>
            <a:grpSpLocks/>
          </p:cNvGrpSpPr>
          <p:nvPr/>
        </p:nvGrpSpPr>
        <p:grpSpPr bwMode="auto">
          <a:xfrm>
            <a:off x="1982798" y="5151434"/>
            <a:ext cx="1152529" cy="788987"/>
            <a:chOff x="1249" y="3245"/>
            <a:chExt cx="726" cy="497"/>
          </a:xfrm>
        </p:grpSpPr>
        <p:sp>
          <p:nvSpPr>
            <p:cNvPr id="882729" name="Rectangle 41"/>
            <p:cNvSpPr>
              <a:spLocks noChangeArrowheads="1"/>
            </p:cNvSpPr>
            <p:nvPr/>
          </p:nvSpPr>
          <p:spPr bwMode="auto">
            <a:xfrm>
              <a:off x="1296" y="3245"/>
              <a:ext cx="663" cy="27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b="1">
                  <a:solidFill>
                    <a:schemeClr val="hlink"/>
                  </a:solidFill>
                  <a:latin typeface="Arial" charset="0"/>
                </a:rPr>
                <a:t>I </a:t>
              </a:r>
              <a:r>
                <a:rPr lang="en-US" b="1">
                  <a:solidFill>
                    <a:schemeClr val="hlink"/>
                  </a:solidFill>
                  <a:latin typeface="Kalaham" charset="0"/>
                </a:rPr>
                <a:t>ehsh</a:t>
              </a:r>
            </a:p>
          </p:txBody>
        </p:sp>
        <p:sp>
          <p:nvSpPr>
            <p:cNvPr id="882730" name="Rectangle 42"/>
            <p:cNvSpPr>
              <a:spLocks noChangeArrowheads="1"/>
            </p:cNvSpPr>
            <p:nvPr/>
          </p:nvSpPr>
          <p:spPr bwMode="auto">
            <a:xfrm>
              <a:off x="1249" y="3471"/>
              <a:ext cx="726" cy="27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b="1">
                  <a:solidFill>
                    <a:schemeClr val="hlink"/>
                  </a:solidFill>
                  <a:latin typeface="Arial" charset="0"/>
                </a:rPr>
                <a:t>II </a:t>
              </a:r>
              <a:r>
                <a:rPr lang="en-US" b="1">
                  <a:solidFill>
                    <a:schemeClr val="hlink"/>
                  </a:solidFill>
                  <a:latin typeface="Kalaham" charset="0"/>
                </a:rPr>
                <a:t>ehsh</a:t>
              </a:r>
            </a:p>
          </p:txBody>
        </p:sp>
      </p:grpSp>
      <p:sp>
        <p:nvSpPr>
          <p:cNvPr id="882749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82750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82751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82752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2753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2754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2756" name="Rectangle 68"/>
          <p:cNvSpPr>
            <a:spLocks noChangeArrowheads="1"/>
          </p:cNvSpPr>
          <p:nvPr/>
        </p:nvSpPr>
        <p:spPr bwMode="auto">
          <a:xfrm>
            <a:off x="2205043" y="3279780"/>
            <a:ext cx="1664453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rhKNty;</a:t>
            </a:r>
            <a:endParaRPr lang="en-US">
              <a:latin typeface="Kalaham" charset="0"/>
            </a:endParaRPr>
          </a:p>
        </p:txBody>
      </p:sp>
      <p:sp>
        <p:nvSpPr>
          <p:cNvPr id="882757" name="Rectangle 69"/>
          <p:cNvSpPr>
            <a:spLocks noChangeArrowheads="1"/>
          </p:cNvSpPr>
          <p:nvPr/>
        </p:nvSpPr>
        <p:spPr bwMode="auto">
          <a:xfrm>
            <a:off x="2130428" y="3816354"/>
            <a:ext cx="100079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rhK</a:t>
            </a:r>
            <a:endParaRPr lang="en-US">
              <a:latin typeface="Kalaham" charset="0"/>
            </a:endParaRPr>
          </a:p>
        </p:txBody>
      </p:sp>
      <p:sp>
        <p:nvSpPr>
          <p:cNvPr id="882758" name="Rectangle 70"/>
          <p:cNvSpPr>
            <a:spLocks noChangeArrowheads="1"/>
          </p:cNvSpPr>
          <p:nvPr/>
        </p:nvSpPr>
        <p:spPr bwMode="auto">
          <a:xfrm>
            <a:off x="2165553" y="4576763"/>
            <a:ext cx="1099938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,uh</a:t>
            </a:r>
          </a:p>
        </p:txBody>
      </p:sp>
      <p:sp>
        <p:nvSpPr>
          <p:cNvPr id="882759" name="Rectangle 71"/>
          <p:cNvSpPr>
            <a:spLocks noChangeArrowheads="1"/>
          </p:cNvSpPr>
          <p:nvPr/>
        </p:nvSpPr>
        <p:spPr bwMode="auto">
          <a:xfrm>
            <a:off x="2108127" y="4106864"/>
            <a:ext cx="1452639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,uhIh</a:t>
            </a:r>
          </a:p>
        </p:txBody>
      </p:sp>
      <p:sp>
        <p:nvSpPr>
          <p:cNvPr id="882774" name="Rectangle 86"/>
          <p:cNvSpPr>
            <a:spLocks noChangeArrowheads="1"/>
          </p:cNvSpPr>
          <p:nvPr/>
        </p:nvSpPr>
        <p:spPr bwMode="auto">
          <a:xfrm>
            <a:off x="2243138" y="468318"/>
            <a:ext cx="1346200" cy="436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</a:p>
        </p:txBody>
      </p:sp>
      <p:sp>
        <p:nvSpPr>
          <p:cNvPr id="882775" name="Rectangle 87"/>
          <p:cNvSpPr>
            <a:spLocks noChangeArrowheads="1"/>
          </p:cNvSpPr>
          <p:nvPr/>
        </p:nvSpPr>
        <p:spPr bwMode="auto">
          <a:xfrm>
            <a:off x="1930401" y="1766889"/>
            <a:ext cx="2128788" cy="815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</a:p>
          <a:p>
            <a:pPr algn="l"/>
            <a:endParaRPr lang="en-US">
              <a:latin typeface="Arial" charset="0"/>
            </a:endParaRPr>
          </a:p>
        </p:txBody>
      </p:sp>
      <p:sp>
        <p:nvSpPr>
          <p:cNvPr id="882776" name="Rectangle 88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</a:t>
            </a:r>
            <a:endParaRPr lang="en-US">
              <a:latin typeface="Kalaham" charset="0"/>
            </a:endParaRPr>
          </a:p>
        </p:txBody>
      </p:sp>
      <p:sp>
        <p:nvSpPr>
          <p:cNvPr id="882787" name="Rectangle 99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82791" name="Text Box 103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82792" name="Text Box 104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35</a:t>
            </a:r>
          </a:p>
        </p:txBody>
      </p:sp>
      <p:sp>
        <p:nvSpPr>
          <p:cNvPr id="882798" name="Rectangle 110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82817" name="Rectangle 129"/>
          <p:cNvSpPr>
            <a:spLocks noChangeArrowheads="1"/>
          </p:cNvSpPr>
          <p:nvPr/>
        </p:nvSpPr>
        <p:spPr bwMode="auto">
          <a:xfrm>
            <a:off x="5170488" y="2293942"/>
            <a:ext cx="4349750" cy="20272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gLj;Jjy;;;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grpSp>
        <p:nvGrpSpPr>
          <p:cNvPr id="882833" name="Group 145"/>
          <p:cNvGrpSpPr>
            <a:grpSpLocks/>
          </p:cNvGrpSpPr>
          <p:nvPr/>
        </p:nvGrpSpPr>
        <p:grpSpPr bwMode="auto">
          <a:xfrm>
            <a:off x="3468692" y="4762501"/>
            <a:ext cx="6589712" cy="914401"/>
            <a:chOff x="2185" y="3000"/>
            <a:chExt cx="4151" cy="576"/>
          </a:xfrm>
        </p:grpSpPr>
        <p:sp>
          <p:nvSpPr>
            <p:cNvPr id="882795" name="AutoShape 107" descr="Small checker board"/>
            <p:cNvSpPr>
              <a:spLocks noChangeArrowheads="1"/>
            </p:cNvSpPr>
            <p:nvPr/>
          </p:nvSpPr>
          <p:spPr bwMode="auto">
            <a:xfrm rot="-282819">
              <a:off x="2185" y="3323"/>
              <a:ext cx="1200" cy="222"/>
            </a:xfrm>
            <a:prstGeom prst="rightArrow">
              <a:avLst>
                <a:gd name="adj1" fmla="val 50000"/>
                <a:gd name="adj2" fmla="val 135135"/>
              </a:avLst>
            </a:prstGeom>
            <a:pattFill prst="smCheck">
              <a:fgClr>
                <a:schemeClr val="hlink"/>
              </a:fgClr>
              <a:bgClr>
                <a:srgbClr val="FFFFFF"/>
              </a:bgClr>
            </a:patt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82829" name="Group 141"/>
            <p:cNvGrpSpPr>
              <a:grpSpLocks/>
            </p:cNvGrpSpPr>
            <p:nvPr/>
          </p:nvGrpSpPr>
          <p:grpSpPr bwMode="auto">
            <a:xfrm>
              <a:off x="3338" y="3000"/>
              <a:ext cx="2998" cy="576"/>
              <a:chOff x="3172" y="2407"/>
              <a:chExt cx="2998" cy="576"/>
            </a:xfrm>
          </p:grpSpPr>
          <p:sp>
            <p:nvSpPr>
              <p:cNvPr id="882830" name="Text Box 142"/>
              <p:cNvSpPr txBox="1">
                <a:spLocks noChangeArrowheads="1"/>
              </p:cNvSpPr>
              <p:nvPr/>
            </p:nvSpPr>
            <p:spPr bwMode="auto">
              <a:xfrm>
                <a:off x="3410" y="2407"/>
                <a:ext cx="2473" cy="308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5388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2500" b="1">
                    <a:solidFill>
                      <a:srgbClr val="66FFFF"/>
                    </a:solidFill>
                    <a:latin typeface="Kalaham" charset="0"/>
                  </a:rPr>
                  <a:t>ehshfkk; </a:t>
                </a:r>
                <a:r>
                  <a:rPr lang="en-US" sz="2500" b="1">
                    <a:solidFill>
                      <a:srgbClr val="66FFFF"/>
                    </a:solidFill>
                    <a:latin typeface="Helvetica" charset="0"/>
                  </a:rPr>
                  <a:t>:</a:t>
                </a:r>
              </a:p>
            </p:txBody>
          </p:sp>
          <p:sp>
            <p:nvSpPr>
              <p:cNvPr id="882831" name="Text Box 143"/>
              <p:cNvSpPr txBox="1">
                <a:spLocks noChangeArrowheads="1"/>
              </p:cNvSpPr>
              <p:nvPr/>
            </p:nvSpPr>
            <p:spPr bwMode="auto">
              <a:xfrm>
                <a:off x="3172" y="2675"/>
                <a:ext cx="2998" cy="308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2500" b="1">
                    <a:solidFill>
                      <a:srgbClr val="66FFFF"/>
                    </a:solidFill>
                    <a:latin typeface="Kalaham" charset="0"/>
                  </a:rPr>
                  <a:t>     nghRthf</a:t>
                </a:r>
                <a:r>
                  <a:rPr lang="en-US" sz="2500" b="1">
                    <a:solidFill>
                      <a:srgbClr val="66FFFF"/>
                    </a:solidFill>
                    <a:latin typeface="Helvetica" charset="0"/>
                  </a:rPr>
                  <a:t>: </a:t>
                </a:r>
                <a:r>
                  <a:rPr lang="en-US" sz="2500" b="1">
                    <a:solidFill>
                      <a:srgbClr val="66FFFF"/>
                    </a:solidFill>
                    <a:latin typeface="Kalaham" charset="0"/>
                  </a:rPr>
                  <a:t>rk fUj;J</a:t>
                </a:r>
                <a:r>
                  <a:rPr lang="en-US" sz="2500" b="1">
                    <a:solidFill>
                      <a:srgbClr val="66FFFF"/>
                    </a:solidFill>
                    <a:latin typeface="Helvetica" charset="0"/>
                  </a:rPr>
                  <a:t>...</a:t>
                </a:r>
              </a:p>
            </p:txBody>
          </p:sp>
        </p:grpSp>
      </p:grpSp>
      <p:sp>
        <p:nvSpPr>
          <p:cNvPr id="882835" name="AutoShape 147" descr="Small checker board"/>
          <p:cNvSpPr>
            <a:spLocks noChangeArrowheads="1"/>
          </p:cNvSpPr>
          <p:nvPr/>
        </p:nvSpPr>
        <p:spPr bwMode="auto">
          <a:xfrm rot="-5410276">
            <a:off x="7096130" y="3917951"/>
            <a:ext cx="550862" cy="1239838"/>
          </a:xfrm>
          <a:prstGeom prst="rightArrow">
            <a:avLst>
              <a:gd name="adj1" fmla="val 50000"/>
              <a:gd name="adj2" fmla="val 25000"/>
            </a:avLst>
          </a:prstGeom>
          <a:pattFill prst="smCheck">
            <a:fgClr>
              <a:schemeClr val="accent1"/>
            </a:fgClr>
            <a:bgClr>
              <a:srgbClr val="FFFFFF"/>
            </a:bgClr>
          </a:pattFill>
          <a:ln w="12700">
            <a:solidFill>
              <a:schemeClr val="tx1"/>
            </a:solidFill>
            <a:miter lim="800000"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2836" name="Text Box 148"/>
          <p:cNvSpPr txBox="1">
            <a:spLocks noChangeArrowheads="1"/>
          </p:cNvSpPr>
          <p:nvPr/>
        </p:nvSpPr>
        <p:spPr bwMode="auto">
          <a:xfrm>
            <a:off x="9575804" y="7283449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882837" name="Rectangle 149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grpSp>
        <p:nvGrpSpPr>
          <p:cNvPr id="882841" name="Group 153"/>
          <p:cNvGrpSpPr>
            <a:grpSpLocks/>
          </p:cNvGrpSpPr>
          <p:nvPr/>
        </p:nvGrpSpPr>
        <p:grpSpPr bwMode="auto">
          <a:xfrm>
            <a:off x="5340353" y="6034093"/>
            <a:ext cx="4025900" cy="822325"/>
            <a:chOff x="3409" y="3801"/>
            <a:chExt cx="2536" cy="518"/>
          </a:xfrm>
        </p:grpSpPr>
        <p:sp>
          <p:nvSpPr>
            <p:cNvPr id="882842" name="AutoShape 154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2843" name="Text Box 155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b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grpSp>
        <p:nvGrpSpPr>
          <p:cNvPr id="882857" name="Group 169"/>
          <p:cNvGrpSpPr>
            <a:grpSpLocks/>
          </p:cNvGrpSpPr>
          <p:nvPr/>
        </p:nvGrpSpPr>
        <p:grpSpPr bwMode="auto">
          <a:xfrm>
            <a:off x="3852867" y="3587750"/>
            <a:ext cx="5908675" cy="1604963"/>
            <a:chOff x="2427" y="2260"/>
            <a:chExt cx="3722" cy="1011"/>
          </a:xfrm>
        </p:grpSpPr>
        <p:sp>
          <p:nvSpPr>
            <p:cNvPr id="882853" name="AutoShape 165"/>
            <p:cNvSpPr>
              <a:spLocks noChangeArrowheads="1"/>
            </p:cNvSpPr>
            <p:nvPr/>
          </p:nvSpPr>
          <p:spPr bwMode="auto">
            <a:xfrm>
              <a:off x="4643" y="2348"/>
              <a:ext cx="282" cy="272"/>
            </a:xfrm>
            <a:prstGeom prst="rightArrow">
              <a:avLst>
                <a:gd name="adj1" fmla="val 50000"/>
                <a:gd name="adj2" fmla="val 25919"/>
              </a:avLst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en-US" sz="1800">
                <a:solidFill>
                  <a:schemeClr val="hlink"/>
                </a:solidFill>
              </a:endParaRPr>
            </a:p>
          </p:txBody>
        </p:sp>
        <p:grpSp>
          <p:nvGrpSpPr>
            <p:cNvPr id="882856" name="Group 168"/>
            <p:cNvGrpSpPr>
              <a:grpSpLocks/>
            </p:cNvGrpSpPr>
            <p:nvPr/>
          </p:nvGrpSpPr>
          <p:grpSpPr bwMode="auto">
            <a:xfrm>
              <a:off x="2427" y="2260"/>
              <a:ext cx="3722" cy="1011"/>
              <a:chOff x="2427" y="2260"/>
              <a:chExt cx="3722" cy="1011"/>
            </a:xfrm>
          </p:grpSpPr>
          <p:sp>
            <p:nvSpPr>
              <p:cNvPr id="882832" name="AutoShape 144" descr="Small checker board"/>
              <p:cNvSpPr>
                <a:spLocks noChangeArrowheads="1"/>
              </p:cNvSpPr>
              <p:nvPr/>
            </p:nvSpPr>
            <p:spPr bwMode="auto">
              <a:xfrm rot="9172787">
                <a:off x="2774" y="2449"/>
                <a:ext cx="667" cy="392"/>
              </a:xfrm>
              <a:prstGeom prst="rightArrow">
                <a:avLst>
                  <a:gd name="adj1" fmla="val 50000"/>
                  <a:gd name="adj2" fmla="val 42538"/>
                </a:avLst>
              </a:prstGeom>
              <a:pattFill prst="smCheck">
                <a:fgClr>
                  <a:schemeClr val="accent2"/>
                </a:fgClr>
                <a:bgClr>
                  <a:srgbClr val="FFFFFF"/>
                </a:bgClr>
              </a:patt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63500" dist="81320" dir="3080412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2822" name="Text Box 134"/>
              <p:cNvSpPr txBox="1">
                <a:spLocks noChangeArrowheads="1"/>
              </p:cNvSpPr>
              <p:nvPr/>
            </p:nvSpPr>
            <p:spPr bwMode="auto">
              <a:xfrm>
                <a:off x="3207" y="2277"/>
                <a:ext cx="2942" cy="368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3200" b="1">
                    <a:solidFill>
                      <a:srgbClr val="FFF819"/>
                    </a:solidFill>
                    <a:latin typeface="Helvetica" charset="0"/>
                  </a:rPr>
                  <a:t>II </a:t>
                </a:r>
                <a:r>
                  <a:rPr lang="en-US" sz="3200" b="1">
                    <a:solidFill>
                      <a:srgbClr val="FFF819"/>
                    </a:solidFill>
                    <a:latin typeface="Kalaham" charset="0"/>
                  </a:rPr>
                  <a:t>rhKNty; </a:t>
                </a:r>
                <a:r>
                  <a:rPr lang="en-US" sz="3200" b="1">
                    <a:solidFill>
                      <a:srgbClr val="FFF819"/>
                    </a:solidFill>
                    <a:latin typeface="Helvetica" charset="0"/>
                  </a:rPr>
                  <a:t>     II </a:t>
                </a:r>
                <a:r>
                  <a:rPr lang="en-US" sz="3200" b="1">
                    <a:solidFill>
                      <a:srgbClr val="FFF819"/>
                    </a:solidFill>
                    <a:latin typeface="Kalaham" charset="0"/>
                  </a:rPr>
                  <a:t>,uhIh</a:t>
                </a:r>
              </a:p>
            </p:txBody>
          </p:sp>
          <p:sp>
            <p:nvSpPr>
              <p:cNvPr id="882855" name="Text Box 167"/>
              <p:cNvSpPr txBox="1">
                <a:spLocks noChangeArrowheads="1"/>
              </p:cNvSpPr>
              <p:nvPr/>
            </p:nvSpPr>
            <p:spPr bwMode="auto">
              <a:xfrm>
                <a:off x="2427" y="2260"/>
                <a:ext cx="395" cy="1011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71842" dir="2700000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sz="9600">
                    <a:solidFill>
                      <a:schemeClr val="hlink"/>
                    </a:solidFill>
                  </a:rPr>
                  <a:t>}</a:t>
                </a:r>
              </a:p>
            </p:txBody>
          </p:sp>
        </p:grpSp>
      </p:grpSp>
      <p:sp>
        <p:nvSpPr>
          <p:cNvPr id="882858" name="Rectangle 170"/>
          <p:cNvSpPr>
            <a:spLocks noChangeArrowheads="1"/>
          </p:cNvSpPr>
          <p:nvPr/>
        </p:nvSpPr>
        <p:spPr bwMode="auto">
          <a:xfrm>
            <a:off x="5360988" y="6089655"/>
            <a:ext cx="3995737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970 fp.K. - 550 fp.K.</a:t>
            </a:r>
          </a:p>
        </p:txBody>
      </p:sp>
      <p:grpSp>
        <p:nvGrpSpPr>
          <p:cNvPr id="882860" name="Group 172"/>
          <p:cNvGrpSpPr>
            <a:grpSpLocks/>
          </p:cNvGrpSpPr>
          <p:nvPr/>
        </p:nvGrpSpPr>
        <p:grpSpPr bwMode="auto">
          <a:xfrm>
            <a:off x="4370393" y="269875"/>
            <a:ext cx="2314575" cy="1797050"/>
            <a:chOff x="2859" y="309"/>
            <a:chExt cx="1458" cy="1132"/>
          </a:xfrm>
        </p:grpSpPr>
        <p:pic>
          <p:nvPicPr>
            <p:cNvPr id="882861" name="Picture 173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82862" name="WordArt 17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82859" name="Rectangle 171"/>
          <p:cNvSpPr>
            <a:spLocks noChangeArrowheads="1"/>
          </p:cNvSpPr>
          <p:nvPr/>
        </p:nvSpPr>
        <p:spPr bwMode="auto">
          <a:xfrm rot="16200000">
            <a:off x="514351" y="3236916"/>
            <a:ext cx="2157412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Kalaham" charset="0"/>
              </a:rPr>
              <a:t>tuyhW (12)</a:t>
            </a:r>
          </a:p>
        </p:txBody>
      </p:sp>
      <p:grpSp>
        <p:nvGrpSpPr>
          <p:cNvPr id="882863" name="Group 175"/>
          <p:cNvGrpSpPr>
            <a:grpSpLocks/>
          </p:cNvGrpSpPr>
          <p:nvPr/>
        </p:nvGrpSpPr>
        <p:grpSpPr bwMode="auto">
          <a:xfrm>
            <a:off x="3189288" y="3457577"/>
            <a:ext cx="819150" cy="2062163"/>
            <a:chOff x="-923" y="1304"/>
            <a:chExt cx="516" cy="1299"/>
          </a:xfrm>
        </p:grpSpPr>
        <p:sp>
          <p:nvSpPr>
            <p:cNvPr id="882864" name="Text Box 176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82865" name="Group 177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82866" name="Group 178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82867" name="Freeform 179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2868" name="Freeform 180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82869" name="Picture 181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882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828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2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2000"/>
                                        <p:tgtEl>
                                          <p:spTgt spid="882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283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594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595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596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59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598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599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0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0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02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03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0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0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0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3460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3460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34609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0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1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2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4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5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6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8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19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20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34621" name="Rectangle 29"/>
          <p:cNvSpPr>
            <a:spLocks noChangeArrowheads="1"/>
          </p:cNvSpPr>
          <p:nvPr/>
        </p:nvSpPr>
        <p:spPr bwMode="auto">
          <a:xfrm>
            <a:off x="1903414" y="3465517"/>
            <a:ext cx="21800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1134622" name="Rectangle 30"/>
          <p:cNvSpPr>
            <a:spLocks noChangeArrowheads="1"/>
          </p:cNvSpPr>
          <p:nvPr/>
        </p:nvSpPr>
        <p:spPr bwMode="auto">
          <a:xfrm>
            <a:off x="1912942" y="4316413"/>
            <a:ext cx="29495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1134623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1134624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jh)</a:t>
            </a:r>
          </a:p>
        </p:txBody>
      </p:sp>
      <p:sp>
        <p:nvSpPr>
          <p:cNvPr id="113462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34626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34627" name="Rectangle 35"/>
          <p:cNvSpPr>
            <a:spLocks noChangeArrowheads="1"/>
          </p:cNvSpPr>
          <p:nvPr/>
        </p:nvSpPr>
        <p:spPr bwMode="auto">
          <a:xfrm>
            <a:off x="2057404" y="5151444"/>
            <a:ext cx="1053149" cy="43088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ehsh</a:t>
            </a:r>
          </a:p>
        </p:txBody>
      </p:sp>
      <p:sp>
        <p:nvSpPr>
          <p:cNvPr id="1134628" name="Rectangle 36"/>
          <p:cNvSpPr>
            <a:spLocks noChangeArrowheads="1"/>
          </p:cNvSpPr>
          <p:nvPr/>
        </p:nvSpPr>
        <p:spPr bwMode="auto">
          <a:xfrm>
            <a:off x="1982792" y="5510217"/>
            <a:ext cx="1152911" cy="43088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ehsh</a:t>
            </a:r>
          </a:p>
        </p:txBody>
      </p:sp>
      <p:sp>
        <p:nvSpPr>
          <p:cNvPr id="1134643" name="Rectangle 5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1134644" name="Rectangle 5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1134645" name="Rectangle 5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134646" name="Picture 5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34647" name="Rectangle 55"/>
          <p:cNvSpPr>
            <a:spLocks noChangeArrowheads="1"/>
          </p:cNvSpPr>
          <p:nvPr/>
        </p:nvSpPr>
        <p:spPr bwMode="auto">
          <a:xfrm>
            <a:off x="4902203" y="236538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34648" name="Rectangle 5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34649" name="Rectangle 57"/>
          <p:cNvSpPr>
            <a:spLocks noChangeArrowheads="1"/>
          </p:cNvSpPr>
          <p:nvPr/>
        </p:nvSpPr>
        <p:spPr bwMode="auto">
          <a:xfrm>
            <a:off x="2205043" y="3279780"/>
            <a:ext cx="1664453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rhKNty;</a:t>
            </a:r>
            <a:endParaRPr lang="en-US">
              <a:latin typeface="Arial" charset="0"/>
            </a:endParaRPr>
          </a:p>
        </p:txBody>
      </p:sp>
      <p:sp>
        <p:nvSpPr>
          <p:cNvPr id="1134650" name="Rectangle 58"/>
          <p:cNvSpPr>
            <a:spLocks noChangeArrowheads="1"/>
          </p:cNvSpPr>
          <p:nvPr/>
        </p:nvSpPr>
        <p:spPr bwMode="auto">
          <a:xfrm>
            <a:off x="2130428" y="3816354"/>
            <a:ext cx="100079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rhK</a:t>
            </a:r>
            <a:endParaRPr lang="en-US">
              <a:latin typeface="Kalaham" charset="0"/>
            </a:endParaRPr>
          </a:p>
        </p:txBody>
      </p:sp>
      <p:sp>
        <p:nvSpPr>
          <p:cNvPr id="1134651" name="Rectangle 59"/>
          <p:cNvSpPr>
            <a:spLocks noChangeArrowheads="1"/>
          </p:cNvSpPr>
          <p:nvPr/>
        </p:nvSpPr>
        <p:spPr bwMode="auto">
          <a:xfrm>
            <a:off x="2165553" y="4576763"/>
            <a:ext cx="1099938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,uh</a:t>
            </a:r>
          </a:p>
        </p:txBody>
      </p:sp>
      <p:sp>
        <p:nvSpPr>
          <p:cNvPr id="1134652" name="Rectangle 60"/>
          <p:cNvSpPr>
            <a:spLocks noChangeArrowheads="1"/>
          </p:cNvSpPr>
          <p:nvPr/>
        </p:nvSpPr>
        <p:spPr bwMode="auto">
          <a:xfrm>
            <a:off x="2023988" y="4106864"/>
            <a:ext cx="1452639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,uhIh</a:t>
            </a:r>
          </a:p>
        </p:txBody>
      </p:sp>
      <p:sp>
        <p:nvSpPr>
          <p:cNvPr id="1134655" name="Rectangle 63"/>
          <p:cNvSpPr>
            <a:spLocks noChangeArrowheads="1"/>
          </p:cNvSpPr>
          <p:nvPr/>
        </p:nvSpPr>
        <p:spPr bwMode="auto">
          <a:xfrm>
            <a:off x="2243138" y="468319"/>
            <a:ext cx="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>
              <a:latin typeface="Arial" charset="0"/>
            </a:endParaRPr>
          </a:p>
        </p:txBody>
      </p:sp>
      <p:sp>
        <p:nvSpPr>
          <p:cNvPr id="1134656" name="Rectangle 64"/>
          <p:cNvSpPr>
            <a:spLocks noChangeArrowheads="1"/>
          </p:cNvSpPr>
          <p:nvPr/>
        </p:nvSpPr>
        <p:spPr bwMode="auto">
          <a:xfrm>
            <a:off x="1862142" y="1682753"/>
            <a:ext cx="2555875" cy="767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</a:p>
          <a:p>
            <a:pPr algn="l"/>
            <a:endParaRPr lang="en-US" sz="2500">
              <a:latin typeface="Kalaham" charset="0"/>
            </a:endParaRPr>
          </a:p>
        </p:txBody>
      </p:sp>
      <p:sp>
        <p:nvSpPr>
          <p:cNvPr id="1134657" name="Rectangle 65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</a:t>
            </a:r>
            <a:endParaRPr lang="en-US">
              <a:latin typeface="Kalaham" charset="0"/>
            </a:endParaRPr>
          </a:p>
        </p:txBody>
      </p:sp>
      <p:sp>
        <p:nvSpPr>
          <p:cNvPr id="1134664" name="Rectangle 72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34665" name="Text Box 73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134666" name="Text Box 74"/>
          <p:cNvSpPr txBox="1">
            <a:spLocks noChangeArrowheads="1"/>
          </p:cNvSpPr>
          <p:nvPr/>
        </p:nvSpPr>
        <p:spPr bwMode="auto">
          <a:xfrm>
            <a:off x="9014716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36</a:t>
            </a:r>
          </a:p>
        </p:txBody>
      </p:sp>
      <p:grpSp>
        <p:nvGrpSpPr>
          <p:cNvPr id="1134677" name="Group 85"/>
          <p:cNvGrpSpPr>
            <a:grpSpLocks/>
          </p:cNvGrpSpPr>
          <p:nvPr/>
        </p:nvGrpSpPr>
        <p:grpSpPr bwMode="auto">
          <a:xfrm>
            <a:off x="631827" y="5075239"/>
            <a:ext cx="3529013" cy="2441574"/>
            <a:chOff x="398" y="3197"/>
            <a:chExt cx="2223" cy="1538"/>
          </a:xfrm>
        </p:grpSpPr>
        <p:grpSp>
          <p:nvGrpSpPr>
            <p:cNvPr id="1134678" name="Group 86"/>
            <p:cNvGrpSpPr>
              <a:grpSpLocks/>
            </p:cNvGrpSpPr>
            <p:nvPr/>
          </p:nvGrpSpPr>
          <p:grpSpPr bwMode="auto">
            <a:xfrm>
              <a:off x="549" y="3725"/>
              <a:ext cx="1894" cy="1010"/>
              <a:chOff x="213" y="142"/>
              <a:chExt cx="1894" cy="1010"/>
            </a:xfrm>
          </p:grpSpPr>
          <p:sp>
            <p:nvSpPr>
              <p:cNvPr id="1134679" name="AutoShape 87"/>
              <p:cNvSpPr>
                <a:spLocks noChangeArrowheads="1"/>
              </p:cNvSpPr>
              <p:nvPr/>
            </p:nvSpPr>
            <p:spPr bwMode="auto">
              <a:xfrm>
                <a:off x="213" y="142"/>
                <a:ext cx="1894" cy="667"/>
              </a:xfrm>
              <a:prstGeom prst="roundRect">
                <a:avLst>
                  <a:gd name="adj" fmla="val 16667"/>
                </a:avLst>
              </a:prstGeom>
              <a:gradFill rotWithShape="0">
                <a:gsLst>
                  <a:gs pos="0">
                    <a:schemeClr val="accent2">
                      <a:gamma/>
                      <a:shade val="0"/>
                      <a:invGamma/>
                    </a:schemeClr>
                  </a:gs>
                  <a:gs pos="50000">
                    <a:schemeClr val="accent2"/>
                  </a:gs>
                  <a:gs pos="100000">
                    <a:schemeClr val="accent2">
                      <a:gamma/>
                      <a:shade val="0"/>
                      <a:invGamma/>
                    </a:schemeClr>
                  </a:gs>
                </a:gsLst>
                <a:lin ang="5400000" scaled="1"/>
              </a:gradFill>
              <a:ln w="76200">
                <a:solidFill>
                  <a:schemeClr val="bg1"/>
                </a:solidFill>
                <a:round/>
                <a:headEnd/>
                <a:tailEnd/>
              </a:ln>
              <a:effectLst>
                <a:outerShdw blurRad="63500" dist="89803" dir="2700000" algn="ctr" rotWithShape="0">
                  <a:schemeClr val="tx1">
                    <a:alpha val="74998"/>
                  </a:schemeClr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4680" name="Text Box 88"/>
              <p:cNvSpPr txBox="1">
                <a:spLocks noChangeArrowheads="1"/>
              </p:cNvSpPr>
              <p:nvPr/>
            </p:nvSpPr>
            <p:spPr bwMode="auto">
              <a:xfrm>
                <a:off x="389" y="240"/>
                <a:ext cx="1538" cy="91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63500" dist="46662" dir="3284183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2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>
                  <a:spcBef>
                    <a:spcPct val="50000"/>
                  </a:spcBef>
                </a:pPr>
                <a:r>
                  <a:rPr lang="en-US" sz="2500" b="1">
                    <a:solidFill>
                      <a:schemeClr val="bg1"/>
                    </a:solidFill>
                    <a:latin typeface="Kalaham" charset="0"/>
                  </a:rPr>
                  <a:t>Mrhhpah;fspd; Kf;fpa fUj;J</a:t>
                </a:r>
              </a:p>
              <a:p>
                <a:pPr algn="ctr">
                  <a:spcBef>
                    <a:spcPct val="50000"/>
                  </a:spcBef>
                </a:pPr>
                <a:endParaRPr lang="en-US" sz="2500" b="1">
                  <a:solidFill>
                    <a:schemeClr val="bg1"/>
                  </a:solidFill>
                  <a:latin typeface="Kalaham" charset="0"/>
                </a:endParaRPr>
              </a:p>
            </p:txBody>
          </p:sp>
        </p:grpSp>
        <p:sp>
          <p:nvSpPr>
            <p:cNvPr id="1134681" name="AutoShape 89"/>
            <p:cNvSpPr>
              <a:spLocks noChangeArrowheads="1"/>
            </p:cNvSpPr>
            <p:nvPr/>
          </p:nvSpPr>
          <p:spPr bwMode="auto">
            <a:xfrm>
              <a:off x="398" y="3197"/>
              <a:ext cx="2223" cy="1307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34685" name="Rectangle 93"/>
          <p:cNvSpPr>
            <a:spLocks noChangeArrowheads="1"/>
          </p:cNvSpPr>
          <p:nvPr/>
        </p:nvSpPr>
        <p:spPr bwMode="auto">
          <a:xfrm>
            <a:off x="5154613" y="2327279"/>
            <a:ext cx="4349750" cy="13470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gLj;Jjy;;;</a:t>
            </a:r>
            <a:endParaRPr lang="en-US" sz="2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34686" name="Text Box 94"/>
          <p:cNvSpPr txBox="1">
            <a:spLocks noChangeArrowheads="1"/>
          </p:cNvSpPr>
          <p:nvPr/>
        </p:nvSpPr>
        <p:spPr bwMode="auto">
          <a:xfrm>
            <a:off x="5419729" y="4344993"/>
            <a:ext cx="3851275" cy="103134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2500" b="1">
                <a:solidFill>
                  <a:srgbClr val="FFF819"/>
                </a:solidFill>
                <a:latin typeface="Helvetica" charset="0"/>
              </a:rPr>
              <a:t> </a:t>
            </a:r>
            <a:r>
              <a:rPr lang="en-US" b="1">
                <a:solidFill>
                  <a:srgbClr val="66FFFF"/>
                </a:solidFill>
                <a:latin typeface="Kalaham" charset="0"/>
              </a:rPr>
              <a:t>XNuh jUzj;jpy; gy rk;gtq;fs; epiwajuk; vOjg;gl;Ls;sJ</a:t>
            </a:r>
            <a:r>
              <a:rPr lang="en-US" sz="2500" b="1">
                <a:solidFill>
                  <a:srgbClr val="66FFFF"/>
                </a:solidFill>
                <a:latin typeface="Kalaham" charset="0"/>
              </a:rPr>
              <a:t>.</a:t>
            </a:r>
          </a:p>
        </p:txBody>
      </p:sp>
      <p:sp>
        <p:nvSpPr>
          <p:cNvPr id="1134687" name="Text Box 95"/>
          <p:cNvSpPr txBox="1">
            <a:spLocks noChangeArrowheads="1"/>
          </p:cNvSpPr>
          <p:nvPr/>
        </p:nvSpPr>
        <p:spPr bwMode="auto">
          <a:xfrm>
            <a:off x="5403850" y="4694239"/>
            <a:ext cx="3951288" cy="38167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2500" b="1">
                <a:solidFill>
                  <a:srgbClr val="66FFFF"/>
                </a:solidFill>
                <a:latin typeface="Helvetica" charset="0"/>
              </a:rPr>
              <a:t> </a:t>
            </a:r>
          </a:p>
        </p:txBody>
      </p:sp>
      <p:sp>
        <p:nvSpPr>
          <p:cNvPr id="1134689" name="Text Box 97"/>
          <p:cNvSpPr txBox="1">
            <a:spLocks noChangeArrowheads="1"/>
          </p:cNvSpPr>
          <p:nvPr/>
        </p:nvSpPr>
        <p:spPr bwMode="auto">
          <a:xfrm>
            <a:off x="9572627" y="728027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5</a:t>
            </a:r>
          </a:p>
        </p:txBody>
      </p:sp>
      <p:grpSp>
        <p:nvGrpSpPr>
          <p:cNvPr id="1134709" name="Group 117"/>
          <p:cNvGrpSpPr>
            <a:grpSpLocks/>
          </p:cNvGrpSpPr>
          <p:nvPr/>
        </p:nvGrpSpPr>
        <p:grpSpPr bwMode="auto">
          <a:xfrm>
            <a:off x="1671642" y="2333629"/>
            <a:ext cx="3529012" cy="2632075"/>
            <a:chOff x="558" y="1502"/>
            <a:chExt cx="2223" cy="1658"/>
          </a:xfrm>
        </p:grpSpPr>
        <p:sp>
          <p:nvSpPr>
            <p:cNvPr id="1134692" name="AutoShape 100"/>
            <p:cNvSpPr>
              <a:spLocks noChangeArrowheads="1"/>
            </p:cNvSpPr>
            <p:nvPr/>
          </p:nvSpPr>
          <p:spPr bwMode="auto">
            <a:xfrm>
              <a:off x="684" y="1589"/>
              <a:ext cx="1948" cy="777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4693" name="Text Box 101"/>
            <p:cNvSpPr txBox="1">
              <a:spLocks noChangeArrowheads="1"/>
            </p:cNvSpPr>
            <p:nvPr/>
          </p:nvSpPr>
          <p:spPr bwMode="auto">
            <a:xfrm>
              <a:off x="663" y="1692"/>
              <a:ext cx="2054" cy="5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500" b="1">
                  <a:solidFill>
                    <a:schemeClr val="bg1"/>
                  </a:solidFill>
                  <a:latin typeface="Kalaham" charset="0"/>
                </a:rPr>
                <a:t>jPh;f;fjhprpapd; Kf;fpa fUj;J</a:t>
              </a:r>
            </a:p>
          </p:txBody>
        </p:sp>
        <p:sp>
          <p:nvSpPr>
            <p:cNvPr id="1134694" name="AutoShape 102"/>
            <p:cNvSpPr>
              <a:spLocks noChangeArrowheads="1"/>
            </p:cNvSpPr>
            <p:nvPr/>
          </p:nvSpPr>
          <p:spPr bwMode="auto">
            <a:xfrm>
              <a:off x="558" y="1502"/>
              <a:ext cx="2223" cy="1658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34697" name="Group 105"/>
          <p:cNvGrpSpPr>
            <a:grpSpLocks/>
          </p:cNvGrpSpPr>
          <p:nvPr/>
        </p:nvGrpSpPr>
        <p:grpSpPr bwMode="auto">
          <a:xfrm>
            <a:off x="5340353" y="6034093"/>
            <a:ext cx="4025900" cy="822325"/>
            <a:chOff x="3409" y="3801"/>
            <a:chExt cx="2536" cy="518"/>
          </a:xfrm>
        </p:grpSpPr>
        <p:sp>
          <p:nvSpPr>
            <p:cNvPr id="1134698" name="AutoShape 106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4699" name="Text Box 107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chemeClr val="bg1"/>
                  </a:solidFill>
                  <a:latin typeface="Helvetica" charset="0"/>
                </a:rPr>
                <a:t>.</a:t>
              </a:r>
            </a:p>
          </p:txBody>
        </p:sp>
      </p:grpSp>
      <p:sp>
        <p:nvSpPr>
          <p:cNvPr id="1134710" name="Rectangle 118"/>
          <p:cNvSpPr>
            <a:spLocks noChangeArrowheads="1"/>
          </p:cNvSpPr>
          <p:nvPr/>
        </p:nvSpPr>
        <p:spPr bwMode="auto">
          <a:xfrm>
            <a:off x="6289680" y="584199"/>
            <a:ext cx="3571875" cy="195163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en-US" sz="22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34711" name="Rectangle 119"/>
          <p:cNvSpPr>
            <a:spLocks noChangeArrowheads="1"/>
          </p:cNvSpPr>
          <p:nvPr/>
        </p:nvSpPr>
        <p:spPr bwMode="auto">
          <a:xfrm>
            <a:off x="5191129" y="6070604"/>
            <a:ext cx="4079875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970 fp.K. - 550 fp.K.</a:t>
            </a:r>
          </a:p>
        </p:txBody>
      </p:sp>
      <p:sp>
        <p:nvSpPr>
          <p:cNvPr id="1134712" name="Rectangle 120"/>
          <p:cNvSpPr>
            <a:spLocks noChangeArrowheads="1"/>
          </p:cNvSpPr>
          <p:nvPr/>
        </p:nvSpPr>
        <p:spPr bwMode="auto">
          <a:xfrm>
            <a:off x="1971296" y="354013"/>
            <a:ext cx="1492632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</a:p>
        </p:txBody>
      </p:sp>
      <p:grpSp>
        <p:nvGrpSpPr>
          <p:cNvPr id="1134715" name="Group 123"/>
          <p:cNvGrpSpPr>
            <a:grpSpLocks/>
          </p:cNvGrpSpPr>
          <p:nvPr/>
        </p:nvGrpSpPr>
        <p:grpSpPr bwMode="auto">
          <a:xfrm>
            <a:off x="4216404" y="271463"/>
            <a:ext cx="2314575" cy="1797050"/>
            <a:chOff x="2859" y="309"/>
            <a:chExt cx="1458" cy="1132"/>
          </a:xfrm>
        </p:grpSpPr>
        <p:pic>
          <p:nvPicPr>
            <p:cNvPr id="1134716" name="Picture 124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34717" name="WordArt 125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134713" name="Rectangle 121"/>
          <p:cNvSpPr>
            <a:spLocks noChangeArrowheads="1"/>
          </p:cNvSpPr>
          <p:nvPr/>
        </p:nvSpPr>
        <p:spPr bwMode="auto">
          <a:xfrm rot="16200000">
            <a:off x="521494" y="3094388"/>
            <a:ext cx="2098675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Kalaham" charset="0"/>
              </a:rPr>
              <a:t>tuyhW (12)</a:t>
            </a:r>
          </a:p>
        </p:txBody>
      </p:sp>
      <p:grpSp>
        <p:nvGrpSpPr>
          <p:cNvPr id="1134718" name="Group 126"/>
          <p:cNvGrpSpPr>
            <a:grpSpLocks/>
          </p:cNvGrpSpPr>
          <p:nvPr/>
        </p:nvGrpSpPr>
        <p:grpSpPr bwMode="auto">
          <a:xfrm>
            <a:off x="3273425" y="3525841"/>
            <a:ext cx="819150" cy="2062163"/>
            <a:chOff x="-923" y="1304"/>
            <a:chExt cx="516" cy="1299"/>
          </a:xfrm>
        </p:grpSpPr>
        <p:sp>
          <p:nvSpPr>
            <p:cNvPr id="1134719" name="Text Box 127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1134720" name="Group 128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1134721" name="Group 129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1134722" name="Freeform 130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134723" name="Freeform 131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134724" name="Picture 132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347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34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34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34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34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34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4686" grpId="0" autoUpdateAnimBg="0"/>
      <p:bldP spid="1134687" grpId="0" autoUpdateAnimBg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738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39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0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1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2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3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4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5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6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7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8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49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50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4751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4752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84753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54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55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56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57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58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59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60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61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62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63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64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4765" name="Rectangle 29"/>
          <p:cNvSpPr>
            <a:spLocks noChangeArrowheads="1"/>
          </p:cNvSpPr>
          <p:nvPr/>
        </p:nvSpPr>
        <p:spPr bwMode="auto">
          <a:xfrm>
            <a:off x="1903413" y="3465517"/>
            <a:ext cx="20202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84766" name="Rectangle 30"/>
          <p:cNvSpPr>
            <a:spLocks noChangeArrowheads="1"/>
          </p:cNvSpPr>
          <p:nvPr/>
        </p:nvSpPr>
        <p:spPr bwMode="auto">
          <a:xfrm>
            <a:off x="1912942" y="4316413"/>
            <a:ext cx="29495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84767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884768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Kalaham" charset="0"/>
              </a:rPr>
              <a:t>(jh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84769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84770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4777" name="Rectangle 41"/>
          <p:cNvSpPr>
            <a:spLocks noChangeArrowheads="1"/>
          </p:cNvSpPr>
          <p:nvPr/>
        </p:nvSpPr>
        <p:spPr bwMode="auto">
          <a:xfrm>
            <a:off x="2057404" y="5151444"/>
            <a:ext cx="1053149" cy="43088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ehsh</a:t>
            </a:r>
          </a:p>
        </p:txBody>
      </p:sp>
      <p:sp>
        <p:nvSpPr>
          <p:cNvPr id="884778" name="Rectangle 42"/>
          <p:cNvSpPr>
            <a:spLocks noChangeArrowheads="1"/>
          </p:cNvSpPr>
          <p:nvPr/>
        </p:nvSpPr>
        <p:spPr bwMode="auto">
          <a:xfrm>
            <a:off x="1982792" y="5510217"/>
            <a:ext cx="1152911" cy="43088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Arial" charset="0"/>
              </a:rPr>
              <a:t>II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884797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84798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84799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84800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4801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4802" name="Rectangle 66"/>
          <p:cNvSpPr>
            <a:spLocks noChangeArrowheads="1"/>
          </p:cNvSpPr>
          <p:nvPr/>
        </p:nvSpPr>
        <p:spPr bwMode="auto">
          <a:xfrm>
            <a:off x="4957767" y="468318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4804" name="Rectangle 68"/>
          <p:cNvSpPr>
            <a:spLocks noChangeArrowheads="1"/>
          </p:cNvSpPr>
          <p:nvPr/>
        </p:nvSpPr>
        <p:spPr bwMode="auto">
          <a:xfrm>
            <a:off x="2205038" y="3279780"/>
            <a:ext cx="901035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rhK</a:t>
            </a:r>
            <a:endParaRPr lang="en-US">
              <a:latin typeface="Kalaham" charset="0"/>
            </a:endParaRPr>
          </a:p>
        </p:txBody>
      </p:sp>
      <p:sp>
        <p:nvSpPr>
          <p:cNvPr id="884805" name="Rectangle 69"/>
          <p:cNvSpPr>
            <a:spLocks noChangeArrowheads="1"/>
          </p:cNvSpPr>
          <p:nvPr/>
        </p:nvSpPr>
        <p:spPr bwMode="auto">
          <a:xfrm>
            <a:off x="2130428" y="3816354"/>
            <a:ext cx="100079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rhK</a:t>
            </a:r>
            <a:endParaRPr lang="en-US">
              <a:latin typeface="Kalaham" charset="0"/>
            </a:endParaRPr>
          </a:p>
        </p:txBody>
      </p:sp>
      <p:sp>
        <p:nvSpPr>
          <p:cNvPr id="884806" name="Rectangle 70"/>
          <p:cNvSpPr>
            <a:spLocks noChangeArrowheads="1"/>
          </p:cNvSpPr>
          <p:nvPr/>
        </p:nvSpPr>
        <p:spPr bwMode="auto">
          <a:xfrm>
            <a:off x="2165553" y="4576763"/>
            <a:ext cx="1099938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,uh</a:t>
            </a:r>
          </a:p>
        </p:txBody>
      </p:sp>
      <p:sp>
        <p:nvSpPr>
          <p:cNvPr id="884807" name="Rectangle 71"/>
          <p:cNvSpPr>
            <a:spLocks noChangeArrowheads="1"/>
          </p:cNvSpPr>
          <p:nvPr/>
        </p:nvSpPr>
        <p:spPr bwMode="auto">
          <a:xfrm>
            <a:off x="2259018" y="4089401"/>
            <a:ext cx="1438275" cy="5299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,uhIh</a:t>
            </a:r>
          </a:p>
        </p:txBody>
      </p:sp>
      <p:sp>
        <p:nvSpPr>
          <p:cNvPr id="884814" name="Rectangle 78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</a:p>
        </p:txBody>
      </p:sp>
      <p:sp>
        <p:nvSpPr>
          <p:cNvPr id="884815" name="Rectangle 79"/>
          <p:cNvSpPr>
            <a:spLocks noChangeArrowheads="1"/>
          </p:cNvSpPr>
          <p:nvPr/>
        </p:nvSpPr>
        <p:spPr bwMode="auto">
          <a:xfrm>
            <a:off x="1878013" y="1835150"/>
            <a:ext cx="2360612" cy="767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</a:p>
          <a:p>
            <a:pPr algn="l"/>
            <a:endParaRPr lang="en-US" sz="2500">
              <a:latin typeface="Kalaham" charset="0"/>
            </a:endParaRPr>
          </a:p>
        </p:txBody>
      </p:sp>
      <p:sp>
        <p:nvSpPr>
          <p:cNvPr id="884816" name="Rectangle 80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</a:t>
            </a:r>
            <a:endParaRPr lang="en-US">
              <a:latin typeface="Kalaham" charset="0"/>
            </a:endParaRPr>
          </a:p>
        </p:txBody>
      </p:sp>
      <p:sp>
        <p:nvSpPr>
          <p:cNvPr id="884819" name="Text Box 83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84821" name="Rectangle 85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84822" name="Text Box 86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84823" name="Text Box 87"/>
          <p:cNvSpPr txBox="1">
            <a:spLocks noChangeArrowheads="1"/>
          </p:cNvSpPr>
          <p:nvPr/>
        </p:nvSpPr>
        <p:spPr bwMode="auto">
          <a:xfrm>
            <a:off x="9014718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37</a:t>
            </a:r>
          </a:p>
        </p:txBody>
      </p:sp>
      <p:sp>
        <p:nvSpPr>
          <p:cNvPr id="884824" name="Rectangle 88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84831" name="Rectangle 95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884834" name="Text Box 98"/>
          <p:cNvSpPr txBox="1">
            <a:spLocks noChangeArrowheads="1"/>
          </p:cNvSpPr>
          <p:nvPr/>
        </p:nvSpPr>
        <p:spPr bwMode="auto">
          <a:xfrm>
            <a:off x="9575804" y="728662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884835" name="AutoShape 99"/>
          <p:cNvSpPr>
            <a:spLocks noChangeArrowheads="1"/>
          </p:cNvSpPr>
          <p:nvPr/>
        </p:nvSpPr>
        <p:spPr bwMode="auto">
          <a:xfrm>
            <a:off x="1241426" y="3119439"/>
            <a:ext cx="2879725" cy="28924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4838" name="Text Box 102"/>
          <p:cNvSpPr txBox="1">
            <a:spLocks noChangeArrowheads="1"/>
          </p:cNvSpPr>
          <p:nvPr/>
        </p:nvSpPr>
        <p:spPr bwMode="auto">
          <a:xfrm>
            <a:off x="5586418" y="3654430"/>
            <a:ext cx="3621087" cy="117522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  <a:p>
            <a:pPr algn="ctr">
              <a:spcBef>
                <a:spcPct val="50000"/>
              </a:spcBef>
            </a:pPr>
            <a:endParaRPr lang="en-US" sz="2500" b="1">
              <a:solidFill>
                <a:srgbClr val="FFEA18"/>
              </a:solidFill>
              <a:latin typeface="Helvetica" charset="0"/>
            </a:endParaRPr>
          </a:p>
        </p:txBody>
      </p:sp>
      <p:grpSp>
        <p:nvGrpSpPr>
          <p:cNvPr id="884840" name="Group 104"/>
          <p:cNvGrpSpPr>
            <a:grpSpLocks/>
          </p:cNvGrpSpPr>
          <p:nvPr/>
        </p:nvGrpSpPr>
        <p:grpSpPr bwMode="auto">
          <a:xfrm>
            <a:off x="5340353" y="6034093"/>
            <a:ext cx="4025900" cy="822325"/>
            <a:chOff x="3409" y="3801"/>
            <a:chExt cx="2536" cy="518"/>
          </a:xfrm>
        </p:grpSpPr>
        <p:sp>
          <p:nvSpPr>
            <p:cNvPr id="884841" name="AutoShape 105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4842" name="Text Box 106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b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sp>
        <p:nvSpPr>
          <p:cNvPr id="884839" name="Rectangle 103"/>
          <p:cNvSpPr>
            <a:spLocks noChangeArrowheads="1"/>
          </p:cNvSpPr>
          <p:nvPr/>
        </p:nvSpPr>
        <p:spPr bwMode="auto">
          <a:xfrm>
            <a:off x="5189538" y="2205042"/>
            <a:ext cx="4349750" cy="20272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gLj;Jjy;;;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grpSp>
        <p:nvGrpSpPr>
          <p:cNvPr id="884829" name="Group 93"/>
          <p:cNvGrpSpPr>
            <a:grpSpLocks/>
          </p:cNvGrpSpPr>
          <p:nvPr/>
        </p:nvGrpSpPr>
        <p:grpSpPr bwMode="auto">
          <a:xfrm>
            <a:off x="4776792" y="2616204"/>
            <a:ext cx="5281612" cy="4767264"/>
            <a:chOff x="2824" y="1339"/>
            <a:chExt cx="3327" cy="3003"/>
          </a:xfrm>
        </p:grpSpPr>
        <p:pic>
          <p:nvPicPr>
            <p:cNvPr id="884825" name="Picture 89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b="6732"/>
            <a:stretch>
              <a:fillRect/>
            </a:stretch>
          </p:blipFill>
          <p:spPr bwMode="auto">
            <a:xfrm>
              <a:off x="2824" y="1355"/>
              <a:ext cx="3327" cy="2987"/>
            </a:xfrm>
            <a:prstGeom prst="rect">
              <a:avLst/>
            </a:prstGeom>
            <a:noFill/>
            <a:ln w="152400">
              <a:solidFill>
                <a:schemeClr val="hlink"/>
              </a:solidFill>
              <a:miter lim="800000"/>
              <a:headEnd/>
              <a:tailEnd/>
            </a:ln>
            <a:effectLst>
              <a:outerShdw blurRad="63500" dist="125724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</p:pic>
        <p:sp>
          <p:nvSpPr>
            <p:cNvPr id="884828" name="Rectangle 92"/>
            <p:cNvSpPr>
              <a:spLocks noChangeArrowheads="1"/>
            </p:cNvSpPr>
            <p:nvPr/>
          </p:nvSpPr>
          <p:spPr bwMode="auto">
            <a:xfrm>
              <a:off x="2828" y="1339"/>
              <a:ext cx="3320" cy="3003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4826" name="Text Box 90"/>
            <p:cNvSpPr txBox="1">
              <a:spLocks noChangeArrowheads="1"/>
            </p:cNvSpPr>
            <p:nvPr/>
          </p:nvSpPr>
          <p:spPr bwMode="auto">
            <a:xfrm>
              <a:off x="2966" y="1452"/>
              <a:ext cx="3049" cy="2038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822CD">
                          <a:gamma/>
                          <a:shade val="0"/>
                          <a:invGamma/>
                        </a:srgbClr>
                      </a:gs>
                      <a:gs pos="50000">
                        <a:srgbClr val="1822CD"/>
                      </a:gs>
                      <a:gs pos="100000">
                        <a:srgbClr val="1822CD">
                          <a:gamma/>
                          <a:shade val="0"/>
                          <a:invGamma/>
                        </a:srgbClr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5715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4800" b="1" i="1">
                  <a:solidFill>
                    <a:schemeClr val="hlink"/>
                  </a:solidFill>
                  <a:latin typeface="Kalaham" charset="0"/>
                </a:rPr>
                <a:t>,uhI;ak;</a:t>
              </a:r>
              <a:r>
                <a:rPr lang="en-US" sz="4800" b="1" i="1">
                  <a:solidFill>
                    <a:schemeClr val="hlink"/>
                  </a:solidFill>
                  <a:latin typeface="Helvetica" charset="0"/>
                </a:rPr>
                <a:t>:</a:t>
              </a:r>
              <a:r>
                <a:rPr lang="en-US" sz="4000" b="1">
                  <a:solidFill>
                    <a:srgbClr val="FFEA18"/>
                  </a:solidFill>
                  <a:latin typeface="Helvetica" charset="0"/>
                </a:rPr>
                <a:t> </a:t>
              </a:r>
            </a:p>
            <a:p>
              <a:pPr algn="ctr">
                <a:spcBef>
                  <a:spcPct val="50000"/>
                </a:spcBef>
              </a:pPr>
              <a:r>
                <a:rPr lang="en-US" sz="4300" b="1">
                  <a:solidFill>
                    <a:srgbClr val="FFEA18"/>
                  </a:solidFill>
                  <a:latin typeface="Kalaham" charset="0"/>
                </a:rPr>
                <a:t>1 </a:t>
              </a:r>
              <a:r>
                <a:rPr lang="en-US" sz="4300" b="1" i="1" u="sng">
                  <a:solidFill>
                    <a:srgbClr val="66FFFF"/>
                  </a:solidFill>
                  <a:latin typeface="Kalaham" charset="0"/>
                </a:rPr>
                <a:t>,uhI;ak;</a:t>
              </a:r>
              <a:r>
                <a:rPr lang="en-US" sz="4300" b="1" i="1">
                  <a:solidFill>
                    <a:srgbClr val="FFEA18"/>
                  </a:solidFill>
                  <a:latin typeface="Kalaham" charset="0"/>
                </a:rPr>
                <a:t> </a:t>
              </a:r>
              <a:r>
                <a:rPr lang="en-US" sz="4300" b="1">
                  <a:solidFill>
                    <a:srgbClr val="FFEA18"/>
                  </a:solidFill>
                  <a:latin typeface="Kalaham" charset="0"/>
                </a:rPr>
                <a:t>2 ,uhI;akhf </a:t>
              </a:r>
              <a:r>
                <a:rPr lang="en-US" sz="4300" b="1" i="1" u="sng">
                  <a:solidFill>
                    <a:srgbClr val="66FFFF"/>
                  </a:solidFill>
                  <a:latin typeface="Kalaham" charset="0"/>
                </a:rPr>
                <a:t>gphpf;fg;gLjy;</a:t>
              </a:r>
              <a:r>
                <a:rPr lang="en-US" sz="4300" b="1">
                  <a:solidFill>
                    <a:srgbClr val="FFEA18"/>
                  </a:solidFill>
                  <a:latin typeface="Kalaham" charset="0"/>
                </a:rPr>
                <a:t>!</a:t>
              </a:r>
            </a:p>
          </p:txBody>
        </p:sp>
      </p:grpSp>
      <p:sp>
        <p:nvSpPr>
          <p:cNvPr id="884830" name="AutoShape 94"/>
          <p:cNvSpPr>
            <a:spLocks noChangeArrowheads="1"/>
          </p:cNvSpPr>
          <p:nvPr/>
        </p:nvSpPr>
        <p:spPr bwMode="auto">
          <a:xfrm>
            <a:off x="5" y="3776663"/>
            <a:ext cx="4778375" cy="1550987"/>
          </a:xfrm>
          <a:prstGeom prst="lightningBolt">
            <a:avLst/>
          </a:prstGeom>
          <a:gradFill rotWithShape="0">
            <a:gsLst>
              <a:gs pos="0">
                <a:srgbClr val="FAFD00"/>
              </a:gs>
              <a:gs pos="50000">
                <a:srgbClr val="FAFD00">
                  <a:gamma/>
                  <a:shade val="27059"/>
                  <a:invGamma/>
                </a:srgbClr>
              </a:gs>
              <a:gs pos="100000">
                <a:srgbClr val="FAFD00"/>
              </a:gs>
            </a:gsLst>
            <a:lin ang="5400000" scaled="1"/>
          </a:gra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4851" name="Rectangle 115"/>
          <p:cNvSpPr>
            <a:spLocks noChangeArrowheads="1"/>
          </p:cNvSpPr>
          <p:nvPr/>
        </p:nvSpPr>
        <p:spPr bwMode="auto">
          <a:xfrm>
            <a:off x="5624517" y="4659314"/>
            <a:ext cx="2973387" cy="5757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b="1">
                <a:solidFill>
                  <a:srgbClr val="FFEA18"/>
                </a:solidFill>
                <a:latin typeface="Arial"/>
              </a:rPr>
              <a:t>”</a:t>
            </a:r>
            <a:endParaRPr lang="en-US" b="1">
              <a:solidFill>
                <a:srgbClr val="FFEA18"/>
              </a:solidFill>
              <a:latin typeface="Kalaham" charset="0"/>
            </a:endParaRPr>
          </a:p>
        </p:txBody>
      </p:sp>
      <p:sp>
        <p:nvSpPr>
          <p:cNvPr id="884852" name="Rectangle 116"/>
          <p:cNvSpPr>
            <a:spLocks noChangeArrowheads="1"/>
          </p:cNvSpPr>
          <p:nvPr/>
        </p:nvSpPr>
        <p:spPr bwMode="auto">
          <a:xfrm>
            <a:off x="5240338" y="6362705"/>
            <a:ext cx="4395787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1050 fp.K. - 550 fp.K.</a:t>
            </a:r>
          </a:p>
        </p:txBody>
      </p:sp>
      <p:grpSp>
        <p:nvGrpSpPr>
          <p:cNvPr id="884854" name="Group 118"/>
          <p:cNvGrpSpPr>
            <a:grpSpLocks/>
          </p:cNvGrpSpPr>
          <p:nvPr/>
        </p:nvGrpSpPr>
        <p:grpSpPr bwMode="auto">
          <a:xfrm>
            <a:off x="4149730" y="271463"/>
            <a:ext cx="2314575" cy="1797050"/>
            <a:chOff x="2859" y="309"/>
            <a:chExt cx="1458" cy="1132"/>
          </a:xfrm>
        </p:grpSpPr>
        <p:pic>
          <p:nvPicPr>
            <p:cNvPr id="884855" name="Picture 119" descr="BACKGR~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84856" name="WordArt 120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84853" name="Rectangle 117"/>
          <p:cNvSpPr>
            <a:spLocks noChangeArrowheads="1"/>
          </p:cNvSpPr>
          <p:nvPr/>
        </p:nvSpPr>
        <p:spPr bwMode="auto">
          <a:xfrm rot="16200000">
            <a:off x="525467" y="3100387"/>
            <a:ext cx="2157412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Kalaham" charset="0"/>
              </a:rPr>
              <a:t>tuyhW (12)</a:t>
            </a:r>
          </a:p>
        </p:txBody>
      </p:sp>
      <p:grpSp>
        <p:nvGrpSpPr>
          <p:cNvPr id="884857" name="Group 121"/>
          <p:cNvGrpSpPr>
            <a:grpSpLocks/>
          </p:cNvGrpSpPr>
          <p:nvPr/>
        </p:nvGrpSpPr>
        <p:grpSpPr bwMode="auto">
          <a:xfrm>
            <a:off x="3273425" y="3457577"/>
            <a:ext cx="819150" cy="2062163"/>
            <a:chOff x="-923" y="1304"/>
            <a:chExt cx="516" cy="1299"/>
          </a:xfrm>
        </p:grpSpPr>
        <p:sp>
          <p:nvSpPr>
            <p:cNvPr id="884858" name="Text Box 122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84859" name="Group 123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84860" name="Group 124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84861" name="Freeform 125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4862" name="Freeform 126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84863" name="Picture 127"/>
              <p:cNvPicPr>
                <a:picLocks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4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4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4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4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848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848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84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84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4835" grpId="0" animBg="1"/>
      <p:bldP spid="884830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86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87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88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89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90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91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92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93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94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95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96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97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798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6799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6800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86801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02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03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04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05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06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07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08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09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10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11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12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6813" name="Rectangle 29"/>
          <p:cNvSpPr>
            <a:spLocks noChangeArrowheads="1"/>
          </p:cNvSpPr>
          <p:nvPr/>
        </p:nvSpPr>
        <p:spPr bwMode="auto">
          <a:xfrm>
            <a:off x="1903414" y="3465517"/>
            <a:ext cx="21800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86814" name="Rectangle 30"/>
          <p:cNvSpPr>
            <a:spLocks noChangeArrowheads="1"/>
          </p:cNvSpPr>
          <p:nvPr/>
        </p:nvSpPr>
        <p:spPr bwMode="auto">
          <a:xfrm>
            <a:off x="1912942" y="4316413"/>
            <a:ext cx="28212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86815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886816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Kalaham" charset="0"/>
              </a:rPr>
              <a:t>(jh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86817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86818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6825" name="Rectangle 41"/>
          <p:cNvSpPr>
            <a:spLocks noChangeArrowheads="1"/>
          </p:cNvSpPr>
          <p:nvPr/>
        </p:nvSpPr>
        <p:spPr bwMode="auto">
          <a:xfrm>
            <a:off x="2057404" y="5151444"/>
            <a:ext cx="105314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Arial" charset="0"/>
              </a:rPr>
              <a:t>I 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ehsh</a:t>
            </a:r>
          </a:p>
        </p:txBody>
      </p:sp>
      <p:sp>
        <p:nvSpPr>
          <p:cNvPr id="886826" name="Rectangle 42"/>
          <p:cNvSpPr>
            <a:spLocks noChangeArrowheads="1"/>
          </p:cNvSpPr>
          <p:nvPr/>
        </p:nvSpPr>
        <p:spPr bwMode="auto">
          <a:xfrm>
            <a:off x="1982792" y="5510217"/>
            <a:ext cx="115291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Arial" charset="0"/>
              </a:rPr>
              <a:t>II 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ehsh</a:t>
            </a:r>
          </a:p>
        </p:txBody>
      </p:sp>
      <p:sp>
        <p:nvSpPr>
          <p:cNvPr id="886827" name="Rectangle 43"/>
          <p:cNvSpPr>
            <a:spLocks noChangeArrowheads="1"/>
          </p:cNvSpPr>
          <p:nvPr/>
        </p:nvSpPr>
        <p:spPr bwMode="auto">
          <a:xfrm>
            <a:off x="2339975" y="5983292"/>
            <a:ext cx="964175" cy="43088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v];wh</a:t>
            </a:r>
            <a:endParaRPr lang="en-US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886845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86846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86847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86848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6849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6850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6852" name="Rectangle 68"/>
          <p:cNvSpPr>
            <a:spLocks noChangeArrowheads="1"/>
          </p:cNvSpPr>
          <p:nvPr/>
        </p:nvSpPr>
        <p:spPr bwMode="auto">
          <a:xfrm>
            <a:off x="2205043" y="3279780"/>
            <a:ext cx="1664453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rhKNty;</a:t>
            </a:r>
            <a:endParaRPr lang="en-US">
              <a:latin typeface="Kalaham" charset="0"/>
            </a:endParaRPr>
          </a:p>
        </p:txBody>
      </p:sp>
      <p:sp>
        <p:nvSpPr>
          <p:cNvPr id="886853" name="Rectangle 69"/>
          <p:cNvSpPr>
            <a:spLocks noChangeArrowheads="1"/>
          </p:cNvSpPr>
          <p:nvPr/>
        </p:nvSpPr>
        <p:spPr bwMode="auto">
          <a:xfrm>
            <a:off x="2130428" y="3816354"/>
            <a:ext cx="100079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rhK</a:t>
            </a:r>
            <a:endParaRPr lang="en-US">
              <a:latin typeface="Kalaham" charset="0"/>
            </a:endParaRPr>
          </a:p>
        </p:txBody>
      </p:sp>
      <p:sp>
        <p:nvSpPr>
          <p:cNvPr id="886854" name="Rectangle 70"/>
          <p:cNvSpPr>
            <a:spLocks noChangeArrowheads="1"/>
          </p:cNvSpPr>
          <p:nvPr/>
        </p:nvSpPr>
        <p:spPr bwMode="auto">
          <a:xfrm>
            <a:off x="2165553" y="4576763"/>
            <a:ext cx="1099938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,uh</a:t>
            </a:r>
          </a:p>
        </p:txBody>
      </p:sp>
      <p:sp>
        <p:nvSpPr>
          <p:cNvPr id="886855" name="Rectangle 71"/>
          <p:cNvSpPr>
            <a:spLocks noChangeArrowheads="1"/>
          </p:cNvSpPr>
          <p:nvPr/>
        </p:nvSpPr>
        <p:spPr bwMode="auto">
          <a:xfrm>
            <a:off x="2023988" y="4106864"/>
            <a:ext cx="1452639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,uhIh</a:t>
            </a:r>
          </a:p>
        </p:txBody>
      </p:sp>
      <p:sp>
        <p:nvSpPr>
          <p:cNvPr id="886856" name="Oval 72"/>
          <p:cNvSpPr>
            <a:spLocks noChangeArrowheads="1"/>
          </p:cNvSpPr>
          <p:nvPr/>
        </p:nvSpPr>
        <p:spPr bwMode="auto">
          <a:xfrm>
            <a:off x="3225800" y="4443413"/>
            <a:ext cx="1473200" cy="274796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6857" name="Oval 73"/>
          <p:cNvSpPr>
            <a:spLocks noChangeArrowheads="1"/>
          </p:cNvSpPr>
          <p:nvPr/>
        </p:nvSpPr>
        <p:spPr bwMode="auto">
          <a:xfrm>
            <a:off x="1663700" y="5892804"/>
            <a:ext cx="2166938" cy="5746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6858" name="Rectangle 74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</a:p>
        </p:txBody>
      </p:sp>
      <p:sp>
        <p:nvSpPr>
          <p:cNvPr id="886859" name="Rectangle 75"/>
          <p:cNvSpPr>
            <a:spLocks noChangeArrowheads="1"/>
          </p:cNvSpPr>
          <p:nvPr/>
        </p:nvSpPr>
        <p:spPr bwMode="auto">
          <a:xfrm>
            <a:off x="1878014" y="1784356"/>
            <a:ext cx="2128788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;</a:t>
            </a:r>
          </a:p>
        </p:txBody>
      </p:sp>
      <p:sp>
        <p:nvSpPr>
          <p:cNvPr id="886860" name="Rectangle 76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>
                <a:latin typeface="Kalaham" charset="0"/>
              </a:rPr>
              <a:t>&amp;j;</a:t>
            </a:r>
          </a:p>
        </p:txBody>
      </p:sp>
      <p:sp>
        <p:nvSpPr>
          <p:cNvPr id="886875" name="Rectangle 91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86876" name="Rectangle 92"/>
          <p:cNvSpPr>
            <a:spLocks noChangeArrowheads="1"/>
          </p:cNvSpPr>
          <p:nvPr/>
        </p:nvSpPr>
        <p:spPr bwMode="auto">
          <a:xfrm>
            <a:off x="5170488" y="2293942"/>
            <a:ext cx="4349750" cy="20272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gLj;Jjy;;;</a:t>
            </a:r>
            <a:endParaRPr lang="en-US" sz="4000" b="1" u="sng">
              <a:solidFill>
                <a:schemeClr val="bg1"/>
              </a:solidFill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86877" name="Text Box 93"/>
          <p:cNvSpPr txBox="1">
            <a:spLocks noChangeArrowheads="1"/>
          </p:cNvSpPr>
          <p:nvPr/>
        </p:nvSpPr>
        <p:spPr bwMode="auto">
          <a:xfrm>
            <a:off x="5194300" y="4533904"/>
            <a:ext cx="4330700" cy="135792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4300" b="1">
              <a:solidFill>
                <a:srgbClr val="FFEA18"/>
              </a:solidFill>
              <a:latin typeface="Kalaham" charset="0"/>
            </a:endParaRPr>
          </a:p>
        </p:txBody>
      </p:sp>
      <p:sp>
        <p:nvSpPr>
          <p:cNvPr id="886878" name="Text Box 94"/>
          <p:cNvSpPr txBox="1">
            <a:spLocks noChangeArrowheads="1"/>
          </p:cNvSpPr>
          <p:nvPr/>
        </p:nvSpPr>
        <p:spPr bwMode="auto">
          <a:xfrm>
            <a:off x="5586418" y="3654430"/>
            <a:ext cx="3621087" cy="117522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  <a:p>
            <a:pPr algn="ctr">
              <a:spcBef>
                <a:spcPct val="50000"/>
              </a:spcBef>
            </a:pPr>
            <a:endParaRPr lang="en-US" sz="25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86879" name="Text Box 95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86880" name="Text Box 96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38</a:t>
            </a:r>
          </a:p>
        </p:txBody>
      </p:sp>
      <p:sp>
        <p:nvSpPr>
          <p:cNvPr id="886881" name="Rectangle 97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86882" name="Text Box 98"/>
          <p:cNvSpPr txBox="1">
            <a:spLocks noChangeArrowheads="1"/>
          </p:cNvSpPr>
          <p:nvPr/>
        </p:nvSpPr>
        <p:spPr bwMode="auto">
          <a:xfrm>
            <a:off x="9572627" y="7283449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886883" name="Rectangle 99"/>
          <p:cNvSpPr>
            <a:spLocks noChangeArrowheads="1"/>
          </p:cNvSpPr>
          <p:nvPr/>
        </p:nvSpPr>
        <p:spPr bwMode="auto">
          <a:xfrm>
            <a:off x="6289680" y="584199"/>
            <a:ext cx="3571875" cy="195163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en-US" sz="2200" b="1" u="sng">
              <a:solidFill>
                <a:schemeClr val="bg1"/>
              </a:solidFill>
              <a:latin typeface="Kalaham" charset="0"/>
            </a:endParaRPr>
          </a:p>
        </p:txBody>
      </p:sp>
      <p:grpSp>
        <p:nvGrpSpPr>
          <p:cNvPr id="886885" name="Group 101"/>
          <p:cNvGrpSpPr>
            <a:grpSpLocks/>
          </p:cNvGrpSpPr>
          <p:nvPr/>
        </p:nvGrpSpPr>
        <p:grpSpPr bwMode="auto">
          <a:xfrm>
            <a:off x="5340353" y="6034093"/>
            <a:ext cx="4025900" cy="822325"/>
            <a:chOff x="3409" y="3801"/>
            <a:chExt cx="2536" cy="518"/>
          </a:xfrm>
        </p:grpSpPr>
        <p:sp>
          <p:nvSpPr>
            <p:cNvPr id="886886" name="AutoShape 102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6887" name="Text Box 103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b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sp>
        <p:nvSpPr>
          <p:cNvPr id="886899" name="Rectangle 115"/>
          <p:cNvSpPr>
            <a:spLocks noChangeArrowheads="1"/>
          </p:cNvSpPr>
          <p:nvPr/>
        </p:nvSpPr>
        <p:spPr bwMode="auto">
          <a:xfrm>
            <a:off x="5138742" y="6105529"/>
            <a:ext cx="4487863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550 fp.K. - 450 fp.K.</a:t>
            </a:r>
          </a:p>
        </p:txBody>
      </p:sp>
      <p:grpSp>
        <p:nvGrpSpPr>
          <p:cNvPr id="886901" name="Group 117"/>
          <p:cNvGrpSpPr>
            <a:grpSpLocks/>
          </p:cNvGrpSpPr>
          <p:nvPr/>
        </p:nvGrpSpPr>
        <p:grpSpPr bwMode="auto">
          <a:xfrm>
            <a:off x="4233867" y="304800"/>
            <a:ext cx="2314575" cy="1797050"/>
            <a:chOff x="2859" y="309"/>
            <a:chExt cx="1458" cy="1132"/>
          </a:xfrm>
        </p:grpSpPr>
        <p:pic>
          <p:nvPicPr>
            <p:cNvPr id="886902" name="Picture 118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86903" name="WordArt 119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86900" name="Rectangle 116"/>
          <p:cNvSpPr>
            <a:spLocks noChangeArrowheads="1"/>
          </p:cNvSpPr>
          <p:nvPr/>
        </p:nvSpPr>
        <p:spPr bwMode="auto">
          <a:xfrm rot="16200000">
            <a:off x="545668" y="3264250"/>
            <a:ext cx="2117007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Kalaham" charset="0"/>
              </a:rPr>
              <a:t>tuyhW (12)</a:t>
            </a:r>
          </a:p>
        </p:txBody>
      </p:sp>
      <p:grpSp>
        <p:nvGrpSpPr>
          <p:cNvPr id="886904" name="Group 120"/>
          <p:cNvGrpSpPr>
            <a:grpSpLocks/>
          </p:cNvGrpSpPr>
          <p:nvPr/>
        </p:nvGrpSpPr>
        <p:grpSpPr bwMode="auto">
          <a:xfrm>
            <a:off x="3222625" y="3457577"/>
            <a:ext cx="819150" cy="2062163"/>
            <a:chOff x="-923" y="1304"/>
            <a:chExt cx="516" cy="1299"/>
          </a:xfrm>
        </p:grpSpPr>
        <p:sp>
          <p:nvSpPr>
            <p:cNvPr id="886905" name="Text Box 121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86906" name="Group 122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86907" name="Group 123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86908" name="Freeform 124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6909" name="Freeform 125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86910" name="Picture 126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86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86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86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6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86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6827" grpId="0" autoUpdateAnimBg="0"/>
      <p:bldP spid="886856" grpId="0" animBg="1"/>
      <p:bldP spid="88685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834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35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36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3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38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39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4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4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42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43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4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4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4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884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884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88849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0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1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2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4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5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6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8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59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60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88861" name="Rectangle 29"/>
          <p:cNvSpPr>
            <a:spLocks noChangeArrowheads="1"/>
          </p:cNvSpPr>
          <p:nvPr/>
        </p:nvSpPr>
        <p:spPr bwMode="auto">
          <a:xfrm>
            <a:off x="1903413" y="3465517"/>
            <a:ext cx="20202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88862" name="Rectangle 30"/>
          <p:cNvSpPr>
            <a:spLocks noChangeArrowheads="1"/>
          </p:cNvSpPr>
          <p:nvPr/>
        </p:nvSpPr>
        <p:spPr bwMode="auto">
          <a:xfrm>
            <a:off x="1912942" y="4316413"/>
            <a:ext cx="282129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88863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888864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Kalaham" charset="0"/>
              </a:rPr>
              <a:t>(jh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8886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88866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8873" name="Rectangle 41"/>
          <p:cNvSpPr>
            <a:spLocks noChangeArrowheads="1"/>
          </p:cNvSpPr>
          <p:nvPr/>
        </p:nvSpPr>
        <p:spPr bwMode="auto">
          <a:xfrm>
            <a:off x="2057404" y="5151444"/>
            <a:ext cx="105314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Arial" charset="0"/>
              </a:rPr>
              <a:t>I 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ehsh</a:t>
            </a:r>
          </a:p>
        </p:txBody>
      </p:sp>
      <p:sp>
        <p:nvSpPr>
          <p:cNvPr id="888874" name="Rectangle 42"/>
          <p:cNvSpPr>
            <a:spLocks noChangeArrowheads="1"/>
          </p:cNvSpPr>
          <p:nvPr/>
        </p:nvSpPr>
        <p:spPr bwMode="auto">
          <a:xfrm>
            <a:off x="1982792" y="5510214"/>
            <a:ext cx="1152911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Arial" charset="0"/>
              </a:rPr>
              <a:t>II 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ehsh</a:t>
            </a:r>
          </a:p>
          <a:p>
            <a:pPr algn="l"/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88875" name="Rectangle 43"/>
          <p:cNvSpPr>
            <a:spLocks noChangeArrowheads="1"/>
          </p:cNvSpPr>
          <p:nvPr/>
        </p:nvSpPr>
        <p:spPr bwMode="auto">
          <a:xfrm>
            <a:off x="2339975" y="5932494"/>
            <a:ext cx="964175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v];wh</a:t>
            </a:r>
            <a:endParaRPr lang="en-US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888876" name="Rectangle 44"/>
          <p:cNvSpPr>
            <a:spLocks noChangeArrowheads="1"/>
          </p:cNvSpPr>
          <p:nvPr/>
        </p:nvSpPr>
        <p:spPr bwMode="auto">
          <a:xfrm>
            <a:off x="1916117" y="6329368"/>
            <a:ext cx="2101850" cy="43601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neNfkpah</a:t>
            </a:r>
            <a:endParaRPr lang="en-US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888893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88894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88895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88896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88897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8898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8900" name="Rectangle 68"/>
          <p:cNvSpPr>
            <a:spLocks noChangeArrowheads="1"/>
          </p:cNvSpPr>
          <p:nvPr/>
        </p:nvSpPr>
        <p:spPr bwMode="auto">
          <a:xfrm>
            <a:off x="2205043" y="3279780"/>
            <a:ext cx="1664453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rhKNty;</a:t>
            </a:r>
            <a:endParaRPr lang="en-US">
              <a:latin typeface="Arial" charset="0"/>
            </a:endParaRPr>
          </a:p>
        </p:txBody>
      </p:sp>
      <p:sp>
        <p:nvSpPr>
          <p:cNvPr id="888901" name="Rectangle 69"/>
          <p:cNvSpPr>
            <a:spLocks noChangeArrowheads="1"/>
          </p:cNvSpPr>
          <p:nvPr/>
        </p:nvSpPr>
        <p:spPr bwMode="auto">
          <a:xfrm>
            <a:off x="2320926" y="3748094"/>
            <a:ext cx="100079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rhK</a:t>
            </a:r>
            <a:endParaRPr lang="en-US">
              <a:latin typeface="Kalaham" charset="0"/>
            </a:endParaRPr>
          </a:p>
        </p:txBody>
      </p:sp>
      <p:sp>
        <p:nvSpPr>
          <p:cNvPr id="888902" name="Rectangle 70"/>
          <p:cNvSpPr>
            <a:spLocks noChangeArrowheads="1"/>
          </p:cNvSpPr>
          <p:nvPr/>
        </p:nvSpPr>
        <p:spPr bwMode="auto">
          <a:xfrm>
            <a:off x="2165553" y="4576763"/>
            <a:ext cx="1099938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,uh</a:t>
            </a:r>
          </a:p>
        </p:txBody>
      </p:sp>
      <p:sp>
        <p:nvSpPr>
          <p:cNvPr id="888903" name="Rectangle 71"/>
          <p:cNvSpPr>
            <a:spLocks noChangeArrowheads="1"/>
          </p:cNvSpPr>
          <p:nvPr/>
        </p:nvSpPr>
        <p:spPr bwMode="auto">
          <a:xfrm>
            <a:off x="2181339" y="4119564"/>
            <a:ext cx="1338153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 </a:t>
            </a:r>
            <a:r>
              <a:rPr lang="en-US" sz="2500" b="1">
                <a:latin typeface="Kalaham" charset="0"/>
              </a:rPr>
              <a:t>,uhIh</a:t>
            </a:r>
          </a:p>
        </p:txBody>
      </p:sp>
      <p:sp>
        <p:nvSpPr>
          <p:cNvPr id="888904" name="Oval 72"/>
          <p:cNvSpPr>
            <a:spLocks noChangeArrowheads="1"/>
          </p:cNvSpPr>
          <p:nvPr/>
        </p:nvSpPr>
        <p:spPr bwMode="auto">
          <a:xfrm>
            <a:off x="1441450" y="6269038"/>
            <a:ext cx="2506664" cy="544512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88905" name="Rectangle 73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</a:p>
        </p:txBody>
      </p:sp>
      <p:sp>
        <p:nvSpPr>
          <p:cNvPr id="888906" name="Rectangle 74"/>
          <p:cNvSpPr>
            <a:spLocks noChangeArrowheads="1"/>
          </p:cNvSpPr>
          <p:nvPr/>
        </p:nvSpPr>
        <p:spPr bwMode="auto">
          <a:xfrm>
            <a:off x="1895476" y="1766888"/>
            <a:ext cx="2128788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</a:p>
        </p:txBody>
      </p:sp>
      <p:sp>
        <p:nvSpPr>
          <p:cNvPr id="888907" name="Rectangle 75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</a:t>
            </a:r>
            <a:endParaRPr lang="en-US">
              <a:latin typeface="Kalaham" charset="0"/>
            </a:endParaRPr>
          </a:p>
        </p:txBody>
      </p:sp>
      <p:sp>
        <p:nvSpPr>
          <p:cNvPr id="888910" name="Text Box 78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888916" name="Group 84"/>
          <p:cNvGrpSpPr>
            <a:grpSpLocks/>
          </p:cNvGrpSpPr>
          <p:nvPr/>
        </p:nvGrpSpPr>
        <p:grpSpPr bwMode="auto">
          <a:xfrm>
            <a:off x="5340353" y="6034093"/>
            <a:ext cx="4025900" cy="822325"/>
            <a:chOff x="3409" y="3801"/>
            <a:chExt cx="2536" cy="518"/>
          </a:xfrm>
        </p:grpSpPr>
        <p:sp>
          <p:nvSpPr>
            <p:cNvPr id="888917" name="AutoShape 85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8918" name="Text Box 86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b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sp>
        <p:nvSpPr>
          <p:cNvPr id="888921" name="Rectangle 89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88922" name="Rectangle 90"/>
          <p:cNvSpPr>
            <a:spLocks noChangeArrowheads="1"/>
          </p:cNvSpPr>
          <p:nvPr/>
        </p:nvSpPr>
        <p:spPr bwMode="auto">
          <a:xfrm>
            <a:off x="5170488" y="2293942"/>
            <a:ext cx="4349750" cy="134702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</a:p>
        </p:txBody>
      </p:sp>
      <p:sp>
        <p:nvSpPr>
          <p:cNvPr id="888923" name="Text Box 91"/>
          <p:cNvSpPr txBox="1">
            <a:spLocks noChangeArrowheads="1"/>
          </p:cNvSpPr>
          <p:nvPr/>
        </p:nvSpPr>
        <p:spPr bwMode="auto">
          <a:xfrm>
            <a:off x="5194300" y="4533900"/>
            <a:ext cx="4330700" cy="57570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Kalaham" charset="0"/>
            </a:endParaRPr>
          </a:p>
        </p:txBody>
      </p:sp>
      <p:sp>
        <p:nvSpPr>
          <p:cNvPr id="888924" name="Text Box 92"/>
          <p:cNvSpPr txBox="1">
            <a:spLocks noChangeArrowheads="1"/>
          </p:cNvSpPr>
          <p:nvPr/>
        </p:nvSpPr>
        <p:spPr bwMode="auto">
          <a:xfrm>
            <a:off x="5416549" y="3654430"/>
            <a:ext cx="3621088" cy="117522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  <a:p>
            <a:pPr algn="ctr">
              <a:spcBef>
                <a:spcPct val="50000"/>
              </a:spcBef>
            </a:pPr>
            <a:endParaRPr lang="en-US" sz="2500" b="1">
              <a:solidFill>
                <a:srgbClr val="FFEA18"/>
              </a:solidFill>
              <a:latin typeface="Kalaham" charset="0"/>
            </a:endParaRPr>
          </a:p>
        </p:txBody>
      </p:sp>
      <p:sp>
        <p:nvSpPr>
          <p:cNvPr id="888925" name="Text Box 93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88926" name="Text Box 94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39</a:t>
            </a:r>
          </a:p>
        </p:txBody>
      </p:sp>
      <p:sp>
        <p:nvSpPr>
          <p:cNvPr id="888927" name="Rectangle 95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88928" name="Rectangle 96"/>
          <p:cNvSpPr>
            <a:spLocks noChangeArrowheads="1"/>
          </p:cNvSpPr>
          <p:nvPr/>
        </p:nvSpPr>
        <p:spPr bwMode="auto">
          <a:xfrm>
            <a:off x="6289680" y="584199"/>
            <a:ext cx="3571875" cy="195163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en-US" sz="22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88938" name="Text Box 106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grpSp>
        <p:nvGrpSpPr>
          <p:cNvPr id="888940" name="Group 108"/>
          <p:cNvGrpSpPr>
            <a:grpSpLocks/>
          </p:cNvGrpSpPr>
          <p:nvPr/>
        </p:nvGrpSpPr>
        <p:grpSpPr bwMode="auto">
          <a:xfrm>
            <a:off x="4114805" y="236538"/>
            <a:ext cx="2314575" cy="1797050"/>
            <a:chOff x="2859" y="309"/>
            <a:chExt cx="1458" cy="1132"/>
          </a:xfrm>
        </p:grpSpPr>
        <p:pic>
          <p:nvPicPr>
            <p:cNvPr id="888941" name="Picture 109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88942" name="WordArt 110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88939" name="Rectangle 107"/>
          <p:cNvSpPr>
            <a:spLocks noChangeArrowheads="1"/>
          </p:cNvSpPr>
          <p:nvPr/>
        </p:nvSpPr>
        <p:spPr bwMode="auto">
          <a:xfrm>
            <a:off x="5292729" y="6121405"/>
            <a:ext cx="4097338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450 fp.K.</a:t>
            </a:r>
          </a:p>
        </p:txBody>
      </p:sp>
      <p:grpSp>
        <p:nvGrpSpPr>
          <p:cNvPr id="888943" name="Group 111"/>
          <p:cNvGrpSpPr>
            <a:grpSpLocks/>
          </p:cNvGrpSpPr>
          <p:nvPr/>
        </p:nvGrpSpPr>
        <p:grpSpPr bwMode="auto">
          <a:xfrm>
            <a:off x="3259138" y="3440117"/>
            <a:ext cx="819150" cy="2062163"/>
            <a:chOff x="-923" y="1304"/>
            <a:chExt cx="516" cy="1299"/>
          </a:xfrm>
        </p:grpSpPr>
        <p:sp>
          <p:nvSpPr>
            <p:cNvPr id="888944" name="Text Box 112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88945" name="Group 113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88946" name="Group 114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88947" name="Freeform 115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88948" name="Freeform 116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88949" name="Picture 117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8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8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890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725" name="Rectangle 69"/>
          <p:cNvSpPr>
            <a:spLocks noChangeArrowheads="1"/>
          </p:cNvSpPr>
          <p:nvPr/>
        </p:nvSpPr>
        <p:spPr bwMode="auto">
          <a:xfrm>
            <a:off x="8588375" y="0"/>
            <a:ext cx="1470025" cy="7772400"/>
          </a:xfrm>
          <a:prstGeom prst="rect">
            <a:avLst/>
          </a:prstGeom>
          <a:gradFill rotWithShape="0">
            <a:gsLst>
              <a:gs pos="0">
                <a:srgbClr val="3399FF">
                  <a:gamma/>
                  <a:tint val="0"/>
                  <a:invGamma/>
                </a:srgbClr>
              </a:gs>
              <a:gs pos="100000">
                <a:srgbClr val="3399FF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326658" name="Picture 2"/>
          <p:cNvPicPr>
            <a:picLocks noChangeArrowheads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3054" y="1085851"/>
            <a:ext cx="7186614" cy="50371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26659" name="Oval 3"/>
          <p:cNvSpPr>
            <a:spLocks noChangeArrowheads="1"/>
          </p:cNvSpPr>
          <p:nvPr/>
        </p:nvSpPr>
        <p:spPr bwMode="auto">
          <a:xfrm>
            <a:off x="5614988" y="1149355"/>
            <a:ext cx="433387" cy="714375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69" name="Line 13"/>
          <p:cNvSpPr>
            <a:spLocks noChangeShapeType="1"/>
          </p:cNvSpPr>
          <p:nvPr/>
        </p:nvSpPr>
        <p:spPr bwMode="auto">
          <a:xfrm>
            <a:off x="2624138" y="4725988"/>
            <a:ext cx="1489076" cy="6207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70" name="Line 14"/>
          <p:cNvSpPr>
            <a:spLocks noChangeShapeType="1"/>
          </p:cNvSpPr>
          <p:nvPr/>
        </p:nvSpPr>
        <p:spPr bwMode="auto">
          <a:xfrm>
            <a:off x="3398842" y="3848100"/>
            <a:ext cx="1114425" cy="13223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71" name="Line 15"/>
          <p:cNvSpPr>
            <a:spLocks noChangeShapeType="1"/>
          </p:cNvSpPr>
          <p:nvPr/>
        </p:nvSpPr>
        <p:spPr bwMode="auto">
          <a:xfrm>
            <a:off x="4554540" y="3427413"/>
            <a:ext cx="433387" cy="1831976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72" name="Line 16"/>
          <p:cNvSpPr>
            <a:spLocks noChangeShapeType="1"/>
          </p:cNvSpPr>
          <p:nvPr/>
        </p:nvSpPr>
        <p:spPr bwMode="auto">
          <a:xfrm flipH="1">
            <a:off x="5370513" y="3813175"/>
            <a:ext cx="919162" cy="1198563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73" name="Line 17"/>
          <p:cNvSpPr>
            <a:spLocks noChangeShapeType="1"/>
          </p:cNvSpPr>
          <p:nvPr/>
        </p:nvSpPr>
        <p:spPr bwMode="auto">
          <a:xfrm flipH="1">
            <a:off x="5641976" y="4268787"/>
            <a:ext cx="1243013" cy="901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74" name="Line 18"/>
          <p:cNvSpPr>
            <a:spLocks noChangeShapeType="1"/>
          </p:cNvSpPr>
          <p:nvPr/>
        </p:nvSpPr>
        <p:spPr bwMode="auto">
          <a:xfrm flipV="1">
            <a:off x="5741990" y="5114929"/>
            <a:ext cx="1760537" cy="4032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75" name="Line 19"/>
          <p:cNvSpPr>
            <a:spLocks noChangeShapeType="1"/>
          </p:cNvSpPr>
          <p:nvPr/>
        </p:nvSpPr>
        <p:spPr bwMode="auto">
          <a:xfrm flipV="1">
            <a:off x="5929313" y="5789617"/>
            <a:ext cx="1568450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77" name="Rectangle 21"/>
          <p:cNvSpPr>
            <a:spLocks noChangeArrowheads="1"/>
          </p:cNvSpPr>
          <p:nvPr/>
        </p:nvSpPr>
        <p:spPr bwMode="auto">
          <a:xfrm>
            <a:off x="5741988" y="1281113"/>
            <a:ext cx="236537" cy="36036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78" name="Freeform 22"/>
          <p:cNvSpPr>
            <a:spLocks/>
          </p:cNvSpPr>
          <p:nvPr/>
        </p:nvSpPr>
        <p:spPr bwMode="auto">
          <a:xfrm>
            <a:off x="5800727" y="1503367"/>
            <a:ext cx="650876" cy="1544637"/>
          </a:xfrm>
          <a:custGeom>
            <a:avLst/>
            <a:gdLst>
              <a:gd name="T0" fmla="*/ 186 w 373"/>
              <a:gd name="T1" fmla="*/ 26 h 859"/>
              <a:gd name="T2" fmla="*/ 174 w 373"/>
              <a:gd name="T3" fmla="*/ 56 h 859"/>
              <a:gd name="T4" fmla="*/ 160 w 373"/>
              <a:gd name="T5" fmla="*/ 86 h 859"/>
              <a:gd name="T6" fmla="*/ 146 w 373"/>
              <a:gd name="T7" fmla="*/ 118 h 859"/>
              <a:gd name="T8" fmla="*/ 134 w 373"/>
              <a:gd name="T9" fmla="*/ 150 h 859"/>
              <a:gd name="T10" fmla="*/ 122 w 373"/>
              <a:gd name="T11" fmla="*/ 182 h 859"/>
              <a:gd name="T12" fmla="*/ 108 w 373"/>
              <a:gd name="T13" fmla="*/ 214 h 859"/>
              <a:gd name="T14" fmla="*/ 94 w 373"/>
              <a:gd name="T15" fmla="*/ 246 h 859"/>
              <a:gd name="T16" fmla="*/ 78 w 373"/>
              <a:gd name="T17" fmla="*/ 278 h 859"/>
              <a:gd name="T18" fmla="*/ 66 w 373"/>
              <a:gd name="T19" fmla="*/ 310 h 859"/>
              <a:gd name="T20" fmla="*/ 54 w 373"/>
              <a:gd name="T21" fmla="*/ 342 h 859"/>
              <a:gd name="T22" fmla="*/ 40 w 373"/>
              <a:gd name="T23" fmla="*/ 374 h 859"/>
              <a:gd name="T24" fmla="*/ 26 w 373"/>
              <a:gd name="T25" fmla="*/ 406 h 859"/>
              <a:gd name="T26" fmla="*/ 14 w 373"/>
              <a:gd name="T27" fmla="*/ 438 h 859"/>
              <a:gd name="T28" fmla="*/ 0 w 373"/>
              <a:gd name="T29" fmla="*/ 470 h 859"/>
              <a:gd name="T30" fmla="*/ 10 w 373"/>
              <a:gd name="T31" fmla="*/ 502 h 859"/>
              <a:gd name="T32" fmla="*/ 20 w 373"/>
              <a:gd name="T33" fmla="*/ 534 h 859"/>
              <a:gd name="T34" fmla="*/ 26 w 373"/>
              <a:gd name="T35" fmla="*/ 566 h 859"/>
              <a:gd name="T36" fmla="*/ 36 w 373"/>
              <a:gd name="T37" fmla="*/ 598 h 859"/>
              <a:gd name="T38" fmla="*/ 46 w 373"/>
              <a:gd name="T39" fmla="*/ 630 h 859"/>
              <a:gd name="T40" fmla="*/ 54 w 373"/>
              <a:gd name="T41" fmla="*/ 664 h 859"/>
              <a:gd name="T42" fmla="*/ 62 w 373"/>
              <a:gd name="T43" fmla="*/ 696 h 859"/>
              <a:gd name="T44" fmla="*/ 68 w 373"/>
              <a:gd name="T45" fmla="*/ 728 h 859"/>
              <a:gd name="T46" fmla="*/ 78 w 373"/>
              <a:gd name="T47" fmla="*/ 760 h 859"/>
              <a:gd name="T48" fmla="*/ 88 w 373"/>
              <a:gd name="T49" fmla="*/ 792 h 859"/>
              <a:gd name="T50" fmla="*/ 100 w 373"/>
              <a:gd name="T51" fmla="*/ 824 h 859"/>
              <a:gd name="T52" fmla="*/ 118 w 373"/>
              <a:gd name="T53" fmla="*/ 856 h 859"/>
              <a:gd name="T54" fmla="*/ 134 w 373"/>
              <a:gd name="T55" fmla="*/ 832 h 859"/>
              <a:gd name="T56" fmla="*/ 148 w 373"/>
              <a:gd name="T57" fmla="*/ 800 h 859"/>
              <a:gd name="T58" fmla="*/ 164 w 373"/>
              <a:gd name="T59" fmla="*/ 768 h 859"/>
              <a:gd name="T60" fmla="*/ 178 w 373"/>
              <a:gd name="T61" fmla="*/ 736 h 859"/>
              <a:gd name="T62" fmla="*/ 192 w 373"/>
              <a:gd name="T63" fmla="*/ 704 h 859"/>
              <a:gd name="T64" fmla="*/ 206 w 373"/>
              <a:gd name="T65" fmla="*/ 672 h 859"/>
              <a:gd name="T66" fmla="*/ 220 w 373"/>
              <a:gd name="T67" fmla="*/ 640 h 859"/>
              <a:gd name="T68" fmla="*/ 234 w 373"/>
              <a:gd name="T69" fmla="*/ 608 h 859"/>
              <a:gd name="T70" fmla="*/ 248 w 373"/>
              <a:gd name="T71" fmla="*/ 576 h 859"/>
              <a:gd name="T72" fmla="*/ 262 w 373"/>
              <a:gd name="T73" fmla="*/ 544 h 859"/>
              <a:gd name="T74" fmla="*/ 278 w 373"/>
              <a:gd name="T75" fmla="*/ 512 h 859"/>
              <a:gd name="T76" fmla="*/ 290 w 373"/>
              <a:gd name="T77" fmla="*/ 480 h 859"/>
              <a:gd name="T78" fmla="*/ 304 w 373"/>
              <a:gd name="T79" fmla="*/ 448 h 859"/>
              <a:gd name="T80" fmla="*/ 320 w 373"/>
              <a:gd name="T81" fmla="*/ 418 h 859"/>
              <a:gd name="T82" fmla="*/ 336 w 373"/>
              <a:gd name="T83" fmla="*/ 388 h 859"/>
              <a:gd name="T84" fmla="*/ 352 w 373"/>
              <a:gd name="T85" fmla="*/ 356 h 859"/>
              <a:gd name="T86" fmla="*/ 364 w 373"/>
              <a:gd name="T87" fmla="*/ 324 h 859"/>
              <a:gd name="T88" fmla="*/ 372 w 373"/>
              <a:gd name="T89" fmla="*/ 292 h 859"/>
              <a:gd name="T90" fmla="*/ 346 w 373"/>
              <a:gd name="T91" fmla="*/ 268 h 859"/>
              <a:gd name="T92" fmla="*/ 356 w 373"/>
              <a:gd name="T93" fmla="*/ 276 h 859"/>
              <a:gd name="T94" fmla="*/ 364 w 373"/>
              <a:gd name="T95" fmla="*/ 282 h 859"/>
              <a:gd name="T96" fmla="*/ 350 w 373"/>
              <a:gd name="T97" fmla="*/ 252 h 859"/>
              <a:gd name="T98" fmla="*/ 334 w 373"/>
              <a:gd name="T99" fmla="*/ 226 h 859"/>
              <a:gd name="T100" fmla="*/ 314 w 373"/>
              <a:gd name="T101" fmla="*/ 198 h 859"/>
              <a:gd name="T102" fmla="*/ 302 w 373"/>
              <a:gd name="T103" fmla="*/ 166 h 859"/>
              <a:gd name="T104" fmla="*/ 280 w 373"/>
              <a:gd name="T105" fmla="*/ 136 h 859"/>
              <a:gd name="T106" fmla="*/ 264 w 373"/>
              <a:gd name="T107" fmla="*/ 104 h 859"/>
              <a:gd name="T108" fmla="*/ 248 w 373"/>
              <a:gd name="T109" fmla="*/ 72 h 859"/>
              <a:gd name="T110" fmla="*/ 230 w 373"/>
              <a:gd name="T111" fmla="*/ 44 h 859"/>
              <a:gd name="T112" fmla="*/ 210 w 373"/>
              <a:gd name="T113" fmla="*/ 16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3" h="859">
                <a:moveTo>
                  <a:pt x="202" y="0"/>
                </a:moveTo>
                <a:lnTo>
                  <a:pt x="200" y="4"/>
                </a:lnTo>
                <a:lnTo>
                  <a:pt x="196" y="8"/>
                </a:lnTo>
                <a:lnTo>
                  <a:pt x="194" y="12"/>
                </a:lnTo>
                <a:lnTo>
                  <a:pt x="192" y="16"/>
                </a:lnTo>
                <a:lnTo>
                  <a:pt x="190" y="20"/>
                </a:lnTo>
                <a:lnTo>
                  <a:pt x="186" y="22"/>
                </a:lnTo>
                <a:lnTo>
                  <a:pt x="186" y="26"/>
                </a:lnTo>
                <a:lnTo>
                  <a:pt x="184" y="30"/>
                </a:lnTo>
                <a:lnTo>
                  <a:pt x="182" y="34"/>
                </a:lnTo>
                <a:lnTo>
                  <a:pt x="180" y="38"/>
                </a:lnTo>
                <a:lnTo>
                  <a:pt x="180" y="42"/>
                </a:lnTo>
                <a:lnTo>
                  <a:pt x="178" y="46"/>
                </a:lnTo>
                <a:lnTo>
                  <a:pt x="178" y="50"/>
                </a:lnTo>
                <a:lnTo>
                  <a:pt x="174" y="52"/>
                </a:lnTo>
                <a:lnTo>
                  <a:pt x="174" y="56"/>
                </a:lnTo>
                <a:lnTo>
                  <a:pt x="172" y="60"/>
                </a:lnTo>
                <a:lnTo>
                  <a:pt x="172" y="64"/>
                </a:lnTo>
                <a:lnTo>
                  <a:pt x="170" y="68"/>
                </a:lnTo>
                <a:lnTo>
                  <a:pt x="168" y="72"/>
                </a:lnTo>
                <a:lnTo>
                  <a:pt x="166" y="76"/>
                </a:lnTo>
                <a:lnTo>
                  <a:pt x="162" y="78"/>
                </a:lnTo>
                <a:lnTo>
                  <a:pt x="160" y="82"/>
                </a:lnTo>
                <a:lnTo>
                  <a:pt x="160" y="86"/>
                </a:lnTo>
                <a:lnTo>
                  <a:pt x="158" y="90"/>
                </a:lnTo>
                <a:lnTo>
                  <a:pt x="156" y="94"/>
                </a:lnTo>
                <a:lnTo>
                  <a:pt x="156" y="98"/>
                </a:lnTo>
                <a:lnTo>
                  <a:pt x="152" y="102"/>
                </a:lnTo>
                <a:lnTo>
                  <a:pt x="150" y="106"/>
                </a:lnTo>
                <a:lnTo>
                  <a:pt x="148" y="110"/>
                </a:lnTo>
                <a:lnTo>
                  <a:pt x="148" y="114"/>
                </a:lnTo>
                <a:lnTo>
                  <a:pt x="146" y="118"/>
                </a:lnTo>
                <a:lnTo>
                  <a:pt x="144" y="122"/>
                </a:lnTo>
                <a:lnTo>
                  <a:pt x="142" y="126"/>
                </a:lnTo>
                <a:lnTo>
                  <a:pt x="140" y="130"/>
                </a:lnTo>
                <a:lnTo>
                  <a:pt x="138" y="134"/>
                </a:lnTo>
                <a:lnTo>
                  <a:pt x="138" y="138"/>
                </a:lnTo>
                <a:lnTo>
                  <a:pt x="136" y="142"/>
                </a:lnTo>
                <a:lnTo>
                  <a:pt x="134" y="146"/>
                </a:lnTo>
                <a:lnTo>
                  <a:pt x="134" y="150"/>
                </a:lnTo>
                <a:lnTo>
                  <a:pt x="132" y="154"/>
                </a:lnTo>
                <a:lnTo>
                  <a:pt x="130" y="158"/>
                </a:lnTo>
                <a:lnTo>
                  <a:pt x="128" y="162"/>
                </a:lnTo>
                <a:lnTo>
                  <a:pt x="128" y="166"/>
                </a:lnTo>
                <a:lnTo>
                  <a:pt x="126" y="170"/>
                </a:lnTo>
                <a:lnTo>
                  <a:pt x="124" y="174"/>
                </a:lnTo>
                <a:lnTo>
                  <a:pt x="122" y="178"/>
                </a:lnTo>
                <a:lnTo>
                  <a:pt x="122" y="182"/>
                </a:lnTo>
                <a:lnTo>
                  <a:pt x="120" y="186"/>
                </a:lnTo>
                <a:lnTo>
                  <a:pt x="118" y="190"/>
                </a:lnTo>
                <a:lnTo>
                  <a:pt x="116" y="194"/>
                </a:lnTo>
                <a:lnTo>
                  <a:pt x="114" y="198"/>
                </a:lnTo>
                <a:lnTo>
                  <a:pt x="112" y="202"/>
                </a:lnTo>
                <a:lnTo>
                  <a:pt x="112" y="206"/>
                </a:lnTo>
                <a:lnTo>
                  <a:pt x="110" y="210"/>
                </a:lnTo>
                <a:lnTo>
                  <a:pt x="108" y="214"/>
                </a:lnTo>
                <a:lnTo>
                  <a:pt x="108" y="218"/>
                </a:lnTo>
                <a:lnTo>
                  <a:pt x="106" y="222"/>
                </a:lnTo>
                <a:lnTo>
                  <a:pt x="104" y="226"/>
                </a:lnTo>
                <a:lnTo>
                  <a:pt x="102" y="230"/>
                </a:lnTo>
                <a:lnTo>
                  <a:pt x="100" y="234"/>
                </a:lnTo>
                <a:lnTo>
                  <a:pt x="98" y="238"/>
                </a:lnTo>
                <a:lnTo>
                  <a:pt x="96" y="242"/>
                </a:lnTo>
                <a:lnTo>
                  <a:pt x="94" y="246"/>
                </a:lnTo>
                <a:lnTo>
                  <a:pt x="92" y="250"/>
                </a:lnTo>
                <a:lnTo>
                  <a:pt x="90" y="254"/>
                </a:lnTo>
                <a:lnTo>
                  <a:pt x="88" y="258"/>
                </a:lnTo>
                <a:lnTo>
                  <a:pt x="86" y="262"/>
                </a:lnTo>
                <a:lnTo>
                  <a:pt x="84" y="266"/>
                </a:lnTo>
                <a:lnTo>
                  <a:pt x="82" y="270"/>
                </a:lnTo>
                <a:lnTo>
                  <a:pt x="80" y="274"/>
                </a:lnTo>
                <a:lnTo>
                  <a:pt x="78" y="278"/>
                </a:lnTo>
                <a:lnTo>
                  <a:pt x="76" y="282"/>
                </a:lnTo>
                <a:lnTo>
                  <a:pt x="76" y="286"/>
                </a:lnTo>
                <a:lnTo>
                  <a:pt x="74" y="290"/>
                </a:lnTo>
                <a:lnTo>
                  <a:pt x="72" y="294"/>
                </a:lnTo>
                <a:lnTo>
                  <a:pt x="70" y="298"/>
                </a:lnTo>
                <a:lnTo>
                  <a:pt x="70" y="302"/>
                </a:lnTo>
                <a:lnTo>
                  <a:pt x="68" y="306"/>
                </a:lnTo>
                <a:lnTo>
                  <a:pt x="66" y="310"/>
                </a:lnTo>
                <a:lnTo>
                  <a:pt x="64" y="314"/>
                </a:lnTo>
                <a:lnTo>
                  <a:pt x="62" y="318"/>
                </a:lnTo>
                <a:lnTo>
                  <a:pt x="62" y="322"/>
                </a:lnTo>
                <a:lnTo>
                  <a:pt x="60" y="326"/>
                </a:lnTo>
                <a:lnTo>
                  <a:pt x="58" y="330"/>
                </a:lnTo>
                <a:lnTo>
                  <a:pt x="56" y="334"/>
                </a:lnTo>
                <a:lnTo>
                  <a:pt x="54" y="338"/>
                </a:lnTo>
                <a:lnTo>
                  <a:pt x="54" y="342"/>
                </a:lnTo>
                <a:lnTo>
                  <a:pt x="52" y="346"/>
                </a:lnTo>
                <a:lnTo>
                  <a:pt x="50" y="350"/>
                </a:lnTo>
                <a:lnTo>
                  <a:pt x="50" y="354"/>
                </a:lnTo>
                <a:lnTo>
                  <a:pt x="48" y="358"/>
                </a:lnTo>
                <a:lnTo>
                  <a:pt x="46" y="362"/>
                </a:lnTo>
                <a:lnTo>
                  <a:pt x="44" y="366"/>
                </a:lnTo>
                <a:lnTo>
                  <a:pt x="42" y="370"/>
                </a:lnTo>
                <a:lnTo>
                  <a:pt x="40" y="374"/>
                </a:lnTo>
                <a:lnTo>
                  <a:pt x="38" y="378"/>
                </a:lnTo>
                <a:lnTo>
                  <a:pt x="36" y="382"/>
                </a:lnTo>
                <a:lnTo>
                  <a:pt x="34" y="386"/>
                </a:lnTo>
                <a:lnTo>
                  <a:pt x="32" y="390"/>
                </a:lnTo>
                <a:lnTo>
                  <a:pt x="30" y="394"/>
                </a:lnTo>
                <a:lnTo>
                  <a:pt x="30" y="398"/>
                </a:lnTo>
                <a:lnTo>
                  <a:pt x="28" y="402"/>
                </a:lnTo>
                <a:lnTo>
                  <a:pt x="26" y="406"/>
                </a:lnTo>
                <a:lnTo>
                  <a:pt x="24" y="410"/>
                </a:lnTo>
                <a:lnTo>
                  <a:pt x="22" y="414"/>
                </a:lnTo>
                <a:lnTo>
                  <a:pt x="22" y="418"/>
                </a:lnTo>
                <a:lnTo>
                  <a:pt x="20" y="422"/>
                </a:lnTo>
                <a:lnTo>
                  <a:pt x="20" y="426"/>
                </a:lnTo>
                <a:lnTo>
                  <a:pt x="16" y="430"/>
                </a:lnTo>
                <a:lnTo>
                  <a:pt x="14" y="434"/>
                </a:lnTo>
                <a:lnTo>
                  <a:pt x="14" y="438"/>
                </a:lnTo>
                <a:lnTo>
                  <a:pt x="12" y="442"/>
                </a:lnTo>
                <a:lnTo>
                  <a:pt x="10" y="446"/>
                </a:lnTo>
                <a:lnTo>
                  <a:pt x="10" y="450"/>
                </a:lnTo>
                <a:lnTo>
                  <a:pt x="8" y="454"/>
                </a:lnTo>
                <a:lnTo>
                  <a:pt x="6" y="458"/>
                </a:lnTo>
                <a:lnTo>
                  <a:pt x="4" y="462"/>
                </a:lnTo>
                <a:lnTo>
                  <a:pt x="2" y="466"/>
                </a:lnTo>
                <a:lnTo>
                  <a:pt x="0" y="470"/>
                </a:lnTo>
                <a:lnTo>
                  <a:pt x="2" y="474"/>
                </a:lnTo>
                <a:lnTo>
                  <a:pt x="2" y="478"/>
                </a:lnTo>
                <a:lnTo>
                  <a:pt x="2" y="482"/>
                </a:lnTo>
                <a:lnTo>
                  <a:pt x="4" y="486"/>
                </a:lnTo>
                <a:lnTo>
                  <a:pt x="6" y="492"/>
                </a:lnTo>
                <a:lnTo>
                  <a:pt x="6" y="496"/>
                </a:lnTo>
                <a:lnTo>
                  <a:pt x="10" y="498"/>
                </a:lnTo>
                <a:lnTo>
                  <a:pt x="10" y="502"/>
                </a:lnTo>
                <a:lnTo>
                  <a:pt x="12" y="506"/>
                </a:lnTo>
                <a:lnTo>
                  <a:pt x="12" y="510"/>
                </a:lnTo>
                <a:lnTo>
                  <a:pt x="14" y="514"/>
                </a:lnTo>
                <a:lnTo>
                  <a:pt x="16" y="518"/>
                </a:lnTo>
                <a:lnTo>
                  <a:pt x="16" y="522"/>
                </a:lnTo>
                <a:lnTo>
                  <a:pt x="18" y="526"/>
                </a:lnTo>
                <a:lnTo>
                  <a:pt x="20" y="530"/>
                </a:lnTo>
                <a:lnTo>
                  <a:pt x="20" y="534"/>
                </a:lnTo>
                <a:lnTo>
                  <a:pt x="20" y="538"/>
                </a:lnTo>
                <a:lnTo>
                  <a:pt x="22" y="542"/>
                </a:lnTo>
                <a:lnTo>
                  <a:pt x="22" y="546"/>
                </a:lnTo>
                <a:lnTo>
                  <a:pt x="24" y="550"/>
                </a:lnTo>
                <a:lnTo>
                  <a:pt x="24" y="554"/>
                </a:lnTo>
                <a:lnTo>
                  <a:pt x="26" y="558"/>
                </a:lnTo>
                <a:lnTo>
                  <a:pt x="26" y="562"/>
                </a:lnTo>
                <a:lnTo>
                  <a:pt x="26" y="566"/>
                </a:lnTo>
                <a:lnTo>
                  <a:pt x="28" y="570"/>
                </a:lnTo>
                <a:lnTo>
                  <a:pt x="28" y="574"/>
                </a:lnTo>
                <a:lnTo>
                  <a:pt x="30" y="578"/>
                </a:lnTo>
                <a:lnTo>
                  <a:pt x="30" y="582"/>
                </a:lnTo>
                <a:lnTo>
                  <a:pt x="32" y="586"/>
                </a:lnTo>
                <a:lnTo>
                  <a:pt x="32" y="590"/>
                </a:lnTo>
                <a:lnTo>
                  <a:pt x="34" y="594"/>
                </a:lnTo>
                <a:lnTo>
                  <a:pt x="36" y="598"/>
                </a:lnTo>
                <a:lnTo>
                  <a:pt x="36" y="602"/>
                </a:lnTo>
                <a:lnTo>
                  <a:pt x="38" y="606"/>
                </a:lnTo>
                <a:lnTo>
                  <a:pt x="38" y="610"/>
                </a:lnTo>
                <a:lnTo>
                  <a:pt x="40" y="614"/>
                </a:lnTo>
                <a:lnTo>
                  <a:pt x="42" y="618"/>
                </a:lnTo>
                <a:lnTo>
                  <a:pt x="44" y="622"/>
                </a:lnTo>
                <a:lnTo>
                  <a:pt x="46" y="626"/>
                </a:lnTo>
                <a:lnTo>
                  <a:pt x="46" y="630"/>
                </a:lnTo>
                <a:lnTo>
                  <a:pt x="48" y="634"/>
                </a:lnTo>
                <a:lnTo>
                  <a:pt x="48" y="638"/>
                </a:lnTo>
                <a:lnTo>
                  <a:pt x="50" y="642"/>
                </a:lnTo>
                <a:lnTo>
                  <a:pt x="52" y="646"/>
                </a:lnTo>
                <a:lnTo>
                  <a:pt x="52" y="650"/>
                </a:lnTo>
                <a:lnTo>
                  <a:pt x="54" y="656"/>
                </a:lnTo>
                <a:lnTo>
                  <a:pt x="54" y="660"/>
                </a:lnTo>
                <a:lnTo>
                  <a:pt x="54" y="664"/>
                </a:lnTo>
                <a:lnTo>
                  <a:pt x="56" y="668"/>
                </a:lnTo>
                <a:lnTo>
                  <a:pt x="56" y="672"/>
                </a:lnTo>
                <a:lnTo>
                  <a:pt x="58" y="676"/>
                </a:lnTo>
                <a:lnTo>
                  <a:pt x="58" y="680"/>
                </a:lnTo>
                <a:lnTo>
                  <a:pt x="58" y="684"/>
                </a:lnTo>
                <a:lnTo>
                  <a:pt x="60" y="688"/>
                </a:lnTo>
                <a:lnTo>
                  <a:pt x="60" y="692"/>
                </a:lnTo>
                <a:lnTo>
                  <a:pt x="62" y="696"/>
                </a:lnTo>
                <a:lnTo>
                  <a:pt x="62" y="700"/>
                </a:lnTo>
                <a:lnTo>
                  <a:pt x="64" y="704"/>
                </a:lnTo>
                <a:lnTo>
                  <a:pt x="64" y="708"/>
                </a:lnTo>
                <a:lnTo>
                  <a:pt x="64" y="712"/>
                </a:lnTo>
                <a:lnTo>
                  <a:pt x="66" y="716"/>
                </a:lnTo>
                <a:lnTo>
                  <a:pt x="66" y="720"/>
                </a:lnTo>
                <a:lnTo>
                  <a:pt x="68" y="724"/>
                </a:lnTo>
                <a:lnTo>
                  <a:pt x="68" y="728"/>
                </a:lnTo>
                <a:lnTo>
                  <a:pt x="70" y="732"/>
                </a:lnTo>
                <a:lnTo>
                  <a:pt x="70" y="736"/>
                </a:lnTo>
                <a:lnTo>
                  <a:pt x="72" y="740"/>
                </a:lnTo>
                <a:lnTo>
                  <a:pt x="72" y="744"/>
                </a:lnTo>
                <a:lnTo>
                  <a:pt x="74" y="748"/>
                </a:lnTo>
                <a:lnTo>
                  <a:pt x="74" y="752"/>
                </a:lnTo>
                <a:lnTo>
                  <a:pt x="76" y="756"/>
                </a:lnTo>
                <a:lnTo>
                  <a:pt x="78" y="760"/>
                </a:lnTo>
                <a:lnTo>
                  <a:pt x="78" y="764"/>
                </a:lnTo>
                <a:lnTo>
                  <a:pt x="80" y="768"/>
                </a:lnTo>
                <a:lnTo>
                  <a:pt x="82" y="772"/>
                </a:lnTo>
                <a:lnTo>
                  <a:pt x="82" y="776"/>
                </a:lnTo>
                <a:lnTo>
                  <a:pt x="84" y="780"/>
                </a:lnTo>
                <a:lnTo>
                  <a:pt x="84" y="784"/>
                </a:lnTo>
                <a:lnTo>
                  <a:pt x="86" y="788"/>
                </a:lnTo>
                <a:lnTo>
                  <a:pt x="88" y="792"/>
                </a:lnTo>
                <a:lnTo>
                  <a:pt x="90" y="796"/>
                </a:lnTo>
                <a:lnTo>
                  <a:pt x="92" y="800"/>
                </a:lnTo>
                <a:lnTo>
                  <a:pt x="92" y="804"/>
                </a:lnTo>
                <a:lnTo>
                  <a:pt x="94" y="808"/>
                </a:lnTo>
                <a:lnTo>
                  <a:pt x="96" y="812"/>
                </a:lnTo>
                <a:lnTo>
                  <a:pt x="98" y="816"/>
                </a:lnTo>
                <a:lnTo>
                  <a:pt x="98" y="820"/>
                </a:lnTo>
                <a:lnTo>
                  <a:pt x="100" y="824"/>
                </a:lnTo>
                <a:lnTo>
                  <a:pt x="102" y="830"/>
                </a:lnTo>
                <a:lnTo>
                  <a:pt x="104" y="834"/>
                </a:lnTo>
                <a:lnTo>
                  <a:pt x="106" y="838"/>
                </a:lnTo>
                <a:lnTo>
                  <a:pt x="108" y="842"/>
                </a:lnTo>
                <a:lnTo>
                  <a:pt x="110" y="846"/>
                </a:lnTo>
                <a:lnTo>
                  <a:pt x="112" y="850"/>
                </a:lnTo>
                <a:lnTo>
                  <a:pt x="114" y="854"/>
                </a:lnTo>
                <a:lnTo>
                  <a:pt x="118" y="856"/>
                </a:lnTo>
                <a:lnTo>
                  <a:pt x="122" y="858"/>
                </a:lnTo>
                <a:lnTo>
                  <a:pt x="122" y="854"/>
                </a:lnTo>
                <a:lnTo>
                  <a:pt x="122" y="850"/>
                </a:lnTo>
                <a:lnTo>
                  <a:pt x="126" y="846"/>
                </a:lnTo>
                <a:lnTo>
                  <a:pt x="128" y="842"/>
                </a:lnTo>
                <a:lnTo>
                  <a:pt x="132" y="840"/>
                </a:lnTo>
                <a:lnTo>
                  <a:pt x="134" y="836"/>
                </a:lnTo>
                <a:lnTo>
                  <a:pt x="134" y="832"/>
                </a:lnTo>
                <a:lnTo>
                  <a:pt x="136" y="828"/>
                </a:lnTo>
                <a:lnTo>
                  <a:pt x="138" y="824"/>
                </a:lnTo>
                <a:lnTo>
                  <a:pt x="140" y="820"/>
                </a:lnTo>
                <a:lnTo>
                  <a:pt x="140" y="816"/>
                </a:lnTo>
                <a:lnTo>
                  <a:pt x="142" y="812"/>
                </a:lnTo>
                <a:lnTo>
                  <a:pt x="144" y="808"/>
                </a:lnTo>
                <a:lnTo>
                  <a:pt x="146" y="804"/>
                </a:lnTo>
                <a:lnTo>
                  <a:pt x="148" y="800"/>
                </a:lnTo>
                <a:lnTo>
                  <a:pt x="150" y="796"/>
                </a:lnTo>
                <a:lnTo>
                  <a:pt x="152" y="792"/>
                </a:lnTo>
                <a:lnTo>
                  <a:pt x="154" y="788"/>
                </a:lnTo>
                <a:lnTo>
                  <a:pt x="156" y="784"/>
                </a:lnTo>
                <a:lnTo>
                  <a:pt x="158" y="780"/>
                </a:lnTo>
                <a:lnTo>
                  <a:pt x="158" y="776"/>
                </a:lnTo>
                <a:lnTo>
                  <a:pt x="160" y="772"/>
                </a:lnTo>
                <a:lnTo>
                  <a:pt x="164" y="768"/>
                </a:lnTo>
                <a:lnTo>
                  <a:pt x="164" y="764"/>
                </a:lnTo>
                <a:lnTo>
                  <a:pt x="166" y="760"/>
                </a:lnTo>
                <a:lnTo>
                  <a:pt x="168" y="756"/>
                </a:lnTo>
                <a:lnTo>
                  <a:pt x="170" y="752"/>
                </a:lnTo>
                <a:lnTo>
                  <a:pt x="172" y="748"/>
                </a:lnTo>
                <a:lnTo>
                  <a:pt x="174" y="744"/>
                </a:lnTo>
                <a:lnTo>
                  <a:pt x="176" y="740"/>
                </a:lnTo>
                <a:lnTo>
                  <a:pt x="178" y="736"/>
                </a:lnTo>
                <a:lnTo>
                  <a:pt x="180" y="732"/>
                </a:lnTo>
                <a:lnTo>
                  <a:pt x="182" y="728"/>
                </a:lnTo>
                <a:lnTo>
                  <a:pt x="182" y="724"/>
                </a:lnTo>
                <a:lnTo>
                  <a:pt x="186" y="720"/>
                </a:lnTo>
                <a:lnTo>
                  <a:pt x="188" y="716"/>
                </a:lnTo>
                <a:lnTo>
                  <a:pt x="190" y="712"/>
                </a:lnTo>
                <a:lnTo>
                  <a:pt x="192" y="708"/>
                </a:lnTo>
                <a:lnTo>
                  <a:pt x="192" y="704"/>
                </a:lnTo>
                <a:lnTo>
                  <a:pt x="194" y="700"/>
                </a:lnTo>
                <a:lnTo>
                  <a:pt x="196" y="696"/>
                </a:lnTo>
                <a:lnTo>
                  <a:pt x="198" y="692"/>
                </a:lnTo>
                <a:lnTo>
                  <a:pt x="200" y="688"/>
                </a:lnTo>
                <a:lnTo>
                  <a:pt x="202" y="684"/>
                </a:lnTo>
                <a:lnTo>
                  <a:pt x="204" y="680"/>
                </a:lnTo>
                <a:lnTo>
                  <a:pt x="206" y="676"/>
                </a:lnTo>
                <a:lnTo>
                  <a:pt x="206" y="672"/>
                </a:lnTo>
                <a:lnTo>
                  <a:pt x="208" y="668"/>
                </a:lnTo>
                <a:lnTo>
                  <a:pt x="210" y="664"/>
                </a:lnTo>
                <a:lnTo>
                  <a:pt x="212" y="660"/>
                </a:lnTo>
                <a:lnTo>
                  <a:pt x="214" y="656"/>
                </a:lnTo>
                <a:lnTo>
                  <a:pt x="214" y="652"/>
                </a:lnTo>
                <a:lnTo>
                  <a:pt x="216" y="648"/>
                </a:lnTo>
                <a:lnTo>
                  <a:pt x="218" y="644"/>
                </a:lnTo>
                <a:lnTo>
                  <a:pt x="220" y="640"/>
                </a:lnTo>
                <a:lnTo>
                  <a:pt x="220" y="636"/>
                </a:lnTo>
                <a:lnTo>
                  <a:pt x="224" y="632"/>
                </a:lnTo>
                <a:lnTo>
                  <a:pt x="224" y="628"/>
                </a:lnTo>
                <a:lnTo>
                  <a:pt x="226" y="624"/>
                </a:lnTo>
                <a:lnTo>
                  <a:pt x="228" y="620"/>
                </a:lnTo>
                <a:lnTo>
                  <a:pt x="230" y="616"/>
                </a:lnTo>
                <a:lnTo>
                  <a:pt x="232" y="612"/>
                </a:lnTo>
                <a:lnTo>
                  <a:pt x="234" y="608"/>
                </a:lnTo>
                <a:lnTo>
                  <a:pt x="236" y="604"/>
                </a:lnTo>
                <a:lnTo>
                  <a:pt x="236" y="600"/>
                </a:lnTo>
                <a:lnTo>
                  <a:pt x="238" y="596"/>
                </a:lnTo>
                <a:lnTo>
                  <a:pt x="240" y="592"/>
                </a:lnTo>
                <a:lnTo>
                  <a:pt x="242" y="588"/>
                </a:lnTo>
                <a:lnTo>
                  <a:pt x="244" y="584"/>
                </a:lnTo>
                <a:lnTo>
                  <a:pt x="244" y="580"/>
                </a:lnTo>
                <a:lnTo>
                  <a:pt x="248" y="576"/>
                </a:lnTo>
                <a:lnTo>
                  <a:pt x="250" y="572"/>
                </a:lnTo>
                <a:lnTo>
                  <a:pt x="250" y="568"/>
                </a:lnTo>
                <a:lnTo>
                  <a:pt x="254" y="564"/>
                </a:lnTo>
                <a:lnTo>
                  <a:pt x="254" y="560"/>
                </a:lnTo>
                <a:lnTo>
                  <a:pt x="256" y="556"/>
                </a:lnTo>
                <a:lnTo>
                  <a:pt x="258" y="552"/>
                </a:lnTo>
                <a:lnTo>
                  <a:pt x="260" y="548"/>
                </a:lnTo>
                <a:lnTo>
                  <a:pt x="262" y="544"/>
                </a:lnTo>
                <a:lnTo>
                  <a:pt x="264" y="540"/>
                </a:lnTo>
                <a:lnTo>
                  <a:pt x="266" y="536"/>
                </a:lnTo>
                <a:lnTo>
                  <a:pt x="268" y="532"/>
                </a:lnTo>
                <a:lnTo>
                  <a:pt x="270" y="528"/>
                </a:lnTo>
                <a:lnTo>
                  <a:pt x="272" y="524"/>
                </a:lnTo>
                <a:lnTo>
                  <a:pt x="274" y="520"/>
                </a:lnTo>
                <a:lnTo>
                  <a:pt x="276" y="516"/>
                </a:lnTo>
                <a:lnTo>
                  <a:pt x="278" y="512"/>
                </a:lnTo>
                <a:lnTo>
                  <a:pt x="280" y="508"/>
                </a:lnTo>
                <a:lnTo>
                  <a:pt x="280" y="504"/>
                </a:lnTo>
                <a:lnTo>
                  <a:pt x="284" y="500"/>
                </a:lnTo>
                <a:lnTo>
                  <a:pt x="284" y="496"/>
                </a:lnTo>
                <a:lnTo>
                  <a:pt x="286" y="492"/>
                </a:lnTo>
                <a:lnTo>
                  <a:pt x="288" y="488"/>
                </a:lnTo>
                <a:lnTo>
                  <a:pt x="290" y="484"/>
                </a:lnTo>
                <a:lnTo>
                  <a:pt x="290" y="480"/>
                </a:lnTo>
                <a:lnTo>
                  <a:pt x="292" y="476"/>
                </a:lnTo>
                <a:lnTo>
                  <a:pt x="294" y="472"/>
                </a:lnTo>
                <a:lnTo>
                  <a:pt x="296" y="468"/>
                </a:lnTo>
                <a:lnTo>
                  <a:pt x="298" y="464"/>
                </a:lnTo>
                <a:lnTo>
                  <a:pt x="298" y="460"/>
                </a:lnTo>
                <a:lnTo>
                  <a:pt x="300" y="456"/>
                </a:lnTo>
                <a:lnTo>
                  <a:pt x="302" y="452"/>
                </a:lnTo>
                <a:lnTo>
                  <a:pt x="304" y="448"/>
                </a:lnTo>
                <a:lnTo>
                  <a:pt x="306" y="444"/>
                </a:lnTo>
                <a:lnTo>
                  <a:pt x="308" y="440"/>
                </a:lnTo>
                <a:lnTo>
                  <a:pt x="312" y="436"/>
                </a:lnTo>
                <a:lnTo>
                  <a:pt x="312" y="432"/>
                </a:lnTo>
                <a:lnTo>
                  <a:pt x="316" y="430"/>
                </a:lnTo>
                <a:lnTo>
                  <a:pt x="318" y="426"/>
                </a:lnTo>
                <a:lnTo>
                  <a:pt x="318" y="422"/>
                </a:lnTo>
                <a:lnTo>
                  <a:pt x="320" y="418"/>
                </a:lnTo>
                <a:lnTo>
                  <a:pt x="322" y="414"/>
                </a:lnTo>
                <a:lnTo>
                  <a:pt x="326" y="412"/>
                </a:lnTo>
                <a:lnTo>
                  <a:pt x="326" y="408"/>
                </a:lnTo>
                <a:lnTo>
                  <a:pt x="328" y="404"/>
                </a:lnTo>
                <a:lnTo>
                  <a:pt x="330" y="400"/>
                </a:lnTo>
                <a:lnTo>
                  <a:pt x="332" y="396"/>
                </a:lnTo>
                <a:lnTo>
                  <a:pt x="334" y="392"/>
                </a:lnTo>
                <a:lnTo>
                  <a:pt x="336" y="388"/>
                </a:lnTo>
                <a:lnTo>
                  <a:pt x="338" y="384"/>
                </a:lnTo>
                <a:lnTo>
                  <a:pt x="340" y="380"/>
                </a:lnTo>
                <a:lnTo>
                  <a:pt x="342" y="376"/>
                </a:lnTo>
                <a:lnTo>
                  <a:pt x="344" y="372"/>
                </a:lnTo>
                <a:lnTo>
                  <a:pt x="346" y="368"/>
                </a:lnTo>
                <a:lnTo>
                  <a:pt x="348" y="364"/>
                </a:lnTo>
                <a:lnTo>
                  <a:pt x="350" y="360"/>
                </a:lnTo>
                <a:lnTo>
                  <a:pt x="352" y="356"/>
                </a:lnTo>
                <a:lnTo>
                  <a:pt x="354" y="352"/>
                </a:lnTo>
                <a:lnTo>
                  <a:pt x="356" y="348"/>
                </a:lnTo>
                <a:lnTo>
                  <a:pt x="358" y="344"/>
                </a:lnTo>
                <a:lnTo>
                  <a:pt x="358" y="340"/>
                </a:lnTo>
                <a:lnTo>
                  <a:pt x="360" y="336"/>
                </a:lnTo>
                <a:lnTo>
                  <a:pt x="360" y="332"/>
                </a:lnTo>
                <a:lnTo>
                  <a:pt x="362" y="328"/>
                </a:lnTo>
                <a:lnTo>
                  <a:pt x="364" y="324"/>
                </a:lnTo>
                <a:lnTo>
                  <a:pt x="366" y="320"/>
                </a:lnTo>
                <a:lnTo>
                  <a:pt x="366" y="316"/>
                </a:lnTo>
                <a:lnTo>
                  <a:pt x="368" y="312"/>
                </a:lnTo>
                <a:lnTo>
                  <a:pt x="368" y="308"/>
                </a:lnTo>
                <a:lnTo>
                  <a:pt x="370" y="304"/>
                </a:lnTo>
                <a:lnTo>
                  <a:pt x="370" y="300"/>
                </a:lnTo>
                <a:lnTo>
                  <a:pt x="372" y="296"/>
                </a:lnTo>
                <a:lnTo>
                  <a:pt x="372" y="292"/>
                </a:lnTo>
                <a:lnTo>
                  <a:pt x="368" y="290"/>
                </a:lnTo>
                <a:lnTo>
                  <a:pt x="366" y="286"/>
                </a:lnTo>
                <a:lnTo>
                  <a:pt x="364" y="282"/>
                </a:lnTo>
                <a:lnTo>
                  <a:pt x="360" y="282"/>
                </a:lnTo>
                <a:lnTo>
                  <a:pt x="358" y="278"/>
                </a:lnTo>
                <a:lnTo>
                  <a:pt x="354" y="276"/>
                </a:lnTo>
                <a:lnTo>
                  <a:pt x="350" y="272"/>
                </a:lnTo>
                <a:lnTo>
                  <a:pt x="346" y="268"/>
                </a:lnTo>
                <a:lnTo>
                  <a:pt x="344" y="264"/>
                </a:lnTo>
                <a:lnTo>
                  <a:pt x="344" y="260"/>
                </a:lnTo>
                <a:lnTo>
                  <a:pt x="344" y="256"/>
                </a:lnTo>
                <a:lnTo>
                  <a:pt x="344" y="260"/>
                </a:lnTo>
                <a:lnTo>
                  <a:pt x="346" y="264"/>
                </a:lnTo>
                <a:lnTo>
                  <a:pt x="348" y="268"/>
                </a:lnTo>
                <a:lnTo>
                  <a:pt x="352" y="272"/>
                </a:lnTo>
                <a:lnTo>
                  <a:pt x="356" y="276"/>
                </a:lnTo>
                <a:lnTo>
                  <a:pt x="360" y="280"/>
                </a:lnTo>
                <a:lnTo>
                  <a:pt x="362" y="284"/>
                </a:lnTo>
                <a:lnTo>
                  <a:pt x="366" y="286"/>
                </a:lnTo>
                <a:lnTo>
                  <a:pt x="366" y="290"/>
                </a:lnTo>
                <a:lnTo>
                  <a:pt x="368" y="294"/>
                </a:lnTo>
                <a:lnTo>
                  <a:pt x="370" y="290"/>
                </a:lnTo>
                <a:lnTo>
                  <a:pt x="368" y="286"/>
                </a:lnTo>
                <a:lnTo>
                  <a:pt x="364" y="282"/>
                </a:lnTo>
                <a:lnTo>
                  <a:pt x="362" y="278"/>
                </a:lnTo>
                <a:lnTo>
                  <a:pt x="360" y="274"/>
                </a:lnTo>
                <a:lnTo>
                  <a:pt x="360" y="270"/>
                </a:lnTo>
                <a:lnTo>
                  <a:pt x="358" y="266"/>
                </a:lnTo>
                <a:lnTo>
                  <a:pt x="356" y="262"/>
                </a:lnTo>
                <a:lnTo>
                  <a:pt x="356" y="258"/>
                </a:lnTo>
                <a:lnTo>
                  <a:pt x="354" y="254"/>
                </a:lnTo>
                <a:lnTo>
                  <a:pt x="350" y="252"/>
                </a:lnTo>
                <a:lnTo>
                  <a:pt x="350" y="248"/>
                </a:lnTo>
                <a:lnTo>
                  <a:pt x="346" y="246"/>
                </a:lnTo>
                <a:lnTo>
                  <a:pt x="346" y="242"/>
                </a:lnTo>
                <a:lnTo>
                  <a:pt x="344" y="238"/>
                </a:lnTo>
                <a:lnTo>
                  <a:pt x="340" y="236"/>
                </a:lnTo>
                <a:lnTo>
                  <a:pt x="340" y="232"/>
                </a:lnTo>
                <a:lnTo>
                  <a:pt x="336" y="230"/>
                </a:lnTo>
                <a:lnTo>
                  <a:pt x="334" y="226"/>
                </a:lnTo>
                <a:lnTo>
                  <a:pt x="332" y="222"/>
                </a:lnTo>
                <a:lnTo>
                  <a:pt x="330" y="218"/>
                </a:lnTo>
                <a:lnTo>
                  <a:pt x="326" y="216"/>
                </a:lnTo>
                <a:lnTo>
                  <a:pt x="324" y="212"/>
                </a:lnTo>
                <a:lnTo>
                  <a:pt x="322" y="208"/>
                </a:lnTo>
                <a:lnTo>
                  <a:pt x="318" y="206"/>
                </a:lnTo>
                <a:lnTo>
                  <a:pt x="316" y="202"/>
                </a:lnTo>
                <a:lnTo>
                  <a:pt x="314" y="198"/>
                </a:lnTo>
                <a:lnTo>
                  <a:pt x="312" y="194"/>
                </a:lnTo>
                <a:lnTo>
                  <a:pt x="312" y="190"/>
                </a:lnTo>
                <a:lnTo>
                  <a:pt x="310" y="186"/>
                </a:lnTo>
                <a:lnTo>
                  <a:pt x="308" y="182"/>
                </a:lnTo>
                <a:lnTo>
                  <a:pt x="306" y="178"/>
                </a:lnTo>
                <a:lnTo>
                  <a:pt x="306" y="174"/>
                </a:lnTo>
                <a:lnTo>
                  <a:pt x="304" y="170"/>
                </a:lnTo>
                <a:lnTo>
                  <a:pt x="302" y="166"/>
                </a:lnTo>
                <a:lnTo>
                  <a:pt x="300" y="162"/>
                </a:lnTo>
                <a:lnTo>
                  <a:pt x="298" y="158"/>
                </a:lnTo>
                <a:lnTo>
                  <a:pt x="296" y="154"/>
                </a:lnTo>
                <a:lnTo>
                  <a:pt x="292" y="150"/>
                </a:lnTo>
                <a:lnTo>
                  <a:pt x="288" y="146"/>
                </a:lnTo>
                <a:lnTo>
                  <a:pt x="286" y="142"/>
                </a:lnTo>
                <a:lnTo>
                  <a:pt x="282" y="140"/>
                </a:lnTo>
                <a:lnTo>
                  <a:pt x="280" y="136"/>
                </a:lnTo>
                <a:lnTo>
                  <a:pt x="278" y="132"/>
                </a:lnTo>
                <a:lnTo>
                  <a:pt x="276" y="128"/>
                </a:lnTo>
                <a:lnTo>
                  <a:pt x="274" y="124"/>
                </a:lnTo>
                <a:lnTo>
                  <a:pt x="272" y="120"/>
                </a:lnTo>
                <a:lnTo>
                  <a:pt x="270" y="116"/>
                </a:lnTo>
                <a:lnTo>
                  <a:pt x="268" y="112"/>
                </a:lnTo>
                <a:lnTo>
                  <a:pt x="264" y="108"/>
                </a:lnTo>
                <a:lnTo>
                  <a:pt x="264" y="104"/>
                </a:lnTo>
                <a:lnTo>
                  <a:pt x="262" y="100"/>
                </a:lnTo>
                <a:lnTo>
                  <a:pt x="260" y="96"/>
                </a:lnTo>
                <a:lnTo>
                  <a:pt x="258" y="92"/>
                </a:lnTo>
                <a:lnTo>
                  <a:pt x="256" y="88"/>
                </a:lnTo>
                <a:lnTo>
                  <a:pt x="254" y="84"/>
                </a:lnTo>
                <a:lnTo>
                  <a:pt x="252" y="80"/>
                </a:lnTo>
                <a:lnTo>
                  <a:pt x="250" y="76"/>
                </a:lnTo>
                <a:lnTo>
                  <a:pt x="248" y="72"/>
                </a:lnTo>
                <a:lnTo>
                  <a:pt x="246" y="68"/>
                </a:lnTo>
                <a:lnTo>
                  <a:pt x="244" y="64"/>
                </a:lnTo>
                <a:lnTo>
                  <a:pt x="240" y="62"/>
                </a:lnTo>
                <a:lnTo>
                  <a:pt x="238" y="58"/>
                </a:lnTo>
                <a:lnTo>
                  <a:pt x="236" y="54"/>
                </a:lnTo>
                <a:lnTo>
                  <a:pt x="234" y="50"/>
                </a:lnTo>
                <a:lnTo>
                  <a:pt x="230" y="48"/>
                </a:lnTo>
                <a:lnTo>
                  <a:pt x="230" y="44"/>
                </a:lnTo>
                <a:lnTo>
                  <a:pt x="228" y="40"/>
                </a:lnTo>
                <a:lnTo>
                  <a:pt x="224" y="38"/>
                </a:lnTo>
                <a:lnTo>
                  <a:pt x="222" y="34"/>
                </a:lnTo>
                <a:lnTo>
                  <a:pt x="220" y="30"/>
                </a:lnTo>
                <a:lnTo>
                  <a:pt x="218" y="26"/>
                </a:lnTo>
                <a:lnTo>
                  <a:pt x="216" y="22"/>
                </a:lnTo>
                <a:lnTo>
                  <a:pt x="214" y="18"/>
                </a:lnTo>
                <a:lnTo>
                  <a:pt x="210" y="16"/>
                </a:lnTo>
                <a:lnTo>
                  <a:pt x="208" y="12"/>
                </a:lnTo>
                <a:lnTo>
                  <a:pt x="204" y="10"/>
                </a:lnTo>
                <a:lnTo>
                  <a:pt x="202" y="6"/>
                </a:lnTo>
                <a:lnTo>
                  <a:pt x="200" y="2"/>
                </a:lnTo>
                <a:lnTo>
                  <a:pt x="202" y="0"/>
                </a:lnTo>
              </a:path>
            </a:pathLst>
          </a:custGeom>
          <a:solidFill>
            <a:schemeClr val="tx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80" name="Freeform 24"/>
          <p:cNvSpPr>
            <a:spLocks/>
          </p:cNvSpPr>
          <p:nvPr/>
        </p:nvSpPr>
        <p:spPr bwMode="auto">
          <a:xfrm>
            <a:off x="7602538" y="5497517"/>
            <a:ext cx="114300" cy="20637"/>
          </a:xfrm>
          <a:custGeom>
            <a:avLst/>
            <a:gdLst>
              <a:gd name="T0" fmla="*/ 0 w 65"/>
              <a:gd name="T1" fmla="*/ 10 h 11"/>
              <a:gd name="T2" fmla="*/ 4 w 65"/>
              <a:gd name="T3" fmla="*/ 10 h 11"/>
              <a:gd name="T4" fmla="*/ 8 w 65"/>
              <a:gd name="T5" fmla="*/ 10 h 11"/>
              <a:gd name="T6" fmla="*/ 12 w 65"/>
              <a:gd name="T7" fmla="*/ 8 h 11"/>
              <a:gd name="T8" fmla="*/ 16 w 65"/>
              <a:gd name="T9" fmla="*/ 6 h 11"/>
              <a:gd name="T10" fmla="*/ 20 w 65"/>
              <a:gd name="T11" fmla="*/ 6 h 11"/>
              <a:gd name="T12" fmla="*/ 24 w 65"/>
              <a:gd name="T13" fmla="*/ 6 h 11"/>
              <a:gd name="T14" fmla="*/ 28 w 65"/>
              <a:gd name="T15" fmla="*/ 4 h 11"/>
              <a:gd name="T16" fmla="*/ 32 w 65"/>
              <a:gd name="T17" fmla="*/ 4 h 11"/>
              <a:gd name="T18" fmla="*/ 36 w 65"/>
              <a:gd name="T19" fmla="*/ 4 h 11"/>
              <a:gd name="T20" fmla="*/ 40 w 65"/>
              <a:gd name="T21" fmla="*/ 4 h 11"/>
              <a:gd name="T22" fmla="*/ 44 w 65"/>
              <a:gd name="T23" fmla="*/ 4 h 11"/>
              <a:gd name="T24" fmla="*/ 48 w 65"/>
              <a:gd name="T25" fmla="*/ 2 h 11"/>
              <a:gd name="T26" fmla="*/ 52 w 65"/>
              <a:gd name="T27" fmla="*/ 2 h 11"/>
              <a:gd name="T28" fmla="*/ 56 w 65"/>
              <a:gd name="T29" fmla="*/ 2 h 11"/>
              <a:gd name="T30" fmla="*/ 60 w 65"/>
              <a:gd name="T31" fmla="*/ 2 h 11"/>
              <a:gd name="T32" fmla="*/ 64 w 65"/>
              <a:gd name="T3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5" h="11">
                <a:moveTo>
                  <a:pt x="0" y="10"/>
                </a:move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6"/>
                </a:lnTo>
                <a:lnTo>
                  <a:pt x="20" y="6"/>
                </a:lnTo>
                <a:lnTo>
                  <a:pt x="24" y="6"/>
                </a:lnTo>
                <a:lnTo>
                  <a:pt x="28" y="4"/>
                </a:lnTo>
                <a:lnTo>
                  <a:pt x="32" y="4"/>
                </a:lnTo>
                <a:lnTo>
                  <a:pt x="36" y="4"/>
                </a:lnTo>
                <a:lnTo>
                  <a:pt x="40" y="4"/>
                </a:lnTo>
                <a:lnTo>
                  <a:pt x="44" y="4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0" y="2"/>
                </a:lnTo>
                <a:lnTo>
                  <a:pt x="64" y="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81" name="Freeform 25"/>
          <p:cNvSpPr>
            <a:spLocks/>
          </p:cNvSpPr>
          <p:nvPr/>
        </p:nvSpPr>
        <p:spPr bwMode="auto">
          <a:xfrm>
            <a:off x="7680329" y="5365753"/>
            <a:ext cx="82550" cy="263525"/>
          </a:xfrm>
          <a:custGeom>
            <a:avLst/>
            <a:gdLst>
              <a:gd name="T0" fmla="*/ 24 w 47"/>
              <a:gd name="T1" fmla="*/ 28 h 147"/>
              <a:gd name="T2" fmla="*/ 40 w 47"/>
              <a:gd name="T3" fmla="*/ 40 h 147"/>
              <a:gd name="T4" fmla="*/ 32 w 47"/>
              <a:gd name="T5" fmla="*/ 64 h 147"/>
              <a:gd name="T6" fmla="*/ 28 w 47"/>
              <a:gd name="T7" fmla="*/ 42 h 147"/>
              <a:gd name="T8" fmla="*/ 34 w 47"/>
              <a:gd name="T9" fmla="*/ 62 h 147"/>
              <a:gd name="T10" fmla="*/ 18 w 47"/>
              <a:gd name="T11" fmla="*/ 32 h 147"/>
              <a:gd name="T12" fmla="*/ 32 w 47"/>
              <a:gd name="T13" fmla="*/ 60 h 147"/>
              <a:gd name="T14" fmla="*/ 20 w 47"/>
              <a:gd name="T15" fmla="*/ 22 h 147"/>
              <a:gd name="T16" fmla="*/ 16 w 47"/>
              <a:gd name="T17" fmla="*/ 10 h 147"/>
              <a:gd name="T18" fmla="*/ 24 w 47"/>
              <a:gd name="T19" fmla="*/ 38 h 147"/>
              <a:gd name="T20" fmla="*/ 16 w 47"/>
              <a:gd name="T21" fmla="*/ 0 h 147"/>
              <a:gd name="T22" fmla="*/ 24 w 47"/>
              <a:gd name="T23" fmla="*/ 24 h 147"/>
              <a:gd name="T24" fmla="*/ 18 w 47"/>
              <a:gd name="T25" fmla="*/ 10 h 147"/>
              <a:gd name="T26" fmla="*/ 12 w 47"/>
              <a:gd name="T27" fmla="*/ 8 h 147"/>
              <a:gd name="T28" fmla="*/ 16 w 47"/>
              <a:gd name="T29" fmla="*/ 34 h 147"/>
              <a:gd name="T30" fmla="*/ 10 w 47"/>
              <a:gd name="T31" fmla="*/ 18 h 147"/>
              <a:gd name="T32" fmla="*/ 14 w 47"/>
              <a:gd name="T33" fmla="*/ 18 h 147"/>
              <a:gd name="T34" fmla="*/ 6 w 47"/>
              <a:gd name="T35" fmla="*/ 8 h 147"/>
              <a:gd name="T36" fmla="*/ 18 w 47"/>
              <a:gd name="T37" fmla="*/ 26 h 147"/>
              <a:gd name="T38" fmla="*/ 14 w 47"/>
              <a:gd name="T39" fmla="*/ 16 h 147"/>
              <a:gd name="T40" fmla="*/ 18 w 47"/>
              <a:gd name="T41" fmla="*/ 42 h 147"/>
              <a:gd name="T42" fmla="*/ 30 w 47"/>
              <a:gd name="T43" fmla="*/ 64 h 147"/>
              <a:gd name="T44" fmla="*/ 26 w 47"/>
              <a:gd name="T45" fmla="*/ 78 h 147"/>
              <a:gd name="T46" fmla="*/ 18 w 47"/>
              <a:gd name="T47" fmla="*/ 54 h 147"/>
              <a:gd name="T48" fmla="*/ 18 w 47"/>
              <a:gd name="T49" fmla="*/ 28 h 147"/>
              <a:gd name="T50" fmla="*/ 8 w 47"/>
              <a:gd name="T51" fmla="*/ 10 h 147"/>
              <a:gd name="T52" fmla="*/ 8 w 47"/>
              <a:gd name="T53" fmla="*/ 10 h 147"/>
              <a:gd name="T54" fmla="*/ 20 w 47"/>
              <a:gd name="T55" fmla="*/ 34 h 147"/>
              <a:gd name="T56" fmla="*/ 24 w 47"/>
              <a:gd name="T57" fmla="*/ 60 h 147"/>
              <a:gd name="T58" fmla="*/ 32 w 47"/>
              <a:gd name="T59" fmla="*/ 86 h 147"/>
              <a:gd name="T60" fmla="*/ 36 w 47"/>
              <a:gd name="T61" fmla="*/ 110 h 147"/>
              <a:gd name="T62" fmla="*/ 32 w 47"/>
              <a:gd name="T63" fmla="*/ 132 h 147"/>
              <a:gd name="T64" fmla="*/ 40 w 47"/>
              <a:gd name="T65" fmla="*/ 132 h 147"/>
              <a:gd name="T66" fmla="*/ 36 w 47"/>
              <a:gd name="T67" fmla="*/ 108 h 147"/>
              <a:gd name="T68" fmla="*/ 26 w 47"/>
              <a:gd name="T69" fmla="*/ 86 h 147"/>
              <a:gd name="T70" fmla="*/ 18 w 47"/>
              <a:gd name="T71" fmla="*/ 68 h 147"/>
              <a:gd name="T72" fmla="*/ 26 w 47"/>
              <a:gd name="T73" fmla="*/ 84 h 147"/>
              <a:gd name="T74" fmla="*/ 34 w 47"/>
              <a:gd name="T75" fmla="*/ 110 h 147"/>
              <a:gd name="T76" fmla="*/ 42 w 47"/>
              <a:gd name="T77" fmla="*/ 134 h 147"/>
              <a:gd name="T78" fmla="*/ 34 w 47"/>
              <a:gd name="T79" fmla="*/ 106 h 147"/>
              <a:gd name="T80" fmla="*/ 30 w 47"/>
              <a:gd name="T81" fmla="*/ 94 h 147"/>
              <a:gd name="T82" fmla="*/ 34 w 47"/>
              <a:gd name="T83" fmla="*/ 118 h 147"/>
              <a:gd name="T84" fmla="*/ 38 w 47"/>
              <a:gd name="T85" fmla="*/ 90 h 147"/>
              <a:gd name="T86" fmla="*/ 34 w 47"/>
              <a:gd name="T87" fmla="*/ 68 h 147"/>
              <a:gd name="T88" fmla="*/ 26 w 47"/>
              <a:gd name="T89" fmla="*/ 46 h 147"/>
              <a:gd name="T90" fmla="*/ 18 w 47"/>
              <a:gd name="T91" fmla="*/ 16 h 147"/>
              <a:gd name="T92" fmla="*/ 30 w 47"/>
              <a:gd name="T93" fmla="*/ 34 h 147"/>
              <a:gd name="T94" fmla="*/ 42 w 47"/>
              <a:gd name="T95" fmla="*/ 68 h 147"/>
              <a:gd name="T96" fmla="*/ 36 w 47"/>
              <a:gd name="T97" fmla="*/ 46 h 147"/>
              <a:gd name="T98" fmla="*/ 28 w 47"/>
              <a:gd name="T99" fmla="*/ 24 h 147"/>
              <a:gd name="T100" fmla="*/ 26 w 47"/>
              <a:gd name="T101" fmla="*/ 34 h 147"/>
              <a:gd name="T102" fmla="*/ 38 w 47"/>
              <a:gd name="T103" fmla="*/ 64 h 147"/>
              <a:gd name="T104" fmla="*/ 42 w 47"/>
              <a:gd name="T105" fmla="*/ 92 h 147"/>
              <a:gd name="T106" fmla="*/ 42 w 47"/>
              <a:gd name="T107" fmla="*/ 62 h 147"/>
              <a:gd name="T108" fmla="*/ 42 w 47"/>
              <a:gd name="T109" fmla="*/ 82 h 147"/>
              <a:gd name="T110" fmla="*/ 42 w 47"/>
              <a:gd name="T111" fmla="*/ 110 h 147"/>
              <a:gd name="T112" fmla="*/ 46 w 47"/>
              <a:gd name="T113" fmla="*/ 132 h 147"/>
              <a:gd name="T114" fmla="*/ 42 w 47"/>
              <a:gd name="T115" fmla="*/ 136 h 147"/>
              <a:gd name="T116" fmla="*/ 34 w 47"/>
              <a:gd name="T117" fmla="*/ 116 h 147"/>
              <a:gd name="T118" fmla="*/ 30 w 47"/>
              <a:gd name="T119" fmla="*/ 90 h 147"/>
              <a:gd name="T120" fmla="*/ 26 w 47"/>
              <a:gd name="T121" fmla="*/ 64 h 147"/>
              <a:gd name="T122" fmla="*/ 26 w 47"/>
              <a:gd name="T123" fmla="*/ 4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7" h="147">
                <a:moveTo>
                  <a:pt x="12" y="10"/>
                </a:moveTo>
                <a:lnTo>
                  <a:pt x="16" y="14"/>
                </a:lnTo>
                <a:lnTo>
                  <a:pt x="20" y="16"/>
                </a:lnTo>
                <a:lnTo>
                  <a:pt x="20" y="20"/>
                </a:lnTo>
                <a:lnTo>
                  <a:pt x="24" y="24"/>
                </a:lnTo>
                <a:lnTo>
                  <a:pt x="24" y="28"/>
                </a:lnTo>
                <a:lnTo>
                  <a:pt x="28" y="28"/>
                </a:lnTo>
                <a:lnTo>
                  <a:pt x="28" y="32"/>
                </a:lnTo>
                <a:lnTo>
                  <a:pt x="32" y="32"/>
                </a:lnTo>
                <a:lnTo>
                  <a:pt x="36" y="36"/>
                </a:lnTo>
                <a:lnTo>
                  <a:pt x="36" y="40"/>
                </a:lnTo>
                <a:lnTo>
                  <a:pt x="40" y="40"/>
                </a:lnTo>
                <a:lnTo>
                  <a:pt x="40" y="48"/>
                </a:lnTo>
                <a:lnTo>
                  <a:pt x="44" y="52"/>
                </a:lnTo>
                <a:lnTo>
                  <a:pt x="40" y="56"/>
                </a:lnTo>
                <a:lnTo>
                  <a:pt x="36" y="60"/>
                </a:lnTo>
                <a:lnTo>
                  <a:pt x="36" y="64"/>
                </a:lnTo>
                <a:lnTo>
                  <a:pt x="32" y="64"/>
                </a:lnTo>
                <a:lnTo>
                  <a:pt x="32" y="60"/>
                </a:lnTo>
                <a:lnTo>
                  <a:pt x="32" y="56"/>
                </a:lnTo>
                <a:lnTo>
                  <a:pt x="32" y="50"/>
                </a:lnTo>
                <a:lnTo>
                  <a:pt x="28" y="50"/>
                </a:lnTo>
                <a:lnTo>
                  <a:pt x="28" y="46"/>
                </a:lnTo>
                <a:lnTo>
                  <a:pt x="28" y="42"/>
                </a:lnTo>
                <a:lnTo>
                  <a:pt x="28" y="46"/>
                </a:lnTo>
                <a:lnTo>
                  <a:pt x="32" y="54"/>
                </a:lnTo>
                <a:lnTo>
                  <a:pt x="32" y="58"/>
                </a:lnTo>
                <a:lnTo>
                  <a:pt x="32" y="62"/>
                </a:lnTo>
                <a:lnTo>
                  <a:pt x="36" y="66"/>
                </a:lnTo>
                <a:lnTo>
                  <a:pt x="34" y="62"/>
                </a:lnTo>
                <a:lnTo>
                  <a:pt x="30" y="54"/>
                </a:lnTo>
                <a:lnTo>
                  <a:pt x="30" y="46"/>
                </a:lnTo>
                <a:lnTo>
                  <a:pt x="26" y="46"/>
                </a:lnTo>
                <a:lnTo>
                  <a:pt x="20" y="32"/>
                </a:lnTo>
                <a:lnTo>
                  <a:pt x="20" y="28"/>
                </a:lnTo>
                <a:lnTo>
                  <a:pt x="18" y="32"/>
                </a:lnTo>
                <a:lnTo>
                  <a:pt x="22" y="36"/>
                </a:lnTo>
                <a:lnTo>
                  <a:pt x="22" y="44"/>
                </a:lnTo>
                <a:lnTo>
                  <a:pt x="26" y="50"/>
                </a:lnTo>
                <a:lnTo>
                  <a:pt x="28" y="56"/>
                </a:lnTo>
                <a:lnTo>
                  <a:pt x="28" y="60"/>
                </a:lnTo>
                <a:lnTo>
                  <a:pt x="32" y="60"/>
                </a:lnTo>
                <a:lnTo>
                  <a:pt x="32" y="56"/>
                </a:lnTo>
                <a:lnTo>
                  <a:pt x="28" y="48"/>
                </a:lnTo>
                <a:lnTo>
                  <a:pt x="28" y="38"/>
                </a:lnTo>
                <a:lnTo>
                  <a:pt x="24" y="34"/>
                </a:lnTo>
                <a:lnTo>
                  <a:pt x="24" y="26"/>
                </a:lnTo>
                <a:lnTo>
                  <a:pt x="20" y="22"/>
                </a:lnTo>
                <a:lnTo>
                  <a:pt x="20" y="18"/>
                </a:lnTo>
                <a:lnTo>
                  <a:pt x="20" y="14"/>
                </a:lnTo>
                <a:lnTo>
                  <a:pt x="20" y="10"/>
                </a:lnTo>
                <a:lnTo>
                  <a:pt x="16" y="10"/>
                </a:lnTo>
                <a:lnTo>
                  <a:pt x="16" y="6"/>
                </a:lnTo>
                <a:lnTo>
                  <a:pt x="16" y="10"/>
                </a:lnTo>
                <a:lnTo>
                  <a:pt x="20" y="14"/>
                </a:lnTo>
                <a:lnTo>
                  <a:pt x="20" y="18"/>
                </a:lnTo>
                <a:lnTo>
                  <a:pt x="24" y="22"/>
                </a:lnTo>
                <a:lnTo>
                  <a:pt x="24" y="26"/>
                </a:lnTo>
                <a:lnTo>
                  <a:pt x="24" y="34"/>
                </a:lnTo>
                <a:lnTo>
                  <a:pt x="24" y="38"/>
                </a:lnTo>
                <a:lnTo>
                  <a:pt x="24" y="34"/>
                </a:lnTo>
                <a:lnTo>
                  <a:pt x="24" y="20"/>
                </a:lnTo>
                <a:lnTo>
                  <a:pt x="20" y="12"/>
                </a:lnTo>
                <a:lnTo>
                  <a:pt x="20" y="8"/>
                </a:lnTo>
                <a:lnTo>
                  <a:pt x="16" y="4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2"/>
                </a:lnTo>
                <a:lnTo>
                  <a:pt x="20" y="20"/>
                </a:lnTo>
                <a:lnTo>
                  <a:pt x="20" y="24"/>
                </a:lnTo>
                <a:lnTo>
                  <a:pt x="24" y="24"/>
                </a:lnTo>
                <a:lnTo>
                  <a:pt x="24" y="28"/>
                </a:lnTo>
                <a:lnTo>
                  <a:pt x="24" y="24"/>
                </a:lnTo>
                <a:lnTo>
                  <a:pt x="20" y="24"/>
                </a:lnTo>
                <a:lnTo>
                  <a:pt x="20" y="20"/>
                </a:lnTo>
                <a:lnTo>
                  <a:pt x="20" y="16"/>
                </a:lnTo>
                <a:lnTo>
                  <a:pt x="18" y="10"/>
                </a:lnTo>
                <a:lnTo>
                  <a:pt x="16" y="6"/>
                </a:lnTo>
                <a:lnTo>
                  <a:pt x="16" y="12"/>
                </a:lnTo>
                <a:lnTo>
                  <a:pt x="16" y="16"/>
                </a:lnTo>
                <a:lnTo>
                  <a:pt x="22" y="26"/>
                </a:lnTo>
                <a:lnTo>
                  <a:pt x="16" y="20"/>
                </a:lnTo>
                <a:lnTo>
                  <a:pt x="12" y="8"/>
                </a:lnTo>
                <a:lnTo>
                  <a:pt x="12" y="4"/>
                </a:lnTo>
                <a:lnTo>
                  <a:pt x="12" y="8"/>
                </a:lnTo>
                <a:lnTo>
                  <a:pt x="12" y="12"/>
                </a:lnTo>
                <a:lnTo>
                  <a:pt x="12" y="26"/>
                </a:lnTo>
                <a:lnTo>
                  <a:pt x="16" y="30"/>
                </a:lnTo>
                <a:lnTo>
                  <a:pt x="16" y="34"/>
                </a:lnTo>
                <a:lnTo>
                  <a:pt x="12" y="30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8" y="14"/>
                </a:lnTo>
                <a:lnTo>
                  <a:pt x="10" y="18"/>
                </a:lnTo>
                <a:lnTo>
                  <a:pt x="10" y="22"/>
                </a:lnTo>
                <a:lnTo>
                  <a:pt x="14" y="26"/>
                </a:lnTo>
                <a:lnTo>
                  <a:pt x="18" y="28"/>
                </a:lnTo>
                <a:lnTo>
                  <a:pt x="14" y="26"/>
                </a:lnTo>
                <a:lnTo>
                  <a:pt x="14" y="22"/>
                </a:lnTo>
                <a:lnTo>
                  <a:pt x="14" y="18"/>
                </a:lnTo>
                <a:lnTo>
                  <a:pt x="14" y="14"/>
                </a:lnTo>
                <a:lnTo>
                  <a:pt x="10" y="14"/>
                </a:lnTo>
                <a:lnTo>
                  <a:pt x="10" y="10"/>
                </a:lnTo>
                <a:lnTo>
                  <a:pt x="6" y="8"/>
                </a:lnTo>
                <a:lnTo>
                  <a:pt x="6" y="4"/>
                </a:lnTo>
                <a:lnTo>
                  <a:pt x="6" y="8"/>
                </a:lnTo>
                <a:lnTo>
                  <a:pt x="10" y="12"/>
                </a:lnTo>
                <a:lnTo>
                  <a:pt x="10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26"/>
                </a:lnTo>
                <a:lnTo>
                  <a:pt x="14" y="20"/>
                </a:lnTo>
                <a:lnTo>
                  <a:pt x="14" y="10"/>
                </a:lnTo>
                <a:lnTo>
                  <a:pt x="14" y="6"/>
                </a:lnTo>
                <a:lnTo>
                  <a:pt x="10" y="2"/>
                </a:lnTo>
                <a:lnTo>
                  <a:pt x="10" y="12"/>
                </a:lnTo>
                <a:lnTo>
                  <a:pt x="14" y="16"/>
                </a:lnTo>
                <a:lnTo>
                  <a:pt x="14" y="20"/>
                </a:lnTo>
                <a:lnTo>
                  <a:pt x="18" y="26"/>
                </a:lnTo>
                <a:lnTo>
                  <a:pt x="18" y="30"/>
                </a:lnTo>
                <a:lnTo>
                  <a:pt x="18" y="34"/>
                </a:lnTo>
                <a:lnTo>
                  <a:pt x="18" y="38"/>
                </a:lnTo>
                <a:lnTo>
                  <a:pt x="18" y="42"/>
                </a:lnTo>
                <a:lnTo>
                  <a:pt x="22" y="42"/>
                </a:lnTo>
                <a:lnTo>
                  <a:pt x="26" y="48"/>
                </a:lnTo>
                <a:lnTo>
                  <a:pt x="26" y="52"/>
                </a:lnTo>
                <a:lnTo>
                  <a:pt x="30" y="56"/>
                </a:lnTo>
                <a:lnTo>
                  <a:pt x="30" y="60"/>
                </a:lnTo>
                <a:lnTo>
                  <a:pt x="30" y="64"/>
                </a:lnTo>
                <a:lnTo>
                  <a:pt x="34" y="64"/>
                </a:lnTo>
                <a:lnTo>
                  <a:pt x="34" y="68"/>
                </a:lnTo>
                <a:lnTo>
                  <a:pt x="34" y="74"/>
                </a:lnTo>
                <a:lnTo>
                  <a:pt x="30" y="78"/>
                </a:lnTo>
                <a:lnTo>
                  <a:pt x="26" y="82"/>
                </a:lnTo>
                <a:lnTo>
                  <a:pt x="26" y="78"/>
                </a:lnTo>
                <a:lnTo>
                  <a:pt x="22" y="72"/>
                </a:lnTo>
                <a:lnTo>
                  <a:pt x="22" y="68"/>
                </a:lnTo>
                <a:lnTo>
                  <a:pt x="22" y="64"/>
                </a:lnTo>
                <a:lnTo>
                  <a:pt x="2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0"/>
                </a:lnTo>
                <a:lnTo>
                  <a:pt x="18" y="46"/>
                </a:lnTo>
                <a:lnTo>
                  <a:pt x="18" y="42"/>
                </a:lnTo>
                <a:lnTo>
                  <a:pt x="18" y="36"/>
                </a:lnTo>
                <a:lnTo>
                  <a:pt x="18" y="32"/>
                </a:lnTo>
                <a:lnTo>
                  <a:pt x="18" y="28"/>
                </a:lnTo>
                <a:lnTo>
                  <a:pt x="14" y="28"/>
                </a:lnTo>
                <a:lnTo>
                  <a:pt x="14" y="24"/>
                </a:lnTo>
                <a:lnTo>
                  <a:pt x="12" y="18"/>
                </a:lnTo>
                <a:lnTo>
                  <a:pt x="8" y="18"/>
                </a:lnTo>
                <a:lnTo>
                  <a:pt x="8" y="14"/>
                </a:lnTo>
                <a:lnTo>
                  <a:pt x="8" y="10"/>
                </a:lnTo>
                <a:lnTo>
                  <a:pt x="8" y="6"/>
                </a:lnTo>
                <a:lnTo>
                  <a:pt x="4" y="2"/>
                </a:lnTo>
                <a:lnTo>
                  <a:pt x="0" y="2"/>
                </a:lnTo>
                <a:lnTo>
                  <a:pt x="4" y="2"/>
                </a:lnTo>
                <a:lnTo>
                  <a:pt x="4" y="6"/>
                </a:lnTo>
                <a:lnTo>
                  <a:pt x="8" y="10"/>
                </a:lnTo>
                <a:lnTo>
                  <a:pt x="8" y="14"/>
                </a:lnTo>
                <a:lnTo>
                  <a:pt x="12" y="18"/>
                </a:lnTo>
                <a:lnTo>
                  <a:pt x="16" y="22"/>
                </a:lnTo>
                <a:lnTo>
                  <a:pt x="16" y="26"/>
                </a:lnTo>
                <a:lnTo>
                  <a:pt x="16" y="30"/>
                </a:lnTo>
                <a:lnTo>
                  <a:pt x="20" y="34"/>
                </a:lnTo>
                <a:lnTo>
                  <a:pt x="20" y="38"/>
                </a:lnTo>
                <a:lnTo>
                  <a:pt x="20" y="44"/>
                </a:lnTo>
                <a:lnTo>
                  <a:pt x="20" y="48"/>
                </a:lnTo>
                <a:lnTo>
                  <a:pt x="24" y="52"/>
                </a:lnTo>
                <a:lnTo>
                  <a:pt x="24" y="56"/>
                </a:lnTo>
                <a:lnTo>
                  <a:pt x="24" y="60"/>
                </a:lnTo>
                <a:lnTo>
                  <a:pt x="24" y="66"/>
                </a:lnTo>
                <a:lnTo>
                  <a:pt x="28" y="70"/>
                </a:lnTo>
                <a:lnTo>
                  <a:pt x="28" y="74"/>
                </a:lnTo>
                <a:lnTo>
                  <a:pt x="28" y="78"/>
                </a:lnTo>
                <a:lnTo>
                  <a:pt x="32" y="82"/>
                </a:lnTo>
                <a:lnTo>
                  <a:pt x="32" y="86"/>
                </a:lnTo>
                <a:lnTo>
                  <a:pt x="32" y="92"/>
                </a:lnTo>
                <a:lnTo>
                  <a:pt x="32" y="96"/>
                </a:lnTo>
                <a:lnTo>
                  <a:pt x="36" y="96"/>
                </a:lnTo>
                <a:lnTo>
                  <a:pt x="36" y="100"/>
                </a:lnTo>
                <a:lnTo>
                  <a:pt x="36" y="104"/>
                </a:lnTo>
                <a:lnTo>
                  <a:pt x="36" y="110"/>
                </a:lnTo>
                <a:lnTo>
                  <a:pt x="36" y="114"/>
                </a:lnTo>
                <a:lnTo>
                  <a:pt x="36" y="118"/>
                </a:lnTo>
                <a:lnTo>
                  <a:pt x="36" y="122"/>
                </a:lnTo>
                <a:lnTo>
                  <a:pt x="32" y="122"/>
                </a:lnTo>
                <a:lnTo>
                  <a:pt x="32" y="128"/>
                </a:lnTo>
                <a:lnTo>
                  <a:pt x="32" y="132"/>
                </a:lnTo>
                <a:lnTo>
                  <a:pt x="32" y="136"/>
                </a:lnTo>
                <a:lnTo>
                  <a:pt x="36" y="140"/>
                </a:lnTo>
                <a:lnTo>
                  <a:pt x="40" y="144"/>
                </a:lnTo>
                <a:lnTo>
                  <a:pt x="40" y="140"/>
                </a:lnTo>
                <a:lnTo>
                  <a:pt x="40" y="136"/>
                </a:lnTo>
                <a:lnTo>
                  <a:pt x="40" y="132"/>
                </a:lnTo>
                <a:lnTo>
                  <a:pt x="40" y="126"/>
                </a:lnTo>
                <a:lnTo>
                  <a:pt x="40" y="122"/>
                </a:lnTo>
                <a:lnTo>
                  <a:pt x="40" y="118"/>
                </a:lnTo>
                <a:lnTo>
                  <a:pt x="40" y="114"/>
                </a:lnTo>
                <a:lnTo>
                  <a:pt x="40" y="108"/>
                </a:lnTo>
                <a:lnTo>
                  <a:pt x="36" y="108"/>
                </a:lnTo>
                <a:lnTo>
                  <a:pt x="36" y="104"/>
                </a:lnTo>
                <a:lnTo>
                  <a:pt x="36" y="100"/>
                </a:lnTo>
                <a:lnTo>
                  <a:pt x="32" y="96"/>
                </a:lnTo>
                <a:lnTo>
                  <a:pt x="30" y="92"/>
                </a:lnTo>
                <a:lnTo>
                  <a:pt x="26" y="90"/>
                </a:lnTo>
                <a:lnTo>
                  <a:pt x="26" y="86"/>
                </a:lnTo>
                <a:lnTo>
                  <a:pt x="22" y="86"/>
                </a:lnTo>
                <a:lnTo>
                  <a:pt x="22" y="82"/>
                </a:lnTo>
                <a:lnTo>
                  <a:pt x="22" y="78"/>
                </a:lnTo>
                <a:lnTo>
                  <a:pt x="18" y="78"/>
                </a:lnTo>
                <a:lnTo>
                  <a:pt x="18" y="74"/>
                </a:lnTo>
                <a:lnTo>
                  <a:pt x="18" y="68"/>
                </a:lnTo>
                <a:lnTo>
                  <a:pt x="18" y="64"/>
                </a:lnTo>
                <a:lnTo>
                  <a:pt x="22" y="64"/>
                </a:lnTo>
                <a:lnTo>
                  <a:pt x="22" y="68"/>
                </a:lnTo>
                <a:lnTo>
                  <a:pt x="26" y="72"/>
                </a:lnTo>
                <a:lnTo>
                  <a:pt x="26" y="76"/>
                </a:lnTo>
                <a:lnTo>
                  <a:pt x="26" y="84"/>
                </a:lnTo>
                <a:lnTo>
                  <a:pt x="30" y="88"/>
                </a:lnTo>
                <a:lnTo>
                  <a:pt x="30" y="92"/>
                </a:lnTo>
                <a:lnTo>
                  <a:pt x="30" y="96"/>
                </a:lnTo>
                <a:lnTo>
                  <a:pt x="34" y="100"/>
                </a:lnTo>
                <a:lnTo>
                  <a:pt x="34" y="104"/>
                </a:lnTo>
                <a:lnTo>
                  <a:pt x="34" y="110"/>
                </a:lnTo>
                <a:lnTo>
                  <a:pt x="38" y="114"/>
                </a:lnTo>
                <a:lnTo>
                  <a:pt x="38" y="118"/>
                </a:lnTo>
                <a:lnTo>
                  <a:pt x="38" y="122"/>
                </a:lnTo>
                <a:lnTo>
                  <a:pt x="42" y="126"/>
                </a:lnTo>
                <a:lnTo>
                  <a:pt x="42" y="130"/>
                </a:lnTo>
                <a:lnTo>
                  <a:pt x="42" y="134"/>
                </a:lnTo>
                <a:lnTo>
                  <a:pt x="38" y="128"/>
                </a:lnTo>
                <a:lnTo>
                  <a:pt x="38" y="122"/>
                </a:lnTo>
                <a:lnTo>
                  <a:pt x="38" y="118"/>
                </a:lnTo>
                <a:lnTo>
                  <a:pt x="38" y="114"/>
                </a:lnTo>
                <a:lnTo>
                  <a:pt x="34" y="110"/>
                </a:lnTo>
                <a:lnTo>
                  <a:pt x="34" y="106"/>
                </a:lnTo>
                <a:lnTo>
                  <a:pt x="34" y="98"/>
                </a:lnTo>
                <a:lnTo>
                  <a:pt x="34" y="94"/>
                </a:lnTo>
                <a:lnTo>
                  <a:pt x="30" y="90"/>
                </a:lnTo>
                <a:lnTo>
                  <a:pt x="30" y="86"/>
                </a:lnTo>
                <a:lnTo>
                  <a:pt x="30" y="90"/>
                </a:lnTo>
                <a:lnTo>
                  <a:pt x="30" y="94"/>
                </a:lnTo>
                <a:lnTo>
                  <a:pt x="30" y="102"/>
                </a:lnTo>
                <a:lnTo>
                  <a:pt x="30" y="106"/>
                </a:lnTo>
                <a:lnTo>
                  <a:pt x="34" y="106"/>
                </a:lnTo>
                <a:lnTo>
                  <a:pt x="34" y="110"/>
                </a:lnTo>
                <a:lnTo>
                  <a:pt x="34" y="114"/>
                </a:lnTo>
                <a:lnTo>
                  <a:pt x="34" y="118"/>
                </a:lnTo>
                <a:lnTo>
                  <a:pt x="38" y="118"/>
                </a:lnTo>
                <a:lnTo>
                  <a:pt x="38" y="108"/>
                </a:lnTo>
                <a:lnTo>
                  <a:pt x="38" y="104"/>
                </a:lnTo>
                <a:lnTo>
                  <a:pt x="38" y="98"/>
                </a:lnTo>
                <a:lnTo>
                  <a:pt x="38" y="94"/>
                </a:lnTo>
                <a:lnTo>
                  <a:pt x="38" y="90"/>
                </a:lnTo>
                <a:lnTo>
                  <a:pt x="38" y="86"/>
                </a:lnTo>
                <a:lnTo>
                  <a:pt x="34" y="86"/>
                </a:lnTo>
                <a:lnTo>
                  <a:pt x="34" y="80"/>
                </a:lnTo>
                <a:lnTo>
                  <a:pt x="34" y="76"/>
                </a:lnTo>
                <a:lnTo>
                  <a:pt x="34" y="72"/>
                </a:lnTo>
                <a:lnTo>
                  <a:pt x="34" y="68"/>
                </a:lnTo>
                <a:lnTo>
                  <a:pt x="30" y="62"/>
                </a:lnTo>
                <a:lnTo>
                  <a:pt x="30" y="58"/>
                </a:lnTo>
                <a:lnTo>
                  <a:pt x="30" y="54"/>
                </a:lnTo>
                <a:lnTo>
                  <a:pt x="30" y="50"/>
                </a:lnTo>
                <a:lnTo>
                  <a:pt x="30" y="46"/>
                </a:lnTo>
                <a:lnTo>
                  <a:pt x="26" y="46"/>
                </a:lnTo>
                <a:lnTo>
                  <a:pt x="26" y="38"/>
                </a:lnTo>
                <a:lnTo>
                  <a:pt x="26" y="34"/>
                </a:lnTo>
                <a:lnTo>
                  <a:pt x="22" y="30"/>
                </a:lnTo>
                <a:lnTo>
                  <a:pt x="22" y="26"/>
                </a:lnTo>
                <a:lnTo>
                  <a:pt x="18" y="20"/>
                </a:lnTo>
                <a:lnTo>
                  <a:pt x="18" y="16"/>
                </a:lnTo>
                <a:lnTo>
                  <a:pt x="18" y="12"/>
                </a:lnTo>
                <a:lnTo>
                  <a:pt x="18" y="16"/>
                </a:lnTo>
                <a:lnTo>
                  <a:pt x="18" y="20"/>
                </a:lnTo>
                <a:lnTo>
                  <a:pt x="26" y="24"/>
                </a:lnTo>
                <a:lnTo>
                  <a:pt x="26" y="28"/>
                </a:lnTo>
                <a:lnTo>
                  <a:pt x="30" y="34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8" y="58"/>
                </a:lnTo>
                <a:lnTo>
                  <a:pt x="38" y="68"/>
                </a:lnTo>
                <a:lnTo>
                  <a:pt x="42" y="68"/>
                </a:lnTo>
                <a:lnTo>
                  <a:pt x="42" y="72"/>
                </a:lnTo>
                <a:lnTo>
                  <a:pt x="42" y="66"/>
                </a:lnTo>
                <a:lnTo>
                  <a:pt x="42" y="62"/>
                </a:lnTo>
                <a:lnTo>
                  <a:pt x="42" y="58"/>
                </a:lnTo>
                <a:lnTo>
                  <a:pt x="36" y="50"/>
                </a:lnTo>
                <a:lnTo>
                  <a:pt x="36" y="46"/>
                </a:lnTo>
                <a:lnTo>
                  <a:pt x="36" y="42"/>
                </a:lnTo>
                <a:lnTo>
                  <a:pt x="32" y="38"/>
                </a:lnTo>
                <a:lnTo>
                  <a:pt x="32" y="32"/>
                </a:lnTo>
                <a:lnTo>
                  <a:pt x="32" y="28"/>
                </a:lnTo>
                <a:lnTo>
                  <a:pt x="28" y="28"/>
                </a:lnTo>
                <a:lnTo>
                  <a:pt x="28" y="24"/>
                </a:lnTo>
                <a:lnTo>
                  <a:pt x="28" y="20"/>
                </a:lnTo>
                <a:lnTo>
                  <a:pt x="26" y="14"/>
                </a:lnTo>
                <a:lnTo>
                  <a:pt x="26" y="18"/>
                </a:lnTo>
                <a:lnTo>
                  <a:pt x="26" y="26"/>
                </a:lnTo>
                <a:lnTo>
                  <a:pt x="26" y="30"/>
                </a:lnTo>
                <a:lnTo>
                  <a:pt x="26" y="34"/>
                </a:lnTo>
                <a:lnTo>
                  <a:pt x="26" y="40"/>
                </a:lnTo>
                <a:lnTo>
                  <a:pt x="30" y="44"/>
                </a:lnTo>
                <a:lnTo>
                  <a:pt x="30" y="48"/>
                </a:lnTo>
                <a:lnTo>
                  <a:pt x="34" y="52"/>
                </a:lnTo>
                <a:lnTo>
                  <a:pt x="34" y="56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38" y="76"/>
                </a:lnTo>
                <a:lnTo>
                  <a:pt x="38" y="80"/>
                </a:lnTo>
                <a:lnTo>
                  <a:pt x="38" y="88"/>
                </a:lnTo>
                <a:lnTo>
                  <a:pt x="42" y="92"/>
                </a:lnTo>
                <a:lnTo>
                  <a:pt x="42" y="96"/>
                </a:lnTo>
                <a:lnTo>
                  <a:pt x="42" y="90"/>
                </a:lnTo>
                <a:lnTo>
                  <a:pt x="42" y="80"/>
                </a:lnTo>
                <a:lnTo>
                  <a:pt x="42" y="74"/>
                </a:lnTo>
                <a:lnTo>
                  <a:pt x="42" y="68"/>
                </a:lnTo>
                <a:lnTo>
                  <a:pt x="42" y="62"/>
                </a:lnTo>
                <a:lnTo>
                  <a:pt x="42" y="58"/>
                </a:lnTo>
                <a:lnTo>
                  <a:pt x="42" y="62"/>
                </a:lnTo>
                <a:lnTo>
                  <a:pt x="42" y="66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2" y="86"/>
                </a:lnTo>
                <a:lnTo>
                  <a:pt x="42" y="92"/>
                </a:lnTo>
                <a:lnTo>
                  <a:pt x="42" y="96"/>
                </a:lnTo>
                <a:lnTo>
                  <a:pt x="42" y="100"/>
                </a:lnTo>
                <a:lnTo>
                  <a:pt x="42" y="104"/>
                </a:lnTo>
                <a:lnTo>
                  <a:pt x="42" y="110"/>
                </a:lnTo>
                <a:lnTo>
                  <a:pt x="42" y="114"/>
                </a:lnTo>
                <a:lnTo>
                  <a:pt x="42" y="118"/>
                </a:lnTo>
                <a:lnTo>
                  <a:pt x="42" y="122"/>
                </a:lnTo>
                <a:lnTo>
                  <a:pt x="46" y="122"/>
                </a:lnTo>
                <a:lnTo>
                  <a:pt x="46" y="128"/>
                </a:lnTo>
                <a:lnTo>
                  <a:pt x="46" y="132"/>
                </a:lnTo>
                <a:lnTo>
                  <a:pt x="46" y="136"/>
                </a:lnTo>
                <a:lnTo>
                  <a:pt x="46" y="140"/>
                </a:lnTo>
                <a:lnTo>
                  <a:pt x="46" y="146"/>
                </a:lnTo>
                <a:lnTo>
                  <a:pt x="42" y="146"/>
                </a:lnTo>
                <a:lnTo>
                  <a:pt x="42" y="142"/>
                </a:lnTo>
                <a:lnTo>
                  <a:pt x="42" y="136"/>
                </a:lnTo>
                <a:lnTo>
                  <a:pt x="38" y="136"/>
                </a:lnTo>
                <a:lnTo>
                  <a:pt x="38" y="132"/>
                </a:lnTo>
                <a:lnTo>
                  <a:pt x="38" y="128"/>
                </a:lnTo>
                <a:lnTo>
                  <a:pt x="34" y="124"/>
                </a:lnTo>
                <a:lnTo>
                  <a:pt x="34" y="120"/>
                </a:lnTo>
                <a:lnTo>
                  <a:pt x="34" y="116"/>
                </a:lnTo>
                <a:lnTo>
                  <a:pt x="30" y="114"/>
                </a:lnTo>
                <a:lnTo>
                  <a:pt x="30" y="110"/>
                </a:lnTo>
                <a:lnTo>
                  <a:pt x="30" y="106"/>
                </a:lnTo>
                <a:lnTo>
                  <a:pt x="30" y="102"/>
                </a:lnTo>
                <a:lnTo>
                  <a:pt x="30" y="94"/>
                </a:lnTo>
                <a:lnTo>
                  <a:pt x="30" y="90"/>
                </a:lnTo>
                <a:lnTo>
                  <a:pt x="26" y="86"/>
                </a:lnTo>
                <a:lnTo>
                  <a:pt x="26" y="82"/>
                </a:lnTo>
                <a:lnTo>
                  <a:pt x="26" y="76"/>
                </a:lnTo>
                <a:lnTo>
                  <a:pt x="26" y="72"/>
                </a:lnTo>
                <a:lnTo>
                  <a:pt x="26" y="68"/>
                </a:lnTo>
                <a:lnTo>
                  <a:pt x="26" y="64"/>
                </a:lnTo>
                <a:lnTo>
                  <a:pt x="22" y="60"/>
                </a:lnTo>
                <a:lnTo>
                  <a:pt x="22" y="56"/>
                </a:lnTo>
                <a:lnTo>
                  <a:pt x="22" y="50"/>
                </a:lnTo>
                <a:lnTo>
                  <a:pt x="22" y="40"/>
                </a:lnTo>
                <a:lnTo>
                  <a:pt x="22" y="44"/>
                </a:lnTo>
                <a:lnTo>
                  <a:pt x="26" y="44"/>
                </a:lnTo>
                <a:lnTo>
                  <a:pt x="26" y="48"/>
                </a:lnTo>
                <a:lnTo>
                  <a:pt x="46" y="64"/>
                </a:lnTo>
                <a:lnTo>
                  <a:pt x="36" y="64"/>
                </a:lnTo>
                <a:lnTo>
                  <a:pt x="30" y="6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82" name="Freeform 26"/>
          <p:cNvSpPr>
            <a:spLocks/>
          </p:cNvSpPr>
          <p:nvPr/>
        </p:nvSpPr>
        <p:spPr bwMode="auto">
          <a:xfrm>
            <a:off x="7572377" y="5408617"/>
            <a:ext cx="130175" cy="115887"/>
          </a:xfrm>
          <a:custGeom>
            <a:avLst/>
            <a:gdLst>
              <a:gd name="T0" fmla="*/ 42 w 75"/>
              <a:gd name="T1" fmla="*/ 36 h 65"/>
              <a:gd name="T2" fmla="*/ 28 w 75"/>
              <a:gd name="T3" fmla="*/ 40 h 65"/>
              <a:gd name="T4" fmla="*/ 52 w 75"/>
              <a:gd name="T5" fmla="*/ 36 h 65"/>
              <a:gd name="T6" fmla="*/ 58 w 75"/>
              <a:gd name="T7" fmla="*/ 32 h 65"/>
              <a:gd name="T8" fmla="*/ 44 w 75"/>
              <a:gd name="T9" fmla="*/ 40 h 65"/>
              <a:gd name="T10" fmla="*/ 28 w 75"/>
              <a:gd name="T11" fmla="*/ 48 h 65"/>
              <a:gd name="T12" fmla="*/ 32 w 75"/>
              <a:gd name="T13" fmla="*/ 48 h 65"/>
              <a:gd name="T14" fmla="*/ 52 w 75"/>
              <a:gd name="T15" fmla="*/ 44 h 65"/>
              <a:gd name="T16" fmla="*/ 64 w 75"/>
              <a:gd name="T17" fmla="*/ 32 h 65"/>
              <a:gd name="T18" fmla="*/ 50 w 75"/>
              <a:gd name="T19" fmla="*/ 38 h 65"/>
              <a:gd name="T20" fmla="*/ 22 w 75"/>
              <a:gd name="T21" fmla="*/ 48 h 65"/>
              <a:gd name="T22" fmla="*/ 40 w 75"/>
              <a:gd name="T23" fmla="*/ 46 h 65"/>
              <a:gd name="T24" fmla="*/ 58 w 75"/>
              <a:gd name="T25" fmla="*/ 38 h 65"/>
              <a:gd name="T26" fmla="*/ 68 w 75"/>
              <a:gd name="T27" fmla="*/ 34 h 65"/>
              <a:gd name="T28" fmla="*/ 44 w 75"/>
              <a:gd name="T29" fmla="*/ 46 h 65"/>
              <a:gd name="T30" fmla="*/ 24 w 75"/>
              <a:gd name="T31" fmla="*/ 50 h 65"/>
              <a:gd name="T32" fmla="*/ 34 w 75"/>
              <a:gd name="T33" fmla="*/ 54 h 65"/>
              <a:gd name="T34" fmla="*/ 58 w 75"/>
              <a:gd name="T35" fmla="*/ 44 h 65"/>
              <a:gd name="T36" fmla="*/ 74 w 75"/>
              <a:gd name="T37" fmla="*/ 40 h 65"/>
              <a:gd name="T38" fmla="*/ 58 w 75"/>
              <a:gd name="T39" fmla="*/ 44 h 65"/>
              <a:gd name="T40" fmla="*/ 42 w 75"/>
              <a:gd name="T41" fmla="*/ 48 h 65"/>
              <a:gd name="T42" fmla="*/ 66 w 75"/>
              <a:gd name="T43" fmla="*/ 44 h 65"/>
              <a:gd name="T44" fmla="*/ 60 w 75"/>
              <a:gd name="T45" fmla="*/ 54 h 65"/>
              <a:gd name="T46" fmla="*/ 38 w 75"/>
              <a:gd name="T47" fmla="*/ 58 h 65"/>
              <a:gd name="T48" fmla="*/ 20 w 75"/>
              <a:gd name="T49" fmla="*/ 58 h 65"/>
              <a:gd name="T50" fmla="*/ 8 w 75"/>
              <a:gd name="T51" fmla="*/ 64 h 65"/>
              <a:gd name="T52" fmla="*/ 12 w 75"/>
              <a:gd name="T53" fmla="*/ 56 h 65"/>
              <a:gd name="T54" fmla="*/ 28 w 75"/>
              <a:gd name="T55" fmla="*/ 48 h 65"/>
              <a:gd name="T56" fmla="*/ 50 w 75"/>
              <a:gd name="T57" fmla="*/ 44 h 65"/>
              <a:gd name="T58" fmla="*/ 34 w 75"/>
              <a:gd name="T59" fmla="*/ 44 h 65"/>
              <a:gd name="T60" fmla="*/ 38 w 75"/>
              <a:gd name="T61" fmla="*/ 54 h 65"/>
              <a:gd name="T62" fmla="*/ 38 w 75"/>
              <a:gd name="T63" fmla="*/ 12 h 65"/>
              <a:gd name="T64" fmla="*/ 28 w 75"/>
              <a:gd name="T65" fmla="*/ 18 h 65"/>
              <a:gd name="T66" fmla="*/ 48 w 75"/>
              <a:gd name="T67" fmla="*/ 18 h 65"/>
              <a:gd name="T68" fmla="*/ 38 w 75"/>
              <a:gd name="T69" fmla="*/ 38 h 65"/>
              <a:gd name="T70" fmla="*/ 50 w 75"/>
              <a:gd name="T71" fmla="*/ 50 h 65"/>
              <a:gd name="T72" fmla="*/ 52 w 75"/>
              <a:gd name="T73" fmla="*/ 42 h 65"/>
              <a:gd name="T74" fmla="*/ 40 w 75"/>
              <a:gd name="T75" fmla="*/ 42 h 65"/>
              <a:gd name="T76" fmla="*/ 44 w 75"/>
              <a:gd name="T77" fmla="*/ 28 h 65"/>
              <a:gd name="T78" fmla="*/ 28 w 75"/>
              <a:gd name="T79" fmla="*/ 24 h 65"/>
              <a:gd name="T80" fmla="*/ 34 w 75"/>
              <a:gd name="T81" fmla="*/ 16 h 65"/>
              <a:gd name="T82" fmla="*/ 56 w 75"/>
              <a:gd name="T83" fmla="*/ 8 h 65"/>
              <a:gd name="T84" fmla="*/ 66 w 75"/>
              <a:gd name="T85" fmla="*/ 4 h 65"/>
              <a:gd name="T86" fmla="*/ 50 w 75"/>
              <a:gd name="T87" fmla="*/ 8 h 65"/>
              <a:gd name="T88" fmla="*/ 58 w 75"/>
              <a:gd name="T89" fmla="*/ 8 h 65"/>
              <a:gd name="T90" fmla="*/ 58 w 75"/>
              <a:gd name="T91" fmla="*/ 2 h 65"/>
              <a:gd name="T92" fmla="*/ 34 w 75"/>
              <a:gd name="T93" fmla="*/ 12 h 65"/>
              <a:gd name="T94" fmla="*/ 42 w 75"/>
              <a:gd name="T95" fmla="*/ 12 h 65"/>
              <a:gd name="T96" fmla="*/ 62 w 75"/>
              <a:gd name="T97" fmla="*/ 18 h 65"/>
              <a:gd name="T98" fmla="*/ 50 w 75"/>
              <a:gd name="T99" fmla="*/ 12 h 65"/>
              <a:gd name="T100" fmla="*/ 50 w 75"/>
              <a:gd name="T101" fmla="*/ 20 h 65"/>
              <a:gd name="T102" fmla="*/ 46 w 75"/>
              <a:gd name="T103" fmla="*/ 24 h 65"/>
              <a:gd name="T104" fmla="*/ 50 w 75"/>
              <a:gd name="T105" fmla="*/ 3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" h="65">
                <a:moveTo>
                  <a:pt x="58" y="32"/>
                </a:moveTo>
                <a:lnTo>
                  <a:pt x="52" y="32"/>
                </a:lnTo>
                <a:lnTo>
                  <a:pt x="48" y="32"/>
                </a:lnTo>
                <a:lnTo>
                  <a:pt x="42" y="36"/>
                </a:lnTo>
                <a:lnTo>
                  <a:pt x="36" y="36"/>
                </a:lnTo>
                <a:lnTo>
                  <a:pt x="32" y="36"/>
                </a:lnTo>
                <a:lnTo>
                  <a:pt x="32" y="40"/>
                </a:lnTo>
                <a:lnTo>
                  <a:pt x="28" y="40"/>
                </a:lnTo>
                <a:lnTo>
                  <a:pt x="24" y="40"/>
                </a:lnTo>
                <a:lnTo>
                  <a:pt x="34" y="40"/>
                </a:lnTo>
                <a:lnTo>
                  <a:pt x="42" y="40"/>
                </a:lnTo>
                <a:lnTo>
                  <a:pt x="52" y="36"/>
                </a:lnTo>
                <a:lnTo>
                  <a:pt x="58" y="36"/>
                </a:lnTo>
                <a:lnTo>
                  <a:pt x="58" y="32"/>
                </a:lnTo>
                <a:lnTo>
                  <a:pt x="62" y="32"/>
                </a:lnTo>
                <a:lnTo>
                  <a:pt x="58" y="32"/>
                </a:lnTo>
                <a:lnTo>
                  <a:pt x="54" y="36"/>
                </a:lnTo>
                <a:lnTo>
                  <a:pt x="50" y="36"/>
                </a:lnTo>
                <a:lnTo>
                  <a:pt x="50" y="40"/>
                </a:lnTo>
                <a:lnTo>
                  <a:pt x="44" y="40"/>
                </a:lnTo>
                <a:lnTo>
                  <a:pt x="40" y="40"/>
                </a:lnTo>
                <a:lnTo>
                  <a:pt x="36" y="40"/>
                </a:lnTo>
                <a:lnTo>
                  <a:pt x="28" y="44"/>
                </a:lnTo>
                <a:lnTo>
                  <a:pt x="28" y="48"/>
                </a:lnTo>
                <a:lnTo>
                  <a:pt x="24" y="48"/>
                </a:lnTo>
                <a:lnTo>
                  <a:pt x="24" y="52"/>
                </a:lnTo>
                <a:lnTo>
                  <a:pt x="28" y="48"/>
                </a:lnTo>
                <a:lnTo>
                  <a:pt x="32" y="48"/>
                </a:lnTo>
                <a:lnTo>
                  <a:pt x="40" y="48"/>
                </a:lnTo>
                <a:lnTo>
                  <a:pt x="44" y="44"/>
                </a:lnTo>
                <a:lnTo>
                  <a:pt x="48" y="44"/>
                </a:lnTo>
                <a:lnTo>
                  <a:pt x="52" y="44"/>
                </a:lnTo>
                <a:lnTo>
                  <a:pt x="56" y="40"/>
                </a:lnTo>
                <a:lnTo>
                  <a:pt x="64" y="34"/>
                </a:lnTo>
                <a:lnTo>
                  <a:pt x="68" y="34"/>
                </a:lnTo>
                <a:lnTo>
                  <a:pt x="64" y="32"/>
                </a:lnTo>
                <a:lnTo>
                  <a:pt x="62" y="38"/>
                </a:lnTo>
                <a:lnTo>
                  <a:pt x="58" y="38"/>
                </a:lnTo>
                <a:lnTo>
                  <a:pt x="54" y="38"/>
                </a:lnTo>
                <a:lnTo>
                  <a:pt x="50" y="38"/>
                </a:lnTo>
                <a:lnTo>
                  <a:pt x="42" y="42"/>
                </a:lnTo>
                <a:lnTo>
                  <a:pt x="32" y="42"/>
                </a:lnTo>
                <a:lnTo>
                  <a:pt x="28" y="42"/>
                </a:lnTo>
                <a:lnTo>
                  <a:pt x="22" y="48"/>
                </a:lnTo>
                <a:lnTo>
                  <a:pt x="18" y="48"/>
                </a:lnTo>
                <a:lnTo>
                  <a:pt x="22" y="48"/>
                </a:lnTo>
                <a:lnTo>
                  <a:pt x="34" y="46"/>
                </a:lnTo>
                <a:lnTo>
                  <a:pt x="40" y="46"/>
                </a:lnTo>
                <a:lnTo>
                  <a:pt x="46" y="42"/>
                </a:lnTo>
                <a:lnTo>
                  <a:pt x="50" y="38"/>
                </a:lnTo>
                <a:lnTo>
                  <a:pt x="54" y="38"/>
                </a:lnTo>
                <a:lnTo>
                  <a:pt x="58" y="38"/>
                </a:lnTo>
                <a:lnTo>
                  <a:pt x="62" y="38"/>
                </a:lnTo>
                <a:lnTo>
                  <a:pt x="66" y="34"/>
                </a:lnTo>
                <a:lnTo>
                  <a:pt x="72" y="34"/>
                </a:lnTo>
                <a:lnTo>
                  <a:pt x="68" y="34"/>
                </a:lnTo>
                <a:lnTo>
                  <a:pt x="68" y="38"/>
                </a:lnTo>
                <a:lnTo>
                  <a:pt x="62" y="42"/>
                </a:lnTo>
                <a:lnTo>
                  <a:pt x="56" y="46"/>
                </a:lnTo>
                <a:lnTo>
                  <a:pt x="44" y="46"/>
                </a:lnTo>
                <a:lnTo>
                  <a:pt x="36" y="46"/>
                </a:lnTo>
                <a:lnTo>
                  <a:pt x="32" y="50"/>
                </a:lnTo>
                <a:lnTo>
                  <a:pt x="28" y="50"/>
                </a:lnTo>
                <a:lnTo>
                  <a:pt x="24" y="50"/>
                </a:lnTo>
                <a:lnTo>
                  <a:pt x="20" y="50"/>
                </a:lnTo>
                <a:lnTo>
                  <a:pt x="18" y="54"/>
                </a:lnTo>
                <a:lnTo>
                  <a:pt x="24" y="54"/>
                </a:lnTo>
                <a:lnTo>
                  <a:pt x="34" y="54"/>
                </a:lnTo>
                <a:lnTo>
                  <a:pt x="42" y="50"/>
                </a:lnTo>
                <a:lnTo>
                  <a:pt x="46" y="50"/>
                </a:lnTo>
                <a:lnTo>
                  <a:pt x="50" y="50"/>
                </a:lnTo>
                <a:lnTo>
                  <a:pt x="58" y="44"/>
                </a:lnTo>
                <a:lnTo>
                  <a:pt x="62" y="40"/>
                </a:lnTo>
                <a:lnTo>
                  <a:pt x="66" y="40"/>
                </a:lnTo>
                <a:lnTo>
                  <a:pt x="70" y="40"/>
                </a:lnTo>
                <a:lnTo>
                  <a:pt x="74" y="40"/>
                </a:lnTo>
                <a:lnTo>
                  <a:pt x="70" y="40"/>
                </a:lnTo>
                <a:lnTo>
                  <a:pt x="66" y="40"/>
                </a:lnTo>
                <a:lnTo>
                  <a:pt x="66" y="44"/>
                </a:lnTo>
                <a:lnTo>
                  <a:pt x="58" y="44"/>
                </a:lnTo>
                <a:lnTo>
                  <a:pt x="54" y="48"/>
                </a:lnTo>
                <a:lnTo>
                  <a:pt x="50" y="48"/>
                </a:lnTo>
                <a:lnTo>
                  <a:pt x="46" y="48"/>
                </a:lnTo>
                <a:lnTo>
                  <a:pt x="42" y="48"/>
                </a:lnTo>
                <a:lnTo>
                  <a:pt x="52" y="48"/>
                </a:lnTo>
                <a:lnTo>
                  <a:pt x="56" y="48"/>
                </a:lnTo>
                <a:lnTo>
                  <a:pt x="62" y="44"/>
                </a:lnTo>
                <a:lnTo>
                  <a:pt x="66" y="44"/>
                </a:lnTo>
                <a:lnTo>
                  <a:pt x="70" y="44"/>
                </a:lnTo>
                <a:lnTo>
                  <a:pt x="74" y="44"/>
                </a:lnTo>
                <a:lnTo>
                  <a:pt x="64" y="48"/>
                </a:lnTo>
                <a:lnTo>
                  <a:pt x="60" y="54"/>
                </a:lnTo>
                <a:lnTo>
                  <a:pt x="56" y="54"/>
                </a:lnTo>
                <a:lnTo>
                  <a:pt x="52" y="54"/>
                </a:lnTo>
                <a:lnTo>
                  <a:pt x="44" y="54"/>
                </a:lnTo>
                <a:lnTo>
                  <a:pt x="38" y="58"/>
                </a:lnTo>
                <a:lnTo>
                  <a:pt x="34" y="58"/>
                </a:lnTo>
                <a:lnTo>
                  <a:pt x="30" y="58"/>
                </a:lnTo>
                <a:lnTo>
                  <a:pt x="26" y="58"/>
                </a:lnTo>
                <a:lnTo>
                  <a:pt x="20" y="58"/>
                </a:lnTo>
                <a:lnTo>
                  <a:pt x="16" y="60"/>
                </a:lnTo>
                <a:lnTo>
                  <a:pt x="12" y="60"/>
                </a:lnTo>
                <a:lnTo>
                  <a:pt x="8" y="60"/>
                </a:lnTo>
                <a:lnTo>
                  <a:pt x="8" y="64"/>
                </a:lnTo>
                <a:lnTo>
                  <a:pt x="4" y="64"/>
                </a:lnTo>
                <a:lnTo>
                  <a:pt x="0" y="64"/>
                </a:lnTo>
                <a:lnTo>
                  <a:pt x="8" y="56"/>
                </a:lnTo>
                <a:lnTo>
                  <a:pt x="12" y="56"/>
                </a:lnTo>
                <a:lnTo>
                  <a:pt x="16" y="52"/>
                </a:lnTo>
                <a:lnTo>
                  <a:pt x="20" y="52"/>
                </a:lnTo>
                <a:lnTo>
                  <a:pt x="24" y="48"/>
                </a:lnTo>
                <a:lnTo>
                  <a:pt x="28" y="48"/>
                </a:lnTo>
                <a:lnTo>
                  <a:pt x="36" y="44"/>
                </a:lnTo>
                <a:lnTo>
                  <a:pt x="40" y="44"/>
                </a:lnTo>
                <a:lnTo>
                  <a:pt x="44" y="44"/>
                </a:lnTo>
                <a:lnTo>
                  <a:pt x="50" y="44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34" y="44"/>
                </a:lnTo>
                <a:lnTo>
                  <a:pt x="28" y="48"/>
                </a:lnTo>
                <a:lnTo>
                  <a:pt x="32" y="48"/>
                </a:lnTo>
                <a:lnTo>
                  <a:pt x="42" y="48"/>
                </a:lnTo>
                <a:lnTo>
                  <a:pt x="38" y="54"/>
                </a:lnTo>
                <a:lnTo>
                  <a:pt x="34" y="54"/>
                </a:lnTo>
                <a:lnTo>
                  <a:pt x="40" y="54"/>
                </a:lnTo>
                <a:lnTo>
                  <a:pt x="44" y="12"/>
                </a:lnTo>
                <a:lnTo>
                  <a:pt x="38" y="12"/>
                </a:lnTo>
                <a:lnTo>
                  <a:pt x="34" y="12"/>
                </a:lnTo>
                <a:lnTo>
                  <a:pt x="28" y="12"/>
                </a:lnTo>
                <a:lnTo>
                  <a:pt x="24" y="12"/>
                </a:lnTo>
                <a:lnTo>
                  <a:pt x="28" y="18"/>
                </a:lnTo>
                <a:lnTo>
                  <a:pt x="32" y="18"/>
                </a:lnTo>
                <a:lnTo>
                  <a:pt x="40" y="18"/>
                </a:lnTo>
                <a:lnTo>
                  <a:pt x="44" y="18"/>
                </a:lnTo>
                <a:lnTo>
                  <a:pt x="48" y="18"/>
                </a:lnTo>
                <a:lnTo>
                  <a:pt x="52" y="18"/>
                </a:lnTo>
                <a:lnTo>
                  <a:pt x="46" y="24"/>
                </a:lnTo>
                <a:lnTo>
                  <a:pt x="38" y="34"/>
                </a:lnTo>
                <a:lnTo>
                  <a:pt x="38" y="38"/>
                </a:lnTo>
                <a:lnTo>
                  <a:pt x="38" y="42"/>
                </a:lnTo>
                <a:lnTo>
                  <a:pt x="42" y="44"/>
                </a:lnTo>
                <a:lnTo>
                  <a:pt x="46" y="50"/>
                </a:lnTo>
                <a:lnTo>
                  <a:pt x="50" y="50"/>
                </a:lnTo>
                <a:lnTo>
                  <a:pt x="52" y="46"/>
                </a:lnTo>
                <a:lnTo>
                  <a:pt x="48" y="42"/>
                </a:lnTo>
                <a:lnTo>
                  <a:pt x="50" y="46"/>
                </a:lnTo>
                <a:lnTo>
                  <a:pt x="52" y="42"/>
                </a:lnTo>
                <a:lnTo>
                  <a:pt x="48" y="46"/>
                </a:lnTo>
                <a:lnTo>
                  <a:pt x="36" y="46"/>
                </a:lnTo>
                <a:lnTo>
                  <a:pt x="36" y="42"/>
                </a:lnTo>
                <a:lnTo>
                  <a:pt x="40" y="42"/>
                </a:lnTo>
                <a:lnTo>
                  <a:pt x="40" y="38"/>
                </a:lnTo>
                <a:lnTo>
                  <a:pt x="44" y="38"/>
                </a:lnTo>
                <a:lnTo>
                  <a:pt x="44" y="34"/>
                </a:lnTo>
                <a:lnTo>
                  <a:pt x="44" y="28"/>
                </a:lnTo>
                <a:lnTo>
                  <a:pt x="40" y="28"/>
                </a:lnTo>
                <a:lnTo>
                  <a:pt x="36" y="24"/>
                </a:lnTo>
                <a:lnTo>
                  <a:pt x="32" y="24"/>
                </a:lnTo>
                <a:lnTo>
                  <a:pt x="28" y="24"/>
                </a:lnTo>
                <a:lnTo>
                  <a:pt x="28" y="20"/>
                </a:lnTo>
                <a:lnTo>
                  <a:pt x="24" y="20"/>
                </a:lnTo>
                <a:lnTo>
                  <a:pt x="26" y="16"/>
                </a:lnTo>
                <a:lnTo>
                  <a:pt x="34" y="16"/>
                </a:lnTo>
                <a:lnTo>
                  <a:pt x="38" y="16"/>
                </a:lnTo>
                <a:lnTo>
                  <a:pt x="38" y="12"/>
                </a:lnTo>
                <a:lnTo>
                  <a:pt x="52" y="8"/>
                </a:lnTo>
                <a:lnTo>
                  <a:pt x="56" y="8"/>
                </a:lnTo>
                <a:lnTo>
                  <a:pt x="60" y="8"/>
                </a:lnTo>
                <a:lnTo>
                  <a:pt x="64" y="4"/>
                </a:lnTo>
                <a:lnTo>
                  <a:pt x="72" y="0"/>
                </a:lnTo>
                <a:lnTo>
                  <a:pt x="66" y="4"/>
                </a:lnTo>
                <a:lnTo>
                  <a:pt x="58" y="4"/>
                </a:lnTo>
                <a:lnTo>
                  <a:pt x="54" y="4"/>
                </a:lnTo>
                <a:lnTo>
                  <a:pt x="54" y="8"/>
                </a:lnTo>
                <a:lnTo>
                  <a:pt x="50" y="8"/>
                </a:lnTo>
                <a:lnTo>
                  <a:pt x="46" y="8"/>
                </a:lnTo>
                <a:lnTo>
                  <a:pt x="50" y="8"/>
                </a:lnTo>
                <a:lnTo>
                  <a:pt x="54" y="8"/>
                </a:lnTo>
                <a:lnTo>
                  <a:pt x="58" y="8"/>
                </a:lnTo>
                <a:lnTo>
                  <a:pt x="62" y="8"/>
                </a:lnTo>
                <a:lnTo>
                  <a:pt x="66" y="2"/>
                </a:lnTo>
                <a:lnTo>
                  <a:pt x="62" y="2"/>
                </a:lnTo>
                <a:lnTo>
                  <a:pt x="58" y="2"/>
                </a:lnTo>
                <a:lnTo>
                  <a:pt x="54" y="8"/>
                </a:lnTo>
                <a:lnTo>
                  <a:pt x="50" y="8"/>
                </a:lnTo>
                <a:lnTo>
                  <a:pt x="38" y="8"/>
                </a:lnTo>
                <a:lnTo>
                  <a:pt x="34" y="12"/>
                </a:lnTo>
                <a:lnTo>
                  <a:pt x="30" y="12"/>
                </a:lnTo>
                <a:lnTo>
                  <a:pt x="34" y="12"/>
                </a:lnTo>
                <a:lnTo>
                  <a:pt x="38" y="12"/>
                </a:lnTo>
                <a:lnTo>
                  <a:pt x="42" y="12"/>
                </a:lnTo>
                <a:lnTo>
                  <a:pt x="46" y="12"/>
                </a:lnTo>
                <a:lnTo>
                  <a:pt x="54" y="8"/>
                </a:lnTo>
                <a:lnTo>
                  <a:pt x="56" y="10"/>
                </a:lnTo>
                <a:lnTo>
                  <a:pt x="62" y="18"/>
                </a:lnTo>
                <a:lnTo>
                  <a:pt x="58" y="14"/>
                </a:lnTo>
                <a:lnTo>
                  <a:pt x="58" y="18"/>
                </a:lnTo>
                <a:lnTo>
                  <a:pt x="54" y="12"/>
                </a:lnTo>
                <a:lnTo>
                  <a:pt x="50" y="12"/>
                </a:lnTo>
                <a:lnTo>
                  <a:pt x="46" y="12"/>
                </a:lnTo>
                <a:lnTo>
                  <a:pt x="46" y="16"/>
                </a:lnTo>
                <a:lnTo>
                  <a:pt x="46" y="20"/>
                </a:lnTo>
                <a:lnTo>
                  <a:pt x="50" y="20"/>
                </a:lnTo>
                <a:lnTo>
                  <a:pt x="50" y="24"/>
                </a:lnTo>
                <a:lnTo>
                  <a:pt x="46" y="24"/>
                </a:lnTo>
                <a:lnTo>
                  <a:pt x="46" y="20"/>
                </a:lnTo>
                <a:lnTo>
                  <a:pt x="46" y="24"/>
                </a:lnTo>
                <a:lnTo>
                  <a:pt x="50" y="30"/>
                </a:lnTo>
                <a:lnTo>
                  <a:pt x="50" y="34"/>
                </a:lnTo>
                <a:lnTo>
                  <a:pt x="54" y="40"/>
                </a:lnTo>
                <a:lnTo>
                  <a:pt x="50" y="30"/>
                </a:lnTo>
                <a:lnTo>
                  <a:pt x="50" y="26"/>
                </a:lnTo>
                <a:lnTo>
                  <a:pt x="58" y="3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83" name="Freeform 27"/>
          <p:cNvSpPr>
            <a:spLocks/>
          </p:cNvSpPr>
          <p:nvPr/>
        </p:nvSpPr>
        <p:spPr bwMode="auto">
          <a:xfrm>
            <a:off x="7753354" y="5375276"/>
            <a:ext cx="134938" cy="268288"/>
          </a:xfrm>
          <a:custGeom>
            <a:avLst/>
            <a:gdLst>
              <a:gd name="T0" fmla="*/ 16 w 77"/>
              <a:gd name="T1" fmla="*/ 0 h 149"/>
              <a:gd name="T2" fmla="*/ 16 w 77"/>
              <a:gd name="T3" fmla="*/ 14 h 149"/>
              <a:gd name="T4" fmla="*/ 22 w 77"/>
              <a:gd name="T5" fmla="*/ 22 h 149"/>
              <a:gd name="T6" fmla="*/ 26 w 77"/>
              <a:gd name="T7" fmla="*/ 32 h 149"/>
              <a:gd name="T8" fmla="*/ 26 w 77"/>
              <a:gd name="T9" fmla="*/ 44 h 149"/>
              <a:gd name="T10" fmla="*/ 30 w 77"/>
              <a:gd name="T11" fmla="*/ 58 h 149"/>
              <a:gd name="T12" fmla="*/ 38 w 77"/>
              <a:gd name="T13" fmla="*/ 66 h 149"/>
              <a:gd name="T14" fmla="*/ 42 w 77"/>
              <a:gd name="T15" fmla="*/ 78 h 149"/>
              <a:gd name="T16" fmla="*/ 46 w 77"/>
              <a:gd name="T17" fmla="*/ 92 h 149"/>
              <a:gd name="T18" fmla="*/ 50 w 77"/>
              <a:gd name="T19" fmla="*/ 102 h 149"/>
              <a:gd name="T20" fmla="*/ 60 w 77"/>
              <a:gd name="T21" fmla="*/ 110 h 149"/>
              <a:gd name="T22" fmla="*/ 56 w 77"/>
              <a:gd name="T23" fmla="*/ 110 h 149"/>
              <a:gd name="T24" fmla="*/ 50 w 77"/>
              <a:gd name="T25" fmla="*/ 100 h 149"/>
              <a:gd name="T26" fmla="*/ 50 w 77"/>
              <a:gd name="T27" fmla="*/ 88 h 149"/>
              <a:gd name="T28" fmla="*/ 42 w 77"/>
              <a:gd name="T29" fmla="*/ 78 h 149"/>
              <a:gd name="T30" fmla="*/ 38 w 77"/>
              <a:gd name="T31" fmla="*/ 70 h 149"/>
              <a:gd name="T32" fmla="*/ 34 w 77"/>
              <a:gd name="T33" fmla="*/ 62 h 149"/>
              <a:gd name="T34" fmla="*/ 32 w 77"/>
              <a:gd name="T35" fmla="*/ 48 h 149"/>
              <a:gd name="T36" fmla="*/ 24 w 77"/>
              <a:gd name="T37" fmla="*/ 36 h 149"/>
              <a:gd name="T38" fmla="*/ 12 w 77"/>
              <a:gd name="T39" fmla="*/ 26 h 149"/>
              <a:gd name="T40" fmla="*/ 4 w 77"/>
              <a:gd name="T41" fmla="*/ 22 h 149"/>
              <a:gd name="T42" fmla="*/ 0 w 77"/>
              <a:gd name="T43" fmla="*/ 14 h 149"/>
              <a:gd name="T44" fmla="*/ 8 w 77"/>
              <a:gd name="T45" fmla="*/ 10 h 149"/>
              <a:gd name="T46" fmla="*/ 24 w 77"/>
              <a:gd name="T47" fmla="*/ 36 h 149"/>
              <a:gd name="T48" fmla="*/ 30 w 77"/>
              <a:gd name="T49" fmla="*/ 48 h 149"/>
              <a:gd name="T50" fmla="*/ 34 w 77"/>
              <a:gd name="T51" fmla="*/ 56 h 149"/>
              <a:gd name="T52" fmla="*/ 38 w 77"/>
              <a:gd name="T53" fmla="*/ 70 h 149"/>
              <a:gd name="T54" fmla="*/ 42 w 77"/>
              <a:gd name="T55" fmla="*/ 82 h 149"/>
              <a:gd name="T56" fmla="*/ 50 w 77"/>
              <a:gd name="T57" fmla="*/ 100 h 149"/>
              <a:gd name="T58" fmla="*/ 54 w 77"/>
              <a:gd name="T59" fmla="*/ 108 h 149"/>
              <a:gd name="T60" fmla="*/ 62 w 77"/>
              <a:gd name="T61" fmla="*/ 114 h 149"/>
              <a:gd name="T62" fmla="*/ 66 w 77"/>
              <a:gd name="T63" fmla="*/ 122 h 149"/>
              <a:gd name="T64" fmla="*/ 72 w 77"/>
              <a:gd name="T65" fmla="*/ 134 h 149"/>
              <a:gd name="T66" fmla="*/ 76 w 77"/>
              <a:gd name="T67" fmla="*/ 148 h 149"/>
              <a:gd name="T68" fmla="*/ 46 w 77"/>
              <a:gd name="T69" fmla="*/ 140 h 149"/>
              <a:gd name="T70" fmla="*/ 36 w 77"/>
              <a:gd name="T71" fmla="*/ 126 h 149"/>
              <a:gd name="T72" fmla="*/ 36 w 77"/>
              <a:gd name="T73" fmla="*/ 114 h 149"/>
              <a:gd name="T74" fmla="*/ 28 w 77"/>
              <a:gd name="T75" fmla="*/ 104 h 149"/>
              <a:gd name="T76" fmla="*/ 24 w 77"/>
              <a:gd name="T77" fmla="*/ 96 h 149"/>
              <a:gd name="T78" fmla="*/ 24 w 77"/>
              <a:gd name="T79" fmla="*/ 82 h 149"/>
              <a:gd name="T80" fmla="*/ 24 w 77"/>
              <a:gd name="T81" fmla="*/ 70 h 149"/>
              <a:gd name="T82" fmla="*/ 20 w 77"/>
              <a:gd name="T83" fmla="*/ 56 h 149"/>
              <a:gd name="T84" fmla="*/ 16 w 77"/>
              <a:gd name="T85" fmla="*/ 48 h 149"/>
              <a:gd name="T86" fmla="*/ 10 w 77"/>
              <a:gd name="T87" fmla="*/ 54 h 149"/>
              <a:gd name="T88" fmla="*/ 22 w 77"/>
              <a:gd name="T89" fmla="*/ 62 h 149"/>
              <a:gd name="T90" fmla="*/ 26 w 77"/>
              <a:gd name="T91" fmla="*/ 72 h 149"/>
              <a:gd name="T92" fmla="*/ 30 w 77"/>
              <a:gd name="T93" fmla="*/ 88 h 149"/>
              <a:gd name="T94" fmla="*/ 32 w 77"/>
              <a:gd name="T95" fmla="*/ 102 h 149"/>
              <a:gd name="T96" fmla="*/ 40 w 77"/>
              <a:gd name="T97" fmla="*/ 106 h 149"/>
              <a:gd name="T98" fmla="*/ 48 w 77"/>
              <a:gd name="T99" fmla="*/ 110 h 149"/>
              <a:gd name="T100" fmla="*/ 36 w 77"/>
              <a:gd name="T101" fmla="*/ 106 h 149"/>
              <a:gd name="T102" fmla="*/ 32 w 77"/>
              <a:gd name="T103" fmla="*/ 94 h 149"/>
              <a:gd name="T104" fmla="*/ 28 w 77"/>
              <a:gd name="T105" fmla="*/ 84 h 149"/>
              <a:gd name="T106" fmla="*/ 26 w 77"/>
              <a:gd name="T107" fmla="*/ 70 h 149"/>
              <a:gd name="T108" fmla="*/ 26 w 77"/>
              <a:gd name="T109" fmla="*/ 58 h 149"/>
              <a:gd name="T110" fmla="*/ 18 w 77"/>
              <a:gd name="T111" fmla="*/ 52 h 149"/>
              <a:gd name="T112" fmla="*/ 10 w 77"/>
              <a:gd name="T113" fmla="*/ 48 h 149"/>
              <a:gd name="T114" fmla="*/ 4 w 77"/>
              <a:gd name="T115" fmla="*/ 40 h 149"/>
              <a:gd name="T116" fmla="*/ 8 w 77"/>
              <a:gd name="T117" fmla="*/ 40 h 149"/>
              <a:gd name="T118" fmla="*/ 60 w 77"/>
              <a:gd name="T119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" h="149">
                <a:moveTo>
                  <a:pt x="16" y="0"/>
                </a:moveTo>
                <a:lnTo>
                  <a:pt x="12" y="0"/>
                </a:lnTo>
                <a:lnTo>
                  <a:pt x="16" y="0"/>
                </a:lnTo>
                <a:lnTo>
                  <a:pt x="16" y="4"/>
                </a:lnTo>
                <a:lnTo>
                  <a:pt x="16" y="8"/>
                </a:lnTo>
                <a:lnTo>
                  <a:pt x="16" y="14"/>
                </a:lnTo>
                <a:lnTo>
                  <a:pt x="18" y="18"/>
                </a:lnTo>
                <a:lnTo>
                  <a:pt x="22" y="18"/>
                </a:lnTo>
                <a:lnTo>
                  <a:pt x="22" y="22"/>
                </a:lnTo>
                <a:lnTo>
                  <a:pt x="22" y="26"/>
                </a:lnTo>
                <a:lnTo>
                  <a:pt x="26" y="28"/>
                </a:lnTo>
                <a:lnTo>
                  <a:pt x="26" y="32"/>
                </a:lnTo>
                <a:lnTo>
                  <a:pt x="26" y="36"/>
                </a:lnTo>
                <a:lnTo>
                  <a:pt x="26" y="40"/>
                </a:lnTo>
                <a:lnTo>
                  <a:pt x="26" y="44"/>
                </a:lnTo>
                <a:lnTo>
                  <a:pt x="30" y="48"/>
                </a:lnTo>
                <a:lnTo>
                  <a:pt x="30" y="54"/>
                </a:lnTo>
                <a:lnTo>
                  <a:pt x="30" y="58"/>
                </a:lnTo>
                <a:lnTo>
                  <a:pt x="34" y="62"/>
                </a:lnTo>
                <a:lnTo>
                  <a:pt x="34" y="66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4"/>
                </a:lnTo>
                <a:lnTo>
                  <a:pt x="42" y="88"/>
                </a:lnTo>
                <a:lnTo>
                  <a:pt x="46" y="92"/>
                </a:lnTo>
                <a:lnTo>
                  <a:pt x="46" y="96"/>
                </a:lnTo>
                <a:lnTo>
                  <a:pt x="50" y="98"/>
                </a:lnTo>
                <a:lnTo>
                  <a:pt x="50" y="102"/>
                </a:lnTo>
                <a:lnTo>
                  <a:pt x="56" y="106"/>
                </a:lnTo>
                <a:lnTo>
                  <a:pt x="56" y="110"/>
                </a:lnTo>
                <a:lnTo>
                  <a:pt x="60" y="110"/>
                </a:lnTo>
                <a:lnTo>
                  <a:pt x="60" y="114"/>
                </a:lnTo>
                <a:lnTo>
                  <a:pt x="56" y="114"/>
                </a:lnTo>
                <a:lnTo>
                  <a:pt x="56" y="110"/>
                </a:lnTo>
                <a:lnTo>
                  <a:pt x="56" y="106"/>
                </a:lnTo>
                <a:lnTo>
                  <a:pt x="56" y="102"/>
                </a:lnTo>
                <a:lnTo>
                  <a:pt x="50" y="100"/>
                </a:lnTo>
                <a:lnTo>
                  <a:pt x="50" y="96"/>
                </a:lnTo>
                <a:lnTo>
                  <a:pt x="50" y="92"/>
                </a:lnTo>
                <a:lnTo>
                  <a:pt x="50" y="88"/>
                </a:lnTo>
                <a:lnTo>
                  <a:pt x="46" y="88"/>
                </a:lnTo>
                <a:lnTo>
                  <a:pt x="46" y="84"/>
                </a:lnTo>
                <a:lnTo>
                  <a:pt x="42" y="78"/>
                </a:lnTo>
                <a:lnTo>
                  <a:pt x="42" y="74"/>
                </a:lnTo>
                <a:lnTo>
                  <a:pt x="42" y="70"/>
                </a:lnTo>
                <a:lnTo>
                  <a:pt x="38" y="70"/>
                </a:lnTo>
                <a:lnTo>
                  <a:pt x="38" y="66"/>
                </a:lnTo>
                <a:lnTo>
                  <a:pt x="38" y="62"/>
                </a:lnTo>
                <a:lnTo>
                  <a:pt x="34" y="62"/>
                </a:lnTo>
                <a:lnTo>
                  <a:pt x="34" y="56"/>
                </a:lnTo>
                <a:lnTo>
                  <a:pt x="32" y="52"/>
                </a:lnTo>
                <a:lnTo>
                  <a:pt x="32" y="48"/>
                </a:lnTo>
                <a:lnTo>
                  <a:pt x="32" y="44"/>
                </a:lnTo>
                <a:lnTo>
                  <a:pt x="28" y="42"/>
                </a:lnTo>
                <a:lnTo>
                  <a:pt x="24" y="36"/>
                </a:lnTo>
                <a:lnTo>
                  <a:pt x="20" y="36"/>
                </a:lnTo>
                <a:lnTo>
                  <a:pt x="16" y="32"/>
                </a:lnTo>
                <a:lnTo>
                  <a:pt x="12" y="26"/>
                </a:lnTo>
                <a:lnTo>
                  <a:pt x="12" y="22"/>
                </a:lnTo>
                <a:lnTo>
                  <a:pt x="8" y="22"/>
                </a:lnTo>
                <a:lnTo>
                  <a:pt x="4" y="22"/>
                </a:lnTo>
                <a:lnTo>
                  <a:pt x="4" y="18"/>
                </a:lnTo>
                <a:lnTo>
                  <a:pt x="4" y="14"/>
                </a:lnTo>
                <a:lnTo>
                  <a:pt x="0" y="14"/>
                </a:lnTo>
                <a:lnTo>
                  <a:pt x="0" y="10"/>
                </a:lnTo>
                <a:lnTo>
                  <a:pt x="4" y="10"/>
                </a:lnTo>
                <a:lnTo>
                  <a:pt x="8" y="10"/>
                </a:lnTo>
                <a:lnTo>
                  <a:pt x="12" y="8"/>
                </a:lnTo>
                <a:lnTo>
                  <a:pt x="16" y="8"/>
                </a:lnTo>
                <a:lnTo>
                  <a:pt x="24" y="36"/>
                </a:lnTo>
                <a:lnTo>
                  <a:pt x="28" y="40"/>
                </a:lnTo>
                <a:lnTo>
                  <a:pt x="28" y="44"/>
                </a:lnTo>
                <a:lnTo>
                  <a:pt x="30" y="48"/>
                </a:lnTo>
                <a:lnTo>
                  <a:pt x="30" y="52"/>
                </a:lnTo>
                <a:lnTo>
                  <a:pt x="34" y="52"/>
                </a:lnTo>
                <a:lnTo>
                  <a:pt x="34" y="56"/>
                </a:lnTo>
                <a:lnTo>
                  <a:pt x="38" y="60"/>
                </a:lnTo>
                <a:lnTo>
                  <a:pt x="38" y="66"/>
                </a:lnTo>
                <a:lnTo>
                  <a:pt x="38" y="70"/>
                </a:lnTo>
                <a:lnTo>
                  <a:pt x="42" y="74"/>
                </a:lnTo>
                <a:lnTo>
                  <a:pt x="42" y="78"/>
                </a:lnTo>
                <a:lnTo>
                  <a:pt x="42" y="82"/>
                </a:lnTo>
                <a:lnTo>
                  <a:pt x="46" y="90"/>
                </a:lnTo>
                <a:lnTo>
                  <a:pt x="46" y="96"/>
                </a:lnTo>
                <a:lnTo>
                  <a:pt x="50" y="100"/>
                </a:lnTo>
                <a:lnTo>
                  <a:pt x="54" y="100"/>
                </a:lnTo>
                <a:lnTo>
                  <a:pt x="54" y="104"/>
                </a:lnTo>
                <a:lnTo>
                  <a:pt x="54" y="108"/>
                </a:lnTo>
                <a:lnTo>
                  <a:pt x="58" y="108"/>
                </a:lnTo>
                <a:lnTo>
                  <a:pt x="58" y="112"/>
                </a:lnTo>
                <a:lnTo>
                  <a:pt x="62" y="114"/>
                </a:lnTo>
                <a:lnTo>
                  <a:pt x="62" y="118"/>
                </a:lnTo>
                <a:lnTo>
                  <a:pt x="62" y="122"/>
                </a:lnTo>
                <a:lnTo>
                  <a:pt x="66" y="122"/>
                </a:lnTo>
                <a:lnTo>
                  <a:pt x="66" y="126"/>
                </a:lnTo>
                <a:lnTo>
                  <a:pt x="68" y="130"/>
                </a:lnTo>
                <a:lnTo>
                  <a:pt x="72" y="134"/>
                </a:lnTo>
                <a:lnTo>
                  <a:pt x="76" y="140"/>
                </a:lnTo>
                <a:lnTo>
                  <a:pt x="76" y="144"/>
                </a:lnTo>
                <a:lnTo>
                  <a:pt x="76" y="148"/>
                </a:lnTo>
                <a:lnTo>
                  <a:pt x="50" y="148"/>
                </a:lnTo>
                <a:lnTo>
                  <a:pt x="50" y="144"/>
                </a:lnTo>
                <a:lnTo>
                  <a:pt x="46" y="140"/>
                </a:lnTo>
                <a:lnTo>
                  <a:pt x="46" y="136"/>
                </a:lnTo>
                <a:lnTo>
                  <a:pt x="38" y="132"/>
                </a:lnTo>
                <a:lnTo>
                  <a:pt x="36" y="126"/>
                </a:lnTo>
                <a:lnTo>
                  <a:pt x="36" y="122"/>
                </a:lnTo>
                <a:lnTo>
                  <a:pt x="36" y="118"/>
                </a:lnTo>
                <a:lnTo>
                  <a:pt x="36" y="114"/>
                </a:lnTo>
                <a:lnTo>
                  <a:pt x="32" y="112"/>
                </a:lnTo>
                <a:lnTo>
                  <a:pt x="28" y="108"/>
                </a:lnTo>
                <a:lnTo>
                  <a:pt x="28" y="104"/>
                </a:lnTo>
                <a:lnTo>
                  <a:pt x="28" y="100"/>
                </a:lnTo>
                <a:lnTo>
                  <a:pt x="28" y="96"/>
                </a:lnTo>
                <a:lnTo>
                  <a:pt x="24" y="96"/>
                </a:lnTo>
                <a:lnTo>
                  <a:pt x="24" y="92"/>
                </a:lnTo>
                <a:lnTo>
                  <a:pt x="24" y="88"/>
                </a:lnTo>
                <a:lnTo>
                  <a:pt x="24" y="82"/>
                </a:lnTo>
                <a:lnTo>
                  <a:pt x="24" y="78"/>
                </a:lnTo>
                <a:lnTo>
                  <a:pt x="24" y="74"/>
                </a:lnTo>
                <a:lnTo>
                  <a:pt x="24" y="70"/>
                </a:lnTo>
                <a:lnTo>
                  <a:pt x="20" y="66"/>
                </a:lnTo>
                <a:lnTo>
                  <a:pt x="20" y="60"/>
                </a:lnTo>
                <a:lnTo>
                  <a:pt x="20" y="56"/>
                </a:lnTo>
                <a:lnTo>
                  <a:pt x="20" y="52"/>
                </a:lnTo>
                <a:lnTo>
                  <a:pt x="20" y="48"/>
                </a:lnTo>
                <a:lnTo>
                  <a:pt x="16" y="48"/>
                </a:lnTo>
                <a:lnTo>
                  <a:pt x="12" y="44"/>
                </a:lnTo>
                <a:lnTo>
                  <a:pt x="8" y="44"/>
                </a:lnTo>
                <a:lnTo>
                  <a:pt x="10" y="54"/>
                </a:lnTo>
                <a:lnTo>
                  <a:pt x="14" y="58"/>
                </a:lnTo>
                <a:lnTo>
                  <a:pt x="18" y="62"/>
                </a:lnTo>
                <a:lnTo>
                  <a:pt x="22" y="62"/>
                </a:lnTo>
                <a:lnTo>
                  <a:pt x="22" y="66"/>
                </a:lnTo>
                <a:lnTo>
                  <a:pt x="22" y="70"/>
                </a:lnTo>
                <a:lnTo>
                  <a:pt x="26" y="72"/>
                </a:lnTo>
                <a:lnTo>
                  <a:pt x="26" y="76"/>
                </a:lnTo>
                <a:lnTo>
                  <a:pt x="30" y="84"/>
                </a:lnTo>
                <a:lnTo>
                  <a:pt x="30" y="88"/>
                </a:lnTo>
                <a:lnTo>
                  <a:pt x="30" y="92"/>
                </a:lnTo>
                <a:lnTo>
                  <a:pt x="32" y="98"/>
                </a:lnTo>
                <a:lnTo>
                  <a:pt x="32" y="102"/>
                </a:lnTo>
                <a:lnTo>
                  <a:pt x="36" y="102"/>
                </a:lnTo>
                <a:lnTo>
                  <a:pt x="36" y="106"/>
                </a:lnTo>
                <a:lnTo>
                  <a:pt x="40" y="106"/>
                </a:lnTo>
                <a:lnTo>
                  <a:pt x="44" y="106"/>
                </a:lnTo>
                <a:lnTo>
                  <a:pt x="44" y="110"/>
                </a:lnTo>
                <a:lnTo>
                  <a:pt x="48" y="110"/>
                </a:lnTo>
                <a:lnTo>
                  <a:pt x="44" y="112"/>
                </a:lnTo>
                <a:lnTo>
                  <a:pt x="40" y="112"/>
                </a:lnTo>
                <a:lnTo>
                  <a:pt x="36" y="106"/>
                </a:lnTo>
                <a:lnTo>
                  <a:pt x="36" y="102"/>
                </a:lnTo>
                <a:lnTo>
                  <a:pt x="36" y="98"/>
                </a:lnTo>
                <a:lnTo>
                  <a:pt x="32" y="94"/>
                </a:lnTo>
                <a:lnTo>
                  <a:pt x="32" y="88"/>
                </a:lnTo>
                <a:lnTo>
                  <a:pt x="32" y="84"/>
                </a:lnTo>
                <a:lnTo>
                  <a:pt x="28" y="84"/>
                </a:lnTo>
                <a:lnTo>
                  <a:pt x="28" y="80"/>
                </a:lnTo>
                <a:lnTo>
                  <a:pt x="28" y="76"/>
                </a:lnTo>
                <a:lnTo>
                  <a:pt x="26" y="70"/>
                </a:lnTo>
                <a:lnTo>
                  <a:pt x="26" y="66"/>
                </a:lnTo>
                <a:lnTo>
                  <a:pt x="26" y="62"/>
                </a:lnTo>
                <a:lnTo>
                  <a:pt x="26" y="58"/>
                </a:lnTo>
                <a:lnTo>
                  <a:pt x="22" y="58"/>
                </a:lnTo>
                <a:lnTo>
                  <a:pt x="22" y="52"/>
                </a:lnTo>
                <a:lnTo>
                  <a:pt x="18" y="52"/>
                </a:lnTo>
                <a:lnTo>
                  <a:pt x="14" y="52"/>
                </a:lnTo>
                <a:lnTo>
                  <a:pt x="14" y="48"/>
                </a:lnTo>
                <a:lnTo>
                  <a:pt x="10" y="48"/>
                </a:lnTo>
                <a:lnTo>
                  <a:pt x="8" y="44"/>
                </a:lnTo>
                <a:lnTo>
                  <a:pt x="4" y="44"/>
                </a:lnTo>
                <a:lnTo>
                  <a:pt x="4" y="40"/>
                </a:lnTo>
                <a:lnTo>
                  <a:pt x="0" y="40"/>
                </a:lnTo>
                <a:lnTo>
                  <a:pt x="4" y="40"/>
                </a:lnTo>
                <a:lnTo>
                  <a:pt x="8" y="40"/>
                </a:lnTo>
                <a:lnTo>
                  <a:pt x="12" y="44"/>
                </a:lnTo>
                <a:lnTo>
                  <a:pt x="42" y="120"/>
                </a:lnTo>
                <a:lnTo>
                  <a:pt x="60" y="142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84" name="Freeform 28"/>
          <p:cNvSpPr>
            <a:spLocks/>
          </p:cNvSpPr>
          <p:nvPr/>
        </p:nvSpPr>
        <p:spPr bwMode="auto">
          <a:xfrm>
            <a:off x="7165979" y="5948363"/>
            <a:ext cx="79375" cy="69850"/>
          </a:xfrm>
          <a:custGeom>
            <a:avLst/>
            <a:gdLst>
              <a:gd name="T0" fmla="*/ 24 w 45"/>
              <a:gd name="T1" fmla="*/ 25 h 39"/>
              <a:gd name="T2" fmla="*/ 12 w 45"/>
              <a:gd name="T3" fmla="*/ 34 h 39"/>
              <a:gd name="T4" fmla="*/ 8 w 45"/>
              <a:gd name="T5" fmla="*/ 34 h 39"/>
              <a:gd name="T6" fmla="*/ 5 w 45"/>
              <a:gd name="T7" fmla="*/ 34 h 39"/>
              <a:gd name="T8" fmla="*/ 0 w 45"/>
              <a:gd name="T9" fmla="*/ 34 h 39"/>
              <a:gd name="T10" fmla="*/ 3 w 45"/>
              <a:gd name="T11" fmla="*/ 34 h 39"/>
              <a:gd name="T12" fmla="*/ 8 w 45"/>
              <a:gd name="T13" fmla="*/ 34 h 39"/>
              <a:gd name="T14" fmla="*/ 8 w 45"/>
              <a:gd name="T15" fmla="*/ 25 h 39"/>
              <a:gd name="T16" fmla="*/ 14 w 45"/>
              <a:gd name="T17" fmla="*/ 25 h 39"/>
              <a:gd name="T18" fmla="*/ 14 w 45"/>
              <a:gd name="T19" fmla="*/ 17 h 39"/>
              <a:gd name="T20" fmla="*/ 19 w 45"/>
              <a:gd name="T21" fmla="*/ 17 h 39"/>
              <a:gd name="T22" fmla="*/ 27 w 45"/>
              <a:gd name="T23" fmla="*/ 4 h 39"/>
              <a:gd name="T24" fmla="*/ 30 w 45"/>
              <a:gd name="T25" fmla="*/ 4 h 39"/>
              <a:gd name="T26" fmla="*/ 36 w 45"/>
              <a:gd name="T27" fmla="*/ 4 h 39"/>
              <a:gd name="T28" fmla="*/ 39 w 45"/>
              <a:gd name="T29" fmla="*/ 0 h 39"/>
              <a:gd name="T30" fmla="*/ 36 w 45"/>
              <a:gd name="T31" fmla="*/ 0 h 39"/>
              <a:gd name="T32" fmla="*/ 24 w 45"/>
              <a:gd name="T33" fmla="*/ 21 h 39"/>
              <a:gd name="T34" fmla="*/ 19 w 45"/>
              <a:gd name="T35" fmla="*/ 25 h 39"/>
              <a:gd name="T36" fmla="*/ 14 w 45"/>
              <a:gd name="T37" fmla="*/ 34 h 39"/>
              <a:gd name="T38" fmla="*/ 7 w 45"/>
              <a:gd name="T39" fmla="*/ 38 h 39"/>
              <a:gd name="T40" fmla="*/ 3 w 45"/>
              <a:gd name="T41" fmla="*/ 38 h 39"/>
              <a:gd name="T42" fmla="*/ 7 w 45"/>
              <a:gd name="T43" fmla="*/ 38 h 39"/>
              <a:gd name="T44" fmla="*/ 10 w 45"/>
              <a:gd name="T45" fmla="*/ 38 h 39"/>
              <a:gd name="T46" fmla="*/ 15 w 45"/>
              <a:gd name="T47" fmla="*/ 38 h 39"/>
              <a:gd name="T48" fmla="*/ 19 w 45"/>
              <a:gd name="T49" fmla="*/ 38 h 39"/>
              <a:gd name="T50" fmla="*/ 22 w 45"/>
              <a:gd name="T51" fmla="*/ 30 h 39"/>
              <a:gd name="T52" fmla="*/ 25 w 45"/>
              <a:gd name="T53" fmla="*/ 30 h 39"/>
              <a:gd name="T54" fmla="*/ 29 w 45"/>
              <a:gd name="T55" fmla="*/ 30 h 39"/>
              <a:gd name="T56" fmla="*/ 32 w 45"/>
              <a:gd name="T57" fmla="*/ 30 h 39"/>
              <a:gd name="T58" fmla="*/ 36 w 45"/>
              <a:gd name="T59" fmla="*/ 25 h 39"/>
              <a:gd name="T60" fmla="*/ 39 w 45"/>
              <a:gd name="T61" fmla="*/ 25 h 39"/>
              <a:gd name="T62" fmla="*/ 42 w 45"/>
              <a:gd name="T63" fmla="*/ 25 h 39"/>
              <a:gd name="T64" fmla="*/ 39 w 45"/>
              <a:gd name="T65" fmla="*/ 25 h 39"/>
              <a:gd name="T66" fmla="*/ 36 w 45"/>
              <a:gd name="T67" fmla="*/ 25 h 39"/>
              <a:gd name="T68" fmla="*/ 32 w 45"/>
              <a:gd name="T69" fmla="*/ 34 h 39"/>
              <a:gd name="T70" fmla="*/ 29 w 45"/>
              <a:gd name="T71" fmla="*/ 34 h 39"/>
              <a:gd name="T72" fmla="*/ 22 w 45"/>
              <a:gd name="T73" fmla="*/ 34 h 39"/>
              <a:gd name="T74" fmla="*/ 14 w 45"/>
              <a:gd name="T75" fmla="*/ 34 h 39"/>
              <a:gd name="T76" fmla="*/ 17 w 45"/>
              <a:gd name="T77" fmla="*/ 34 h 39"/>
              <a:gd name="T78" fmla="*/ 20 w 45"/>
              <a:gd name="T79" fmla="*/ 25 h 39"/>
              <a:gd name="T80" fmla="*/ 24 w 45"/>
              <a:gd name="T81" fmla="*/ 25 h 39"/>
              <a:gd name="T82" fmla="*/ 27 w 45"/>
              <a:gd name="T83" fmla="*/ 25 h 39"/>
              <a:gd name="T84" fmla="*/ 30 w 45"/>
              <a:gd name="T85" fmla="*/ 25 h 39"/>
              <a:gd name="T86" fmla="*/ 34 w 45"/>
              <a:gd name="T87" fmla="*/ 25 h 39"/>
              <a:gd name="T88" fmla="*/ 44 w 45"/>
              <a:gd name="T89" fmla="*/ 13 h 39"/>
              <a:gd name="T90" fmla="*/ 24 w 45"/>
              <a:gd name="T91" fmla="*/ 2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39">
                <a:moveTo>
                  <a:pt x="24" y="25"/>
                </a:moveTo>
                <a:lnTo>
                  <a:pt x="12" y="34"/>
                </a:lnTo>
                <a:lnTo>
                  <a:pt x="8" y="34"/>
                </a:lnTo>
                <a:lnTo>
                  <a:pt x="5" y="34"/>
                </a:lnTo>
                <a:lnTo>
                  <a:pt x="0" y="34"/>
                </a:lnTo>
                <a:lnTo>
                  <a:pt x="3" y="34"/>
                </a:lnTo>
                <a:lnTo>
                  <a:pt x="8" y="34"/>
                </a:lnTo>
                <a:lnTo>
                  <a:pt x="8" y="25"/>
                </a:lnTo>
                <a:lnTo>
                  <a:pt x="14" y="25"/>
                </a:lnTo>
                <a:lnTo>
                  <a:pt x="14" y="17"/>
                </a:lnTo>
                <a:lnTo>
                  <a:pt x="19" y="17"/>
                </a:lnTo>
                <a:lnTo>
                  <a:pt x="27" y="4"/>
                </a:lnTo>
                <a:lnTo>
                  <a:pt x="30" y="4"/>
                </a:lnTo>
                <a:lnTo>
                  <a:pt x="36" y="4"/>
                </a:lnTo>
                <a:lnTo>
                  <a:pt x="39" y="0"/>
                </a:lnTo>
                <a:lnTo>
                  <a:pt x="36" y="0"/>
                </a:lnTo>
                <a:lnTo>
                  <a:pt x="24" y="21"/>
                </a:lnTo>
                <a:lnTo>
                  <a:pt x="19" y="25"/>
                </a:lnTo>
                <a:lnTo>
                  <a:pt x="14" y="34"/>
                </a:lnTo>
                <a:lnTo>
                  <a:pt x="7" y="38"/>
                </a:lnTo>
                <a:lnTo>
                  <a:pt x="3" y="38"/>
                </a:lnTo>
                <a:lnTo>
                  <a:pt x="7" y="38"/>
                </a:lnTo>
                <a:lnTo>
                  <a:pt x="10" y="38"/>
                </a:lnTo>
                <a:lnTo>
                  <a:pt x="15" y="38"/>
                </a:lnTo>
                <a:lnTo>
                  <a:pt x="19" y="38"/>
                </a:lnTo>
                <a:lnTo>
                  <a:pt x="22" y="30"/>
                </a:lnTo>
                <a:lnTo>
                  <a:pt x="25" y="30"/>
                </a:lnTo>
                <a:lnTo>
                  <a:pt x="29" y="30"/>
                </a:lnTo>
                <a:lnTo>
                  <a:pt x="32" y="30"/>
                </a:lnTo>
                <a:lnTo>
                  <a:pt x="36" y="25"/>
                </a:lnTo>
                <a:lnTo>
                  <a:pt x="39" y="25"/>
                </a:lnTo>
                <a:lnTo>
                  <a:pt x="42" y="25"/>
                </a:lnTo>
                <a:lnTo>
                  <a:pt x="39" y="25"/>
                </a:lnTo>
                <a:lnTo>
                  <a:pt x="36" y="25"/>
                </a:lnTo>
                <a:lnTo>
                  <a:pt x="32" y="34"/>
                </a:lnTo>
                <a:lnTo>
                  <a:pt x="29" y="34"/>
                </a:lnTo>
                <a:lnTo>
                  <a:pt x="22" y="34"/>
                </a:lnTo>
                <a:lnTo>
                  <a:pt x="14" y="34"/>
                </a:lnTo>
                <a:lnTo>
                  <a:pt x="17" y="34"/>
                </a:lnTo>
                <a:lnTo>
                  <a:pt x="20" y="25"/>
                </a:lnTo>
                <a:lnTo>
                  <a:pt x="24" y="25"/>
                </a:lnTo>
                <a:lnTo>
                  <a:pt x="27" y="25"/>
                </a:lnTo>
                <a:lnTo>
                  <a:pt x="30" y="25"/>
                </a:lnTo>
                <a:lnTo>
                  <a:pt x="34" y="25"/>
                </a:lnTo>
                <a:lnTo>
                  <a:pt x="44" y="13"/>
                </a:lnTo>
                <a:lnTo>
                  <a:pt x="24" y="25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85" name="Freeform 29"/>
          <p:cNvSpPr>
            <a:spLocks/>
          </p:cNvSpPr>
          <p:nvPr/>
        </p:nvSpPr>
        <p:spPr bwMode="auto">
          <a:xfrm>
            <a:off x="7389813" y="5468943"/>
            <a:ext cx="61912" cy="46037"/>
          </a:xfrm>
          <a:custGeom>
            <a:avLst/>
            <a:gdLst>
              <a:gd name="T0" fmla="*/ 0 w 35"/>
              <a:gd name="T1" fmla="*/ 24 h 25"/>
              <a:gd name="T2" fmla="*/ 8 w 35"/>
              <a:gd name="T3" fmla="*/ 16 h 25"/>
              <a:gd name="T4" fmla="*/ 12 w 35"/>
              <a:gd name="T5" fmla="*/ 16 h 25"/>
              <a:gd name="T6" fmla="*/ 12 w 35"/>
              <a:gd name="T7" fmla="*/ 20 h 25"/>
              <a:gd name="T8" fmla="*/ 8 w 35"/>
              <a:gd name="T9" fmla="*/ 20 h 25"/>
              <a:gd name="T10" fmla="*/ 4 w 35"/>
              <a:gd name="T11" fmla="*/ 20 h 25"/>
              <a:gd name="T12" fmla="*/ 4 w 35"/>
              <a:gd name="T13" fmla="*/ 16 h 25"/>
              <a:gd name="T14" fmla="*/ 4 w 35"/>
              <a:gd name="T15" fmla="*/ 12 h 25"/>
              <a:gd name="T16" fmla="*/ 8 w 35"/>
              <a:gd name="T17" fmla="*/ 12 h 25"/>
              <a:gd name="T18" fmla="*/ 12 w 35"/>
              <a:gd name="T19" fmla="*/ 8 h 25"/>
              <a:gd name="T20" fmla="*/ 16 w 35"/>
              <a:gd name="T21" fmla="*/ 8 h 25"/>
              <a:gd name="T22" fmla="*/ 16 w 35"/>
              <a:gd name="T23" fmla="*/ 12 h 25"/>
              <a:gd name="T24" fmla="*/ 12 w 35"/>
              <a:gd name="T25" fmla="*/ 16 h 25"/>
              <a:gd name="T26" fmla="*/ 8 w 35"/>
              <a:gd name="T27" fmla="*/ 16 h 25"/>
              <a:gd name="T28" fmla="*/ 4 w 35"/>
              <a:gd name="T29" fmla="*/ 16 h 25"/>
              <a:gd name="T30" fmla="*/ 4 w 35"/>
              <a:gd name="T31" fmla="*/ 20 h 25"/>
              <a:gd name="T32" fmla="*/ 0 w 35"/>
              <a:gd name="T33" fmla="*/ 20 h 25"/>
              <a:gd name="T34" fmla="*/ 0 w 35"/>
              <a:gd name="T35" fmla="*/ 16 h 25"/>
              <a:gd name="T36" fmla="*/ 4 w 35"/>
              <a:gd name="T37" fmla="*/ 12 h 25"/>
              <a:gd name="T38" fmla="*/ 8 w 35"/>
              <a:gd name="T39" fmla="*/ 12 h 25"/>
              <a:gd name="T40" fmla="*/ 8 w 35"/>
              <a:gd name="T41" fmla="*/ 16 h 25"/>
              <a:gd name="T42" fmla="*/ 4 w 35"/>
              <a:gd name="T43" fmla="*/ 16 h 25"/>
              <a:gd name="T44" fmla="*/ 6 w 35"/>
              <a:gd name="T45" fmla="*/ 12 h 25"/>
              <a:gd name="T46" fmla="*/ 12 w 35"/>
              <a:gd name="T47" fmla="*/ 12 h 25"/>
              <a:gd name="T48" fmla="*/ 16 w 35"/>
              <a:gd name="T49" fmla="*/ 12 h 25"/>
              <a:gd name="T50" fmla="*/ 12 w 35"/>
              <a:gd name="T51" fmla="*/ 16 h 25"/>
              <a:gd name="T52" fmla="*/ 8 w 35"/>
              <a:gd name="T53" fmla="*/ 20 h 25"/>
              <a:gd name="T54" fmla="*/ 8 w 35"/>
              <a:gd name="T55" fmla="*/ 16 h 25"/>
              <a:gd name="T56" fmla="*/ 12 w 35"/>
              <a:gd name="T57" fmla="*/ 12 h 25"/>
              <a:gd name="T58" fmla="*/ 16 w 35"/>
              <a:gd name="T59" fmla="*/ 8 h 25"/>
              <a:gd name="T60" fmla="*/ 20 w 35"/>
              <a:gd name="T61" fmla="*/ 8 h 25"/>
              <a:gd name="T62" fmla="*/ 24 w 35"/>
              <a:gd name="T63" fmla="*/ 8 h 25"/>
              <a:gd name="T64" fmla="*/ 30 w 35"/>
              <a:gd name="T65" fmla="*/ 8 h 25"/>
              <a:gd name="T66" fmla="*/ 34 w 35"/>
              <a:gd name="T67" fmla="*/ 8 h 25"/>
              <a:gd name="T68" fmla="*/ 30 w 35"/>
              <a:gd name="T69" fmla="*/ 8 h 25"/>
              <a:gd name="T70" fmla="*/ 26 w 35"/>
              <a:gd name="T71" fmla="*/ 12 h 25"/>
              <a:gd name="T72" fmla="*/ 22 w 35"/>
              <a:gd name="T73" fmla="*/ 12 h 25"/>
              <a:gd name="T74" fmla="*/ 18 w 35"/>
              <a:gd name="T75" fmla="*/ 12 h 25"/>
              <a:gd name="T76" fmla="*/ 18 w 35"/>
              <a:gd name="T77" fmla="*/ 16 h 25"/>
              <a:gd name="T78" fmla="*/ 14 w 35"/>
              <a:gd name="T79" fmla="*/ 16 h 25"/>
              <a:gd name="T80" fmla="*/ 12 w 35"/>
              <a:gd name="T81" fmla="*/ 12 h 25"/>
              <a:gd name="T82" fmla="*/ 16 w 35"/>
              <a:gd name="T83" fmla="*/ 12 h 25"/>
              <a:gd name="T84" fmla="*/ 20 w 35"/>
              <a:gd name="T85" fmla="*/ 8 h 25"/>
              <a:gd name="T86" fmla="*/ 24 w 35"/>
              <a:gd name="T87" fmla="*/ 8 h 25"/>
              <a:gd name="T88" fmla="*/ 26 w 35"/>
              <a:gd name="T89" fmla="*/ 4 h 25"/>
              <a:gd name="T90" fmla="*/ 20 w 35"/>
              <a:gd name="T91" fmla="*/ 8 h 25"/>
              <a:gd name="T92" fmla="*/ 16 w 35"/>
              <a:gd name="T93" fmla="*/ 8 h 25"/>
              <a:gd name="T94" fmla="*/ 12 w 35"/>
              <a:gd name="T95" fmla="*/ 8 h 25"/>
              <a:gd name="T96" fmla="*/ 16 w 35"/>
              <a:gd name="T97" fmla="*/ 8 h 25"/>
              <a:gd name="T98" fmla="*/ 20 w 35"/>
              <a:gd name="T99" fmla="*/ 6 h 25"/>
              <a:gd name="T100" fmla="*/ 24 w 35"/>
              <a:gd name="T101" fmla="*/ 0 h 25"/>
              <a:gd name="T102" fmla="*/ 24 w 35"/>
              <a:gd name="T103" fmla="*/ 4 h 25"/>
              <a:gd name="T104" fmla="*/ 26 w 35"/>
              <a:gd name="T105" fmla="*/ 0 h 25"/>
              <a:gd name="T106" fmla="*/ 20 w 35"/>
              <a:gd name="T107" fmla="*/ 6 h 25"/>
              <a:gd name="T108" fmla="*/ 16 w 35"/>
              <a:gd name="T109" fmla="*/ 8 h 25"/>
              <a:gd name="T110" fmla="*/ 16 w 35"/>
              <a:gd name="T111" fmla="*/ 12 h 25"/>
              <a:gd name="T112" fmla="*/ 12 w 35"/>
              <a:gd name="T113" fmla="*/ 16 h 25"/>
              <a:gd name="T114" fmla="*/ 8 w 35"/>
              <a:gd name="T115" fmla="*/ 16 h 25"/>
              <a:gd name="T116" fmla="*/ 12 w 35"/>
              <a:gd name="T117" fmla="*/ 16 h 25"/>
              <a:gd name="T118" fmla="*/ 0 w 35"/>
              <a:gd name="T119" fmla="*/ 2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" h="25">
                <a:moveTo>
                  <a:pt x="0" y="24"/>
                </a:moveTo>
                <a:lnTo>
                  <a:pt x="8" y="16"/>
                </a:lnTo>
                <a:lnTo>
                  <a:pt x="12" y="16"/>
                </a:lnTo>
                <a:lnTo>
                  <a:pt x="12" y="20"/>
                </a:lnTo>
                <a:lnTo>
                  <a:pt x="8" y="20"/>
                </a:lnTo>
                <a:lnTo>
                  <a:pt x="4" y="20"/>
                </a:lnTo>
                <a:lnTo>
                  <a:pt x="4" y="16"/>
                </a:lnTo>
                <a:lnTo>
                  <a:pt x="4" y="12"/>
                </a:lnTo>
                <a:lnTo>
                  <a:pt x="8" y="12"/>
                </a:lnTo>
                <a:lnTo>
                  <a:pt x="12" y="8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4" y="16"/>
                </a:lnTo>
                <a:lnTo>
                  <a:pt x="4" y="20"/>
                </a:lnTo>
                <a:lnTo>
                  <a:pt x="0" y="20"/>
                </a:lnTo>
                <a:lnTo>
                  <a:pt x="0" y="16"/>
                </a:lnTo>
                <a:lnTo>
                  <a:pt x="4" y="12"/>
                </a:lnTo>
                <a:lnTo>
                  <a:pt x="8" y="12"/>
                </a:lnTo>
                <a:lnTo>
                  <a:pt x="8" y="16"/>
                </a:lnTo>
                <a:lnTo>
                  <a:pt x="4" y="16"/>
                </a:lnTo>
                <a:lnTo>
                  <a:pt x="6" y="12"/>
                </a:lnTo>
                <a:lnTo>
                  <a:pt x="12" y="12"/>
                </a:lnTo>
                <a:lnTo>
                  <a:pt x="16" y="12"/>
                </a:lnTo>
                <a:lnTo>
                  <a:pt x="12" y="16"/>
                </a:lnTo>
                <a:lnTo>
                  <a:pt x="8" y="20"/>
                </a:lnTo>
                <a:lnTo>
                  <a:pt x="8" y="16"/>
                </a:lnTo>
                <a:lnTo>
                  <a:pt x="12" y="12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30" y="8"/>
                </a:lnTo>
                <a:lnTo>
                  <a:pt x="34" y="8"/>
                </a:lnTo>
                <a:lnTo>
                  <a:pt x="30" y="8"/>
                </a:lnTo>
                <a:lnTo>
                  <a:pt x="26" y="12"/>
                </a:lnTo>
                <a:lnTo>
                  <a:pt x="22" y="12"/>
                </a:lnTo>
                <a:lnTo>
                  <a:pt x="18" y="12"/>
                </a:lnTo>
                <a:lnTo>
                  <a:pt x="18" y="16"/>
                </a:lnTo>
                <a:lnTo>
                  <a:pt x="14" y="16"/>
                </a:lnTo>
                <a:lnTo>
                  <a:pt x="12" y="12"/>
                </a:lnTo>
                <a:lnTo>
                  <a:pt x="16" y="12"/>
                </a:lnTo>
                <a:lnTo>
                  <a:pt x="20" y="8"/>
                </a:lnTo>
                <a:lnTo>
                  <a:pt x="24" y="8"/>
                </a:lnTo>
                <a:lnTo>
                  <a:pt x="26" y="4"/>
                </a:lnTo>
                <a:lnTo>
                  <a:pt x="20" y="8"/>
                </a:lnTo>
                <a:lnTo>
                  <a:pt x="16" y="8"/>
                </a:lnTo>
                <a:lnTo>
                  <a:pt x="12" y="8"/>
                </a:lnTo>
                <a:lnTo>
                  <a:pt x="16" y="8"/>
                </a:lnTo>
                <a:lnTo>
                  <a:pt x="20" y="6"/>
                </a:lnTo>
                <a:lnTo>
                  <a:pt x="24" y="0"/>
                </a:lnTo>
                <a:lnTo>
                  <a:pt x="24" y="4"/>
                </a:lnTo>
                <a:lnTo>
                  <a:pt x="26" y="0"/>
                </a:lnTo>
                <a:lnTo>
                  <a:pt x="20" y="6"/>
                </a:ln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8" y="16"/>
                </a:lnTo>
                <a:lnTo>
                  <a:pt x="12" y="16"/>
                </a:lnTo>
                <a:lnTo>
                  <a:pt x="0" y="24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86" name="Freeform 30"/>
          <p:cNvSpPr>
            <a:spLocks/>
          </p:cNvSpPr>
          <p:nvPr/>
        </p:nvSpPr>
        <p:spPr bwMode="auto">
          <a:xfrm>
            <a:off x="7253292" y="5451475"/>
            <a:ext cx="146050" cy="88900"/>
          </a:xfrm>
          <a:custGeom>
            <a:avLst/>
            <a:gdLst>
              <a:gd name="T0" fmla="*/ 48 w 83"/>
              <a:gd name="T1" fmla="*/ 30 h 49"/>
              <a:gd name="T2" fmla="*/ 60 w 83"/>
              <a:gd name="T3" fmla="*/ 26 h 49"/>
              <a:gd name="T4" fmla="*/ 60 w 83"/>
              <a:gd name="T5" fmla="*/ 30 h 49"/>
              <a:gd name="T6" fmla="*/ 48 w 83"/>
              <a:gd name="T7" fmla="*/ 30 h 49"/>
              <a:gd name="T8" fmla="*/ 58 w 83"/>
              <a:gd name="T9" fmla="*/ 22 h 49"/>
              <a:gd name="T10" fmla="*/ 64 w 83"/>
              <a:gd name="T11" fmla="*/ 22 h 49"/>
              <a:gd name="T12" fmla="*/ 52 w 83"/>
              <a:gd name="T13" fmla="*/ 30 h 49"/>
              <a:gd name="T14" fmla="*/ 54 w 83"/>
              <a:gd name="T15" fmla="*/ 22 h 49"/>
              <a:gd name="T16" fmla="*/ 68 w 83"/>
              <a:gd name="T17" fmla="*/ 18 h 49"/>
              <a:gd name="T18" fmla="*/ 56 w 83"/>
              <a:gd name="T19" fmla="*/ 26 h 49"/>
              <a:gd name="T20" fmla="*/ 44 w 83"/>
              <a:gd name="T21" fmla="*/ 22 h 49"/>
              <a:gd name="T22" fmla="*/ 56 w 83"/>
              <a:gd name="T23" fmla="*/ 14 h 49"/>
              <a:gd name="T24" fmla="*/ 66 w 83"/>
              <a:gd name="T25" fmla="*/ 10 h 49"/>
              <a:gd name="T26" fmla="*/ 58 w 83"/>
              <a:gd name="T27" fmla="*/ 20 h 49"/>
              <a:gd name="T28" fmla="*/ 48 w 83"/>
              <a:gd name="T29" fmla="*/ 12 h 49"/>
              <a:gd name="T30" fmla="*/ 60 w 83"/>
              <a:gd name="T31" fmla="*/ 0 h 49"/>
              <a:gd name="T32" fmla="*/ 64 w 83"/>
              <a:gd name="T33" fmla="*/ 8 h 49"/>
              <a:gd name="T34" fmla="*/ 52 w 83"/>
              <a:gd name="T35" fmla="*/ 14 h 49"/>
              <a:gd name="T36" fmla="*/ 56 w 83"/>
              <a:gd name="T37" fmla="*/ 14 h 49"/>
              <a:gd name="T38" fmla="*/ 68 w 83"/>
              <a:gd name="T39" fmla="*/ 10 h 49"/>
              <a:gd name="T40" fmla="*/ 56 w 83"/>
              <a:gd name="T41" fmla="*/ 18 h 49"/>
              <a:gd name="T42" fmla="*/ 68 w 83"/>
              <a:gd name="T43" fmla="*/ 18 h 49"/>
              <a:gd name="T44" fmla="*/ 56 w 83"/>
              <a:gd name="T45" fmla="*/ 24 h 49"/>
              <a:gd name="T46" fmla="*/ 52 w 83"/>
              <a:gd name="T47" fmla="*/ 28 h 49"/>
              <a:gd name="T48" fmla="*/ 48 w 83"/>
              <a:gd name="T49" fmla="*/ 30 h 49"/>
              <a:gd name="T50" fmla="*/ 56 w 83"/>
              <a:gd name="T51" fmla="*/ 34 h 49"/>
              <a:gd name="T52" fmla="*/ 56 w 83"/>
              <a:gd name="T53" fmla="*/ 38 h 49"/>
              <a:gd name="T54" fmla="*/ 56 w 83"/>
              <a:gd name="T55" fmla="*/ 38 h 49"/>
              <a:gd name="T56" fmla="*/ 48 w 83"/>
              <a:gd name="T57" fmla="*/ 40 h 49"/>
              <a:gd name="T58" fmla="*/ 36 w 83"/>
              <a:gd name="T59" fmla="*/ 40 h 49"/>
              <a:gd name="T60" fmla="*/ 18 w 83"/>
              <a:gd name="T61" fmla="*/ 40 h 49"/>
              <a:gd name="T62" fmla="*/ 0 w 83"/>
              <a:gd name="T63" fmla="*/ 44 h 49"/>
              <a:gd name="T64" fmla="*/ 12 w 83"/>
              <a:gd name="T65" fmla="*/ 44 h 49"/>
              <a:gd name="T66" fmla="*/ 20 w 83"/>
              <a:gd name="T67" fmla="*/ 44 h 49"/>
              <a:gd name="T68" fmla="*/ 22 w 83"/>
              <a:gd name="T69" fmla="*/ 46 h 49"/>
              <a:gd name="T70" fmla="*/ 12 w 83"/>
              <a:gd name="T71" fmla="*/ 48 h 49"/>
              <a:gd name="T72" fmla="*/ 20 w 83"/>
              <a:gd name="T73" fmla="*/ 44 h 49"/>
              <a:gd name="T74" fmla="*/ 30 w 83"/>
              <a:gd name="T75" fmla="*/ 36 h 49"/>
              <a:gd name="T76" fmla="*/ 20 w 83"/>
              <a:gd name="T77" fmla="*/ 38 h 49"/>
              <a:gd name="T78" fmla="*/ 24 w 83"/>
              <a:gd name="T79" fmla="*/ 30 h 49"/>
              <a:gd name="T80" fmla="*/ 20 w 83"/>
              <a:gd name="T81" fmla="*/ 38 h 49"/>
              <a:gd name="T82" fmla="*/ 26 w 83"/>
              <a:gd name="T83" fmla="*/ 38 h 49"/>
              <a:gd name="T84" fmla="*/ 44 w 83"/>
              <a:gd name="T85" fmla="*/ 36 h 49"/>
              <a:gd name="T86" fmla="*/ 58 w 83"/>
              <a:gd name="T87" fmla="*/ 34 h 49"/>
              <a:gd name="T88" fmla="*/ 72 w 83"/>
              <a:gd name="T89" fmla="*/ 34 h 49"/>
              <a:gd name="T90" fmla="*/ 82 w 83"/>
              <a:gd name="T91" fmla="*/ 3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3" h="49">
                <a:moveTo>
                  <a:pt x="36" y="30"/>
                </a:move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60" y="26"/>
                </a:lnTo>
                <a:lnTo>
                  <a:pt x="64" y="26"/>
                </a:lnTo>
                <a:lnTo>
                  <a:pt x="64" y="30"/>
                </a:lnTo>
                <a:lnTo>
                  <a:pt x="60" y="30"/>
                </a:lnTo>
                <a:lnTo>
                  <a:pt x="56" y="30"/>
                </a:lnTo>
                <a:lnTo>
                  <a:pt x="52" y="30"/>
                </a:lnTo>
                <a:lnTo>
                  <a:pt x="48" y="30"/>
                </a:lnTo>
                <a:lnTo>
                  <a:pt x="50" y="26"/>
                </a:lnTo>
                <a:lnTo>
                  <a:pt x="54" y="26"/>
                </a:lnTo>
                <a:lnTo>
                  <a:pt x="58" y="22"/>
                </a:lnTo>
                <a:lnTo>
                  <a:pt x="60" y="18"/>
                </a:lnTo>
                <a:lnTo>
                  <a:pt x="64" y="18"/>
                </a:lnTo>
                <a:lnTo>
                  <a:pt x="64" y="22"/>
                </a:lnTo>
                <a:lnTo>
                  <a:pt x="60" y="26"/>
                </a:lnTo>
                <a:lnTo>
                  <a:pt x="56" y="26"/>
                </a:lnTo>
                <a:lnTo>
                  <a:pt x="52" y="30"/>
                </a:lnTo>
                <a:lnTo>
                  <a:pt x="48" y="30"/>
                </a:lnTo>
                <a:lnTo>
                  <a:pt x="48" y="26"/>
                </a:lnTo>
                <a:lnTo>
                  <a:pt x="54" y="22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8" y="22"/>
                </a:lnTo>
                <a:lnTo>
                  <a:pt x="64" y="26"/>
                </a:lnTo>
                <a:lnTo>
                  <a:pt x="56" y="26"/>
                </a:lnTo>
                <a:lnTo>
                  <a:pt x="52" y="26"/>
                </a:lnTo>
                <a:lnTo>
                  <a:pt x="48" y="26"/>
                </a:lnTo>
                <a:lnTo>
                  <a:pt x="44" y="22"/>
                </a:lnTo>
                <a:lnTo>
                  <a:pt x="48" y="22"/>
                </a:lnTo>
                <a:lnTo>
                  <a:pt x="52" y="18"/>
                </a:lnTo>
                <a:lnTo>
                  <a:pt x="56" y="14"/>
                </a:lnTo>
                <a:lnTo>
                  <a:pt x="56" y="10"/>
                </a:lnTo>
                <a:lnTo>
                  <a:pt x="60" y="10"/>
                </a:lnTo>
                <a:lnTo>
                  <a:pt x="66" y="10"/>
                </a:lnTo>
                <a:lnTo>
                  <a:pt x="66" y="14"/>
                </a:lnTo>
                <a:lnTo>
                  <a:pt x="62" y="16"/>
                </a:lnTo>
                <a:lnTo>
                  <a:pt x="58" y="20"/>
                </a:lnTo>
                <a:lnTo>
                  <a:pt x="52" y="20"/>
                </a:lnTo>
                <a:lnTo>
                  <a:pt x="48" y="20"/>
                </a:lnTo>
                <a:lnTo>
                  <a:pt x="48" y="12"/>
                </a:lnTo>
                <a:lnTo>
                  <a:pt x="52" y="8"/>
                </a:lnTo>
                <a:lnTo>
                  <a:pt x="56" y="4"/>
                </a:lnTo>
                <a:lnTo>
                  <a:pt x="60" y="0"/>
                </a:lnTo>
                <a:lnTo>
                  <a:pt x="64" y="0"/>
                </a:lnTo>
                <a:lnTo>
                  <a:pt x="64" y="4"/>
                </a:lnTo>
                <a:lnTo>
                  <a:pt x="64" y="8"/>
                </a:lnTo>
                <a:lnTo>
                  <a:pt x="60" y="14"/>
                </a:lnTo>
                <a:lnTo>
                  <a:pt x="56" y="14"/>
                </a:lnTo>
                <a:lnTo>
                  <a:pt x="52" y="14"/>
                </a:lnTo>
                <a:lnTo>
                  <a:pt x="48" y="14"/>
                </a:lnTo>
                <a:lnTo>
                  <a:pt x="52" y="14"/>
                </a:lnTo>
                <a:lnTo>
                  <a:pt x="56" y="14"/>
                </a:lnTo>
                <a:lnTo>
                  <a:pt x="60" y="14"/>
                </a:lnTo>
                <a:lnTo>
                  <a:pt x="64" y="14"/>
                </a:lnTo>
                <a:lnTo>
                  <a:pt x="68" y="10"/>
                </a:lnTo>
                <a:lnTo>
                  <a:pt x="72" y="10"/>
                </a:lnTo>
                <a:lnTo>
                  <a:pt x="72" y="14"/>
                </a:lnTo>
                <a:lnTo>
                  <a:pt x="56" y="18"/>
                </a:lnTo>
                <a:lnTo>
                  <a:pt x="60" y="18"/>
                </a:lnTo>
                <a:lnTo>
                  <a:pt x="64" y="18"/>
                </a:lnTo>
                <a:lnTo>
                  <a:pt x="68" y="18"/>
                </a:lnTo>
                <a:lnTo>
                  <a:pt x="64" y="18"/>
                </a:lnTo>
                <a:lnTo>
                  <a:pt x="60" y="24"/>
                </a:lnTo>
                <a:lnTo>
                  <a:pt x="56" y="24"/>
                </a:lnTo>
                <a:lnTo>
                  <a:pt x="52" y="24"/>
                </a:lnTo>
                <a:lnTo>
                  <a:pt x="46" y="28"/>
                </a:lnTo>
                <a:lnTo>
                  <a:pt x="52" y="28"/>
                </a:lnTo>
                <a:lnTo>
                  <a:pt x="56" y="24"/>
                </a:lnTo>
                <a:lnTo>
                  <a:pt x="52" y="30"/>
                </a:lnTo>
                <a:lnTo>
                  <a:pt x="48" y="30"/>
                </a:lnTo>
                <a:lnTo>
                  <a:pt x="52" y="30"/>
                </a:lnTo>
                <a:lnTo>
                  <a:pt x="56" y="30"/>
                </a:lnTo>
                <a:lnTo>
                  <a:pt x="56" y="34"/>
                </a:lnTo>
                <a:lnTo>
                  <a:pt x="60" y="34"/>
                </a:lnTo>
                <a:lnTo>
                  <a:pt x="60" y="38"/>
                </a:lnTo>
                <a:lnTo>
                  <a:pt x="56" y="38"/>
                </a:lnTo>
                <a:lnTo>
                  <a:pt x="52" y="42"/>
                </a:lnTo>
                <a:lnTo>
                  <a:pt x="56" y="42"/>
                </a:lnTo>
                <a:lnTo>
                  <a:pt x="56" y="38"/>
                </a:lnTo>
                <a:lnTo>
                  <a:pt x="56" y="34"/>
                </a:lnTo>
                <a:lnTo>
                  <a:pt x="52" y="34"/>
                </a:lnTo>
                <a:lnTo>
                  <a:pt x="48" y="40"/>
                </a:lnTo>
                <a:lnTo>
                  <a:pt x="44" y="40"/>
                </a:lnTo>
                <a:lnTo>
                  <a:pt x="40" y="42"/>
                </a:lnTo>
                <a:lnTo>
                  <a:pt x="36" y="40"/>
                </a:lnTo>
                <a:lnTo>
                  <a:pt x="30" y="40"/>
                </a:lnTo>
                <a:lnTo>
                  <a:pt x="26" y="40"/>
                </a:lnTo>
                <a:lnTo>
                  <a:pt x="18" y="40"/>
                </a:lnTo>
                <a:lnTo>
                  <a:pt x="14" y="40"/>
                </a:lnTo>
                <a:lnTo>
                  <a:pt x="10" y="40"/>
                </a:lnTo>
                <a:lnTo>
                  <a:pt x="0" y="44"/>
                </a:lnTo>
                <a:lnTo>
                  <a:pt x="4" y="44"/>
                </a:lnTo>
                <a:lnTo>
                  <a:pt x="8" y="44"/>
                </a:lnTo>
                <a:lnTo>
                  <a:pt x="12" y="44"/>
                </a:lnTo>
                <a:lnTo>
                  <a:pt x="20" y="44"/>
                </a:lnTo>
                <a:lnTo>
                  <a:pt x="24" y="44"/>
                </a:lnTo>
                <a:lnTo>
                  <a:pt x="20" y="44"/>
                </a:lnTo>
                <a:lnTo>
                  <a:pt x="16" y="44"/>
                </a:lnTo>
                <a:lnTo>
                  <a:pt x="18" y="48"/>
                </a:lnTo>
                <a:lnTo>
                  <a:pt x="22" y="46"/>
                </a:lnTo>
                <a:lnTo>
                  <a:pt x="26" y="46"/>
                </a:lnTo>
                <a:lnTo>
                  <a:pt x="16" y="44"/>
                </a:lnTo>
                <a:lnTo>
                  <a:pt x="12" y="48"/>
                </a:lnTo>
                <a:lnTo>
                  <a:pt x="16" y="48"/>
                </a:lnTo>
                <a:lnTo>
                  <a:pt x="16" y="44"/>
                </a:lnTo>
                <a:lnTo>
                  <a:pt x="20" y="44"/>
                </a:lnTo>
                <a:lnTo>
                  <a:pt x="24" y="44"/>
                </a:lnTo>
                <a:lnTo>
                  <a:pt x="30" y="40"/>
                </a:lnTo>
                <a:lnTo>
                  <a:pt x="30" y="36"/>
                </a:lnTo>
                <a:lnTo>
                  <a:pt x="24" y="42"/>
                </a:lnTo>
                <a:lnTo>
                  <a:pt x="20" y="42"/>
                </a:lnTo>
                <a:lnTo>
                  <a:pt x="20" y="38"/>
                </a:lnTo>
                <a:lnTo>
                  <a:pt x="20" y="34"/>
                </a:lnTo>
                <a:lnTo>
                  <a:pt x="24" y="34"/>
                </a:lnTo>
                <a:lnTo>
                  <a:pt x="24" y="30"/>
                </a:lnTo>
                <a:lnTo>
                  <a:pt x="20" y="30"/>
                </a:lnTo>
                <a:lnTo>
                  <a:pt x="20" y="34"/>
                </a:lnTo>
                <a:lnTo>
                  <a:pt x="20" y="38"/>
                </a:lnTo>
                <a:lnTo>
                  <a:pt x="24" y="38"/>
                </a:lnTo>
                <a:lnTo>
                  <a:pt x="28" y="34"/>
                </a:lnTo>
                <a:lnTo>
                  <a:pt x="26" y="38"/>
                </a:lnTo>
                <a:lnTo>
                  <a:pt x="30" y="38"/>
                </a:lnTo>
                <a:lnTo>
                  <a:pt x="34" y="36"/>
                </a:lnTo>
                <a:lnTo>
                  <a:pt x="44" y="36"/>
                </a:lnTo>
                <a:lnTo>
                  <a:pt x="48" y="36"/>
                </a:lnTo>
                <a:lnTo>
                  <a:pt x="54" y="34"/>
                </a:lnTo>
                <a:lnTo>
                  <a:pt x="58" y="34"/>
                </a:lnTo>
                <a:lnTo>
                  <a:pt x="62" y="34"/>
                </a:lnTo>
                <a:lnTo>
                  <a:pt x="66" y="34"/>
                </a:lnTo>
                <a:lnTo>
                  <a:pt x="72" y="34"/>
                </a:lnTo>
                <a:lnTo>
                  <a:pt x="76" y="34"/>
                </a:lnTo>
                <a:lnTo>
                  <a:pt x="80" y="34"/>
                </a:lnTo>
                <a:lnTo>
                  <a:pt x="82" y="30"/>
                </a:lnTo>
                <a:lnTo>
                  <a:pt x="82" y="26"/>
                </a:lnTo>
                <a:lnTo>
                  <a:pt x="80" y="3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89" name="Freeform 33"/>
          <p:cNvSpPr>
            <a:spLocks/>
          </p:cNvSpPr>
          <p:nvPr/>
        </p:nvSpPr>
        <p:spPr bwMode="auto">
          <a:xfrm>
            <a:off x="3324225" y="5749925"/>
            <a:ext cx="107950" cy="26988"/>
          </a:xfrm>
          <a:custGeom>
            <a:avLst/>
            <a:gdLst>
              <a:gd name="T0" fmla="*/ 16 w 61"/>
              <a:gd name="T1" fmla="*/ 8 h 15"/>
              <a:gd name="T2" fmla="*/ 16 w 61"/>
              <a:gd name="T3" fmla="*/ 10 h 15"/>
              <a:gd name="T4" fmla="*/ 16 w 61"/>
              <a:gd name="T5" fmla="*/ 12 h 15"/>
              <a:gd name="T6" fmla="*/ 24 w 61"/>
              <a:gd name="T7" fmla="*/ 12 h 15"/>
              <a:gd name="T8" fmla="*/ 32 w 61"/>
              <a:gd name="T9" fmla="*/ 12 h 15"/>
              <a:gd name="T10" fmla="*/ 40 w 61"/>
              <a:gd name="T11" fmla="*/ 10 h 15"/>
              <a:gd name="T12" fmla="*/ 40 w 61"/>
              <a:gd name="T13" fmla="*/ 10 h 15"/>
              <a:gd name="T14" fmla="*/ 32 w 61"/>
              <a:gd name="T15" fmla="*/ 10 h 15"/>
              <a:gd name="T16" fmla="*/ 24 w 61"/>
              <a:gd name="T17" fmla="*/ 8 h 15"/>
              <a:gd name="T18" fmla="*/ 32 w 61"/>
              <a:gd name="T19" fmla="*/ 8 h 15"/>
              <a:gd name="T20" fmla="*/ 30 w 61"/>
              <a:gd name="T21" fmla="*/ 2 h 15"/>
              <a:gd name="T22" fmla="*/ 38 w 61"/>
              <a:gd name="T23" fmla="*/ 2 h 15"/>
              <a:gd name="T24" fmla="*/ 28 w 61"/>
              <a:gd name="T25" fmla="*/ 4 h 15"/>
              <a:gd name="T26" fmla="*/ 18 w 61"/>
              <a:gd name="T27" fmla="*/ 4 h 15"/>
              <a:gd name="T28" fmla="*/ 26 w 61"/>
              <a:gd name="T29" fmla="*/ 6 h 15"/>
              <a:gd name="T30" fmla="*/ 18 w 61"/>
              <a:gd name="T31" fmla="*/ 6 h 15"/>
              <a:gd name="T32" fmla="*/ 26 w 61"/>
              <a:gd name="T33" fmla="*/ 8 h 15"/>
              <a:gd name="T34" fmla="*/ 26 w 61"/>
              <a:gd name="T35" fmla="*/ 10 h 15"/>
              <a:gd name="T36" fmla="*/ 18 w 61"/>
              <a:gd name="T37" fmla="*/ 12 h 15"/>
              <a:gd name="T38" fmla="*/ 10 w 61"/>
              <a:gd name="T39" fmla="*/ 12 h 15"/>
              <a:gd name="T40" fmla="*/ 18 w 61"/>
              <a:gd name="T41" fmla="*/ 8 h 15"/>
              <a:gd name="T42" fmla="*/ 8 w 61"/>
              <a:gd name="T43" fmla="*/ 8 h 15"/>
              <a:gd name="T44" fmla="*/ 0 w 61"/>
              <a:gd name="T45" fmla="*/ 8 h 15"/>
              <a:gd name="T46" fmla="*/ 10 w 61"/>
              <a:gd name="T47" fmla="*/ 8 h 15"/>
              <a:gd name="T48" fmla="*/ 18 w 61"/>
              <a:gd name="T49" fmla="*/ 10 h 15"/>
              <a:gd name="T50" fmla="*/ 26 w 61"/>
              <a:gd name="T51" fmla="*/ 10 h 15"/>
              <a:gd name="T52" fmla="*/ 34 w 61"/>
              <a:gd name="T53" fmla="*/ 12 h 15"/>
              <a:gd name="T54" fmla="*/ 42 w 61"/>
              <a:gd name="T55" fmla="*/ 14 h 15"/>
              <a:gd name="T56" fmla="*/ 48 w 61"/>
              <a:gd name="T57" fmla="*/ 10 h 15"/>
              <a:gd name="T58" fmla="*/ 40 w 61"/>
              <a:gd name="T59" fmla="*/ 10 h 15"/>
              <a:gd name="T60" fmla="*/ 32 w 61"/>
              <a:gd name="T61" fmla="*/ 8 h 15"/>
              <a:gd name="T62" fmla="*/ 20 w 61"/>
              <a:gd name="T63" fmla="*/ 6 h 15"/>
              <a:gd name="T64" fmla="*/ 12 w 61"/>
              <a:gd name="T65" fmla="*/ 4 h 15"/>
              <a:gd name="T66" fmla="*/ 4 w 61"/>
              <a:gd name="T67" fmla="*/ 4 h 15"/>
              <a:gd name="T68" fmla="*/ 4 w 61"/>
              <a:gd name="T69" fmla="*/ 8 h 15"/>
              <a:gd name="T70" fmla="*/ 12 w 61"/>
              <a:gd name="T71" fmla="*/ 8 h 15"/>
              <a:gd name="T72" fmla="*/ 20 w 61"/>
              <a:gd name="T73" fmla="*/ 8 h 15"/>
              <a:gd name="T74" fmla="*/ 28 w 61"/>
              <a:gd name="T75" fmla="*/ 8 h 15"/>
              <a:gd name="T76" fmla="*/ 36 w 61"/>
              <a:gd name="T77" fmla="*/ 8 h 15"/>
              <a:gd name="T78" fmla="*/ 44 w 61"/>
              <a:gd name="T79" fmla="*/ 6 h 15"/>
              <a:gd name="T80" fmla="*/ 52 w 61"/>
              <a:gd name="T81" fmla="*/ 6 h 15"/>
              <a:gd name="T82" fmla="*/ 60 w 61"/>
              <a:gd name="T83" fmla="*/ 6 h 15"/>
              <a:gd name="T84" fmla="*/ 50 w 61"/>
              <a:gd name="T85" fmla="*/ 8 h 15"/>
              <a:gd name="T86" fmla="*/ 42 w 61"/>
              <a:gd name="T87" fmla="*/ 8 h 15"/>
              <a:gd name="T88" fmla="*/ 38 w 61"/>
              <a:gd name="T89" fmla="*/ 2 h 15"/>
              <a:gd name="T90" fmla="*/ 30 w 61"/>
              <a:gd name="T91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1" h="15">
                <a:moveTo>
                  <a:pt x="12" y="8"/>
                </a:moveTo>
                <a:lnTo>
                  <a:pt x="16" y="8"/>
                </a:lnTo>
                <a:lnTo>
                  <a:pt x="20" y="10"/>
                </a:lnTo>
                <a:lnTo>
                  <a:pt x="16" y="10"/>
                </a:lnTo>
                <a:lnTo>
                  <a:pt x="12" y="10"/>
                </a:lnTo>
                <a:lnTo>
                  <a:pt x="16" y="12"/>
                </a:lnTo>
                <a:lnTo>
                  <a:pt x="20" y="12"/>
                </a:lnTo>
                <a:lnTo>
                  <a:pt x="24" y="12"/>
                </a:lnTo>
                <a:lnTo>
                  <a:pt x="28" y="12"/>
                </a:lnTo>
                <a:lnTo>
                  <a:pt x="32" y="12"/>
                </a:lnTo>
                <a:lnTo>
                  <a:pt x="36" y="10"/>
                </a:lnTo>
                <a:lnTo>
                  <a:pt x="40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28" y="10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26" y="6"/>
                </a:lnTo>
                <a:lnTo>
                  <a:pt x="30" y="2"/>
                </a:lnTo>
                <a:lnTo>
                  <a:pt x="34" y="2"/>
                </a:lnTo>
                <a:lnTo>
                  <a:pt x="38" y="2"/>
                </a:lnTo>
                <a:lnTo>
                  <a:pt x="34" y="4"/>
                </a:lnTo>
                <a:lnTo>
                  <a:pt x="28" y="4"/>
                </a:lnTo>
                <a:lnTo>
                  <a:pt x="22" y="4"/>
                </a:lnTo>
                <a:lnTo>
                  <a:pt x="18" y="4"/>
                </a:lnTo>
                <a:lnTo>
                  <a:pt x="22" y="6"/>
                </a:lnTo>
                <a:lnTo>
                  <a:pt x="26" y="6"/>
                </a:lnTo>
                <a:lnTo>
                  <a:pt x="22" y="6"/>
                </a:lnTo>
                <a:lnTo>
                  <a:pt x="18" y="6"/>
                </a:lnTo>
                <a:lnTo>
                  <a:pt x="22" y="6"/>
                </a:lnTo>
                <a:lnTo>
                  <a:pt x="26" y="8"/>
                </a:lnTo>
                <a:lnTo>
                  <a:pt x="30" y="10"/>
                </a:lnTo>
                <a:lnTo>
                  <a:pt x="26" y="10"/>
                </a:lnTo>
                <a:lnTo>
                  <a:pt x="22" y="12"/>
                </a:lnTo>
                <a:lnTo>
                  <a:pt x="18" y="12"/>
                </a:lnTo>
                <a:lnTo>
                  <a:pt x="14" y="12"/>
                </a:lnTo>
                <a:lnTo>
                  <a:pt x="10" y="12"/>
                </a:lnTo>
                <a:lnTo>
                  <a:pt x="14" y="10"/>
                </a:lnTo>
                <a:lnTo>
                  <a:pt x="18" y="8"/>
                </a:lnTo>
                <a:lnTo>
                  <a:pt x="12" y="8"/>
                </a:lnTo>
                <a:lnTo>
                  <a:pt x="8" y="8"/>
                </a:lnTo>
                <a:lnTo>
                  <a:pt x="4" y="8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4" y="10"/>
                </a:lnTo>
                <a:lnTo>
                  <a:pt x="18" y="10"/>
                </a:lnTo>
                <a:lnTo>
                  <a:pt x="22" y="10"/>
                </a:lnTo>
                <a:lnTo>
                  <a:pt x="26" y="10"/>
                </a:lnTo>
                <a:lnTo>
                  <a:pt x="30" y="10"/>
                </a:lnTo>
                <a:lnTo>
                  <a:pt x="34" y="12"/>
                </a:lnTo>
                <a:lnTo>
                  <a:pt x="38" y="12"/>
                </a:lnTo>
                <a:lnTo>
                  <a:pt x="42" y="14"/>
                </a:lnTo>
                <a:lnTo>
                  <a:pt x="46" y="14"/>
                </a:lnTo>
                <a:lnTo>
                  <a:pt x="48" y="10"/>
                </a:lnTo>
                <a:lnTo>
                  <a:pt x="44" y="10"/>
                </a:lnTo>
                <a:lnTo>
                  <a:pt x="40" y="10"/>
                </a:lnTo>
                <a:lnTo>
                  <a:pt x="36" y="10"/>
                </a:lnTo>
                <a:lnTo>
                  <a:pt x="32" y="8"/>
                </a:lnTo>
                <a:lnTo>
                  <a:pt x="24" y="6"/>
                </a:lnTo>
                <a:lnTo>
                  <a:pt x="20" y="6"/>
                </a:lnTo>
                <a:lnTo>
                  <a:pt x="16" y="6"/>
                </a:lnTo>
                <a:lnTo>
                  <a:pt x="12" y="4"/>
                </a:lnTo>
                <a:lnTo>
                  <a:pt x="8" y="4"/>
                </a:lnTo>
                <a:lnTo>
                  <a:pt x="4" y="4"/>
                </a:lnTo>
                <a:lnTo>
                  <a:pt x="0" y="6"/>
                </a:lnTo>
                <a:lnTo>
                  <a:pt x="4" y="8"/>
                </a:lnTo>
                <a:lnTo>
                  <a:pt x="8" y="8"/>
                </a:lnTo>
                <a:lnTo>
                  <a:pt x="12" y="8"/>
                </a:lnTo>
                <a:lnTo>
                  <a:pt x="16" y="8"/>
                </a:lnTo>
                <a:lnTo>
                  <a:pt x="20" y="8"/>
                </a:lnTo>
                <a:lnTo>
                  <a:pt x="24" y="8"/>
                </a:lnTo>
                <a:lnTo>
                  <a:pt x="28" y="8"/>
                </a:lnTo>
                <a:lnTo>
                  <a:pt x="32" y="8"/>
                </a:lnTo>
                <a:lnTo>
                  <a:pt x="36" y="8"/>
                </a:lnTo>
                <a:lnTo>
                  <a:pt x="40" y="6"/>
                </a:lnTo>
                <a:lnTo>
                  <a:pt x="44" y="6"/>
                </a:lnTo>
                <a:lnTo>
                  <a:pt x="48" y="6"/>
                </a:lnTo>
                <a:lnTo>
                  <a:pt x="52" y="6"/>
                </a:lnTo>
                <a:lnTo>
                  <a:pt x="56" y="6"/>
                </a:lnTo>
                <a:lnTo>
                  <a:pt x="60" y="6"/>
                </a:lnTo>
                <a:lnTo>
                  <a:pt x="56" y="8"/>
                </a:lnTo>
                <a:lnTo>
                  <a:pt x="50" y="8"/>
                </a:lnTo>
                <a:lnTo>
                  <a:pt x="46" y="10"/>
                </a:lnTo>
                <a:lnTo>
                  <a:pt x="42" y="8"/>
                </a:lnTo>
                <a:lnTo>
                  <a:pt x="42" y="4"/>
                </a:lnTo>
                <a:lnTo>
                  <a:pt x="38" y="2"/>
                </a:lnTo>
                <a:lnTo>
                  <a:pt x="34" y="2"/>
                </a:lnTo>
                <a:lnTo>
                  <a:pt x="30" y="2"/>
                </a:lnTo>
                <a:lnTo>
                  <a:pt x="26" y="0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90" name="Freeform 34"/>
          <p:cNvSpPr>
            <a:spLocks/>
          </p:cNvSpPr>
          <p:nvPr/>
        </p:nvSpPr>
        <p:spPr bwMode="auto">
          <a:xfrm>
            <a:off x="3146425" y="5854701"/>
            <a:ext cx="280988" cy="131762"/>
          </a:xfrm>
          <a:custGeom>
            <a:avLst/>
            <a:gdLst>
              <a:gd name="T0" fmla="*/ 78 w 161"/>
              <a:gd name="T1" fmla="*/ 4 h 73"/>
              <a:gd name="T2" fmla="*/ 86 w 161"/>
              <a:gd name="T3" fmla="*/ 6 h 73"/>
              <a:gd name="T4" fmla="*/ 86 w 161"/>
              <a:gd name="T5" fmla="*/ 4 h 73"/>
              <a:gd name="T6" fmla="*/ 78 w 161"/>
              <a:gd name="T7" fmla="*/ 4 h 73"/>
              <a:gd name="T8" fmla="*/ 84 w 161"/>
              <a:gd name="T9" fmla="*/ 0 h 73"/>
              <a:gd name="T10" fmla="*/ 92 w 161"/>
              <a:gd name="T11" fmla="*/ 2 h 73"/>
              <a:gd name="T12" fmla="*/ 100 w 161"/>
              <a:gd name="T13" fmla="*/ 0 h 73"/>
              <a:gd name="T14" fmla="*/ 108 w 161"/>
              <a:gd name="T15" fmla="*/ 0 h 73"/>
              <a:gd name="T16" fmla="*/ 116 w 161"/>
              <a:gd name="T17" fmla="*/ 0 h 73"/>
              <a:gd name="T18" fmla="*/ 124 w 161"/>
              <a:gd name="T19" fmla="*/ 0 h 73"/>
              <a:gd name="T20" fmla="*/ 132 w 161"/>
              <a:gd name="T21" fmla="*/ 2 h 73"/>
              <a:gd name="T22" fmla="*/ 140 w 161"/>
              <a:gd name="T23" fmla="*/ 2 h 73"/>
              <a:gd name="T24" fmla="*/ 148 w 161"/>
              <a:gd name="T25" fmla="*/ 0 h 73"/>
              <a:gd name="T26" fmla="*/ 156 w 161"/>
              <a:gd name="T27" fmla="*/ 2 h 73"/>
              <a:gd name="T28" fmla="*/ 160 w 161"/>
              <a:gd name="T29" fmla="*/ 6 h 73"/>
              <a:gd name="T30" fmla="*/ 158 w 161"/>
              <a:gd name="T31" fmla="*/ 14 h 73"/>
              <a:gd name="T32" fmla="*/ 156 w 161"/>
              <a:gd name="T33" fmla="*/ 22 h 73"/>
              <a:gd name="T34" fmla="*/ 152 w 161"/>
              <a:gd name="T35" fmla="*/ 30 h 73"/>
              <a:gd name="T36" fmla="*/ 148 w 161"/>
              <a:gd name="T37" fmla="*/ 38 h 73"/>
              <a:gd name="T38" fmla="*/ 146 w 161"/>
              <a:gd name="T39" fmla="*/ 48 h 73"/>
              <a:gd name="T40" fmla="*/ 144 w 161"/>
              <a:gd name="T41" fmla="*/ 56 h 73"/>
              <a:gd name="T42" fmla="*/ 142 w 161"/>
              <a:gd name="T43" fmla="*/ 64 h 73"/>
              <a:gd name="T44" fmla="*/ 140 w 161"/>
              <a:gd name="T45" fmla="*/ 72 h 73"/>
              <a:gd name="T46" fmla="*/ 132 w 161"/>
              <a:gd name="T47" fmla="*/ 70 h 73"/>
              <a:gd name="T48" fmla="*/ 124 w 161"/>
              <a:gd name="T49" fmla="*/ 70 h 73"/>
              <a:gd name="T50" fmla="*/ 116 w 161"/>
              <a:gd name="T51" fmla="*/ 70 h 73"/>
              <a:gd name="T52" fmla="*/ 108 w 161"/>
              <a:gd name="T53" fmla="*/ 70 h 73"/>
              <a:gd name="T54" fmla="*/ 100 w 161"/>
              <a:gd name="T55" fmla="*/ 72 h 73"/>
              <a:gd name="T56" fmla="*/ 92 w 161"/>
              <a:gd name="T57" fmla="*/ 72 h 73"/>
              <a:gd name="T58" fmla="*/ 84 w 161"/>
              <a:gd name="T59" fmla="*/ 72 h 73"/>
              <a:gd name="T60" fmla="*/ 76 w 161"/>
              <a:gd name="T61" fmla="*/ 72 h 73"/>
              <a:gd name="T62" fmla="*/ 68 w 161"/>
              <a:gd name="T63" fmla="*/ 72 h 73"/>
              <a:gd name="T64" fmla="*/ 60 w 161"/>
              <a:gd name="T65" fmla="*/ 72 h 73"/>
              <a:gd name="T66" fmla="*/ 52 w 161"/>
              <a:gd name="T67" fmla="*/ 72 h 73"/>
              <a:gd name="T68" fmla="*/ 44 w 161"/>
              <a:gd name="T69" fmla="*/ 72 h 73"/>
              <a:gd name="T70" fmla="*/ 36 w 161"/>
              <a:gd name="T71" fmla="*/ 72 h 73"/>
              <a:gd name="T72" fmla="*/ 28 w 161"/>
              <a:gd name="T73" fmla="*/ 70 h 73"/>
              <a:gd name="T74" fmla="*/ 20 w 161"/>
              <a:gd name="T75" fmla="*/ 70 h 73"/>
              <a:gd name="T76" fmla="*/ 12 w 161"/>
              <a:gd name="T77" fmla="*/ 70 h 73"/>
              <a:gd name="T78" fmla="*/ 4 w 161"/>
              <a:gd name="T79" fmla="*/ 70 h 73"/>
              <a:gd name="T80" fmla="*/ 4 w 161"/>
              <a:gd name="T81" fmla="*/ 66 h 73"/>
              <a:gd name="T82" fmla="*/ 12 w 161"/>
              <a:gd name="T83" fmla="*/ 64 h 73"/>
              <a:gd name="T84" fmla="*/ 18 w 161"/>
              <a:gd name="T85" fmla="*/ 58 h 73"/>
              <a:gd name="T86" fmla="*/ 26 w 161"/>
              <a:gd name="T87" fmla="*/ 52 h 73"/>
              <a:gd name="T88" fmla="*/ 32 w 161"/>
              <a:gd name="T89" fmla="*/ 46 h 73"/>
              <a:gd name="T90" fmla="*/ 36 w 161"/>
              <a:gd name="T91" fmla="*/ 40 h 73"/>
              <a:gd name="T92" fmla="*/ 44 w 161"/>
              <a:gd name="T93" fmla="*/ 34 h 73"/>
              <a:gd name="T94" fmla="*/ 50 w 161"/>
              <a:gd name="T95" fmla="*/ 28 h 73"/>
              <a:gd name="T96" fmla="*/ 56 w 161"/>
              <a:gd name="T97" fmla="*/ 22 h 73"/>
              <a:gd name="T98" fmla="*/ 60 w 161"/>
              <a:gd name="T99" fmla="*/ 16 h 73"/>
              <a:gd name="T100" fmla="*/ 66 w 161"/>
              <a:gd name="T101" fmla="*/ 12 h 73"/>
              <a:gd name="T102" fmla="*/ 72 w 161"/>
              <a:gd name="T103" fmla="*/ 8 h 73"/>
              <a:gd name="T104" fmla="*/ 80 w 161"/>
              <a:gd name="T105" fmla="*/ 4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1" h="73">
                <a:moveTo>
                  <a:pt x="74" y="4"/>
                </a:moveTo>
                <a:lnTo>
                  <a:pt x="78" y="4"/>
                </a:lnTo>
                <a:lnTo>
                  <a:pt x="82" y="4"/>
                </a:lnTo>
                <a:lnTo>
                  <a:pt x="86" y="6"/>
                </a:lnTo>
                <a:lnTo>
                  <a:pt x="90" y="6"/>
                </a:lnTo>
                <a:lnTo>
                  <a:pt x="86" y="4"/>
                </a:lnTo>
                <a:lnTo>
                  <a:pt x="82" y="4"/>
                </a:lnTo>
                <a:lnTo>
                  <a:pt x="78" y="4"/>
                </a:lnTo>
                <a:lnTo>
                  <a:pt x="80" y="0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96" y="2"/>
                </a:lnTo>
                <a:lnTo>
                  <a:pt x="100" y="0"/>
                </a:lnTo>
                <a:lnTo>
                  <a:pt x="104" y="0"/>
                </a:lnTo>
                <a:lnTo>
                  <a:pt x="108" y="0"/>
                </a:lnTo>
                <a:lnTo>
                  <a:pt x="112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8" y="0"/>
                </a:lnTo>
                <a:lnTo>
                  <a:pt x="132" y="2"/>
                </a:lnTo>
                <a:lnTo>
                  <a:pt x="136" y="2"/>
                </a:lnTo>
                <a:lnTo>
                  <a:pt x="140" y="2"/>
                </a:lnTo>
                <a:lnTo>
                  <a:pt x="144" y="2"/>
                </a:lnTo>
                <a:lnTo>
                  <a:pt x="148" y="0"/>
                </a:lnTo>
                <a:lnTo>
                  <a:pt x="152" y="0"/>
                </a:lnTo>
                <a:lnTo>
                  <a:pt x="156" y="2"/>
                </a:lnTo>
                <a:lnTo>
                  <a:pt x="160" y="2"/>
                </a:lnTo>
                <a:lnTo>
                  <a:pt x="160" y="6"/>
                </a:lnTo>
                <a:lnTo>
                  <a:pt x="158" y="10"/>
                </a:lnTo>
                <a:lnTo>
                  <a:pt x="158" y="14"/>
                </a:lnTo>
                <a:lnTo>
                  <a:pt x="156" y="18"/>
                </a:lnTo>
                <a:lnTo>
                  <a:pt x="156" y="22"/>
                </a:lnTo>
                <a:lnTo>
                  <a:pt x="154" y="26"/>
                </a:lnTo>
                <a:lnTo>
                  <a:pt x="152" y="30"/>
                </a:lnTo>
                <a:lnTo>
                  <a:pt x="150" y="34"/>
                </a:lnTo>
                <a:lnTo>
                  <a:pt x="148" y="38"/>
                </a:lnTo>
                <a:lnTo>
                  <a:pt x="148" y="44"/>
                </a:lnTo>
                <a:lnTo>
                  <a:pt x="146" y="48"/>
                </a:lnTo>
                <a:lnTo>
                  <a:pt x="144" y="52"/>
                </a:lnTo>
                <a:lnTo>
                  <a:pt x="144" y="56"/>
                </a:lnTo>
                <a:lnTo>
                  <a:pt x="144" y="60"/>
                </a:lnTo>
                <a:lnTo>
                  <a:pt x="142" y="64"/>
                </a:lnTo>
                <a:lnTo>
                  <a:pt x="142" y="68"/>
                </a:lnTo>
                <a:lnTo>
                  <a:pt x="140" y="72"/>
                </a:lnTo>
                <a:lnTo>
                  <a:pt x="136" y="72"/>
                </a:lnTo>
                <a:lnTo>
                  <a:pt x="132" y="70"/>
                </a:lnTo>
                <a:lnTo>
                  <a:pt x="128" y="70"/>
                </a:lnTo>
                <a:lnTo>
                  <a:pt x="124" y="70"/>
                </a:lnTo>
                <a:lnTo>
                  <a:pt x="120" y="70"/>
                </a:lnTo>
                <a:lnTo>
                  <a:pt x="116" y="70"/>
                </a:lnTo>
                <a:lnTo>
                  <a:pt x="112" y="70"/>
                </a:lnTo>
                <a:lnTo>
                  <a:pt x="108" y="70"/>
                </a:lnTo>
                <a:lnTo>
                  <a:pt x="104" y="70"/>
                </a:lnTo>
                <a:lnTo>
                  <a:pt x="100" y="72"/>
                </a:lnTo>
                <a:lnTo>
                  <a:pt x="96" y="72"/>
                </a:lnTo>
                <a:lnTo>
                  <a:pt x="92" y="72"/>
                </a:lnTo>
                <a:lnTo>
                  <a:pt x="88" y="72"/>
                </a:lnTo>
                <a:lnTo>
                  <a:pt x="84" y="72"/>
                </a:lnTo>
                <a:lnTo>
                  <a:pt x="80" y="72"/>
                </a:lnTo>
                <a:lnTo>
                  <a:pt x="76" y="72"/>
                </a:lnTo>
                <a:lnTo>
                  <a:pt x="72" y="72"/>
                </a:lnTo>
                <a:lnTo>
                  <a:pt x="68" y="72"/>
                </a:lnTo>
                <a:lnTo>
                  <a:pt x="64" y="72"/>
                </a:lnTo>
                <a:lnTo>
                  <a:pt x="60" y="72"/>
                </a:lnTo>
                <a:lnTo>
                  <a:pt x="56" y="72"/>
                </a:lnTo>
                <a:lnTo>
                  <a:pt x="52" y="72"/>
                </a:lnTo>
                <a:lnTo>
                  <a:pt x="48" y="72"/>
                </a:lnTo>
                <a:lnTo>
                  <a:pt x="44" y="72"/>
                </a:lnTo>
                <a:lnTo>
                  <a:pt x="40" y="72"/>
                </a:lnTo>
                <a:lnTo>
                  <a:pt x="36" y="72"/>
                </a:lnTo>
                <a:lnTo>
                  <a:pt x="32" y="72"/>
                </a:lnTo>
                <a:lnTo>
                  <a:pt x="28" y="70"/>
                </a:lnTo>
                <a:lnTo>
                  <a:pt x="24" y="70"/>
                </a:lnTo>
                <a:lnTo>
                  <a:pt x="20" y="70"/>
                </a:lnTo>
                <a:lnTo>
                  <a:pt x="16" y="70"/>
                </a:lnTo>
                <a:lnTo>
                  <a:pt x="12" y="70"/>
                </a:lnTo>
                <a:lnTo>
                  <a:pt x="8" y="70"/>
                </a:lnTo>
                <a:lnTo>
                  <a:pt x="4" y="70"/>
                </a:lnTo>
                <a:lnTo>
                  <a:pt x="0" y="70"/>
                </a:lnTo>
                <a:lnTo>
                  <a:pt x="4" y="66"/>
                </a:lnTo>
                <a:lnTo>
                  <a:pt x="8" y="66"/>
                </a:lnTo>
                <a:lnTo>
                  <a:pt x="12" y="64"/>
                </a:lnTo>
                <a:lnTo>
                  <a:pt x="14" y="60"/>
                </a:lnTo>
                <a:lnTo>
                  <a:pt x="18" y="58"/>
                </a:lnTo>
                <a:lnTo>
                  <a:pt x="22" y="54"/>
                </a:lnTo>
                <a:lnTo>
                  <a:pt x="26" y="52"/>
                </a:lnTo>
                <a:lnTo>
                  <a:pt x="28" y="48"/>
                </a:lnTo>
                <a:lnTo>
                  <a:pt x="32" y="46"/>
                </a:lnTo>
                <a:lnTo>
                  <a:pt x="32" y="42"/>
                </a:lnTo>
                <a:lnTo>
                  <a:pt x="36" y="40"/>
                </a:lnTo>
                <a:lnTo>
                  <a:pt x="40" y="38"/>
                </a:lnTo>
                <a:lnTo>
                  <a:pt x="44" y="34"/>
                </a:lnTo>
                <a:lnTo>
                  <a:pt x="48" y="32"/>
                </a:lnTo>
                <a:lnTo>
                  <a:pt x="50" y="28"/>
                </a:lnTo>
                <a:lnTo>
                  <a:pt x="54" y="26"/>
                </a:lnTo>
                <a:lnTo>
                  <a:pt x="56" y="22"/>
                </a:lnTo>
                <a:lnTo>
                  <a:pt x="56" y="18"/>
                </a:lnTo>
                <a:lnTo>
                  <a:pt x="60" y="16"/>
                </a:lnTo>
                <a:lnTo>
                  <a:pt x="62" y="12"/>
                </a:lnTo>
                <a:lnTo>
                  <a:pt x="66" y="12"/>
                </a:lnTo>
                <a:lnTo>
                  <a:pt x="68" y="8"/>
                </a:lnTo>
                <a:lnTo>
                  <a:pt x="72" y="8"/>
                </a:lnTo>
                <a:lnTo>
                  <a:pt x="76" y="6"/>
                </a:lnTo>
                <a:lnTo>
                  <a:pt x="80" y="4"/>
                </a:lnTo>
                <a:lnTo>
                  <a:pt x="74" y="4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91" name="Freeform 35"/>
          <p:cNvSpPr>
            <a:spLocks/>
          </p:cNvSpPr>
          <p:nvPr/>
        </p:nvSpPr>
        <p:spPr bwMode="auto">
          <a:xfrm>
            <a:off x="3248025" y="5865817"/>
            <a:ext cx="50800" cy="109537"/>
          </a:xfrm>
          <a:custGeom>
            <a:avLst/>
            <a:gdLst>
              <a:gd name="T0" fmla="*/ 20 w 29"/>
              <a:gd name="T1" fmla="*/ 2 h 61"/>
              <a:gd name="T2" fmla="*/ 18 w 29"/>
              <a:gd name="T3" fmla="*/ 6 h 61"/>
              <a:gd name="T4" fmla="*/ 16 w 29"/>
              <a:gd name="T5" fmla="*/ 10 h 61"/>
              <a:gd name="T6" fmla="*/ 16 w 29"/>
              <a:gd name="T7" fmla="*/ 14 h 61"/>
              <a:gd name="T8" fmla="*/ 14 w 29"/>
              <a:gd name="T9" fmla="*/ 18 h 61"/>
              <a:gd name="T10" fmla="*/ 12 w 29"/>
              <a:gd name="T11" fmla="*/ 22 h 61"/>
              <a:gd name="T12" fmla="*/ 12 w 29"/>
              <a:gd name="T13" fmla="*/ 26 h 61"/>
              <a:gd name="T14" fmla="*/ 10 w 29"/>
              <a:gd name="T15" fmla="*/ 30 h 61"/>
              <a:gd name="T16" fmla="*/ 8 w 29"/>
              <a:gd name="T17" fmla="*/ 34 h 61"/>
              <a:gd name="T18" fmla="*/ 6 w 29"/>
              <a:gd name="T19" fmla="*/ 38 h 61"/>
              <a:gd name="T20" fmla="*/ 6 w 29"/>
              <a:gd name="T21" fmla="*/ 42 h 61"/>
              <a:gd name="T22" fmla="*/ 4 w 29"/>
              <a:gd name="T23" fmla="*/ 46 h 61"/>
              <a:gd name="T24" fmla="*/ 2 w 29"/>
              <a:gd name="T25" fmla="*/ 50 h 61"/>
              <a:gd name="T26" fmla="*/ 0 w 29"/>
              <a:gd name="T27" fmla="*/ 54 h 61"/>
              <a:gd name="T28" fmla="*/ 0 w 29"/>
              <a:gd name="T29" fmla="*/ 58 h 61"/>
              <a:gd name="T30" fmla="*/ 4 w 29"/>
              <a:gd name="T31" fmla="*/ 60 h 61"/>
              <a:gd name="T32" fmla="*/ 8 w 29"/>
              <a:gd name="T33" fmla="*/ 60 h 61"/>
              <a:gd name="T34" fmla="*/ 10 w 29"/>
              <a:gd name="T35" fmla="*/ 56 h 61"/>
              <a:gd name="T36" fmla="*/ 10 w 29"/>
              <a:gd name="T37" fmla="*/ 52 h 61"/>
              <a:gd name="T38" fmla="*/ 12 w 29"/>
              <a:gd name="T39" fmla="*/ 48 h 61"/>
              <a:gd name="T40" fmla="*/ 14 w 29"/>
              <a:gd name="T41" fmla="*/ 44 h 61"/>
              <a:gd name="T42" fmla="*/ 16 w 29"/>
              <a:gd name="T43" fmla="*/ 40 h 61"/>
              <a:gd name="T44" fmla="*/ 18 w 29"/>
              <a:gd name="T45" fmla="*/ 36 h 61"/>
              <a:gd name="T46" fmla="*/ 20 w 29"/>
              <a:gd name="T47" fmla="*/ 32 h 61"/>
              <a:gd name="T48" fmla="*/ 20 w 29"/>
              <a:gd name="T49" fmla="*/ 28 h 61"/>
              <a:gd name="T50" fmla="*/ 20 w 29"/>
              <a:gd name="T51" fmla="*/ 24 h 61"/>
              <a:gd name="T52" fmla="*/ 22 w 29"/>
              <a:gd name="T53" fmla="*/ 20 h 61"/>
              <a:gd name="T54" fmla="*/ 24 w 29"/>
              <a:gd name="T55" fmla="*/ 16 h 61"/>
              <a:gd name="T56" fmla="*/ 28 w 29"/>
              <a:gd name="T57" fmla="*/ 14 h 61"/>
              <a:gd name="T58" fmla="*/ 28 w 29"/>
              <a:gd name="T59" fmla="*/ 10 h 61"/>
              <a:gd name="T60" fmla="*/ 28 w 29"/>
              <a:gd name="T61" fmla="*/ 6 h 61"/>
              <a:gd name="T62" fmla="*/ 28 w 29"/>
              <a:gd name="T63" fmla="*/ 2 h 61"/>
              <a:gd name="T64" fmla="*/ 24 w 29"/>
              <a:gd name="T65" fmla="*/ 2 h 61"/>
              <a:gd name="T66" fmla="*/ 20 w 29"/>
              <a:gd name="T67" fmla="*/ 0 h 61"/>
              <a:gd name="T68" fmla="*/ 16 w 29"/>
              <a:gd name="T69" fmla="*/ 0 h 61"/>
              <a:gd name="T70" fmla="*/ 20 w 29"/>
              <a:gd name="T71" fmla="*/ 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9" h="61">
                <a:moveTo>
                  <a:pt x="20" y="2"/>
                </a:moveTo>
                <a:lnTo>
                  <a:pt x="18" y="6"/>
                </a:lnTo>
                <a:lnTo>
                  <a:pt x="16" y="10"/>
                </a:lnTo>
                <a:lnTo>
                  <a:pt x="16" y="14"/>
                </a:lnTo>
                <a:lnTo>
                  <a:pt x="14" y="18"/>
                </a:lnTo>
                <a:lnTo>
                  <a:pt x="12" y="22"/>
                </a:lnTo>
                <a:lnTo>
                  <a:pt x="12" y="26"/>
                </a:lnTo>
                <a:lnTo>
                  <a:pt x="10" y="30"/>
                </a:lnTo>
                <a:lnTo>
                  <a:pt x="8" y="34"/>
                </a:lnTo>
                <a:lnTo>
                  <a:pt x="6" y="38"/>
                </a:lnTo>
                <a:lnTo>
                  <a:pt x="6" y="42"/>
                </a:lnTo>
                <a:lnTo>
                  <a:pt x="4" y="46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0"/>
                </a:lnTo>
                <a:lnTo>
                  <a:pt x="8" y="60"/>
                </a:lnTo>
                <a:lnTo>
                  <a:pt x="10" y="56"/>
                </a:lnTo>
                <a:lnTo>
                  <a:pt x="10" y="52"/>
                </a:lnTo>
                <a:lnTo>
                  <a:pt x="12" y="48"/>
                </a:lnTo>
                <a:lnTo>
                  <a:pt x="14" y="44"/>
                </a:lnTo>
                <a:lnTo>
                  <a:pt x="16" y="40"/>
                </a:lnTo>
                <a:lnTo>
                  <a:pt x="18" y="36"/>
                </a:lnTo>
                <a:lnTo>
                  <a:pt x="20" y="32"/>
                </a:lnTo>
                <a:lnTo>
                  <a:pt x="20" y="28"/>
                </a:lnTo>
                <a:lnTo>
                  <a:pt x="20" y="24"/>
                </a:lnTo>
                <a:lnTo>
                  <a:pt x="22" y="20"/>
                </a:lnTo>
                <a:lnTo>
                  <a:pt x="24" y="16"/>
                </a:lnTo>
                <a:lnTo>
                  <a:pt x="28" y="14"/>
                </a:lnTo>
                <a:lnTo>
                  <a:pt x="28" y="10"/>
                </a:lnTo>
                <a:lnTo>
                  <a:pt x="28" y="6"/>
                </a:lnTo>
                <a:lnTo>
                  <a:pt x="28" y="2"/>
                </a:lnTo>
                <a:lnTo>
                  <a:pt x="24" y="2"/>
                </a:lnTo>
                <a:lnTo>
                  <a:pt x="20" y="0"/>
                </a:lnTo>
                <a:lnTo>
                  <a:pt x="16" y="0"/>
                </a:lnTo>
                <a:lnTo>
                  <a:pt x="20" y="2"/>
                </a:lnTo>
              </a:path>
            </a:pathLst>
          </a:custGeom>
          <a:solidFill>
            <a:schemeClr val="accent1"/>
          </a:solidFill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94" name="Freeform 38"/>
          <p:cNvSpPr>
            <a:spLocks/>
          </p:cNvSpPr>
          <p:nvPr/>
        </p:nvSpPr>
        <p:spPr bwMode="auto">
          <a:xfrm>
            <a:off x="1489079" y="5049840"/>
            <a:ext cx="650876" cy="515938"/>
          </a:xfrm>
          <a:custGeom>
            <a:avLst/>
            <a:gdLst>
              <a:gd name="T0" fmla="*/ 210 w 373"/>
              <a:gd name="T1" fmla="*/ 10 h 287"/>
              <a:gd name="T2" fmla="*/ 228 w 373"/>
              <a:gd name="T3" fmla="*/ 14 h 287"/>
              <a:gd name="T4" fmla="*/ 254 w 373"/>
              <a:gd name="T5" fmla="*/ 22 h 287"/>
              <a:gd name="T6" fmla="*/ 272 w 373"/>
              <a:gd name="T7" fmla="*/ 32 h 287"/>
              <a:gd name="T8" fmla="*/ 284 w 373"/>
              <a:gd name="T9" fmla="*/ 48 h 287"/>
              <a:gd name="T10" fmla="*/ 294 w 373"/>
              <a:gd name="T11" fmla="*/ 62 h 287"/>
              <a:gd name="T12" fmla="*/ 300 w 373"/>
              <a:gd name="T13" fmla="*/ 80 h 287"/>
              <a:gd name="T14" fmla="*/ 312 w 373"/>
              <a:gd name="T15" fmla="*/ 94 h 287"/>
              <a:gd name="T16" fmla="*/ 328 w 373"/>
              <a:gd name="T17" fmla="*/ 106 h 287"/>
              <a:gd name="T18" fmla="*/ 344 w 373"/>
              <a:gd name="T19" fmla="*/ 120 h 287"/>
              <a:gd name="T20" fmla="*/ 354 w 373"/>
              <a:gd name="T21" fmla="*/ 136 h 287"/>
              <a:gd name="T22" fmla="*/ 368 w 373"/>
              <a:gd name="T23" fmla="*/ 148 h 287"/>
              <a:gd name="T24" fmla="*/ 372 w 373"/>
              <a:gd name="T25" fmla="*/ 162 h 287"/>
              <a:gd name="T26" fmla="*/ 370 w 373"/>
              <a:gd name="T27" fmla="*/ 178 h 287"/>
              <a:gd name="T28" fmla="*/ 366 w 373"/>
              <a:gd name="T29" fmla="*/ 194 h 287"/>
              <a:gd name="T30" fmla="*/ 362 w 373"/>
              <a:gd name="T31" fmla="*/ 210 h 287"/>
              <a:gd name="T32" fmla="*/ 358 w 373"/>
              <a:gd name="T33" fmla="*/ 226 h 287"/>
              <a:gd name="T34" fmla="*/ 356 w 373"/>
              <a:gd name="T35" fmla="*/ 242 h 287"/>
              <a:gd name="T36" fmla="*/ 352 w 373"/>
              <a:gd name="T37" fmla="*/ 258 h 287"/>
              <a:gd name="T38" fmla="*/ 346 w 373"/>
              <a:gd name="T39" fmla="*/ 274 h 287"/>
              <a:gd name="T40" fmla="*/ 334 w 373"/>
              <a:gd name="T41" fmla="*/ 286 h 287"/>
              <a:gd name="T42" fmla="*/ 318 w 373"/>
              <a:gd name="T43" fmla="*/ 282 h 287"/>
              <a:gd name="T44" fmla="*/ 300 w 373"/>
              <a:gd name="T45" fmla="*/ 278 h 287"/>
              <a:gd name="T46" fmla="*/ 280 w 373"/>
              <a:gd name="T47" fmla="*/ 268 h 287"/>
              <a:gd name="T48" fmla="*/ 258 w 373"/>
              <a:gd name="T49" fmla="*/ 246 h 287"/>
              <a:gd name="T50" fmla="*/ 236 w 373"/>
              <a:gd name="T51" fmla="*/ 230 h 287"/>
              <a:gd name="T52" fmla="*/ 204 w 373"/>
              <a:gd name="T53" fmla="*/ 216 h 287"/>
              <a:gd name="T54" fmla="*/ 168 w 373"/>
              <a:gd name="T55" fmla="*/ 206 h 287"/>
              <a:gd name="T56" fmla="*/ 150 w 373"/>
              <a:gd name="T57" fmla="*/ 202 h 287"/>
              <a:gd name="T58" fmla="*/ 98 w 373"/>
              <a:gd name="T59" fmla="*/ 190 h 287"/>
              <a:gd name="T60" fmla="*/ 74 w 373"/>
              <a:gd name="T61" fmla="*/ 184 h 287"/>
              <a:gd name="T62" fmla="*/ 50 w 373"/>
              <a:gd name="T63" fmla="*/ 168 h 287"/>
              <a:gd name="T64" fmla="*/ 22 w 373"/>
              <a:gd name="T65" fmla="*/ 148 h 287"/>
              <a:gd name="T66" fmla="*/ 10 w 373"/>
              <a:gd name="T67" fmla="*/ 128 h 287"/>
              <a:gd name="T68" fmla="*/ 2 w 373"/>
              <a:gd name="T69" fmla="*/ 100 h 287"/>
              <a:gd name="T70" fmla="*/ 0 w 373"/>
              <a:gd name="T71" fmla="*/ 80 h 287"/>
              <a:gd name="T72" fmla="*/ 2 w 373"/>
              <a:gd name="T73" fmla="*/ 56 h 287"/>
              <a:gd name="T74" fmla="*/ 10 w 373"/>
              <a:gd name="T75" fmla="*/ 38 h 287"/>
              <a:gd name="T76" fmla="*/ 28 w 373"/>
              <a:gd name="T77" fmla="*/ 30 h 287"/>
              <a:gd name="T78" fmla="*/ 48 w 373"/>
              <a:gd name="T79" fmla="*/ 30 h 287"/>
              <a:gd name="T80" fmla="*/ 72 w 373"/>
              <a:gd name="T81" fmla="*/ 32 h 287"/>
              <a:gd name="T82" fmla="*/ 92 w 373"/>
              <a:gd name="T83" fmla="*/ 32 h 287"/>
              <a:gd name="T84" fmla="*/ 108 w 373"/>
              <a:gd name="T85" fmla="*/ 28 h 287"/>
              <a:gd name="T86" fmla="*/ 120 w 373"/>
              <a:gd name="T87" fmla="*/ 16 h 287"/>
              <a:gd name="T88" fmla="*/ 136 w 373"/>
              <a:gd name="T89" fmla="*/ 4 h 287"/>
              <a:gd name="T90" fmla="*/ 154 w 373"/>
              <a:gd name="T91" fmla="*/ 2 h 287"/>
              <a:gd name="T92" fmla="*/ 172 w 373"/>
              <a:gd name="T93" fmla="*/ 2 h 287"/>
              <a:gd name="T94" fmla="*/ 190 w 373"/>
              <a:gd name="T95" fmla="*/ 4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73" h="287">
                <a:moveTo>
                  <a:pt x="196" y="6"/>
                </a:moveTo>
                <a:lnTo>
                  <a:pt x="202" y="8"/>
                </a:lnTo>
                <a:lnTo>
                  <a:pt x="206" y="8"/>
                </a:lnTo>
                <a:lnTo>
                  <a:pt x="210" y="10"/>
                </a:lnTo>
                <a:lnTo>
                  <a:pt x="214" y="10"/>
                </a:lnTo>
                <a:lnTo>
                  <a:pt x="220" y="12"/>
                </a:lnTo>
                <a:lnTo>
                  <a:pt x="224" y="12"/>
                </a:lnTo>
                <a:lnTo>
                  <a:pt x="228" y="14"/>
                </a:lnTo>
                <a:lnTo>
                  <a:pt x="234" y="14"/>
                </a:lnTo>
                <a:lnTo>
                  <a:pt x="242" y="16"/>
                </a:lnTo>
                <a:lnTo>
                  <a:pt x="250" y="22"/>
                </a:lnTo>
                <a:lnTo>
                  <a:pt x="254" y="22"/>
                </a:lnTo>
                <a:lnTo>
                  <a:pt x="260" y="26"/>
                </a:lnTo>
                <a:lnTo>
                  <a:pt x="264" y="28"/>
                </a:lnTo>
                <a:lnTo>
                  <a:pt x="268" y="30"/>
                </a:lnTo>
                <a:lnTo>
                  <a:pt x="272" y="32"/>
                </a:lnTo>
                <a:lnTo>
                  <a:pt x="276" y="34"/>
                </a:lnTo>
                <a:lnTo>
                  <a:pt x="280" y="38"/>
                </a:lnTo>
                <a:lnTo>
                  <a:pt x="282" y="44"/>
                </a:lnTo>
                <a:lnTo>
                  <a:pt x="284" y="48"/>
                </a:lnTo>
                <a:lnTo>
                  <a:pt x="286" y="52"/>
                </a:lnTo>
                <a:lnTo>
                  <a:pt x="286" y="56"/>
                </a:lnTo>
                <a:lnTo>
                  <a:pt x="290" y="58"/>
                </a:lnTo>
                <a:lnTo>
                  <a:pt x="294" y="62"/>
                </a:lnTo>
                <a:lnTo>
                  <a:pt x="296" y="66"/>
                </a:lnTo>
                <a:lnTo>
                  <a:pt x="296" y="70"/>
                </a:lnTo>
                <a:lnTo>
                  <a:pt x="300" y="76"/>
                </a:lnTo>
                <a:lnTo>
                  <a:pt x="300" y="80"/>
                </a:lnTo>
                <a:lnTo>
                  <a:pt x="304" y="86"/>
                </a:lnTo>
                <a:lnTo>
                  <a:pt x="306" y="90"/>
                </a:lnTo>
                <a:lnTo>
                  <a:pt x="308" y="94"/>
                </a:lnTo>
                <a:lnTo>
                  <a:pt x="312" y="94"/>
                </a:lnTo>
                <a:lnTo>
                  <a:pt x="316" y="98"/>
                </a:lnTo>
                <a:lnTo>
                  <a:pt x="320" y="100"/>
                </a:lnTo>
                <a:lnTo>
                  <a:pt x="324" y="104"/>
                </a:lnTo>
                <a:lnTo>
                  <a:pt x="328" y="106"/>
                </a:lnTo>
                <a:lnTo>
                  <a:pt x="332" y="110"/>
                </a:lnTo>
                <a:lnTo>
                  <a:pt x="336" y="114"/>
                </a:lnTo>
                <a:lnTo>
                  <a:pt x="340" y="118"/>
                </a:lnTo>
                <a:lnTo>
                  <a:pt x="344" y="120"/>
                </a:lnTo>
                <a:lnTo>
                  <a:pt x="346" y="124"/>
                </a:lnTo>
                <a:lnTo>
                  <a:pt x="348" y="128"/>
                </a:lnTo>
                <a:lnTo>
                  <a:pt x="350" y="132"/>
                </a:lnTo>
                <a:lnTo>
                  <a:pt x="354" y="136"/>
                </a:lnTo>
                <a:lnTo>
                  <a:pt x="358" y="138"/>
                </a:lnTo>
                <a:lnTo>
                  <a:pt x="362" y="142"/>
                </a:lnTo>
                <a:lnTo>
                  <a:pt x="364" y="146"/>
                </a:lnTo>
                <a:lnTo>
                  <a:pt x="368" y="148"/>
                </a:lnTo>
                <a:lnTo>
                  <a:pt x="372" y="150"/>
                </a:lnTo>
                <a:lnTo>
                  <a:pt x="372" y="154"/>
                </a:lnTo>
                <a:lnTo>
                  <a:pt x="372" y="158"/>
                </a:lnTo>
                <a:lnTo>
                  <a:pt x="372" y="162"/>
                </a:lnTo>
                <a:lnTo>
                  <a:pt x="372" y="166"/>
                </a:lnTo>
                <a:lnTo>
                  <a:pt x="372" y="170"/>
                </a:lnTo>
                <a:lnTo>
                  <a:pt x="370" y="174"/>
                </a:lnTo>
                <a:lnTo>
                  <a:pt x="370" y="178"/>
                </a:lnTo>
                <a:lnTo>
                  <a:pt x="368" y="182"/>
                </a:lnTo>
                <a:lnTo>
                  <a:pt x="366" y="186"/>
                </a:lnTo>
                <a:lnTo>
                  <a:pt x="366" y="190"/>
                </a:lnTo>
                <a:lnTo>
                  <a:pt x="366" y="194"/>
                </a:lnTo>
                <a:lnTo>
                  <a:pt x="366" y="198"/>
                </a:lnTo>
                <a:lnTo>
                  <a:pt x="364" y="202"/>
                </a:lnTo>
                <a:lnTo>
                  <a:pt x="364" y="206"/>
                </a:lnTo>
                <a:lnTo>
                  <a:pt x="362" y="210"/>
                </a:lnTo>
                <a:lnTo>
                  <a:pt x="362" y="214"/>
                </a:lnTo>
                <a:lnTo>
                  <a:pt x="360" y="218"/>
                </a:lnTo>
                <a:lnTo>
                  <a:pt x="360" y="222"/>
                </a:lnTo>
                <a:lnTo>
                  <a:pt x="358" y="226"/>
                </a:lnTo>
                <a:lnTo>
                  <a:pt x="358" y="230"/>
                </a:lnTo>
                <a:lnTo>
                  <a:pt x="358" y="234"/>
                </a:lnTo>
                <a:lnTo>
                  <a:pt x="356" y="238"/>
                </a:lnTo>
                <a:lnTo>
                  <a:pt x="356" y="242"/>
                </a:lnTo>
                <a:lnTo>
                  <a:pt x="354" y="246"/>
                </a:lnTo>
                <a:lnTo>
                  <a:pt x="354" y="250"/>
                </a:lnTo>
                <a:lnTo>
                  <a:pt x="352" y="254"/>
                </a:lnTo>
                <a:lnTo>
                  <a:pt x="352" y="258"/>
                </a:lnTo>
                <a:lnTo>
                  <a:pt x="350" y="262"/>
                </a:lnTo>
                <a:lnTo>
                  <a:pt x="348" y="266"/>
                </a:lnTo>
                <a:lnTo>
                  <a:pt x="348" y="270"/>
                </a:lnTo>
                <a:lnTo>
                  <a:pt x="346" y="274"/>
                </a:lnTo>
                <a:lnTo>
                  <a:pt x="344" y="278"/>
                </a:lnTo>
                <a:lnTo>
                  <a:pt x="340" y="280"/>
                </a:lnTo>
                <a:lnTo>
                  <a:pt x="338" y="284"/>
                </a:lnTo>
                <a:lnTo>
                  <a:pt x="334" y="286"/>
                </a:lnTo>
                <a:lnTo>
                  <a:pt x="330" y="284"/>
                </a:lnTo>
                <a:lnTo>
                  <a:pt x="326" y="284"/>
                </a:lnTo>
                <a:lnTo>
                  <a:pt x="322" y="282"/>
                </a:lnTo>
                <a:lnTo>
                  <a:pt x="318" y="282"/>
                </a:lnTo>
                <a:lnTo>
                  <a:pt x="314" y="282"/>
                </a:lnTo>
                <a:lnTo>
                  <a:pt x="310" y="280"/>
                </a:lnTo>
                <a:lnTo>
                  <a:pt x="304" y="280"/>
                </a:lnTo>
                <a:lnTo>
                  <a:pt x="300" y="278"/>
                </a:lnTo>
                <a:lnTo>
                  <a:pt x="296" y="276"/>
                </a:lnTo>
                <a:lnTo>
                  <a:pt x="290" y="274"/>
                </a:lnTo>
                <a:lnTo>
                  <a:pt x="284" y="270"/>
                </a:lnTo>
                <a:lnTo>
                  <a:pt x="280" y="268"/>
                </a:lnTo>
                <a:lnTo>
                  <a:pt x="276" y="264"/>
                </a:lnTo>
                <a:lnTo>
                  <a:pt x="270" y="258"/>
                </a:lnTo>
                <a:lnTo>
                  <a:pt x="262" y="252"/>
                </a:lnTo>
                <a:lnTo>
                  <a:pt x="258" y="246"/>
                </a:lnTo>
                <a:lnTo>
                  <a:pt x="250" y="244"/>
                </a:lnTo>
                <a:lnTo>
                  <a:pt x="246" y="238"/>
                </a:lnTo>
                <a:lnTo>
                  <a:pt x="240" y="234"/>
                </a:lnTo>
                <a:lnTo>
                  <a:pt x="236" y="230"/>
                </a:lnTo>
                <a:lnTo>
                  <a:pt x="230" y="226"/>
                </a:lnTo>
                <a:lnTo>
                  <a:pt x="224" y="224"/>
                </a:lnTo>
                <a:lnTo>
                  <a:pt x="216" y="220"/>
                </a:lnTo>
                <a:lnTo>
                  <a:pt x="204" y="216"/>
                </a:lnTo>
                <a:lnTo>
                  <a:pt x="194" y="214"/>
                </a:lnTo>
                <a:lnTo>
                  <a:pt x="184" y="210"/>
                </a:lnTo>
                <a:lnTo>
                  <a:pt x="176" y="208"/>
                </a:lnTo>
                <a:lnTo>
                  <a:pt x="168" y="206"/>
                </a:lnTo>
                <a:lnTo>
                  <a:pt x="162" y="204"/>
                </a:lnTo>
                <a:lnTo>
                  <a:pt x="158" y="204"/>
                </a:lnTo>
                <a:lnTo>
                  <a:pt x="154" y="204"/>
                </a:lnTo>
                <a:lnTo>
                  <a:pt x="150" y="202"/>
                </a:lnTo>
                <a:lnTo>
                  <a:pt x="134" y="196"/>
                </a:lnTo>
                <a:lnTo>
                  <a:pt x="122" y="194"/>
                </a:lnTo>
                <a:lnTo>
                  <a:pt x="110" y="192"/>
                </a:lnTo>
                <a:lnTo>
                  <a:pt x="98" y="190"/>
                </a:lnTo>
                <a:lnTo>
                  <a:pt x="88" y="188"/>
                </a:lnTo>
                <a:lnTo>
                  <a:pt x="82" y="188"/>
                </a:lnTo>
                <a:lnTo>
                  <a:pt x="78" y="186"/>
                </a:lnTo>
                <a:lnTo>
                  <a:pt x="74" y="184"/>
                </a:lnTo>
                <a:lnTo>
                  <a:pt x="66" y="180"/>
                </a:lnTo>
                <a:lnTo>
                  <a:pt x="62" y="176"/>
                </a:lnTo>
                <a:lnTo>
                  <a:pt x="56" y="174"/>
                </a:lnTo>
                <a:lnTo>
                  <a:pt x="50" y="168"/>
                </a:lnTo>
                <a:lnTo>
                  <a:pt x="42" y="162"/>
                </a:lnTo>
                <a:lnTo>
                  <a:pt x="34" y="158"/>
                </a:lnTo>
                <a:lnTo>
                  <a:pt x="28" y="152"/>
                </a:lnTo>
                <a:lnTo>
                  <a:pt x="22" y="148"/>
                </a:lnTo>
                <a:lnTo>
                  <a:pt x="18" y="144"/>
                </a:lnTo>
                <a:lnTo>
                  <a:pt x="16" y="138"/>
                </a:lnTo>
                <a:lnTo>
                  <a:pt x="12" y="134"/>
                </a:lnTo>
                <a:lnTo>
                  <a:pt x="10" y="128"/>
                </a:lnTo>
                <a:lnTo>
                  <a:pt x="6" y="122"/>
                </a:lnTo>
                <a:lnTo>
                  <a:pt x="4" y="114"/>
                </a:lnTo>
                <a:lnTo>
                  <a:pt x="2" y="108"/>
                </a:lnTo>
                <a:lnTo>
                  <a:pt x="2" y="100"/>
                </a:lnTo>
                <a:lnTo>
                  <a:pt x="2" y="96"/>
                </a:lnTo>
                <a:lnTo>
                  <a:pt x="2" y="90"/>
                </a:lnTo>
                <a:lnTo>
                  <a:pt x="0" y="84"/>
                </a:lnTo>
                <a:lnTo>
                  <a:pt x="0" y="80"/>
                </a:lnTo>
                <a:lnTo>
                  <a:pt x="0" y="72"/>
                </a:lnTo>
                <a:lnTo>
                  <a:pt x="0" y="68"/>
                </a:lnTo>
                <a:lnTo>
                  <a:pt x="0" y="62"/>
                </a:lnTo>
                <a:lnTo>
                  <a:pt x="2" y="56"/>
                </a:lnTo>
                <a:lnTo>
                  <a:pt x="4" y="50"/>
                </a:lnTo>
                <a:lnTo>
                  <a:pt x="4" y="46"/>
                </a:lnTo>
                <a:lnTo>
                  <a:pt x="8" y="42"/>
                </a:lnTo>
                <a:lnTo>
                  <a:pt x="10" y="38"/>
                </a:lnTo>
                <a:lnTo>
                  <a:pt x="16" y="34"/>
                </a:lnTo>
                <a:lnTo>
                  <a:pt x="20" y="34"/>
                </a:lnTo>
                <a:lnTo>
                  <a:pt x="24" y="32"/>
                </a:lnTo>
                <a:lnTo>
                  <a:pt x="28" y="30"/>
                </a:lnTo>
                <a:lnTo>
                  <a:pt x="34" y="30"/>
                </a:lnTo>
                <a:lnTo>
                  <a:pt x="38" y="30"/>
                </a:lnTo>
                <a:lnTo>
                  <a:pt x="44" y="30"/>
                </a:lnTo>
                <a:lnTo>
                  <a:pt x="48" y="30"/>
                </a:lnTo>
                <a:lnTo>
                  <a:pt x="52" y="30"/>
                </a:lnTo>
                <a:lnTo>
                  <a:pt x="58" y="30"/>
                </a:lnTo>
                <a:lnTo>
                  <a:pt x="66" y="30"/>
                </a:lnTo>
                <a:lnTo>
                  <a:pt x="72" y="32"/>
                </a:lnTo>
                <a:lnTo>
                  <a:pt x="76" y="32"/>
                </a:lnTo>
                <a:lnTo>
                  <a:pt x="82" y="32"/>
                </a:lnTo>
                <a:lnTo>
                  <a:pt x="88" y="32"/>
                </a:lnTo>
                <a:lnTo>
                  <a:pt x="92" y="32"/>
                </a:lnTo>
                <a:lnTo>
                  <a:pt x="96" y="32"/>
                </a:lnTo>
                <a:lnTo>
                  <a:pt x="100" y="30"/>
                </a:lnTo>
                <a:lnTo>
                  <a:pt x="104" y="30"/>
                </a:lnTo>
                <a:lnTo>
                  <a:pt x="108" y="28"/>
                </a:lnTo>
                <a:lnTo>
                  <a:pt x="112" y="26"/>
                </a:lnTo>
                <a:lnTo>
                  <a:pt x="114" y="22"/>
                </a:lnTo>
                <a:lnTo>
                  <a:pt x="118" y="20"/>
                </a:lnTo>
                <a:lnTo>
                  <a:pt x="120" y="16"/>
                </a:lnTo>
                <a:lnTo>
                  <a:pt x="124" y="14"/>
                </a:lnTo>
                <a:lnTo>
                  <a:pt x="126" y="10"/>
                </a:lnTo>
                <a:lnTo>
                  <a:pt x="130" y="8"/>
                </a:lnTo>
                <a:lnTo>
                  <a:pt x="136" y="4"/>
                </a:lnTo>
                <a:lnTo>
                  <a:pt x="140" y="2"/>
                </a:lnTo>
                <a:lnTo>
                  <a:pt x="146" y="0"/>
                </a:lnTo>
                <a:lnTo>
                  <a:pt x="150" y="0"/>
                </a:lnTo>
                <a:lnTo>
                  <a:pt x="154" y="2"/>
                </a:lnTo>
                <a:lnTo>
                  <a:pt x="158" y="2"/>
                </a:lnTo>
                <a:lnTo>
                  <a:pt x="162" y="2"/>
                </a:lnTo>
                <a:lnTo>
                  <a:pt x="166" y="2"/>
                </a:lnTo>
                <a:lnTo>
                  <a:pt x="172" y="2"/>
                </a:lnTo>
                <a:lnTo>
                  <a:pt x="176" y="2"/>
                </a:lnTo>
                <a:lnTo>
                  <a:pt x="182" y="4"/>
                </a:lnTo>
                <a:lnTo>
                  <a:pt x="186" y="4"/>
                </a:lnTo>
                <a:lnTo>
                  <a:pt x="190" y="4"/>
                </a:lnTo>
                <a:lnTo>
                  <a:pt x="194" y="6"/>
                </a:lnTo>
                <a:lnTo>
                  <a:pt x="198" y="6"/>
                </a:lnTo>
                <a:lnTo>
                  <a:pt x="196" y="6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95" name="Freeform 39"/>
          <p:cNvSpPr>
            <a:spLocks/>
          </p:cNvSpPr>
          <p:nvPr/>
        </p:nvSpPr>
        <p:spPr bwMode="auto">
          <a:xfrm>
            <a:off x="2171700" y="5513390"/>
            <a:ext cx="160338" cy="238125"/>
          </a:xfrm>
          <a:custGeom>
            <a:avLst/>
            <a:gdLst>
              <a:gd name="T0" fmla="*/ 86 w 91"/>
              <a:gd name="T1" fmla="*/ 128 h 133"/>
              <a:gd name="T2" fmla="*/ 78 w 91"/>
              <a:gd name="T3" fmla="*/ 130 h 133"/>
              <a:gd name="T4" fmla="*/ 70 w 91"/>
              <a:gd name="T5" fmla="*/ 132 h 133"/>
              <a:gd name="T6" fmla="*/ 62 w 91"/>
              <a:gd name="T7" fmla="*/ 132 h 133"/>
              <a:gd name="T8" fmla="*/ 54 w 91"/>
              <a:gd name="T9" fmla="*/ 132 h 133"/>
              <a:gd name="T10" fmla="*/ 46 w 91"/>
              <a:gd name="T11" fmla="*/ 130 h 133"/>
              <a:gd name="T12" fmla="*/ 38 w 91"/>
              <a:gd name="T13" fmla="*/ 130 h 133"/>
              <a:gd name="T14" fmla="*/ 30 w 91"/>
              <a:gd name="T15" fmla="*/ 130 h 133"/>
              <a:gd name="T16" fmla="*/ 22 w 91"/>
              <a:gd name="T17" fmla="*/ 130 h 133"/>
              <a:gd name="T18" fmla="*/ 14 w 91"/>
              <a:gd name="T19" fmla="*/ 128 h 133"/>
              <a:gd name="T20" fmla="*/ 6 w 91"/>
              <a:gd name="T21" fmla="*/ 128 h 133"/>
              <a:gd name="T22" fmla="*/ 0 w 91"/>
              <a:gd name="T23" fmla="*/ 124 h 133"/>
              <a:gd name="T24" fmla="*/ 0 w 91"/>
              <a:gd name="T25" fmla="*/ 116 h 133"/>
              <a:gd name="T26" fmla="*/ 0 w 91"/>
              <a:gd name="T27" fmla="*/ 108 h 133"/>
              <a:gd name="T28" fmla="*/ 2 w 91"/>
              <a:gd name="T29" fmla="*/ 100 h 133"/>
              <a:gd name="T30" fmla="*/ 4 w 91"/>
              <a:gd name="T31" fmla="*/ 92 h 133"/>
              <a:gd name="T32" fmla="*/ 6 w 91"/>
              <a:gd name="T33" fmla="*/ 84 h 133"/>
              <a:gd name="T34" fmla="*/ 6 w 91"/>
              <a:gd name="T35" fmla="*/ 76 h 133"/>
              <a:gd name="T36" fmla="*/ 8 w 91"/>
              <a:gd name="T37" fmla="*/ 68 h 133"/>
              <a:gd name="T38" fmla="*/ 8 w 91"/>
              <a:gd name="T39" fmla="*/ 60 h 133"/>
              <a:gd name="T40" fmla="*/ 8 w 91"/>
              <a:gd name="T41" fmla="*/ 52 h 133"/>
              <a:gd name="T42" fmla="*/ 10 w 91"/>
              <a:gd name="T43" fmla="*/ 44 h 133"/>
              <a:gd name="T44" fmla="*/ 10 w 91"/>
              <a:gd name="T45" fmla="*/ 36 h 133"/>
              <a:gd name="T46" fmla="*/ 12 w 91"/>
              <a:gd name="T47" fmla="*/ 28 h 133"/>
              <a:gd name="T48" fmla="*/ 12 w 91"/>
              <a:gd name="T49" fmla="*/ 20 h 133"/>
              <a:gd name="T50" fmla="*/ 14 w 91"/>
              <a:gd name="T51" fmla="*/ 12 h 133"/>
              <a:gd name="T52" fmla="*/ 16 w 91"/>
              <a:gd name="T53" fmla="*/ 4 h 133"/>
              <a:gd name="T54" fmla="*/ 20 w 91"/>
              <a:gd name="T55" fmla="*/ 0 h 133"/>
              <a:gd name="T56" fmla="*/ 28 w 91"/>
              <a:gd name="T57" fmla="*/ 2 h 133"/>
              <a:gd name="T58" fmla="*/ 36 w 91"/>
              <a:gd name="T59" fmla="*/ 6 h 133"/>
              <a:gd name="T60" fmla="*/ 40 w 91"/>
              <a:gd name="T61" fmla="*/ 14 h 133"/>
              <a:gd name="T62" fmla="*/ 42 w 91"/>
              <a:gd name="T63" fmla="*/ 22 h 133"/>
              <a:gd name="T64" fmla="*/ 44 w 91"/>
              <a:gd name="T65" fmla="*/ 30 h 133"/>
              <a:gd name="T66" fmla="*/ 46 w 91"/>
              <a:gd name="T67" fmla="*/ 38 h 133"/>
              <a:gd name="T68" fmla="*/ 50 w 91"/>
              <a:gd name="T69" fmla="*/ 46 h 133"/>
              <a:gd name="T70" fmla="*/ 52 w 91"/>
              <a:gd name="T71" fmla="*/ 54 h 133"/>
              <a:gd name="T72" fmla="*/ 56 w 91"/>
              <a:gd name="T73" fmla="*/ 62 h 133"/>
              <a:gd name="T74" fmla="*/ 58 w 91"/>
              <a:gd name="T75" fmla="*/ 70 h 133"/>
              <a:gd name="T76" fmla="*/ 62 w 91"/>
              <a:gd name="T77" fmla="*/ 78 h 133"/>
              <a:gd name="T78" fmla="*/ 66 w 91"/>
              <a:gd name="T79" fmla="*/ 86 h 133"/>
              <a:gd name="T80" fmla="*/ 72 w 91"/>
              <a:gd name="T81" fmla="*/ 94 h 133"/>
              <a:gd name="T82" fmla="*/ 76 w 91"/>
              <a:gd name="T83" fmla="*/ 102 h 133"/>
              <a:gd name="T84" fmla="*/ 80 w 91"/>
              <a:gd name="T85" fmla="*/ 110 h 133"/>
              <a:gd name="T86" fmla="*/ 82 w 91"/>
              <a:gd name="T87" fmla="*/ 118 h 133"/>
              <a:gd name="T88" fmla="*/ 82 w 91"/>
              <a:gd name="T89" fmla="*/ 126 h 133"/>
              <a:gd name="T90" fmla="*/ 78 w 91"/>
              <a:gd name="T91" fmla="*/ 13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1" h="133">
                <a:moveTo>
                  <a:pt x="90" y="128"/>
                </a:moveTo>
                <a:lnTo>
                  <a:pt x="86" y="128"/>
                </a:lnTo>
                <a:lnTo>
                  <a:pt x="82" y="130"/>
                </a:lnTo>
                <a:lnTo>
                  <a:pt x="78" y="130"/>
                </a:lnTo>
                <a:lnTo>
                  <a:pt x="74" y="132"/>
                </a:lnTo>
                <a:lnTo>
                  <a:pt x="70" y="132"/>
                </a:lnTo>
                <a:lnTo>
                  <a:pt x="66" y="132"/>
                </a:lnTo>
                <a:lnTo>
                  <a:pt x="62" y="132"/>
                </a:lnTo>
                <a:lnTo>
                  <a:pt x="58" y="132"/>
                </a:lnTo>
                <a:lnTo>
                  <a:pt x="54" y="132"/>
                </a:lnTo>
                <a:lnTo>
                  <a:pt x="50" y="130"/>
                </a:lnTo>
                <a:lnTo>
                  <a:pt x="46" y="130"/>
                </a:lnTo>
                <a:lnTo>
                  <a:pt x="42" y="130"/>
                </a:lnTo>
                <a:lnTo>
                  <a:pt x="38" y="130"/>
                </a:lnTo>
                <a:lnTo>
                  <a:pt x="34" y="130"/>
                </a:lnTo>
                <a:lnTo>
                  <a:pt x="30" y="130"/>
                </a:lnTo>
                <a:lnTo>
                  <a:pt x="26" y="130"/>
                </a:lnTo>
                <a:lnTo>
                  <a:pt x="22" y="130"/>
                </a:lnTo>
                <a:lnTo>
                  <a:pt x="18" y="130"/>
                </a:lnTo>
                <a:lnTo>
                  <a:pt x="14" y="128"/>
                </a:lnTo>
                <a:lnTo>
                  <a:pt x="10" y="128"/>
                </a:lnTo>
                <a:lnTo>
                  <a:pt x="6" y="128"/>
                </a:lnTo>
                <a:lnTo>
                  <a:pt x="2" y="128"/>
                </a:lnTo>
                <a:lnTo>
                  <a:pt x="0" y="124"/>
                </a:lnTo>
                <a:lnTo>
                  <a:pt x="0" y="120"/>
                </a:lnTo>
                <a:lnTo>
                  <a:pt x="0" y="116"/>
                </a:lnTo>
                <a:lnTo>
                  <a:pt x="0" y="112"/>
                </a:lnTo>
                <a:lnTo>
                  <a:pt x="0" y="108"/>
                </a:lnTo>
                <a:lnTo>
                  <a:pt x="2" y="104"/>
                </a:lnTo>
                <a:lnTo>
                  <a:pt x="2" y="100"/>
                </a:lnTo>
                <a:lnTo>
                  <a:pt x="4" y="96"/>
                </a:lnTo>
                <a:lnTo>
                  <a:pt x="4" y="92"/>
                </a:lnTo>
                <a:lnTo>
                  <a:pt x="6" y="88"/>
                </a:lnTo>
                <a:lnTo>
                  <a:pt x="6" y="84"/>
                </a:lnTo>
                <a:lnTo>
                  <a:pt x="6" y="80"/>
                </a:lnTo>
                <a:lnTo>
                  <a:pt x="6" y="76"/>
                </a:lnTo>
                <a:lnTo>
                  <a:pt x="8" y="72"/>
                </a:lnTo>
                <a:lnTo>
                  <a:pt x="8" y="68"/>
                </a:lnTo>
                <a:lnTo>
                  <a:pt x="8" y="64"/>
                </a:lnTo>
                <a:lnTo>
                  <a:pt x="8" y="60"/>
                </a:lnTo>
                <a:lnTo>
                  <a:pt x="8" y="56"/>
                </a:lnTo>
                <a:lnTo>
                  <a:pt x="8" y="52"/>
                </a:lnTo>
                <a:lnTo>
                  <a:pt x="10" y="48"/>
                </a:lnTo>
                <a:lnTo>
                  <a:pt x="10" y="44"/>
                </a:lnTo>
                <a:lnTo>
                  <a:pt x="10" y="40"/>
                </a:lnTo>
                <a:lnTo>
                  <a:pt x="10" y="36"/>
                </a:lnTo>
                <a:lnTo>
                  <a:pt x="10" y="32"/>
                </a:lnTo>
                <a:lnTo>
                  <a:pt x="12" y="28"/>
                </a:lnTo>
                <a:lnTo>
                  <a:pt x="12" y="24"/>
                </a:lnTo>
                <a:lnTo>
                  <a:pt x="12" y="20"/>
                </a:lnTo>
                <a:lnTo>
                  <a:pt x="14" y="16"/>
                </a:lnTo>
                <a:lnTo>
                  <a:pt x="14" y="12"/>
                </a:lnTo>
                <a:lnTo>
                  <a:pt x="16" y="8"/>
                </a:lnTo>
                <a:lnTo>
                  <a:pt x="16" y="4"/>
                </a:lnTo>
                <a:lnTo>
                  <a:pt x="16" y="0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4"/>
                </a:lnTo>
                <a:lnTo>
                  <a:pt x="36" y="6"/>
                </a:lnTo>
                <a:lnTo>
                  <a:pt x="38" y="10"/>
                </a:lnTo>
                <a:lnTo>
                  <a:pt x="40" y="14"/>
                </a:lnTo>
                <a:lnTo>
                  <a:pt x="42" y="18"/>
                </a:lnTo>
                <a:lnTo>
                  <a:pt x="42" y="22"/>
                </a:lnTo>
                <a:lnTo>
                  <a:pt x="44" y="26"/>
                </a:lnTo>
                <a:lnTo>
                  <a:pt x="44" y="30"/>
                </a:lnTo>
                <a:lnTo>
                  <a:pt x="44" y="34"/>
                </a:lnTo>
                <a:lnTo>
                  <a:pt x="46" y="38"/>
                </a:lnTo>
                <a:lnTo>
                  <a:pt x="48" y="42"/>
                </a:lnTo>
                <a:lnTo>
                  <a:pt x="50" y="46"/>
                </a:lnTo>
                <a:lnTo>
                  <a:pt x="50" y="50"/>
                </a:lnTo>
                <a:lnTo>
                  <a:pt x="52" y="54"/>
                </a:lnTo>
                <a:lnTo>
                  <a:pt x="52" y="58"/>
                </a:lnTo>
                <a:lnTo>
                  <a:pt x="56" y="62"/>
                </a:lnTo>
                <a:lnTo>
                  <a:pt x="58" y="66"/>
                </a:lnTo>
                <a:lnTo>
                  <a:pt x="58" y="70"/>
                </a:lnTo>
                <a:lnTo>
                  <a:pt x="60" y="74"/>
                </a:lnTo>
                <a:lnTo>
                  <a:pt x="62" y="78"/>
                </a:lnTo>
                <a:lnTo>
                  <a:pt x="64" y="82"/>
                </a:lnTo>
                <a:lnTo>
                  <a:pt x="66" y="86"/>
                </a:lnTo>
                <a:lnTo>
                  <a:pt x="70" y="90"/>
                </a:lnTo>
                <a:lnTo>
                  <a:pt x="72" y="94"/>
                </a:lnTo>
                <a:lnTo>
                  <a:pt x="74" y="98"/>
                </a:lnTo>
                <a:lnTo>
                  <a:pt x="76" y="102"/>
                </a:lnTo>
                <a:lnTo>
                  <a:pt x="78" y="106"/>
                </a:lnTo>
                <a:lnTo>
                  <a:pt x="80" y="110"/>
                </a:lnTo>
                <a:lnTo>
                  <a:pt x="82" y="114"/>
                </a:lnTo>
                <a:lnTo>
                  <a:pt x="82" y="118"/>
                </a:lnTo>
                <a:lnTo>
                  <a:pt x="82" y="122"/>
                </a:lnTo>
                <a:lnTo>
                  <a:pt x="82" y="126"/>
                </a:lnTo>
                <a:lnTo>
                  <a:pt x="82" y="130"/>
                </a:lnTo>
                <a:lnTo>
                  <a:pt x="78" y="132"/>
                </a:lnTo>
                <a:lnTo>
                  <a:pt x="78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96" name="Freeform 40"/>
          <p:cNvSpPr>
            <a:spLocks/>
          </p:cNvSpPr>
          <p:nvPr/>
        </p:nvSpPr>
        <p:spPr bwMode="auto">
          <a:xfrm>
            <a:off x="2119318" y="5548313"/>
            <a:ext cx="58737" cy="203200"/>
          </a:xfrm>
          <a:custGeom>
            <a:avLst/>
            <a:gdLst>
              <a:gd name="T0" fmla="*/ 16 w 33"/>
              <a:gd name="T1" fmla="*/ 102 h 113"/>
              <a:gd name="T2" fmla="*/ 16 w 33"/>
              <a:gd name="T3" fmla="*/ 94 h 113"/>
              <a:gd name="T4" fmla="*/ 18 w 33"/>
              <a:gd name="T5" fmla="*/ 86 h 113"/>
              <a:gd name="T6" fmla="*/ 20 w 33"/>
              <a:gd name="T7" fmla="*/ 78 h 113"/>
              <a:gd name="T8" fmla="*/ 22 w 33"/>
              <a:gd name="T9" fmla="*/ 70 h 113"/>
              <a:gd name="T10" fmla="*/ 22 w 33"/>
              <a:gd name="T11" fmla="*/ 62 h 113"/>
              <a:gd name="T12" fmla="*/ 24 w 33"/>
              <a:gd name="T13" fmla="*/ 54 h 113"/>
              <a:gd name="T14" fmla="*/ 24 w 33"/>
              <a:gd name="T15" fmla="*/ 46 h 113"/>
              <a:gd name="T16" fmla="*/ 28 w 33"/>
              <a:gd name="T17" fmla="*/ 38 h 113"/>
              <a:gd name="T18" fmla="*/ 28 w 33"/>
              <a:gd name="T19" fmla="*/ 30 h 113"/>
              <a:gd name="T20" fmla="*/ 28 w 33"/>
              <a:gd name="T21" fmla="*/ 22 h 113"/>
              <a:gd name="T22" fmla="*/ 28 w 33"/>
              <a:gd name="T23" fmla="*/ 14 h 113"/>
              <a:gd name="T24" fmla="*/ 30 w 33"/>
              <a:gd name="T25" fmla="*/ 6 h 113"/>
              <a:gd name="T26" fmla="*/ 28 w 33"/>
              <a:gd name="T27" fmla="*/ 0 h 113"/>
              <a:gd name="T28" fmla="*/ 22 w 33"/>
              <a:gd name="T29" fmla="*/ 4 h 113"/>
              <a:gd name="T30" fmla="*/ 14 w 33"/>
              <a:gd name="T31" fmla="*/ 4 h 113"/>
              <a:gd name="T32" fmla="*/ 8 w 33"/>
              <a:gd name="T33" fmla="*/ 8 h 113"/>
              <a:gd name="T34" fmla="*/ 6 w 33"/>
              <a:gd name="T35" fmla="*/ 16 h 113"/>
              <a:gd name="T36" fmla="*/ 4 w 33"/>
              <a:gd name="T37" fmla="*/ 24 h 113"/>
              <a:gd name="T38" fmla="*/ 4 w 33"/>
              <a:gd name="T39" fmla="*/ 32 h 113"/>
              <a:gd name="T40" fmla="*/ 4 w 33"/>
              <a:gd name="T41" fmla="*/ 40 h 113"/>
              <a:gd name="T42" fmla="*/ 2 w 33"/>
              <a:gd name="T43" fmla="*/ 48 h 113"/>
              <a:gd name="T44" fmla="*/ 0 w 33"/>
              <a:gd name="T45" fmla="*/ 56 h 113"/>
              <a:gd name="T46" fmla="*/ 0 w 33"/>
              <a:gd name="T47" fmla="*/ 64 h 113"/>
              <a:gd name="T48" fmla="*/ 0 w 33"/>
              <a:gd name="T49" fmla="*/ 72 h 113"/>
              <a:gd name="T50" fmla="*/ 2 w 33"/>
              <a:gd name="T51" fmla="*/ 80 h 113"/>
              <a:gd name="T52" fmla="*/ 6 w 33"/>
              <a:gd name="T53" fmla="*/ 88 h 113"/>
              <a:gd name="T54" fmla="*/ 6 w 33"/>
              <a:gd name="T55" fmla="*/ 96 h 113"/>
              <a:gd name="T56" fmla="*/ 4 w 33"/>
              <a:gd name="T57" fmla="*/ 104 h 113"/>
              <a:gd name="T58" fmla="*/ 8 w 33"/>
              <a:gd name="T59" fmla="*/ 112 h 113"/>
              <a:gd name="T60" fmla="*/ 16 w 33"/>
              <a:gd name="T61" fmla="*/ 108 h 113"/>
              <a:gd name="T62" fmla="*/ 12 w 33"/>
              <a:gd name="T63" fmla="*/ 10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" h="113">
                <a:moveTo>
                  <a:pt x="12" y="102"/>
                </a:moveTo>
                <a:lnTo>
                  <a:pt x="16" y="102"/>
                </a:lnTo>
                <a:lnTo>
                  <a:pt x="18" y="98"/>
                </a:lnTo>
                <a:lnTo>
                  <a:pt x="16" y="94"/>
                </a:lnTo>
                <a:lnTo>
                  <a:pt x="18" y="90"/>
                </a:lnTo>
                <a:lnTo>
                  <a:pt x="18" y="86"/>
                </a:lnTo>
                <a:lnTo>
                  <a:pt x="18" y="82"/>
                </a:lnTo>
                <a:lnTo>
                  <a:pt x="20" y="78"/>
                </a:lnTo>
                <a:lnTo>
                  <a:pt x="20" y="74"/>
                </a:lnTo>
                <a:lnTo>
                  <a:pt x="22" y="70"/>
                </a:lnTo>
                <a:lnTo>
                  <a:pt x="22" y="66"/>
                </a:lnTo>
                <a:lnTo>
                  <a:pt x="22" y="62"/>
                </a:lnTo>
                <a:lnTo>
                  <a:pt x="22" y="58"/>
                </a:lnTo>
                <a:lnTo>
                  <a:pt x="24" y="54"/>
                </a:lnTo>
                <a:lnTo>
                  <a:pt x="24" y="50"/>
                </a:lnTo>
                <a:lnTo>
                  <a:pt x="24" y="46"/>
                </a:lnTo>
                <a:lnTo>
                  <a:pt x="28" y="42"/>
                </a:lnTo>
                <a:lnTo>
                  <a:pt x="28" y="38"/>
                </a:lnTo>
                <a:lnTo>
                  <a:pt x="28" y="34"/>
                </a:lnTo>
                <a:lnTo>
                  <a:pt x="28" y="30"/>
                </a:lnTo>
                <a:lnTo>
                  <a:pt x="28" y="26"/>
                </a:lnTo>
                <a:lnTo>
                  <a:pt x="28" y="22"/>
                </a:lnTo>
                <a:lnTo>
                  <a:pt x="28" y="18"/>
                </a:lnTo>
                <a:lnTo>
                  <a:pt x="28" y="14"/>
                </a:lnTo>
                <a:lnTo>
                  <a:pt x="28" y="10"/>
                </a:lnTo>
                <a:lnTo>
                  <a:pt x="30" y="6"/>
                </a:lnTo>
                <a:lnTo>
                  <a:pt x="32" y="2"/>
                </a:lnTo>
                <a:lnTo>
                  <a:pt x="28" y="0"/>
                </a:lnTo>
                <a:lnTo>
                  <a:pt x="24" y="0"/>
                </a:lnTo>
                <a:lnTo>
                  <a:pt x="22" y="4"/>
                </a:lnTo>
                <a:lnTo>
                  <a:pt x="18" y="4"/>
                </a:lnTo>
                <a:lnTo>
                  <a:pt x="14" y="4"/>
                </a:lnTo>
                <a:lnTo>
                  <a:pt x="10" y="4"/>
                </a:lnTo>
                <a:lnTo>
                  <a:pt x="8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4" y="24"/>
                </a:lnTo>
                <a:lnTo>
                  <a:pt x="4" y="28"/>
                </a:lnTo>
                <a:lnTo>
                  <a:pt x="4" y="32"/>
                </a:lnTo>
                <a:lnTo>
                  <a:pt x="4" y="36"/>
                </a:lnTo>
                <a:lnTo>
                  <a:pt x="4" y="40"/>
                </a:lnTo>
                <a:lnTo>
                  <a:pt x="4" y="44"/>
                </a:lnTo>
                <a:lnTo>
                  <a:pt x="2" y="48"/>
                </a:lnTo>
                <a:lnTo>
                  <a:pt x="0" y="52"/>
                </a:lnTo>
                <a:lnTo>
                  <a:pt x="0" y="56"/>
                </a:lnTo>
                <a:lnTo>
                  <a:pt x="0" y="60"/>
                </a:lnTo>
                <a:lnTo>
                  <a:pt x="0" y="64"/>
                </a:lnTo>
                <a:lnTo>
                  <a:pt x="0" y="68"/>
                </a:lnTo>
                <a:lnTo>
                  <a:pt x="0" y="72"/>
                </a:lnTo>
                <a:lnTo>
                  <a:pt x="2" y="76"/>
                </a:lnTo>
                <a:lnTo>
                  <a:pt x="2" y="80"/>
                </a:lnTo>
                <a:lnTo>
                  <a:pt x="4" y="84"/>
                </a:lnTo>
                <a:lnTo>
                  <a:pt x="6" y="88"/>
                </a:lnTo>
                <a:lnTo>
                  <a:pt x="6" y="92"/>
                </a:lnTo>
                <a:lnTo>
                  <a:pt x="6" y="96"/>
                </a:lnTo>
                <a:lnTo>
                  <a:pt x="4" y="100"/>
                </a:lnTo>
                <a:lnTo>
                  <a:pt x="4" y="104"/>
                </a:lnTo>
                <a:lnTo>
                  <a:pt x="6" y="108"/>
                </a:lnTo>
                <a:lnTo>
                  <a:pt x="8" y="112"/>
                </a:lnTo>
                <a:lnTo>
                  <a:pt x="12" y="110"/>
                </a:lnTo>
                <a:lnTo>
                  <a:pt x="16" y="108"/>
                </a:lnTo>
                <a:lnTo>
                  <a:pt x="16" y="104"/>
                </a:lnTo>
                <a:lnTo>
                  <a:pt x="12" y="10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97" name="Freeform 41"/>
          <p:cNvSpPr>
            <a:spLocks/>
          </p:cNvSpPr>
          <p:nvPr/>
        </p:nvSpPr>
        <p:spPr bwMode="auto">
          <a:xfrm>
            <a:off x="3227392" y="5954715"/>
            <a:ext cx="36512" cy="55562"/>
          </a:xfrm>
          <a:custGeom>
            <a:avLst/>
            <a:gdLst>
              <a:gd name="T0" fmla="*/ 18 w 21"/>
              <a:gd name="T1" fmla="*/ 4 h 31"/>
              <a:gd name="T2" fmla="*/ 16 w 21"/>
              <a:gd name="T3" fmla="*/ 8 h 31"/>
              <a:gd name="T4" fmla="*/ 16 w 21"/>
              <a:gd name="T5" fmla="*/ 12 h 31"/>
              <a:gd name="T6" fmla="*/ 12 w 21"/>
              <a:gd name="T7" fmla="*/ 16 h 31"/>
              <a:gd name="T8" fmla="*/ 12 w 21"/>
              <a:gd name="T9" fmla="*/ 20 h 31"/>
              <a:gd name="T10" fmla="*/ 14 w 21"/>
              <a:gd name="T11" fmla="*/ 16 h 31"/>
              <a:gd name="T12" fmla="*/ 16 w 21"/>
              <a:gd name="T13" fmla="*/ 12 h 31"/>
              <a:gd name="T14" fmla="*/ 16 w 21"/>
              <a:gd name="T15" fmla="*/ 16 h 31"/>
              <a:gd name="T16" fmla="*/ 14 w 21"/>
              <a:gd name="T17" fmla="*/ 20 h 31"/>
              <a:gd name="T18" fmla="*/ 16 w 21"/>
              <a:gd name="T19" fmla="*/ 16 h 31"/>
              <a:gd name="T20" fmla="*/ 16 w 21"/>
              <a:gd name="T21" fmla="*/ 20 h 31"/>
              <a:gd name="T22" fmla="*/ 18 w 21"/>
              <a:gd name="T23" fmla="*/ 16 h 31"/>
              <a:gd name="T24" fmla="*/ 14 w 21"/>
              <a:gd name="T25" fmla="*/ 18 h 31"/>
              <a:gd name="T26" fmla="*/ 12 w 21"/>
              <a:gd name="T27" fmla="*/ 14 h 31"/>
              <a:gd name="T28" fmla="*/ 8 w 21"/>
              <a:gd name="T29" fmla="*/ 20 h 31"/>
              <a:gd name="T30" fmla="*/ 6 w 21"/>
              <a:gd name="T31" fmla="*/ 24 h 31"/>
              <a:gd name="T32" fmla="*/ 2 w 21"/>
              <a:gd name="T33" fmla="*/ 30 h 31"/>
              <a:gd name="T34" fmla="*/ 2 w 21"/>
              <a:gd name="T35" fmla="*/ 24 h 31"/>
              <a:gd name="T36" fmla="*/ 4 w 21"/>
              <a:gd name="T37" fmla="*/ 20 h 31"/>
              <a:gd name="T38" fmla="*/ 6 w 21"/>
              <a:gd name="T39" fmla="*/ 16 h 31"/>
              <a:gd name="T40" fmla="*/ 4 w 21"/>
              <a:gd name="T41" fmla="*/ 20 h 31"/>
              <a:gd name="T42" fmla="*/ 4 w 21"/>
              <a:gd name="T43" fmla="*/ 24 h 31"/>
              <a:gd name="T44" fmla="*/ 6 w 21"/>
              <a:gd name="T45" fmla="*/ 20 h 31"/>
              <a:gd name="T46" fmla="*/ 8 w 21"/>
              <a:gd name="T47" fmla="*/ 16 h 31"/>
              <a:gd name="T48" fmla="*/ 12 w 21"/>
              <a:gd name="T49" fmla="*/ 12 h 31"/>
              <a:gd name="T50" fmla="*/ 14 w 21"/>
              <a:gd name="T51" fmla="*/ 8 h 31"/>
              <a:gd name="T52" fmla="*/ 12 w 21"/>
              <a:gd name="T53" fmla="*/ 14 h 31"/>
              <a:gd name="T54" fmla="*/ 10 w 21"/>
              <a:gd name="T55" fmla="*/ 18 h 31"/>
              <a:gd name="T56" fmla="*/ 10 w 21"/>
              <a:gd name="T57" fmla="*/ 12 h 31"/>
              <a:gd name="T58" fmla="*/ 12 w 21"/>
              <a:gd name="T59" fmla="*/ 8 h 31"/>
              <a:gd name="T60" fmla="*/ 10 w 21"/>
              <a:gd name="T61" fmla="*/ 12 h 31"/>
              <a:gd name="T62" fmla="*/ 8 w 21"/>
              <a:gd name="T63" fmla="*/ 16 h 31"/>
              <a:gd name="T64" fmla="*/ 6 w 21"/>
              <a:gd name="T65" fmla="*/ 20 h 31"/>
              <a:gd name="T66" fmla="*/ 6 w 21"/>
              <a:gd name="T67" fmla="*/ 16 h 31"/>
              <a:gd name="T68" fmla="*/ 6 w 21"/>
              <a:gd name="T69" fmla="*/ 12 h 31"/>
              <a:gd name="T70" fmla="*/ 10 w 21"/>
              <a:gd name="T71" fmla="*/ 8 h 31"/>
              <a:gd name="T72" fmla="*/ 10 w 21"/>
              <a:gd name="T73" fmla="*/ 4 h 31"/>
              <a:gd name="T74" fmla="*/ 10 w 21"/>
              <a:gd name="T75" fmla="*/ 8 h 31"/>
              <a:gd name="T76" fmla="*/ 8 w 21"/>
              <a:gd name="T77" fmla="*/ 12 h 31"/>
              <a:gd name="T78" fmla="*/ 6 w 21"/>
              <a:gd name="T79" fmla="*/ 16 h 31"/>
              <a:gd name="T80" fmla="*/ 6 w 21"/>
              <a:gd name="T81" fmla="*/ 20 h 31"/>
              <a:gd name="T82" fmla="*/ 10 w 21"/>
              <a:gd name="T83" fmla="*/ 14 h 31"/>
              <a:gd name="T84" fmla="*/ 12 w 21"/>
              <a:gd name="T85" fmla="*/ 8 h 31"/>
              <a:gd name="T86" fmla="*/ 16 w 21"/>
              <a:gd name="T87" fmla="*/ 6 h 31"/>
              <a:gd name="T88" fmla="*/ 16 w 21"/>
              <a:gd name="T89" fmla="*/ 2 h 31"/>
              <a:gd name="T90" fmla="*/ 20 w 21"/>
              <a:gd name="T91" fmla="*/ 0 h 31"/>
              <a:gd name="T92" fmla="*/ 20 w 21"/>
              <a:gd name="T93" fmla="*/ 4 h 31"/>
              <a:gd name="T94" fmla="*/ 20 w 21"/>
              <a:gd name="T95" fmla="*/ 8 h 31"/>
              <a:gd name="T96" fmla="*/ 18 w 21"/>
              <a:gd name="T97" fmla="*/ 12 h 31"/>
              <a:gd name="T98" fmla="*/ 16 w 21"/>
              <a:gd name="T99" fmla="*/ 16 h 31"/>
              <a:gd name="T100" fmla="*/ 14 w 21"/>
              <a:gd name="T101" fmla="*/ 20 h 31"/>
              <a:gd name="T102" fmla="*/ 12 w 21"/>
              <a:gd name="T103" fmla="*/ 24 h 31"/>
              <a:gd name="T104" fmla="*/ 10 w 21"/>
              <a:gd name="T105" fmla="*/ 20 h 31"/>
              <a:gd name="T106" fmla="*/ 10 w 21"/>
              <a:gd name="T107" fmla="*/ 16 h 31"/>
              <a:gd name="T108" fmla="*/ 12 w 21"/>
              <a:gd name="T109" fmla="*/ 12 h 31"/>
              <a:gd name="T110" fmla="*/ 12 w 21"/>
              <a:gd name="T111" fmla="*/ 8 h 31"/>
              <a:gd name="T112" fmla="*/ 8 w 21"/>
              <a:gd name="T113" fmla="*/ 10 h 31"/>
              <a:gd name="T114" fmla="*/ 6 w 21"/>
              <a:gd name="T115" fmla="*/ 14 h 31"/>
              <a:gd name="T116" fmla="*/ 4 w 21"/>
              <a:gd name="T117" fmla="*/ 18 h 31"/>
              <a:gd name="T118" fmla="*/ 2 w 21"/>
              <a:gd name="T119" fmla="*/ 22 h 31"/>
              <a:gd name="T120" fmla="*/ 0 w 21"/>
              <a:gd name="T121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31">
                <a:moveTo>
                  <a:pt x="18" y="4"/>
                </a:moveTo>
                <a:lnTo>
                  <a:pt x="16" y="8"/>
                </a:lnTo>
                <a:lnTo>
                  <a:pt x="16" y="12"/>
                </a:lnTo>
                <a:lnTo>
                  <a:pt x="12" y="16"/>
                </a:lnTo>
                <a:lnTo>
                  <a:pt x="12" y="20"/>
                </a:lnTo>
                <a:lnTo>
                  <a:pt x="14" y="16"/>
                </a:lnTo>
                <a:lnTo>
                  <a:pt x="16" y="12"/>
                </a:lnTo>
                <a:lnTo>
                  <a:pt x="16" y="16"/>
                </a:lnTo>
                <a:lnTo>
                  <a:pt x="14" y="20"/>
                </a:lnTo>
                <a:lnTo>
                  <a:pt x="16" y="16"/>
                </a:lnTo>
                <a:lnTo>
                  <a:pt x="16" y="20"/>
                </a:lnTo>
                <a:lnTo>
                  <a:pt x="18" y="16"/>
                </a:lnTo>
                <a:lnTo>
                  <a:pt x="14" y="18"/>
                </a:lnTo>
                <a:lnTo>
                  <a:pt x="12" y="14"/>
                </a:lnTo>
                <a:lnTo>
                  <a:pt x="8" y="20"/>
                </a:lnTo>
                <a:lnTo>
                  <a:pt x="6" y="24"/>
                </a:lnTo>
                <a:lnTo>
                  <a:pt x="2" y="30"/>
                </a:lnTo>
                <a:lnTo>
                  <a:pt x="2" y="24"/>
                </a:lnTo>
                <a:lnTo>
                  <a:pt x="4" y="20"/>
                </a:lnTo>
                <a:lnTo>
                  <a:pt x="6" y="16"/>
                </a:lnTo>
                <a:lnTo>
                  <a:pt x="4" y="20"/>
                </a:lnTo>
                <a:lnTo>
                  <a:pt x="4" y="24"/>
                </a:lnTo>
                <a:lnTo>
                  <a:pt x="6" y="20"/>
                </a:lnTo>
                <a:lnTo>
                  <a:pt x="8" y="16"/>
                </a:lnTo>
                <a:lnTo>
                  <a:pt x="12" y="12"/>
                </a:lnTo>
                <a:lnTo>
                  <a:pt x="14" y="8"/>
                </a:lnTo>
                <a:lnTo>
                  <a:pt x="12" y="14"/>
                </a:lnTo>
                <a:lnTo>
                  <a:pt x="10" y="18"/>
                </a:lnTo>
                <a:lnTo>
                  <a:pt x="10" y="12"/>
                </a:lnTo>
                <a:lnTo>
                  <a:pt x="12" y="8"/>
                </a:lnTo>
                <a:lnTo>
                  <a:pt x="10" y="12"/>
                </a:lnTo>
                <a:lnTo>
                  <a:pt x="8" y="16"/>
                </a:lnTo>
                <a:lnTo>
                  <a:pt x="6" y="20"/>
                </a:lnTo>
                <a:lnTo>
                  <a:pt x="6" y="16"/>
                </a:lnTo>
                <a:lnTo>
                  <a:pt x="6" y="12"/>
                </a:lnTo>
                <a:lnTo>
                  <a:pt x="10" y="8"/>
                </a:lnTo>
                <a:lnTo>
                  <a:pt x="10" y="4"/>
                </a:lnTo>
                <a:lnTo>
                  <a:pt x="10" y="8"/>
                </a:lnTo>
                <a:lnTo>
                  <a:pt x="8" y="12"/>
                </a:lnTo>
                <a:lnTo>
                  <a:pt x="6" y="16"/>
                </a:lnTo>
                <a:lnTo>
                  <a:pt x="6" y="20"/>
                </a:lnTo>
                <a:lnTo>
                  <a:pt x="10" y="14"/>
                </a:lnTo>
                <a:lnTo>
                  <a:pt x="12" y="8"/>
                </a:lnTo>
                <a:lnTo>
                  <a:pt x="16" y="6"/>
                </a:lnTo>
                <a:lnTo>
                  <a:pt x="16" y="2"/>
                </a:lnTo>
                <a:lnTo>
                  <a:pt x="20" y="0"/>
                </a:ln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0"/>
                </a:lnTo>
                <a:lnTo>
                  <a:pt x="10" y="16"/>
                </a:lnTo>
                <a:lnTo>
                  <a:pt x="12" y="12"/>
                </a:lnTo>
                <a:lnTo>
                  <a:pt x="12" y="8"/>
                </a:lnTo>
                <a:lnTo>
                  <a:pt x="8" y="10"/>
                </a:lnTo>
                <a:lnTo>
                  <a:pt x="6" y="14"/>
                </a:lnTo>
                <a:lnTo>
                  <a:pt x="4" y="18"/>
                </a:lnTo>
                <a:lnTo>
                  <a:pt x="2" y="22"/>
                </a:lnTo>
                <a:lnTo>
                  <a:pt x="0" y="26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98" name="Freeform 42"/>
          <p:cNvSpPr>
            <a:spLocks/>
          </p:cNvSpPr>
          <p:nvPr/>
        </p:nvSpPr>
        <p:spPr bwMode="auto">
          <a:xfrm>
            <a:off x="3181355" y="5911850"/>
            <a:ext cx="41275" cy="69850"/>
          </a:xfrm>
          <a:custGeom>
            <a:avLst/>
            <a:gdLst>
              <a:gd name="T0" fmla="*/ 20 w 23"/>
              <a:gd name="T1" fmla="*/ 0 h 39"/>
              <a:gd name="T2" fmla="*/ 20 w 23"/>
              <a:gd name="T3" fmla="*/ 4 h 39"/>
              <a:gd name="T4" fmla="*/ 20 w 23"/>
              <a:gd name="T5" fmla="*/ 8 h 39"/>
              <a:gd name="T6" fmla="*/ 18 w 23"/>
              <a:gd name="T7" fmla="*/ 12 h 39"/>
              <a:gd name="T8" fmla="*/ 16 w 23"/>
              <a:gd name="T9" fmla="*/ 16 h 39"/>
              <a:gd name="T10" fmla="*/ 14 w 23"/>
              <a:gd name="T11" fmla="*/ 20 h 39"/>
              <a:gd name="T12" fmla="*/ 12 w 23"/>
              <a:gd name="T13" fmla="*/ 24 h 39"/>
              <a:gd name="T14" fmla="*/ 10 w 23"/>
              <a:gd name="T15" fmla="*/ 28 h 39"/>
              <a:gd name="T16" fmla="*/ 10 w 23"/>
              <a:gd name="T17" fmla="*/ 32 h 39"/>
              <a:gd name="T18" fmla="*/ 8 w 23"/>
              <a:gd name="T19" fmla="*/ 36 h 39"/>
              <a:gd name="T20" fmla="*/ 4 w 23"/>
              <a:gd name="T21" fmla="*/ 38 h 39"/>
              <a:gd name="T22" fmla="*/ 2 w 23"/>
              <a:gd name="T23" fmla="*/ 34 h 39"/>
              <a:gd name="T24" fmla="*/ 0 w 23"/>
              <a:gd name="T25" fmla="*/ 30 h 39"/>
              <a:gd name="T26" fmla="*/ 0 w 23"/>
              <a:gd name="T27" fmla="*/ 26 h 39"/>
              <a:gd name="T28" fmla="*/ 4 w 23"/>
              <a:gd name="T29" fmla="*/ 24 h 39"/>
              <a:gd name="T30" fmla="*/ 8 w 23"/>
              <a:gd name="T31" fmla="*/ 20 h 39"/>
              <a:gd name="T32" fmla="*/ 12 w 23"/>
              <a:gd name="T33" fmla="*/ 18 h 39"/>
              <a:gd name="T34" fmla="*/ 12 w 23"/>
              <a:gd name="T35" fmla="*/ 14 h 39"/>
              <a:gd name="T36" fmla="*/ 12 w 23"/>
              <a:gd name="T37" fmla="*/ 10 h 39"/>
              <a:gd name="T38" fmla="*/ 12 w 23"/>
              <a:gd name="T39" fmla="*/ 6 h 39"/>
              <a:gd name="T40" fmla="*/ 12 w 23"/>
              <a:gd name="T41" fmla="*/ 10 h 39"/>
              <a:gd name="T42" fmla="*/ 12 w 23"/>
              <a:gd name="T43" fmla="*/ 14 h 39"/>
              <a:gd name="T44" fmla="*/ 10 w 23"/>
              <a:gd name="T45" fmla="*/ 18 h 39"/>
              <a:gd name="T46" fmla="*/ 8 w 23"/>
              <a:gd name="T47" fmla="*/ 22 h 39"/>
              <a:gd name="T48" fmla="*/ 8 w 23"/>
              <a:gd name="T49" fmla="*/ 26 h 39"/>
              <a:gd name="T50" fmla="*/ 8 w 23"/>
              <a:gd name="T51" fmla="*/ 30 h 39"/>
              <a:gd name="T52" fmla="*/ 8 w 23"/>
              <a:gd name="T53" fmla="*/ 34 h 39"/>
              <a:gd name="T54" fmla="*/ 4 w 23"/>
              <a:gd name="T55" fmla="*/ 32 h 39"/>
              <a:gd name="T56" fmla="*/ 6 w 23"/>
              <a:gd name="T57" fmla="*/ 28 h 39"/>
              <a:gd name="T58" fmla="*/ 10 w 23"/>
              <a:gd name="T59" fmla="*/ 24 h 39"/>
              <a:gd name="T60" fmla="*/ 14 w 23"/>
              <a:gd name="T61" fmla="*/ 22 h 39"/>
              <a:gd name="T62" fmla="*/ 16 w 23"/>
              <a:gd name="T63" fmla="*/ 18 h 39"/>
              <a:gd name="T64" fmla="*/ 20 w 23"/>
              <a:gd name="T65" fmla="*/ 14 h 39"/>
              <a:gd name="T66" fmla="*/ 22 w 23"/>
              <a:gd name="T67" fmla="*/ 10 h 39"/>
              <a:gd name="T68" fmla="*/ 18 w 23"/>
              <a:gd name="T69" fmla="*/ 8 h 39"/>
              <a:gd name="T70" fmla="*/ 18 w 23"/>
              <a:gd name="T71" fmla="*/ 12 h 39"/>
              <a:gd name="T72" fmla="*/ 16 w 23"/>
              <a:gd name="T73" fmla="*/ 16 h 39"/>
              <a:gd name="T74" fmla="*/ 14 w 23"/>
              <a:gd name="T75" fmla="*/ 2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" h="39">
                <a:moveTo>
                  <a:pt x="20" y="0"/>
                </a:moveTo>
                <a:lnTo>
                  <a:pt x="20" y="4"/>
                </a:lnTo>
                <a:lnTo>
                  <a:pt x="20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  <a:lnTo>
                  <a:pt x="12" y="24"/>
                </a:lnTo>
                <a:lnTo>
                  <a:pt x="10" y="28"/>
                </a:lnTo>
                <a:lnTo>
                  <a:pt x="10" y="32"/>
                </a:lnTo>
                <a:lnTo>
                  <a:pt x="8" y="36"/>
                </a:lnTo>
                <a:lnTo>
                  <a:pt x="4" y="38"/>
                </a:lnTo>
                <a:lnTo>
                  <a:pt x="2" y="34"/>
                </a:lnTo>
                <a:lnTo>
                  <a:pt x="0" y="30"/>
                </a:lnTo>
                <a:lnTo>
                  <a:pt x="0" y="26"/>
                </a:lnTo>
                <a:lnTo>
                  <a:pt x="4" y="24"/>
                </a:lnTo>
                <a:lnTo>
                  <a:pt x="8" y="20"/>
                </a:lnTo>
                <a:lnTo>
                  <a:pt x="12" y="18"/>
                </a:lnTo>
                <a:lnTo>
                  <a:pt x="12" y="14"/>
                </a:lnTo>
                <a:lnTo>
                  <a:pt x="12" y="10"/>
                </a:lnTo>
                <a:lnTo>
                  <a:pt x="12" y="6"/>
                </a:lnTo>
                <a:lnTo>
                  <a:pt x="12" y="10"/>
                </a:lnTo>
                <a:lnTo>
                  <a:pt x="12" y="14"/>
                </a:lnTo>
                <a:lnTo>
                  <a:pt x="10" y="18"/>
                </a:lnTo>
                <a:lnTo>
                  <a:pt x="8" y="22"/>
                </a:lnTo>
                <a:lnTo>
                  <a:pt x="8" y="26"/>
                </a:lnTo>
                <a:lnTo>
                  <a:pt x="8" y="30"/>
                </a:lnTo>
                <a:lnTo>
                  <a:pt x="8" y="34"/>
                </a:lnTo>
                <a:lnTo>
                  <a:pt x="4" y="32"/>
                </a:lnTo>
                <a:lnTo>
                  <a:pt x="6" y="28"/>
                </a:lnTo>
                <a:lnTo>
                  <a:pt x="10" y="24"/>
                </a:lnTo>
                <a:lnTo>
                  <a:pt x="14" y="22"/>
                </a:lnTo>
                <a:lnTo>
                  <a:pt x="16" y="18"/>
                </a:lnTo>
                <a:lnTo>
                  <a:pt x="20" y="14"/>
                </a:lnTo>
                <a:lnTo>
                  <a:pt x="22" y="10"/>
                </a:lnTo>
                <a:lnTo>
                  <a:pt x="18" y="8"/>
                </a:lnTo>
                <a:lnTo>
                  <a:pt x="18" y="12"/>
                </a:lnTo>
                <a:lnTo>
                  <a:pt x="16" y="16"/>
                </a:lnTo>
                <a:lnTo>
                  <a:pt x="14" y="20"/>
                </a:lnTo>
              </a:path>
            </a:pathLst>
          </a:custGeom>
          <a:noFill/>
          <a:ln w="12700" cap="rnd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326699" name="Rectangle 43"/>
          <p:cNvSpPr>
            <a:spLocks noChangeArrowheads="1"/>
          </p:cNvSpPr>
          <p:nvPr/>
        </p:nvSpPr>
        <p:spPr bwMode="auto">
          <a:xfrm rot="240000">
            <a:off x="2314580" y="5138915"/>
            <a:ext cx="1357313" cy="485420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2500" b="1">
                <a:solidFill>
                  <a:schemeClr val="hlink"/>
                </a:solidFill>
                <a:latin typeface="Kalaham" charset="0"/>
              </a:rPr>
              <a:t>fl;lis</a:t>
            </a:r>
          </a:p>
        </p:txBody>
      </p:sp>
      <p:sp>
        <p:nvSpPr>
          <p:cNvPr id="326700" name="Rectangle 44"/>
          <p:cNvSpPr>
            <a:spLocks noChangeArrowheads="1"/>
          </p:cNvSpPr>
          <p:nvPr/>
        </p:nvSpPr>
        <p:spPr bwMode="auto">
          <a:xfrm rot="3060000">
            <a:off x="3255170" y="4381230"/>
            <a:ext cx="2011362" cy="484730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2500" b="1">
                <a:solidFill>
                  <a:schemeClr val="hlink"/>
                </a:solidFill>
                <a:latin typeface="Kalaham" charset="0"/>
              </a:rPr>
              <a:t>ftpij</a:t>
            </a:r>
          </a:p>
        </p:txBody>
      </p:sp>
      <p:sp>
        <p:nvSpPr>
          <p:cNvPr id="326701" name="Rectangle 45"/>
          <p:cNvSpPr>
            <a:spLocks noChangeArrowheads="1"/>
          </p:cNvSpPr>
          <p:nvPr/>
        </p:nvSpPr>
        <p:spPr bwMode="auto">
          <a:xfrm rot="4560000">
            <a:off x="3790954" y="4108974"/>
            <a:ext cx="2320925" cy="484730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2500" b="1">
                <a:solidFill>
                  <a:schemeClr val="hlink"/>
                </a:solidFill>
                <a:latin typeface="Kalaham" charset="0"/>
              </a:rPr>
              <a:t>jPH;f;fjhprp</a:t>
            </a:r>
          </a:p>
        </p:txBody>
      </p:sp>
      <p:sp>
        <p:nvSpPr>
          <p:cNvPr id="326707" name="Rectangle 51"/>
          <p:cNvSpPr>
            <a:spLocks noChangeArrowheads="1"/>
          </p:cNvSpPr>
          <p:nvPr/>
        </p:nvSpPr>
        <p:spPr bwMode="auto">
          <a:xfrm rot="1560000">
            <a:off x="2659063" y="4783315"/>
            <a:ext cx="2078038" cy="485420"/>
          </a:xfrm>
          <a:prstGeom prst="rect">
            <a:avLst/>
          </a:prstGeom>
          <a:noFill/>
          <a:ln>
            <a:noFill/>
          </a:ln>
          <a:effectLst>
            <a:outerShdw blurRad="63500" dist="29783" dir="1514402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2500" b="1">
                <a:solidFill>
                  <a:schemeClr val="hlink"/>
                </a:solidFill>
                <a:latin typeface="Kalaham" charset="0"/>
              </a:rPr>
              <a:t>tuyhW</a:t>
            </a:r>
          </a:p>
        </p:txBody>
      </p:sp>
      <p:grpSp>
        <p:nvGrpSpPr>
          <p:cNvPr id="326708" name="Group 52"/>
          <p:cNvGrpSpPr>
            <a:grpSpLocks/>
          </p:cNvGrpSpPr>
          <p:nvPr/>
        </p:nvGrpSpPr>
        <p:grpSpPr bwMode="auto">
          <a:xfrm>
            <a:off x="6340480" y="1036638"/>
            <a:ext cx="1006475" cy="1425575"/>
            <a:chOff x="4392" y="752"/>
            <a:chExt cx="576" cy="792"/>
          </a:xfrm>
        </p:grpSpPr>
        <p:sp>
          <p:nvSpPr>
            <p:cNvPr id="326709" name="Rectangle 53"/>
            <p:cNvSpPr>
              <a:spLocks noChangeArrowheads="1"/>
            </p:cNvSpPr>
            <p:nvPr/>
          </p:nvSpPr>
          <p:spPr bwMode="auto">
            <a:xfrm>
              <a:off x="4608" y="752"/>
              <a:ext cx="152" cy="792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6710" name="Rectangle 54"/>
            <p:cNvSpPr>
              <a:spLocks noChangeArrowheads="1"/>
            </p:cNvSpPr>
            <p:nvPr/>
          </p:nvSpPr>
          <p:spPr bwMode="auto">
            <a:xfrm>
              <a:off x="4392" y="888"/>
              <a:ext cx="576" cy="144"/>
            </a:xfrm>
            <a:prstGeom prst="rect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26712" name="Rectangle 56"/>
          <p:cNvSpPr>
            <a:spLocks noChangeArrowheads="1"/>
          </p:cNvSpPr>
          <p:nvPr/>
        </p:nvSpPr>
        <p:spPr bwMode="auto">
          <a:xfrm>
            <a:off x="5435604" y="1566863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13" name="Rectangle 57"/>
          <p:cNvSpPr>
            <a:spLocks noChangeArrowheads="1"/>
          </p:cNvSpPr>
          <p:nvPr/>
        </p:nvSpPr>
        <p:spPr bwMode="auto">
          <a:xfrm>
            <a:off x="8102600" y="1473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14" name="Rectangle 58"/>
          <p:cNvSpPr>
            <a:spLocks noChangeArrowheads="1"/>
          </p:cNvSpPr>
          <p:nvPr/>
        </p:nvSpPr>
        <p:spPr bwMode="auto">
          <a:xfrm>
            <a:off x="8321680" y="3124200"/>
            <a:ext cx="398463" cy="4318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19" name="Rectangle 63"/>
          <p:cNvSpPr>
            <a:spLocks noChangeArrowheads="1"/>
          </p:cNvSpPr>
          <p:nvPr/>
        </p:nvSpPr>
        <p:spPr bwMode="auto">
          <a:xfrm>
            <a:off x="7607302" y="7377115"/>
            <a:ext cx="2111375" cy="268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24" name="Rectangle 68"/>
          <p:cNvSpPr>
            <a:spLocks noChangeArrowheads="1"/>
          </p:cNvSpPr>
          <p:nvPr/>
        </p:nvSpPr>
        <p:spPr bwMode="auto">
          <a:xfrm>
            <a:off x="0" y="9527"/>
            <a:ext cx="1243013" cy="7762875"/>
          </a:xfrm>
          <a:prstGeom prst="rect">
            <a:avLst/>
          </a:prstGeom>
          <a:gradFill rotWithShape="0">
            <a:gsLst>
              <a:gs pos="0">
                <a:srgbClr val="3399FF"/>
              </a:gs>
              <a:gs pos="100000">
                <a:srgbClr val="3399FF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17" name="Line 61"/>
          <p:cNvSpPr>
            <a:spLocks noChangeShapeType="1"/>
          </p:cNvSpPr>
          <p:nvPr/>
        </p:nvSpPr>
        <p:spPr bwMode="auto">
          <a:xfrm>
            <a:off x="508004" y="533400"/>
            <a:ext cx="90170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27" name="Line 71"/>
          <p:cNvSpPr>
            <a:spLocks noChangeShapeType="1"/>
          </p:cNvSpPr>
          <p:nvPr/>
        </p:nvSpPr>
        <p:spPr bwMode="auto">
          <a:xfrm>
            <a:off x="525467" y="7137400"/>
            <a:ext cx="9004300" cy="0"/>
          </a:xfrm>
          <a:prstGeom prst="line">
            <a:avLst/>
          </a:prstGeom>
          <a:noFill/>
          <a:ln w="381000" cmpd="tri">
            <a:solidFill>
              <a:srgbClr val="063DE8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18" name="Rectangle 62"/>
          <p:cNvSpPr>
            <a:spLocks noChangeArrowheads="1"/>
          </p:cNvSpPr>
          <p:nvPr/>
        </p:nvSpPr>
        <p:spPr bwMode="auto">
          <a:xfrm>
            <a:off x="3439027" y="6880225"/>
            <a:ext cx="3178760" cy="51550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00773" tIns="49503" rIns="100773" bIns="49503">
            <a:spAutoFit/>
          </a:bodyPr>
          <a:lstStyle/>
          <a:p>
            <a:pPr algn="ctr" defTabSz="1018699"/>
            <a:r>
              <a:rPr lang="ja-JP" altLang="en-US" sz="2700" b="1">
                <a:latin typeface="Arial"/>
              </a:rPr>
              <a:t>“</a:t>
            </a:r>
            <a:r>
              <a:rPr lang="en-US" sz="2700" b="1">
                <a:latin typeface="Kalaham" charset="0"/>
              </a:rPr>
              <a:t>jpwe;j</a:t>
            </a:r>
            <a:r>
              <a:rPr lang="ja-JP" altLang="en-US" sz="2700" b="1">
                <a:latin typeface="Arial"/>
              </a:rPr>
              <a:t>”</a:t>
            </a:r>
            <a:r>
              <a:rPr lang="en-US" sz="2700" b="1">
                <a:latin typeface="Kalaham" charset="0"/>
              </a:rPr>
              <a:t> Ntjhfkk;</a:t>
            </a:r>
          </a:p>
        </p:txBody>
      </p:sp>
      <p:sp>
        <p:nvSpPr>
          <p:cNvPr id="326728" name="Text Box 72"/>
          <p:cNvSpPr txBox="1">
            <a:spLocks noChangeArrowheads="1"/>
          </p:cNvSpPr>
          <p:nvPr/>
        </p:nvSpPr>
        <p:spPr bwMode="auto">
          <a:xfrm>
            <a:off x="9691476" y="5549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326734" name="Text Box 78"/>
          <p:cNvSpPr txBox="1">
            <a:spLocks noChangeArrowheads="1"/>
          </p:cNvSpPr>
          <p:nvPr/>
        </p:nvSpPr>
        <p:spPr bwMode="auto">
          <a:xfrm>
            <a:off x="448714" y="7331815"/>
            <a:ext cx="1005995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>
                <a:latin typeface="Arial" charset="0"/>
              </a:rPr>
              <a:t>©2006 TBBMI</a:t>
            </a:r>
          </a:p>
        </p:txBody>
      </p:sp>
      <p:sp>
        <p:nvSpPr>
          <p:cNvPr id="326737" name="Text Box 81"/>
          <p:cNvSpPr txBox="1">
            <a:spLocks noChangeArrowheads="1"/>
          </p:cNvSpPr>
          <p:nvPr/>
        </p:nvSpPr>
        <p:spPr bwMode="auto">
          <a:xfrm>
            <a:off x="9016304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04</a:t>
            </a:r>
          </a:p>
        </p:txBody>
      </p:sp>
      <p:sp>
        <p:nvSpPr>
          <p:cNvPr id="326739" name="Rectangle 83"/>
          <p:cNvSpPr>
            <a:spLocks noChangeArrowheads="1"/>
          </p:cNvSpPr>
          <p:nvPr/>
        </p:nvSpPr>
        <p:spPr bwMode="auto">
          <a:xfrm>
            <a:off x="8531568" y="734292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/>
            <a:r>
              <a:rPr lang="en-US" sz="1000" b="1">
                <a:effectLst>
                  <a:outerShdw blurRad="38100" dist="38100" dir="2700000" algn="tl">
                    <a:srgbClr val="DDDDDD"/>
                  </a:outerShdw>
                </a:effectLst>
              </a:rPr>
              <a:t>9.6.07.</a:t>
            </a:r>
          </a:p>
        </p:txBody>
      </p:sp>
      <p:sp>
        <p:nvSpPr>
          <p:cNvPr id="326742" name="AutoShape 86"/>
          <p:cNvSpPr>
            <a:spLocks noChangeArrowheads="1"/>
          </p:cNvSpPr>
          <p:nvPr/>
        </p:nvSpPr>
        <p:spPr bwMode="auto">
          <a:xfrm flipH="1">
            <a:off x="7700967" y="4787900"/>
            <a:ext cx="1023937" cy="690563"/>
          </a:xfrm>
          <a:prstGeom prst="parallelogram">
            <a:avLst>
              <a:gd name="adj" fmla="val 25976"/>
            </a:avLst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/>
          </a:p>
        </p:txBody>
      </p:sp>
      <p:sp>
        <p:nvSpPr>
          <p:cNvPr id="326743" name="Rectangle 87"/>
          <p:cNvSpPr>
            <a:spLocks noChangeArrowheads="1"/>
          </p:cNvSpPr>
          <p:nvPr/>
        </p:nvSpPr>
        <p:spPr bwMode="auto">
          <a:xfrm>
            <a:off x="2111379" y="5087938"/>
            <a:ext cx="898525" cy="5203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2700" b="1">
                <a:latin typeface="Times" charset="0"/>
              </a:rPr>
              <a:t>1</a:t>
            </a:r>
          </a:p>
        </p:txBody>
      </p:sp>
      <p:sp>
        <p:nvSpPr>
          <p:cNvPr id="326744" name="Rectangle 88"/>
          <p:cNvSpPr>
            <a:spLocks noChangeArrowheads="1"/>
          </p:cNvSpPr>
          <p:nvPr/>
        </p:nvSpPr>
        <p:spPr bwMode="auto">
          <a:xfrm>
            <a:off x="2551113" y="4051300"/>
            <a:ext cx="900112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2</a:t>
            </a:r>
          </a:p>
        </p:txBody>
      </p:sp>
      <p:sp>
        <p:nvSpPr>
          <p:cNvPr id="326745" name="Rectangle 89"/>
          <p:cNvSpPr>
            <a:spLocks noChangeArrowheads="1"/>
          </p:cNvSpPr>
          <p:nvPr/>
        </p:nvSpPr>
        <p:spPr bwMode="auto">
          <a:xfrm>
            <a:off x="3327405" y="3246442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3</a:t>
            </a:r>
          </a:p>
        </p:txBody>
      </p:sp>
      <p:sp>
        <p:nvSpPr>
          <p:cNvPr id="326746" name="Rectangle 90"/>
          <p:cNvSpPr>
            <a:spLocks noChangeArrowheads="1"/>
          </p:cNvSpPr>
          <p:nvPr/>
        </p:nvSpPr>
        <p:spPr bwMode="auto">
          <a:xfrm>
            <a:off x="4811717" y="2832102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4</a:t>
            </a:r>
          </a:p>
        </p:txBody>
      </p:sp>
      <p:sp>
        <p:nvSpPr>
          <p:cNvPr id="326747" name="Rectangle 91"/>
          <p:cNvSpPr>
            <a:spLocks noChangeArrowheads="1"/>
          </p:cNvSpPr>
          <p:nvPr/>
        </p:nvSpPr>
        <p:spPr bwMode="auto">
          <a:xfrm>
            <a:off x="5916618" y="3189289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5</a:t>
            </a:r>
          </a:p>
        </p:txBody>
      </p:sp>
      <p:sp>
        <p:nvSpPr>
          <p:cNvPr id="326748" name="Rectangle 92"/>
          <p:cNvSpPr>
            <a:spLocks noChangeArrowheads="1"/>
          </p:cNvSpPr>
          <p:nvPr/>
        </p:nvSpPr>
        <p:spPr bwMode="auto">
          <a:xfrm>
            <a:off x="6559552" y="3709990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6</a:t>
            </a:r>
          </a:p>
        </p:txBody>
      </p:sp>
      <p:sp>
        <p:nvSpPr>
          <p:cNvPr id="326749" name="Rectangle 93"/>
          <p:cNvSpPr>
            <a:spLocks noChangeArrowheads="1"/>
          </p:cNvSpPr>
          <p:nvPr/>
        </p:nvSpPr>
        <p:spPr bwMode="auto">
          <a:xfrm>
            <a:off x="7100892" y="4408488"/>
            <a:ext cx="898525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7</a:t>
            </a:r>
          </a:p>
        </p:txBody>
      </p:sp>
      <p:sp>
        <p:nvSpPr>
          <p:cNvPr id="326751" name="Rectangle 95"/>
          <p:cNvSpPr>
            <a:spLocks noChangeArrowheads="1"/>
          </p:cNvSpPr>
          <p:nvPr/>
        </p:nvSpPr>
        <p:spPr bwMode="auto">
          <a:xfrm>
            <a:off x="7446963" y="5310192"/>
            <a:ext cx="608012" cy="590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0773" tIns="49503" rIns="100773" bIns="49503">
            <a:spAutoFit/>
          </a:bodyPr>
          <a:lstStyle/>
          <a:p>
            <a:pPr algn="l" defTabSz="1018699">
              <a:spcBef>
                <a:spcPct val="50000"/>
              </a:spcBef>
            </a:pPr>
            <a:r>
              <a:rPr lang="en-US" sz="3100" b="1">
                <a:latin typeface="Times" charset="0"/>
              </a:rPr>
              <a:t>8</a:t>
            </a:r>
          </a:p>
        </p:txBody>
      </p:sp>
      <p:sp>
        <p:nvSpPr>
          <p:cNvPr id="326753" name="Line 97"/>
          <p:cNvSpPr>
            <a:spLocks noChangeShapeType="1"/>
          </p:cNvSpPr>
          <p:nvPr/>
        </p:nvSpPr>
        <p:spPr bwMode="auto">
          <a:xfrm>
            <a:off x="2374900" y="5511804"/>
            <a:ext cx="1651000" cy="114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54" name="Rectangle 98"/>
          <p:cNvSpPr>
            <a:spLocks noChangeArrowheads="1"/>
          </p:cNvSpPr>
          <p:nvPr/>
        </p:nvSpPr>
        <p:spPr bwMode="auto">
          <a:xfrm>
            <a:off x="2900364" y="5968999"/>
            <a:ext cx="749300" cy="26670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56" name="Line 100"/>
          <p:cNvSpPr>
            <a:spLocks noChangeShapeType="1"/>
          </p:cNvSpPr>
          <p:nvPr/>
        </p:nvSpPr>
        <p:spPr bwMode="auto">
          <a:xfrm flipV="1">
            <a:off x="3009904" y="5927725"/>
            <a:ext cx="777875" cy="95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57" name="Rectangle 101"/>
          <p:cNvSpPr>
            <a:spLocks noChangeArrowheads="1"/>
          </p:cNvSpPr>
          <p:nvPr/>
        </p:nvSpPr>
        <p:spPr bwMode="auto">
          <a:xfrm>
            <a:off x="3268667" y="5643568"/>
            <a:ext cx="269875" cy="2444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668" name="Line 12"/>
          <p:cNvSpPr>
            <a:spLocks noChangeShapeType="1"/>
          </p:cNvSpPr>
          <p:nvPr/>
        </p:nvSpPr>
        <p:spPr bwMode="auto">
          <a:xfrm>
            <a:off x="2517775" y="5680077"/>
            <a:ext cx="1436688" cy="238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58" name="Line 102"/>
          <p:cNvSpPr>
            <a:spLocks noChangeShapeType="1"/>
          </p:cNvSpPr>
          <p:nvPr/>
        </p:nvSpPr>
        <p:spPr bwMode="auto">
          <a:xfrm flipV="1">
            <a:off x="3114679" y="5749925"/>
            <a:ext cx="550864" cy="635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59" name="Freeform 103"/>
          <p:cNvSpPr>
            <a:spLocks/>
          </p:cNvSpPr>
          <p:nvPr/>
        </p:nvSpPr>
        <p:spPr bwMode="auto">
          <a:xfrm>
            <a:off x="3271838" y="5772150"/>
            <a:ext cx="25400" cy="90488"/>
          </a:xfrm>
          <a:custGeom>
            <a:avLst/>
            <a:gdLst>
              <a:gd name="T0" fmla="*/ 16 w 16"/>
              <a:gd name="T1" fmla="*/ 0 h 57"/>
              <a:gd name="T2" fmla="*/ 3 w 16"/>
              <a:gd name="T3" fmla="*/ 56 h 57"/>
              <a:gd name="T4" fmla="*/ 0 w 16"/>
              <a:gd name="T5" fmla="*/ 5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57">
                <a:moveTo>
                  <a:pt x="16" y="0"/>
                </a:moveTo>
                <a:cubicBezTo>
                  <a:pt x="11" y="17"/>
                  <a:pt x="9" y="39"/>
                  <a:pt x="3" y="56"/>
                </a:cubicBezTo>
                <a:cubicBezTo>
                  <a:pt x="2" y="57"/>
                  <a:pt x="1" y="54"/>
                  <a:pt x="0" y="54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60" name="Freeform 104"/>
          <p:cNvSpPr>
            <a:spLocks/>
          </p:cNvSpPr>
          <p:nvPr/>
        </p:nvSpPr>
        <p:spPr bwMode="auto">
          <a:xfrm>
            <a:off x="3478217" y="5776918"/>
            <a:ext cx="25400" cy="90486"/>
          </a:xfrm>
          <a:custGeom>
            <a:avLst/>
            <a:gdLst>
              <a:gd name="T0" fmla="*/ 16 w 16"/>
              <a:gd name="T1" fmla="*/ 0 h 57"/>
              <a:gd name="T2" fmla="*/ 3 w 16"/>
              <a:gd name="T3" fmla="*/ 56 h 57"/>
              <a:gd name="T4" fmla="*/ 0 w 16"/>
              <a:gd name="T5" fmla="*/ 5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57">
                <a:moveTo>
                  <a:pt x="16" y="0"/>
                </a:moveTo>
                <a:cubicBezTo>
                  <a:pt x="11" y="17"/>
                  <a:pt x="9" y="39"/>
                  <a:pt x="3" y="56"/>
                </a:cubicBezTo>
                <a:cubicBezTo>
                  <a:pt x="2" y="57"/>
                  <a:pt x="1" y="54"/>
                  <a:pt x="0" y="54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61" name="Freeform 105"/>
          <p:cNvSpPr>
            <a:spLocks/>
          </p:cNvSpPr>
          <p:nvPr/>
        </p:nvSpPr>
        <p:spPr bwMode="auto">
          <a:xfrm>
            <a:off x="3335338" y="5776918"/>
            <a:ext cx="25400" cy="90486"/>
          </a:xfrm>
          <a:custGeom>
            <a:avLst/>
            <a:gdLst>
              <a:gd name="T0" fmla="*/ 16 w 16"/>
              <a:gd name="T1" fmla="*/ 0 h 57"/>
              <a:gd name="T2" fmla="*/ 3 w 16"/>
              <a:gd name="T3" fmla="*/ 56 h 57"/>
              <a:gd name="T4" fmla="*/ 0 w 16"/>
              <a:gd name="T5" fmla="*/ 5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57">
                <a:moveTo>
                  <a:pt x="16" y="0"/>
                </a:moveTo>
                <a:cubicBezTo>
                  <a:pt x="11" y="17"/>
                  <a:pt x="9" y="39"/>
                  <a:pt x="3" y="56"/>
                </a:cubicBezTo>
                <a:cubicBezTo>
                  <a:pt x="2" y="57"/>
                  <a:pt x="1" y="54"/>
                  <a:pt x="0" y="54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62" name="Freeform 106"/>
          <p:cNvSpPr>
            <a:spLocks/>
          </p:cNvSpPr>
          <p:nvPr/>
        </p:nvSpPr>
        <p:spPr bwMode="auto">
          <a:xfrm>
            <a:off x="3406775" y="5767389"/>
            <a:ext cx="25400" cy="90486"/>
          </a:xfrm>
          <a:custGeom>
            <a:avLst/>
            <a:gdLst>
              <a:gd name="T0" fmla="*/ 16 w 16"/>
              <a:gd name="T1" fmla="*/ 0 h 57"/>
              <a:gd name="T2" fmla="*/ 3 w 16"/>
              <a:gd name="T3" fmla="*/ 56 h 57"/>
              <a:gd name="T4" fmla="*/ 0 w 16"/>
              <a:gd name="T5" fmla="*/ 5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57">
                <a:moveTo>
                  <a:pt x="16" y="0"/>
                </a:moveTo>
                <a:cubicBezTo>
                  <a:pt x="11" y="17"/>
                  <a:pt x="9" y="39"/>
                  <a:pt x="3" y="56"/>
                </a:cubicBezTo>
                <a:cubicBezTo>
                  <a:pt x="2" y="57"/>
                  <a:pt x="1" y="54"/>
                  <a:pt x="0" y="54"/>
                </a:cubicBezTo>
              </a:path>
            </a:pathLst>
          </a:custGeom>
          <a:noFill/>
          <a:ln w="1905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11" name="Oval 55"/>
          <p:cNvSpPr>
            <a:spLocks noChangeArrowheads="1"/>
          </p:cNvSpPr>
          <p:nvPr/>
        </p:nvSpPr>
        <p:spPr bwMode="auto">
          <a:xfrm rot="3254610">
            <a:off x="2135981" y="2536032"/>
            <a:ext cx="3306763" cy="42227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63" name="Rectangle 107"/>
          <p:cNvSpPr>
            <a:spLocks noChangeArrowheads="1"/>
          </p:cNvSpPr>
          <p:nvPr/>
        </p:nvSpPr>
        <p:spPr bwMode="auto">
          <a:xfrm>
            <a:off x="2070104" y="5333999"/>
            <a:ext cx="134938" cy="2619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64" name="Line 108"/>
          <p:cNvSpPr>
            <a:spLocks noChangeShapeType="1"/>
          </p:cNvSpPr>
          <p:nvPr/>
        </p:nvSpPr>
        <p:spPr bwMode="auto">
          <a:xfrm flipH="1">
            <a:off x="2105030" y="5287963"/>
            <a:ext cx="79375" cy="3159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326766" name="Line 110"/>
          <p:cNvSpPr>
            <a:spLocks noChangeShapeType="1"/>
          </p:cNvSpPr>
          <p:nvPr/>
        </p:nvSpPr>
        <p:spPr bwMode="auto">
          <a:xfrm flipH="1">
            <a:off x="2168526" y="5156205"/>
            <a:ext cx="77788" cy="468313"/>
          </a:xfrm>
          <a:prstGeom prst="lin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326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26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26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26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3" presetClass="entr" presetSubtype="52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6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6699" grpId="0" autoUpdateAnimBg="0"/>
      <p:bldP spid="326700" grpId="0" autoUpdateAnimBg="0"/>
      <p:bldP spid="326701" grpId="0" autoUpdateAnimBg="0"/>
      <p:bldP spid="326707" grpId="0" autoUpdateAnimBg="0"/>
      <p:bldP spid="326711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82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83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84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85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86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87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88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89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90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91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92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93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94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90895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90896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890897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98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899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0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1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2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3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4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5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6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7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8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890909" name="Rectangle 29"/>
          <p:cNvSpPr>
            <a:spLocks noChangeArrowheads="1"/>
          </p:cNvSpPr>
          <p:nvPr/>
        </p:nvSpPr>
        <p:spPr bwMode="auto">
          <a:xfrm>
            <a:off x="1903414" y="3465517"/>
            <a:ext cx="21800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90910" name="Rectangle 30"/>
          <p:cNvSpPr>
            <a:spLocks noChangeArrowheads="1"/>
          </p:cNvSpPr>
          <p:nvPr/>
        </p:nvSpPr>
        <p:spPr bwMode="auto">
          <a:xfrm>
            <a:off x="1912942" y="4316413"/>
            <a:ext cx="29495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(rh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890911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890912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890913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890914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90915" name="Rectangle 35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</a:p>
        </p:txBody>
      </p:sp>
      <p:sp>
        <p:nvSpPr>
          <p:cNvPr id="890916" name="Rectangle 36"/>
          <p:cNvSpPr>
            <a:spLocks noChangeArrowheads="1"/>
          </p:cNvSpPr>
          <p:nvPr/>
        </p:nvSpPr>
        <p:spPr bwMode="auto">
          <a:xfrm>
            <a:off x="1862139" y="1784352"/>
            <a:ext cx="2128788" cy="769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</a:p>
          <a:p>
            <a:pPr algn="l"/>
            <a:endParaRPr lang="en-US" sz="2500">
              <a:latin typeface="Kalaham" charset="0"/>
            </a:endParaRPr>
          </a:p>
        </p:txBody>
      </p:sp>
      <p:sp>
        <p:nvSpPr>
          <p:cNvPr id="890917" name="Rectangle 37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</a:t>
            </a:r>
            <a:endParaRPr lang="en-US">
              <a:latin typeface="Kalaham" charset="0"/>
            </a:endParaRPr>
          </a:p>
        </p:txBody>
      </p:sp>
      <p:sp>
        <p:nvSpPr>
          <p:cNvPr id="890921" name="Rectangle 41"/>
          <p:cNvSpPr>
            <a:spLocks noChangeArrowheads="1"/>
          </p:cNvSpPr>
          <p:nvPr/>
        </p:nvSpPr>
        <p:spPr bwMode="auto">
          <a:xfrm>
            <a:off x="2057404" y="5151444"/>
            <a:ext cx="105314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Arial" charset="0"/>
              </a:rPr>
              <a:t>I 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ehsh</a:t>
            </a:r>
          </a:p>
        </p:txBody>
      </p:sp>
      <p:sp>
        <p:nvSpPr>
          <p:cNvPr id="890922" name="Rectangle 42"/>
          <p:cNvSpPr>
            <a:spLocks noChangeArrowheads="1"/>
          </p:cNvSpPr>
          <p:nvPr/>
        </p:nvSpPr>
        <p:spPr bwMode="auto">
          <a:xfrm>
            <a:off x="1982792" y="5510217"/>
            <a:ext cx="115291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Arial" charset="0"/>
              </a:rPr>
              <a:t>II 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890923" name="Rectangle 43"/>
          <p:cNvSpPr>
            <a:spLocks noChangeArrowheads="1"/>
          </p:cNvSpPr>
          <p:nvPr/>
        </p:nvSpPr>
        <p:spPr bwMode="auto">
          <a:xfrm>
            <a:off x="2339975" y="5932494"/>
            <a:ext cx="964175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v];wh</a:t>
            </a:r>
          </a:p>
        </p:txBody>
      </p:sp>
      <p:sp>
        <p:nvSpPr>
          <p:cNvPr id="890924" name="Rectangle 44"/>
          <p:cNvSpPr>
            <a:spLocks noChangeArrowheads="1"/>
          </p:cNvSpPr>
          <p:nvPr/>
        </p:nvSpPr>
        <p:spPr bwMode="auto">
          <a:xfrm>
            <a:off x="1916117" y="6329368"/>
            <a:ext cx="2101850" cy="436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neNfkpah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890925" name="Rectangle 45"/>
          <p:cNvSpPr>
            <a:spLocks noChangeArrowheads="1"/>
          </p:cNvSpPr>
          <p:nvPr/>
        </p:nvSpPr>
        <p:spPr bwMode="auto">
          <a:xfrm>
            <a:off x="2263775" y="6737355"/>
            <a:ext cx="1327150" cy="43601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v];jh;</a:t>
            </a:r>
          </a:p>
        </p:txBody>
      </p:sp>
      <p:sp>
        <p:nvSpPr>
          <p:cNvPr id="890941" name="Rectangle 61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890942" name="Rectangle 62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890943" name="Rectangle 63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890944" name="Picture 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90945" name="Rectangle 65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90946" name="Rectangle 66"/>
          <p:cNvSpPr>
            <a:spLocks noChangeArrowheads="1"/>
          </p:cNvSpPr>
          <p:nvPr/>
        </p:nvSpPr>
        <p:spPr bwMode="auto">
          <a:xfrm>
            <a:off x="5011738" y="433393"/>
            <a:ext cx="4694237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90948" name="Rectangle 68"/>
          <p:cNvSpPr>
            <a:spLocks noChangeArrowheads="1"/>
          </p:cNvSpPr>
          <p:nvPr/>
        </p:nvSpPr>
        <p:spPr bwMode="auto">
          <a:xfrm>
            <a:off x="2205039" y="3279780"/>
            <a:ext cx="1768105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</a:t>
            </a:r>
            <a:r>
              <a:rPr lang="en-US" b="1">
                <a:latin typeface="Kalaham" charset="0"/>
              </a:rPr>
              <a:t> rhKNty;</a:t>
            </a:r>
            <a:endParaRPr lang="en-US">
              <a:latin typeface="Kalaham" charset="0"/>
            </a:endParaRPr>
          </a:p>
        </p:txBody>
      </p:sp>
      <p:sp>
        <p:nvSpPr>
          <p:cNvPr id="890949" name="Rectangle 69"/>
          <p:cNvSpPr>
            <a:spLocks noChangeArrowheads="1"/>
          </p:cNvSpPr>
          <p:nvPr/>
        </p:nvSpPr>
        <p:spPr bwMode="auto">
          <a:xfrm>
            <a:off x="2130428" y="3816354"/>
            <a:ext cx="100079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rhK</a:t>
            </a:r>
            <a:endParaRPr lang="en-US">
              <a:latin typeface="Kalaham" charset="0"/>
            </a:endParaRPr>
          </a:p>
        </p:txBody>
      </p:sp>
      <p:sp>
        <p:nvSpPr>
          <p:cNvPr id="890950" name="Rectangle 70"/>
          <p:cNvSpPr>
            <a:spLocks noChangeArrowheads="1"/>
          </p:cNvSpPr>
          <p:nvPr/>
        </p:nvSpPr>
        <p:spPr bwMode="auto">
          <a:xfrm>
            <a:off x="2165553" y="4576763"/>
            <a:ext cx="1099938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,uh</a:t>
            </a:r>
            <a:endParaRPr lang="en-US" sz="2500" b="1">
              <a:latin typeface="Kalaham" charset="0"/>
            </a:endParaRPr>
          </a:p>
        </p:txBody>
      </p:sp>
      <p:sp>
        <p:nvSpPr>
          <p:cNvPr id="890951" name="Rectangle 71"/>
          <p:cNvSpPr>
            <a:spLocks noChangeArrowheads="1"/>
          </p:cNvSpPr>
          <p:nvPr/>
        </p:nvSpPr>
        <p:spPr bwMode="auto">
          <a:xfrm>
            <a:off x="2090661" y="4106864"/>
            <a:ext cx="1452639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,uhIh</a:t>
            </a:r>
            <a:endParaRPr lang="en-US" sz="2500" b="1">
              <a:latin typeface="Kalaham" charset="0"/>
            </a:endParaRPr>
          </a:p>
        </p:txBody>
      </p:sp>
      <p:sp>
        <p:nvSpPr>
          <p:cNvPr id="890952" name="Oval 72"/>
          <p:cNvSpPr>
            <a:spLocks noChangeArrowheads="1"/>
          </p:cNvSpPr>
          <p:nvPr/>
        </p:nvSpPr>
        <p:spPr bwMode="auto">
          <a:xfrm>
            <a:off x="1871667" y="6723063"/>
            <a:ext cx="1965325" cy="5397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890955" name="Text Box 75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890961" name="Group 81"/>
          <p:cNvGrpSpPr>
            <a:grpSpLocks/>
          </p:cNvGrpSpPr>
          <p:nvPr/>
        </p:nvGrpSpPr>
        <p:grpSpPr bwMode="auto">
          <a:xfrm>
            <a:off x="5340353" y="6034093"/>
            <a:ext cx="4025900" cy="822325"/>
            <a:chOff x="3409" y="3801"/>
            <a:chExt cx="2536" cy="518"/>
          </a:xfrm>
        </p:grpSpPr>
        <p:sp>
          <p:nvSpPr>
            <p:cNvPr id="890962" name="AutoShape 82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0963" name="Text Box 83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b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sp>
        <p:nvSpPr>
          <p:cNvPr id="890966" name="Rectangle 86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890967" name="Rectangle 87"/>
          <p:cNvSpPr>
            <a:spLocks noChangeArrowheads="1"/>
          </p:cNvSpPr>
          <p:nvPr/>
        </p:nvSpPr>
        <p:spPr bwMode="auto">
          <a:xfrm>
            <a:off x="5170488" y="2293942"/>
            <a:ext cx="4349750" cy="20272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890968" name="Text Box 88"/>
          <p:cNvSpPr txBox="1">
            <a:spLocks noChangeArrowheads="1"/>
          </p:cNvSpPr>
          <p:nvPr/>
        </p:nvSpPr>
        <p:spPr bwMode="auto">
          <a:xfrm>
            <a:off x="5194300" y="4533904"/>
            <a:ext cx="4330700" cy="135792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b="1">
                <a:solidFill>
                  <a:srgbClr val="FFEA18"/>
                </a:solidFill>
                <a:latin typeface="Arial"/>
              </a:rPr>
              <a:t>”</a:t>
            </a:r>
            <a:endParaRPr lang="en-US" b="1">
              <a:solidFill>
                <a:srgbClr val="FFEA18"/>
              </a:solidFill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43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890969" name="Text Box 89"/>
          <p:cNvSpPr txBox="1">
            <a:spLocks noChangeArrowheads="1"/>
          </p:cNvSpPr>
          <p:nvPr/>
        </p:nvSpPr>
        <p:spPr bwMode="auto">
          <a:xfrm>
            <a:off x="5586418" y="3654426"/>
            <a:ext cx="3621087" cy="59968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</p:txBody>
      </p:sp>
      <p:sp>
        <p:nvSpPr>
          <p:cNvPr id="890970" name="Text Box 90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890971" name="Text Box 91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40</a:t>
            </a:r>
          </a:p>
        </p:txBody>
      </p:sp>
      <p:sp>
        <p:nvSpPr>
          <p:cNvPr id="890972" name="Rectangle 92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890973" name="Rectangle 93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890983" name="Text Box 103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</a:t>
            </a:r>
            <a:r>
              <a:rPr lang="en-US" sz="2000" b="1">
                <a:latin typeface="Arial Black" charset="0"/>
              </a:rPr>
              <a:t> (12)</a:t>
            </a:r>
            <a:endParaRPr lang="en-US" sz="1000">
              <a:latin typeface="Arial Black" charset="0"/>
            </a:endParaRPr>
          </a:p>
        </p:txBody>
      </p:sp>
      <p:grpSp>
        <p:nvGrpSpPr>
          <p:cNvPr id="890985" name="Group 105"/>
          <p:cNvGrpSpPr>
            <a:grpSpLocks/>
          </p:cNvGrpSpPr>
          <p:nvPr/>
        </p:nvGrpSpPr>
        <p:grpSpPr bwMode="auto">
          <a:xfrm>
            <a:off x="4216404" y="371475"/>
            <a:ext cx="2314575" cy="1797050"/>
            <a:chOff x="2859" y="309"/>
            <a:chExt cx="1458" cy="1132"/>
          </a:xfrm>
        </p:grpSpPr>
        <p:pic>
          <p:nvPicPr>
            <p:cNvPr id="890986" name="Picture 106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890987" name="WordArt 10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890984" name="Rectangle 104"/>
          <p:cNvSpPr>
            <a:spLocks noChangeArrowheads="1"/>
          </p:cNvSpPr>
          <p:nvPr/>
        </p:nvSpPr>
        <p:spPr bwMode="auto">
          <a:xfrm>
            <a:off x="5189538" y="6140455"/>
            <a:ext cx="4368800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480 fp.K.</a:t>
            </a:r>
          </a:p>
        </p:txBody>
      </p:sp>
      <p:grpSp>
        <p:nvGrpSpPr>
          <p:cNvPr id="890988" name="Group 108"/>
          <p:cNvGrpSpPr>
            <a:grpSpLocks/>
          </p:cNvGrpSpPr>
          <p:nvPr/>
        </p:nvGrpSpPr>
        <p:grpSpPr bwMode="auto">
          <a:xfrm>
            <a:off x="3241676" y="3541717"/>
            <a:ext cx="819150" cy="2062163"/>
            <a:chOff x="-923" y="1304"/>
            <a:chExt cx="516" cy="1299"/>
          </a:xfrm>
        </p:grpSpPr>
        <p:sp>
          <p:nvSpPr>
            <p:cNvPr id="890989" name="Text Box 109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890990" name="Group 110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890991" name="Group 111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890992" name="Freeform 112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890993" name="Freeform 113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890994" name="Picture 114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0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0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0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52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434" name="Line 2"/>
          <p:cNvSpPr>
            <a:spLocks noChangeShapeType="1"/>
          </p:cNvSpPr>
          <p:nvPr/>
        </p:nvSpPr>
        <p:spPr bwMode="auto">
          <a:xfrm flipV="1">
            <a:off x="4038604" y="7037388"/>
            <a:ext cx="284163" cy="12700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35" name="Line 3"/>
          <p:cNvSpPr>
            <a:spLocks noChangeShapeType="1"/>
          </p:cNvSpPr>
          <p:nvPr/>
        </p:nvSpPr>
        <p:spPr bwMode="auto">
          <a:xfrm>
            <a:off x="3232153" y="4732342"/>
            <a:ext cx="752475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36" name="Line 4"/>
          <p:cNvSpPr>
            <a:spLocks noChangeShapeType="1"/>
          </p:cNvSpPr>
          <p:nvPr/>
        </p:nvSpPr>
        <p:spPr bwMode="auto">
          <a:xfrm flipV="1">
            <a:off x="1454150" y="7329492"/>
            <a:ext cx="2590800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37" name="Line 5"/>
          <p:cNvSpPr>
            <a:spLocks noChangeShapeType="1"/>
          </p:cNvSpPr>
          <p:nvPr/>
        </p:nvSpPr>
        <p:spPr bwMode="auto">
          <a:xfrm flipV="1">
            <a:off x="1444625" y="338138"/>
            <a:ext cx="1588" cy="70342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38" name="Line 6"/>
          <p:cNvSpPr>
            <a:spLocks noChangeShapeType="1"/>
          </p:cNvSpPr>
          <p:nvPr/>
        </p:nvSpPr>
        <p:spPr bwMode="auto">
          <a:xfrm>
            <a:off x="1409703" y="360367"/>
            <a:ext cx="25669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39" name="Line 7"/>
          <p:cNvSpPr>
            <a:spLocks noChangeShapeType="1"/>
          </p:cNvSpPr>
          <p:nvPr/>
        </p:nvSpPr>
        <p:spPr bwMode="auto">
          <a:xfrm flipH="1" flipV="1">
            <a:off x="3948117" y="338138"/>
            <a:ext cx="1587" cy="438626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40" name="Freeform 8"/>
          <p:cNvSpPr>
            <a:spLocks/>
          </p:cNvSpPr>
          <p:nvPr/>
        </p:nvSpPr>
        <p:spPr bwMode="auto">
          <a:xfrm>
            <a:off x="3200401" y="4752977"/>
            <a:ext cx="738188" cy="2452687"/>
          </a:xfrm>
          <a:custGeom>
            <a:avLst/>
            <a:gdLst>
              <a:gd name="T0" fmla="*/ 50 w 465"/>
              <a:gd name="T1" fmla="*/ 0 h 1561"/>
              <a:gd name="T2" fmla="*/ 465 w 465"/>
              <a:gd name="T3" fmla="*/ 1548 h 1561"/>
              <a:gd name="T4" fmla="*/ 427 w 465"/>
              <a:gd name="T5" fmla="*/ 1561 h 1561"/>
              <a:gd name="T6" fmla="*/ 0 w 465"/>
              <a:gd name="T7" fmla="*/ 12 h 1561"/>
              <a:gd name="T8" fmla="*/ 50 w 465"/>
              <a:gd name="T9" fmla="*/ 0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1561">
                <a:moveTo>
                  <a:pt x="50" y="0"/>
                </a:moveTo>
                <a:lnTo>
                  <a:pt x="465" y="1548"/>
                </a:lnTo>
                <a:lnTo>
                  <a:pt x="427" y="1561"/>
                </a:lnTo>
                <a:lnTo>
                  <a:pt x="0" y="12"/>
                </a:lnTo>
                <a:lnTo>
                  <a:pt x="5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41" name="Line 9"/>
          <p:cNvSpPr>
            <a:spLocks noChangeShapeType="1"/>
          </p:cNvSpPr>
          <p:nvPr/>
        </p:nvSpPr>
        <p:spPr bwMode="auto">
          <a:xfrm>
            <a:off x="3459163" y="4932364"/>
            <a:ext cx="798512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42" name="Line 10"/>
          <p:cNvSpPr>
            <a:spLocks noChangeShapeType="1"/>
          </p:cNvSpPr>
          <p:nvPr/>
        </p:nvSpPr>
        <p:spPr bwMode="auto">
          <a:xfrm flipV="1">
            <a:off x="1825625" y="352430"/>
            <a:ext cx="1588" cy="6988175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43" name="Freeform 11"/>
          <p:cNvSpPr>
            <a:spLocks/>
          </p:cNvSpPr>
          <p:nvPr/>
        </p:nvSpPr>
        <p:spPr bwMode="auto">
          <a:xfrm>
            <a:off x="3459167" y="4953000"/>
            <a:ext cx="638175" cy="2097088"/>
          </a:xfrm>
          <a:custGeom>
            <a:avLst/>
            <a:gdLst>
              <a:gd name="T0" fmla="*/ 51 w 402"/>
              <a:gd name="T1" fmla="*/ 0 h 1321"/>
              <a:gd name="T2" fmla="*/ 402 w 402"/>
              <a:gd name="T3" fmla="*/ 1309 h 1321"/>
              <a:gd name="T4" fmla="*/ 352 w 402"/>
              <a:gd name="T5" fmla="*/ 1321 h 1321"/>
              <a:gd name="T6" fmla="*/ 0 w 402"/>
              <a:gd name="T7" fmla="*/ 12 h 1321"/>
              <a:gd name="T8" fmla="*/ 51 w 402"/>
              <a:gd name="T9" fmla="*/ 0 h 1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" h="1321">
                <a:moveTo>
                  <a:pt x="51" y="0"/>
                </a:moveTo>
                <a:lnTo>
                  <a:pt x="402" y="1309"/>
                </a:lnTo>
                <a:lnTo>
                  <a:pt x="352" y="1321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44" name="Line 12"/>
          <p:cNvSpPr>
            <a:spLocks noChangeShapeType="1"/>
          </p:cNvSpPr>
          <p:nvPr/>
        </p:nvSpPr>
        <p:spPr bwMode="auto">
          <a:xfrm>
            <a:off x="3894141" y="7170738"/>
            <a:ext cx="192088" cy="1587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45" name="Line 13"/>
          <p:cNvSpPr>
            <a:spLocks noChangeShapeType="1"/>
          </p:cNvSpPr>
          <p:nvPr/>
        </p:nvSpPr>
        <p:spPr bwMode="auto">
          <a:xfrm flipV="1">
            <a:off x="4044950" y="7180263"/>
            <a:ext cx="1588" cy="188912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46" name="Line 14"/>
          <p:cNvSpPr>
            <a:spLocks noChangeShapeType="1"/>
          </p:cNvSpPr>
          <p:nvPr/>
        </p:nvSpPr>
        <p:spPr bwMode="auto">
          <a:xfrm>
            <a:off x="3949700" y="3638550"/>
            <a:ext cx="0" cy="10033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2447" name="Line 15"/>
          <p:cNvSpPr>
            <a:spLocks noChangeShapeType="1"/>
          </p:cNvSpPr>
          <p:nvPr/>
        </p:nvSpPr>
        <p:spPr bwMode="auto">
          <a:xfrm>
            <a:off x="3200400" y="4730750"/>
            <a:ext cx="3302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2448" name="Rectangle 16"/>
          <p:cNvSpPr>
            <a:spLocks noChangeArrowheads="1"/>
          </p:cNvSpPr>
          <p:nvPr/>
        </p:nvSpPr>
        <p:spPr bwMode="auto">
          <a:xfrm>
            <a:off x="2532063" y="226695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2449" name="Line 17"/>
          <p:cNvSpPr>
            <a:spLocks noChangeShapeType="1"/>
          </p:cNvSpPr>
          <p:nvPr/>
        </p:nvSpPr>
        <p:spPr bwMode="auto">
          <a:xfrm>
            <a:off x="2044703" y="836614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0" name="Line 18"/>
          <p:cNvSpPr>
            <a:spLocks noChangeShapeType="1"/>
          </p:cNvSpPr>
          <p:nvPr/>
        </p:nvSpPr>
        <p:spPr bwMode="auto">
          <a:xfrm>
            <a:off x="2044703" y="2214566"/>
            <a:ext cx="1773239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1" name="Line 19"/>
          <p:cNvSpPr>
            <a:spLocks noChangeShapeType="1"/>
          </p:cNvSpPr>
          <p:nvPr/>
        </p:nvSpPr>
        <p:spPr bwMode="auto">
          <a:xfrm>
            <a:off x="2044703" y="2633667"/>
            <a:ext cx="1733551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2" name="Line 20"/>
          <p:cNvSpPr>
            <a:spLocks noChangeShapeType="1"/>
          </p:cNvSpPr>
          <p:nvPr/>
        </p:nvSpPr>
        <p:spPr bwMode="auto">
          <a:xfrm>
            <a:off x="1984379" y="7110413"/>
            <a:ext cx="1654175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3" name="Line 21"/>
          <p:cNvSpPr>
            <a:spLocks noChangeShapeType="1"/>
          </p:cNvSpPr>
          <p:nvPr/>
        </p:nvSpPr>
        <p:spPr bwMode="auto">
          <a:xfrm>
            <a:off x="2005013" y="6710363"/>
            <a:ext cx="153511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4" name="Line 22"/>
          <p:cNvSpPr>
            <a:spLocks noChangeShapeType="1"/>
          </p:cNvSpPr>
          <p:nvPr/>
        </p:nvSpPr>
        <p:spPr bwMode="auto">
          <a:xfrm>
            <a:off x="1984375" y="6291267"/>
            <a:ext cx="1455738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5" name="Line 23"/>
          <p:cNvSpPr>
            <a:spLocks noChangeShapeType="1"/>
          </p:cNvSpPr>
          <p:nvPr/>
        </p:nvSpPr>
        <p:spPr bwMode="auto">
          <a:xfrm>
            <a:off x="2024063" y="5872167"/>
            <a:ext cx="1236662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6" name="Line 24"/>
          <p:cNvSpPr>
            <a:spLocks noChangeShapeType="1"/>
          </p:cNvSpPr>
          <p:nvPr/>
        </p:nvSpPr>
        <p:spPr bwMode="auto">
          <a:xfrm>
            <a:off x="2044705" y="5511804"/>
            <a:ext cx="1216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7" name="Line 25"/>
          <p:cNvSpPr>
            <a:spLocks noChangeShapeType="1"/>
          </p:cNvSpPr>
          <p:nvPr/>
        </p:nvSpPr>
        <p:spPr bwMode="auto">
          <a:xfrm>
            <a:off x="2063750" y="5011738"/>
            <a:ext cx="11176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8" name="Line 26"/>
          <p:cNvSpPr>
            <a:spLocks noChangeShapeType="1"/>
          </p:cNvSpPr>
          <p:nvPr/>
        </p:nvSpPr>
        <p:spPr bwMode="auto">
          <a:xfrm>
            <a:off x="2063755" y="4532313"/>
            <a:ext cx="13763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59" name="Line 27"/>
          <p:cNvSpPr>
            <a:spLocks noChangeShapeType="1"/>
          </p:cNvSpPr>
          <p:nvPr/>
        </p:nvSpPr>
        <p:spPr bwMode="auto">
          <a:xfrm>
            <a:off x="2044705" y="4213226"/>
            <a:ext cx="14144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60" name="Line 28"/>
          <p:cNvSpPr>
            <a:spLocks noChangeShapeType="1"/>
          </p:cNvSpPr>
          <p:nvPr/>
        </p:nvSpPr>
        <p:spPr bwMode="auto">
          <a:xfrm>
            <a:off x="2063754" y="3673476"/>
            <a:ext cx="17748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2461" name="Rectangle 29"/>
          <p:cNvSpPr>
            <a:spLocks noChangeArrowheads="1"/>
          </p:cNvSpPr>
          <p:nvPr/>
        </p:nvSpPr>
        <p:spPr bwMode="auto">
          <a:xfrm>
            <a:off x="1903413" y="3465517"/>
            <a:ext cx="20202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(</a:t>
            </a:r>
            <a:r>
              <a:rPr lang="en-US" sz="1300" b="1">
                <a:solidFill>
                  <a:srgbClr val="000000"/>
                </a:solidFill>
                <a:latin typeface="Kalaham" charset="0"/>
              </a:rPr>
              <a:t>r</a:t>
            </a:r>
            <a:r>
              <a:rPr lang="en-US" sz="13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1042462" name="Rectangle 30"/>
          <p:cNvSpPr>
            <a:spLocks noChangeArrowheads="1"/>
          </p:cNvSpPr>
          <p:nvPr/>
        </p:nvSpPr>
        <p:spPr bwMode="auto">
          <a:xfrm>
            <a:off x="1912942" y="4316413"/>
            <a:ext cx="294953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042463" name="Rectangle 31"/>
          <p:cNvSpPr>
            <a:spLocks noChangeArrowheads="1"/>
          </p:cNvSpPr>
          <p:nvPr/>
        </p:nvSpPr>
        <p:spPr bwMode="auto">
          <a:xfrm>
            <a:off x="1900238" y="4786317"/>
            <a:ext cx="243656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Kalaham" charset="0"/>
              </a:rPr>
              <a:t>(A)</a:t>
            </a:r>
          </a:p>
        </p:txBody>
      </p:sp>
      <p:sp>
        <p:nvSpPr>
          <p:cNvPr id="1042464" name="Rectangle 32"/>
          <p:cNvSpPr>
            <a:spLocks noChangeArrowheads="1"/>
          </p:cNvSpPr>
          <p:nvPr/>
        </p:nvSpPr>
        <p:spPr bwMode="auto">
          <a:xfrm>
            <a:off x="1816105" y="3990979"/>
            <a:ext cx="708025" cy="283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200" b="1">
                <a:latin typeface="Helvetica" charset="0"/>
              </a:rPr>
              <a:t>(</a:t>
            </a:r>
            <a:r>
              <a:rPr lang="en-US" sz="1200" b="1">
                <a:latin typeface="Kalaham" charset="0"/>
              </a:rPr>
              <a:t>jh</a:t>
            </a:r>
            <a:r>
              <a:rPr lang="en-US" sz="1200" b="1">
                <a:latin typeface="Helvetica" charset="0"/>
              </a:rPr>
              <a:t>)</a:t>
            </a:r>
          </a:p>
        </p:txBody>
      </p:sp>
      <p:sp>
        <p:nvSpPr>
          <p:cNvPr id="1042465" name="Rectangle 33"/>
          <p:cNvSpPr>
            <a:spLocks noChangeArrowheads="1"/>
          </p:cNvSpPr>
          <p:nvPr/>
        </p:nvSpPr>
        <p:spPr bwMode="auto">
          <a:xfrm>
            <a:off x="3429000" y="404812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042466" name="AutoShape 34"/>
          <p:cNvSpPr>
            <a:spLocks noChangeArrowheads="1"/>
          </p:cNvSpPr>
          <p:nvPr/>
        </p:nvSpPr>
        <p:spPr bwMode="auto">
          <a:xfrm rot="16200000" flipH="1">
            <a:off x="2538413" y="4919666"/>
            <a:ext cx="241300" cy="479425"/>
          </a:xfrm>
          <a:prstGeom prst="rightArrow">
            <a:avLst>
              <a:gd name="adj1" fmla="val 50000"/>
              <a:gd name="adj2" fmla="val 50005"/>
            </a:avLst>
          </a:prstGeom>
          <a:solidFill>
            <a:schemeClr val="tx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2467" name="Rectangle 35"/>
          <p:cNvSpPr>
            <a:spLocks noChangeArrowheads="1"/>
          </p:cNvSpPr>
          <p:nvPr/>
        </p:nvSpPr>
        <p:spPr bwMode="auto">
          <a:xfrm>
            <a:off x="2243139" y="468319"/>
            <a:ext cx="130805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NahRth</a:t>
            </a:r>
          </a:p>
        </p:txBody>
      </p:sp>
      <p:sp>
        <p:nvSpPr>
          <p:cNvPr id="1042468" name="Rectangle 36"/>
          <p:cNvSpPr>
            <a:spLocks noChangeArrowheads="1"/>
          </p:cNvSpPr>
          <p:nvPr/>
        </p:nvSpPr>
        <p:spPr bwMode="auto">
          <a:xfrm>
            <a:off x="1879600" y="1801813"/>
            <a:ext cx="2128788" cy="769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2500" b="1">
                <a:solidFill>
                  <a:srgbClr val="000000"/>
                </a:solidFill>
                <a:latin typeface="Kalaham" charset="0"/>
              </a:rPr>
              <a:t>epahahjpgjpfs;</a:t>
            </a:r>
          </a:p>
          <a:p>
            <a:pPr algn="l"/>
            <a:endParaRPr lang="en-US" sz="2500">
              <a:latin typeface="Kalaham" charset="0"/>
            </a:endParaRPr>
          </a:p>
        </p:txBody>
      </p:sp>
      <p:sp>
        <p:nvSpPr>
          <p:cNvPr id="1042469" name="Rectangle 37"/>
          <p:cNvSpPr>
            <a:spLocks noChangeArrowheads="1"/>
          </p:cNvSpPr>
          <p:nvPr/>
        </p:nvSpPr>
        <p:spPr bwMode="auto">
          <a:xfrm>
            <a:off x="2403476" y="2249494"/>
            <a:ext cx="52869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Kalaham" charset="0"/>
              </a:rPr>
              <a:t>&amp;j;</a:t>
            </a:r>
            <a:endParaRPr lang="en-US">
              <a:latin typeface="Kalaham" charset="0"/>
            </a:endParaRPr>
          </a:p>
        </p:txBody>
      </p:sp>
      <p:sp>
        <p:nvSpPr>
          <p:cNvPr id="1042470" name="Rectangle 38"/>
          <p:cNvSpPr>
            <a:spLocks noChangeArrowheads="1"/>
          </p:cNvSpPr>
          <p:nvPr/>
        </p:nvSpPr>
        <p:spPr bwMode="auto">
          <a:xfrm>
            <a:off x="2057404" y="5151444"/>
            <a:ext cx="1053149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Arial" charset="0"/>
              </a:rPr>
              <a:t>I 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ehsh</a:t>
            </a:r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042471" name="Rectangle 39"/>
          <p:cNvSpPr>
            <a:spLocks noChangeArrowheads="1"/>
          </p:cNvSpPr>
          <p:nvPr/>
        </p:nvSpPr>
        <p:spPr bwMode="auto">
          <a:xfrm>
            <a:off x="1982792" y="5510217"/>
            <a:ext cx="115291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rgbClr val="000000"/>
                </a:solidFill>
                <a:latin typeface="Arial" charset="0"/>
              </a:rPr>
              <a:t>II </a:t>
            </a:r>
            <a:r>
              <a:rPr lang="en-US" b="1">
                <a:solidFill>
                  <a:srgbClr val="000000"/>
                </a:solidFill>
                <a:latin typeface="Kalaham" charset="0"/>
              </a:rPr>
              <a:t>ehsh</a:t>
            </a:r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042472" name="Rectangle 40"/>
          <p:cNvSpPr>
            <a:spLocks noChangeArrowheads="1"/>
          </p:cNvSpPr>
          <p:nvPr/>
        </p:nvSpPr>
        <p:spPr bwMode="auto">
          <a:xfrm>
            <a:off x="2339975" y="5932494"/>
            <a:ext cx="964175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v];wh</a:t>
            </a:r>
            <a:r>
              <a:rPr lang="en-US"/>
              <a:t> </a:t>
            </a:r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042473" name="Rectangle 41"/>
          <p:cNvSpPr>
            <a:spLocks noChangeArrowheads="1"/>
          </p:cNvSpPr>
          <p:nvPr/>
        </p:nvSpPr>
        <p:spPr bwMode="auto">
          <a:xfrm>
            <a:off x="1916117" y="6329368"/>
            <a:ext cx="2101850" cy="436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neNfkpah</a:t>
            </a:r>
            <a:r>
              <a:rPr lang="en-US"/>
              <a:t> </a:t>
            </a:r>
            <a:endParaRPr lang="en-US" b="1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042474" name="Rectangle 42"/>
          <p:cNvSpPr>
            <a:spLocks noChangeArrowheads="1"/>
          </p:cNvSpPr>
          <p:nvPr/>
        </p:nvSpPr>
        <p:spPr bwMode="auto">
          <a:xfrm>
            <a:off x="2263775" y="6737355"/>
            <a:ext cx="1327150" cy="4360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v];jh;</a:t>
            </a:r>
            <a:endParaRPr lang="en-US" b="1">
              <a:latin typeface="Kalaham" charset="0"/>
            </a:endParaRPr>
          </a:p>
        </p:txBody>
      </p:sp>
      <p:sp>
        <p:nvSpPr>
          <p:cNvPr id="1042489" name="Rectangle 57"/>
          <p:cNvSpPr>
            <a:spLocks noChangeArrowheads="1"/>
          </p:cNvSpPr>
          <p:nvPr/>
        </p:nvSpPr>
        <p:spPr bwMode="auto">
          <a:xfrm>
            <a:off x="1808166" y="5091114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2500">
              <a:latin typeface="Helvetica" charset="0"/>
            </a:endParaRPr>
          </a:p>
        </p:txBody>
      </p:sp>
      <p:sp>
        <p:nvSpPr>
          <p:cNvPr id="1042490" name="Rectangle 58"/>
          <p:cNvSpPr>
            <a:spLocks noChangeArrowheads="1"/>
          </p:cNvSpPr>
          <p:nvPr/>
        </p:nvSpPr>
        <p:spPr bwMode="auto">
          <a:xfrm>
            <a:off x="3241675" y="5081592"/>
            <a:ext cx="23914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2500">
              <a:latin typeface="Helvetica" charset="0"/>
            </a:endParaRPr>
          </a:p>
        </p:txBody>
      </p:sp>
      <p:sp>
        <p:nvSpPr>
          <p:cNvPr id="1042491" name="Rectangle 59"/>
          <p:cNvSpPr>
            <a:spLocks noChangeArrowheads="1"/>
          </p:cNvSpPr>
          <p:nvPr/>
        </p:nvSpPr>
        <p:spPr bwMode="auto">
          <a:xfrm>
            <a:off x="4979992" y="1119192"/>
            <a:ext cx="4708525" cy="6149976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42492" name="Picture 6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67292" y="404814"/>
            <a:ext cx="4738687" cy="6910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2493" name="Rectangle 61"/>
          <p:cNvSpPr>
            <a:spLocks noChangeArrowheads="1"/>
          </p:cNvSpPr>
          <p:nvPr/>
        </p:nvSpPr>
        <p:spPr bwMode="auto">
          <a:xfrm>
            <a:off x="4968879" y="404813"/>
            <a:ext cx="4706939" cy="68754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2494" name="Rectangle 62"/>
          <p:cNvSpPr>
            <a:spLocks noChangeArrowheads="1"/>
          </p:cNvSpPr>
          <p:nvPr/>
        </p:nvSpPr>
        <p:spPr bwMode="auto">
          <a:xfrm>
            <a:off x="4978400" y="433393"/>
            <a:ext cx="4694238" cy="682148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2495" name="Rectangle 63"/>
          <p:cNvSpPr>
            <a:spLocks noChangeArrowheads="1"/>
          </p:cNvSpPr>
          <p:nvPr/>
        </p:nvSpPr>
        <p:spPr bwMode="auto">
          <a:xfrm>
            <a:off x="2205042" y="3279780"/>
            <a:ext cx="166392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 </a:t>
            </a:r>
            <a:r>
              <a:rPr lang="en-US" b="1">
                <a:latin typeface="Kalaham" charset="0"/>
              </a:rPr>
              <a:t>rhKNty</a:t>
            </a:r>
            <a:r>
              <a:rPr lang="en-US"/>
              <a:t> </a:t>
            </a:r>
            <a:endParaRPr lang="en-US" b="1">
              <a:latin typeface="Arial" charset="0"/>
            </a:endParaRPr>
          </a:p>
        </p:txBody>
      </p:sp>
      <p:sp>
        <p:nvSpPr>
          <p:cNvPr id="1042496" name="Rectangle 64"/>
          <p:cNvSpPr>
            <a:spLocks noChangeArrowheads="1"/>
          </p:cNvSpPr>
          <p:nvPr/>
        </p:nvSpPr>
        <p:spPr bwMode="auto">
          <a:xfrm>
            <a:off x="2130428" y="3816354"/>
            <a:ext cx="100079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b="1">
                <a:latin typeface="Arial" charset="0"/>
              </a:rPr>
              <a:t>II </a:t>
            </a:r>
            <a:r>
              <a:rPr lang="en-US" b="1">
                <a:latin typeface="Kalaham" charset="0"/>
              </a:rPr>
              <a:t>rhK</a:t>
            </a:r>
            <a:r>
              <a:rPr lang="en-US"/>
              <a:t> </a:t>
            </a:r>
            <a:endParaRPr lang="en-US" b="1">
              <a:latin typeface="Arial" charset="0"/>
            </a:endParaRPr>
          </a:p>
        </p:txBody>
      </p:sp>
      <p:sp>
        <p:nvSpPr>
          <p:cNvPr id="1042497" name="Rectangle 65"/>
          <p:cNvSpPr>
            <a:spLocks noChangeArrowheads="1"/>
          </p:cNvSpPr>
          <p:nvPr/>
        </p:nvSpPr>
        <p:spPr bwMode="auto">
          <a:xfrm>
            <a:off x="2264896" y="4581525"/>
            <a:ext cx="1033930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b="1">
                <a:latin typeface="Arial" charset="0"/>
              </a:rPr>
              <a:t>II </a:t>
            </a:r>
            <a:r>
              <a:rPr lang="en-US" sz="2500" b="1">
                <a:latin typeface="Kalaham" charset="0"/>
              </a:rPr>
              <a:t>,uh</a:t>
            </a:r>
            <a:r>
              <a:rPr lang="en-US"/>
              <a:t> </a:t>
            </a:r>
            <a:endParaRPr lang="en-US" b="1">
              <a:latin typeface="Arial" charset="0"/>
            </a:endParaRPr>
          </a:p>
        </p:txBody>
      </p:sp>
      <p:sp>
        <p:nvSpPr>
          <p:cNvPr id="1042498" name="Rectangle 66"/>
          <p:cNvSpPr>
            <a:spLocks noChangeArrowheads="1"/>
          </p:cNvSpPr>
          <p:nvPr/>
        </p:nvSpPr>
        <p:spPr bwMode="auto">
          <a:xfrm>
            <a:off x="2159855" y="4111626"/>
            <a:ext cx="1316775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2500" b="1">
                <a:latin typeface="Arial" charset="0"/>
              </a:rPr>
              <a:t>I </a:t>
            </a:r>
            <a:r>
              <a:rPr lang="en-US" sz="25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b="1">
              <a:latin typeface="Arial" charset="0"/>
            </a:endParaRPr>
          </a:p>
        </p:txBody>
      </p:sp>
      <p:sp>
        <p:nvSpPr>
          <p:cNvPr id="1042501" name="Text Box 69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grpSp>
        <p:nvGrpSpPr>
          <p:cNvPr id="1042506" name="Group 74"/>
          <p:cNvGrpSpPr>
            <a:grpSpLocks/>
          </p:cNvGrpSpPr>
          <p:nvPr/>
        </p:nvGrpSpPr>
        <p:grpSpPr bwMode="auto">
          <a:xfrm>
            <a:off x="5340353" y="6034093"/>
            <a:ext cx="4025900" cy="822325"/>
            <a:chOff x="3409" y="3801"/>
            <a:chExt cx="2536" cy="518"/>
          </a:xfrm>
        </p:grpSpPr>
        <p:sp>
          <p:nvSpPr>
            <p:cNvPr id="1042507" name="AutoShape 75"/>
            <p:cNvSpPr>
              <a:spLocks noChangeArrowheads="1"/>
            </p:cNvSpPr>
            <p:nvPr/>
          </p:nvSpPr>
          <p:spPr bwMode="auto">
            <a:xfrm>
              <a:off x="3409" y="3801"/>
              <a:ext cx="2536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2508" name="Text Box 76"/>
            <p:cNvSpPr txBox="1">
              <a:spLocks noChangeArrowheads="1"/>
            </p:cNvSpPr>
            <p:nvPr/>
          </p:nvSpPr>
          <p:spPr bwMode="auto">
            <a:xfrm>
              <a:off x="3433" y="3838"/>
              <a:ext cx="2492" cy="25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000" b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sp>
        <p:nvSpPr>
          <p:cNvPr id="1042511" name="Rectangle 79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42512" name="Rectangle 80"/>
          <p:cNvSpPr>
            <a:spLocks noChangeArrowheads="1"/>
          </p:cNvSpPr>
          <p:nvPr/>
        </p:nvSpPr>
        <p:spPr bwMode="auto">
          <a:xfrm>
            <a:off x="5170488" y="2293942"/>
            <a:ext cx="4349750" cy="202721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</a:t>
            </a:r>
          </a:p>
          <a:p>
            <a:pPr algn="ctr"/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gLj;Jjy;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4000" b="1" u="sng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042513" name="Text Box 81"/>
          <p:cNvSpPr txBox="1">
            <a:spLocks noChangeArrowheads="1"/>
          </p:cNvSpPr>
          <p:nvPr/>
        </p:nvSpPr>
        <p:spPr bwMode="auto">
          <a:xfrm>
            <a:off x="5194300" y="4533904"/>
            <a:ext cx="4330700" cy="135792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5000"/>
              </a:lnSpc>
              <a:spcBef>
                <a:spcPct val="50000"/>
              </a:spcBef>
            </a:pP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“</a:t>
            </a:r>
            <a:r>
              <a:rPr lang="en-US" sz="4300" b="1">
                <a:solidFill>
                  <a:srgbClr val="FFEA18"/>
                </a:solidFill>
                <a:latin typeface="Kalaham" charset="0"/>
              </a:rPr>
              <a:t>tuyhW</a:t>
            </a:r>
            <a:r>
              <a:rPr lang="ja-JP" altLang="en-US" sz="4300" b="1">
                <a:solidFill>
                  <a:srgbClr val="FFEA18"/>
                </a:solidFill>
                <a:latin typeface="Arial"/>
              </a:rPr>
              <a:t>”</a:t>
            </a:r>
            <a:endParaRPr lang="en-US" sz="4300" b="1">
              <a:solidFill>
                <a:srgbClr val="FFEA18"/>
              </a:solidFill>
              <a:latin typeface="Kalaham" charset="0"/>
            </a:endParaRPr>
          </a:p>
          <a:p>
            <a:pPr algn="ctr">
              <a:lnSpc>
                <a:spcPct val="65000"/>
              </a:lnSpc>
              <a:spcBef>
                <a:spcPct val="50000"/>
              </a:spcBef>
            </a:pPr>
            <a:endParaRPr lang="en-US" sz="4300" b="1">
              <a:solidFill>
                <a:srgbClr val="FFEA18"/>
              </a:solidFill>
              <a:latin typeface="Kalaham" charset="0"/>
            </a:endParaRPr>
          </a:p>
        </p:txBody>
      </p:sp>
      <p:sp>
        <p:nvSpPr>
          <p:cNvPr id="1042514" name="Text Box 82"/>
          <p:cNvSpPr txBox="1">
            <a:spLocks noChangeArrowheads="1"/>
          </p:cNvSpPr>
          <p:nvPr/>
        </p:nvSpPr>
        <p:spPr bwMode="auto">
          <a:xfrm>
            <a:off x="5586416" y="3654430"/>
            <a:ext cx="3317875" cy="117522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Helvetica" charset="0"/>
              </a:rPr>
              <a:t>12 </a:t>
            </a:r>
            <a:r>
              <a:rPr lang="en-US" b="1">
                <a:solidFill>
                  <a:srgbClr val="FFEA18"/>
                </a:solidFill>
                <a:latin typeface="Kalaham" charset="0"/>
              </a:rPr>
              <a:t>Gj;jfk;</a:t>
            </a:r>
          </a:p>
          <a:p>
            <a:pPr algn="ctr">
              <a:spcBef>
                <a:spcPct val="50000"/>
              </a:spcBef>
            </a:pPr>
            <a:endParaRPr lang="en-US" sz="25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042515" name="Text Box 83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042516" name="Text Box 84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41</a:t>
            </a:r>
          </a:p>
        </p:txBody>
      </p:sp>
      <p:sp>
        <p:nvSpPr>
          <p:cNvPr id="1042518" name="Rectangle 86"/>
          <p:cNvSpPr>
            <a:spLocks noChangeArrowheads="1"/>
          </p:cNvSpPr>
          <p:nvPr/>
        </p:nvSpPr>
        <p:spPr bwMode="auto">
          <a:xfrm>
            <a:off x="1338263" y="288925"/>
            <a:ext cx="2773362" cy="7145338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 b="1">
              <a:solidFill>
                <a:schemeClr val="hlink"/>
              </a:solidFill>
            </a:endParaRPr>
          </a:p>
        </p:txBody>
      </p:sp>
      <p:sp>
        <p:nvSpPr>
          <p:cNvPr id="1042519" name="Rectangle 87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42520" name="Rectangle 88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042530" name="Text Box 98"/>
          <p:cNvSpPr txBox="1">
            <a:spLocks noChangeArrowheads="1"/>
          </p:cNvSpPr>
          <p:nvPr/>
        </p:nvSpPr>
        <p:spPr bwMode="auto">
          <a:xfrm rot="-5400000">
            <a:off x="-1193006" y="3486948"/>
            <a:ext cx="561498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tuyhW </a:t>
            </a:r>
            <a:r>
              <a:rPr lang="en-US" sz="2000" b="1">
                <a:latin typeface="Arial Black" charset="0"/>
              </a:rPr>
              <a:t>(12)</a:t>
            </a:r>
            <a:endParaRPr lang="en-US" sz="1000">
              <a:latin typeface="Arial Black" charset="0"/>
            </a:endParaRPr>
          </a:p>
        </p:txBody>
      </p:sp>
      <p:grpSp>
        <p:nvGrpSpPr>
          <p:cNvPr id="1042532" name="Group 100"/>
          <p:cNvGrpSpPr>
            <a:grpSpLocks/>
          </p:cNvGrpSpPr>
          <p:nvPr/>
        </p:nvGrpSpPr>
        <p:grpSpPr bwMode="auto">
          <a:xfrm>
            <a:off x="4267204" y="287338"/>
            <a:ext cx="2314575" cy="1797050"/>
            <a:chOff x="2859" y="309"/>
            <a:chExt cx="1458" cy="1132"/>
          </a:xfrm>
        </p:grpSpPr>
        <p:pic>
          <p:nvPicPr>
            <p:cNvPr id="1042533" name="Picture 101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042534" name="WordArt 102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042531" name="Rectangle 99"/>
          <p:cNvSpPr>
            <a:spLocks noChangeArrowheads="1"/>
          </p:cNvSpPr>
          <p:nvPr/>
        </p:nvSpPr>
        <p:spPr bwMode="auto">
          <a:xfrm>
            <a:off x="5122863" y="6088068"/>
            <a:ext cx="4265612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Ntjhfkj;jpd; ehl;fs;: </a:t>
            </a:r>
          </a:p>
          <a:p>
            <a:pPr algn="ctr"/>
            <a:r>
              <a:rPr lang="en-US" sz="2000" b="1">
                <a:solidFill>
                  <a:schemeClr val="bg1"/>
                </a:solidFill>
                <a:latin typeface="Kalaham" charset="0"/>
              </a:rPr>
              <a:t>1400 fp.K. - 440 fp.K</a:t>
            </a:r>
            <a:r>
              <a:rPr lang="en-US" sz="2000" b="1">
                <a:solidFill>
                  <a:schemeClr val="bg1"/>
                </a:solidFill>
              </a:rPr>
              <a:t>.</a:t>
            </a:r>
          </a:p>
        </p:txBody>
      </p:sp>
      <p:grpSp>
        <p:nvGrpSpPr>
          <p:cNvPr id="1042535" name="Group 103"/>
          <p:cNvGrpSpPr>
            <a:grpSpLocks/>
          </p:cNvGrpSpPr>
          <p:nvPr/>
        </p:nvGrpSpPr>
        <p:grpSpPr bwMode="auto">
          <a:xfrm>
            <a:off x="3257550" y="3557590"/>
            <a:ext cx="819150" cy="2062163"/>
            <a:chOff x="-923" y="1304"/>
            <a:chExt cx="516" cy="1299"/>
          </a:xfrm>
        </p:grpSpPr>
        <p:sp>
          <p:nvSpPr>
            <p:cNvPr id="1042536" name="Text Box 104"/>
            <p:cNvSpPr txBox="1">
              <a:spLocks noChangeArrowheads="1"/>
            </p:cNvSpPr>
            <p:nvPr/>
          </p:nvSpPr>
          <p:spPr bwMode="auto">
            <a:xfrm>
              <a:off x="-874" y="1495"/>
              <a:ext cx="467" cy="2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1400">
                  <a:latin typeface="Kalaham" charset="0"/>
                </a:rPr>
                <a:t>jhc</a:t>
              </a:r>
            </a:p>
          </p:txBody>
        </p:sp>
        <p:grpSp>
          <p:nvGrpSpPr>
            <p:cNvPr id="1042537" name="Group 105"/>
            <p:cNvGrpSpPr>
              <a:grpSpLocks/>
            </p:cNvGrpSpPr>
            <p:nvPr/>
          </p:nvGrpSpPr>
          <p:grpSpPr bwMode="auto">
            <a:xfrm>
              <a:off x="-923" y="1304"/>
              <a:ext cx="470" cy="1299"/>
              <a:chOff x="-893" y="1313"/>
              <a:chExt cx="470" cy="1299"/>
            </a:xfrm>
          </p:grpSpPr>
          <p:grpSp>
            <p:nvGrpSpPr>
              <p:cNvPr id="1042538" name="Group 106"/>
              <p:cNvGrpSpPr>
                <a:grpSpLocks/>
              </p:cNvGrpSpPr>
              <p:nvPr/>
            </p:nvGrpSpPr>
            <p:grpSpPr bwMode="auto">
              <a:xfrm>
                <a:off x="-821" y="2193"/>
                <a:ext cx="181" cy="419"/>
                <a:chOff x="1208" y="2316"/>
                <a:chExt cx="1475" cy="1314"/>
              </a:xfrm>
            </p:grpSpPr>
            <p:sp>
              <p:nvSpPr>
                <p:cNvPr id="1042539" name="Freeform 107" descr="Cork"/>
                <p:cNvSpPr>
                  <a:spLocks/>
                </p:cNvSpPr>
                <p:nvPr/>
              </p:nvSpPr>
              <p:spPr bwMode="auto">
                <a:xfrm>
                  <a:off x="1239" y="2316"/>
                  <a:ext cx="1444" cy="1124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042540" name="Freeform 108" descr="Cork"/>
                <p:cNvSpPr>
                  <a:spLocks/>
                </p:cNvSpPr>
                <p:nvPr/>
              </p:nvSpPr>
              <p:spPr bwMode="auto">
                <a:xfrm>
                  <a:off x="1208" y="2506"/>
                  <a:ext cx="1444" cy="1124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042541" name="Picture 109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042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2518" grpId="1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381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3811" name="Rectangle 3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143840" name="Picture 32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1742" y="1365252"/>
            <a:ext cx="3649663" cy="505936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3820" name="Text Box 12"/>
          <p:cNvSpPr txBox="1">
            <a:spLocks noChangeArrowheads="1"/>
          </p:cNvSpPr>
          <p:nvPr/>
        </p:nvSpPr>
        <p:spPr bwMode="auto">
          <a:xfrm>
            <a:off x="5172075" y="1790705"/>
            <a:ext cx="3683000" cy="118394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66FFFF"/>
                </a:solidFill>
                <a:latin typeface="Kalaham" charset="0"/>
              </a:rPr>
              <a:t>thpirahf</a:t>
            </a:r>
          </a:p>
          <a:p>
            <a:pPr algn="l">
              <a:spcBef>
                <a:spcPct val="50000"/>
              </a:spcBef>
            </a:pPr>
            <a:endParaRPr lang="en-US" b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1143821" name="Text Box 13"/>
          <p:cNvSpPr txBox="1">
            <a:spLocks noChangeArrowheads="1"/>
          </p:cNvSpPr>
          <p:nvPr/>
        </p:nvSpPr>
        <p:spPr bwMode="auto">
          <a:xfrm>
            <a:off x="5146678" y="2882901"/>
            <a:ext cx="36195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fl;lis </a:t>
            </a:r>
            <a:r>
              <a:rPr lang="en-US" b="1">
                <a:solidFill>
                  <a:schemeClr val="bg1"/>
                </a:solidFill>
                <a:latin typeface="Arial" charset="0"/>
              </a:rPr>
              <a:t>&amp;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 tuyhW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1143822" name="Text Box 14"/>
          <p:cNvSpPr txBox="1">
            <a:spLocks noChangeArrowheads="1"/>
          </p:cNvSpPr>
          <p:nvPr/>
        </p:nvSpPr>
        <p:spPr bwMode="auto">
          <a:xfrm>
            <a:off x="5146675" y="4165601"/>
            <a:ext cx="44069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ftpij   </a:t>
            </a:r>
            <a:r>
              <a:rPr lang="en-US" b="1">
                <a:solidFill>
                  <a:schemeClr val="bg1"/>
                </a:solidFill>
                <a:latin typeface="Arial" charset="0"/>
              </a:rPr>
              <a:t>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jPPHf;fjhprp</a:t>
            </a:r>
            <a:r>
              <a:rPr lang="en-US"/>
              <a:t> </a:t>
            </a:r>
            <a:endParaRPr lang="en-US" b="1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43823" name="Text Box 15"/>
          <p:cNvSpPr txBox="1">
            <a:spLocks noChangeArrowheads="1"/>
          </p:cNvSpPr>
          <p:nvPr/>
        </p:nvSpPr>
        <p:spPr bwMode="auto">
          <a:xfrm>
            <a:off x="5133979" y="5372101"/>
            <a:ext cx="40386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66FFFF"/>
                </a:solidFill>
                <a:latin typeface="Kalaham" charset="0"/>
              </a:rPr>
              <a:t>Qhgf MAjk;</a:t>
            </a:r>
          </a:p>
        </p:txBody>
      </p:sp>
      <p:pic>
        <p:nvPicPr>
          <p:cNvPr id="1143825" name="Picture 17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078" t="14502" r="21875" b="10156"/>
          <a:stretch>
            <a:fillRect/>
          </a:stretch>
        </p:blipFill>
        <p:spPr bwMode="auto">
          <a:xfrm>
            <a:off x="5414967" y="650875"/>
            <a:ext cx="4097337" cy="3168650"/>
          </a:xfrm>
          <a:prstGeom prst="rect">
            <a:avLst/>
          </a:prstGeom>
          <a:noFill/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3826" name="Text Box 18"/>
          <p:cNvSpPr txBox="1">
            <a:spLocks noChangeArrowheads="1"/>
          </p:cNvSpPr>
          <p:nvPr/>
        </p:nvSpPr>
        <p:spPr bwMode="auto">
          <a:xfrm>
            <a:off x="9691476" y="4756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143827" name="Text Box 19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143832" name="Text Box 24"/>
          <p:cNvSpPr txBox="1">
            <a:spLocks noChangeArrowheads="1"/>
          </p:cNvSpPr>
          <p:nvPr/>
        </p:nvSpPr>
        <p:spPr bwMode="auto">
          <a:xfrm>
            <a:off x="9106481" y="746675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143833" name="Text Box 25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42</a:t>
            </a:r>
          </a:p>
        </p:txBody>
      </p:sp>
      <p:sp>
        <p:nvSpPr>
          <p:cNvPr id="1143836" name="Rectangle 28"/>
          <p:cNvSpPr>
            <a:spLocks noChangeArrowheads="1"/>
          </p:cNvSpPr>
          <p:nvPr/>
        </p:nvSpPr>
        <p:spPr bwMode="auto">
          <a:xfrm>
            <a:off x="9589943" y="7280275"/>
            <a:ext cx="312884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600" b="1"/>
              <a:t>4</a:t>
            </a:r>
          </a:p>
        </p:txBody>
      </p:sp>
      <p:sp>
        <p:nvSpPr>
          <p:cNvPr id="1143838" name="AutoShape 30"/>
          <p:cNvSpPr>
            <a:spLocks noChangeArrowheads="1"/>
          </p:cNvSpPr>
          <p:nvPr/>
        </p:nvSpPr>
        <p:spPr bwMode="auto">
          <a:xfrm>
            <a:off x="3048000" y="1792289"/>
            <a:ext cx="1157288" cy="44450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43828" name="Group 20"/>
          <p:cNvGrpSpPr>
            <a:grpSpLocks/>
          </p:cNvGrpSpPr>
          <p:nvPr/>
        </p:nvGrpSpPr>
        <p:grpSpPr bwMode="auto">
          <a:xfrm>
            <a:off x="3074988" y="1836738"/>
            <a:ext cx="3860800" cy="2990850"/>
            <a:chOff x="1947" y="1157"/>
            <a:chExt cx="2541" cy="1851"/>
          </a:xfrm>
        </p:grpSpPr>
        <p:sp>
          <p:nvSpPr>
            <p:cNvPr id="1143829" name="AutoShape 21"/>
            <p:cNvSpPr>
              <a:spLocks noChangeArrowheads="1"/>
            </p:cNvSpPr>
            <p:nvPr/>
          </p:nvSpPr>
          <p:spPr bwMode="auto">
            <a:xfrm>
              <a:off x="1947" y="1157"/>
              <a:ext cx="672" cy="1185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7501" dir="3723739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3830" name="Oval 22"/>
            <p:cNvSpPr>
              <a:spLocks noChangeArrowheads="1"/>
            </p:cNvSpPr>
            <p:nvPr/>
          </p:nvSpPr>
          <p:spPr bwMode="auto">
            <a:xfrm>
              <a:off x="3165" y="2542"/>
              <a:ext cx="1323" cy="466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38099" dir="2700000" algn="ctr" rotWithShape="0">
                <a:schemeClr val="tx2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3831" name="Line 23"/>
            <p:cNvSpPr>
              <a:spLocks noChangeShapeType="1"/>
            </p:cNvSpPr>
            <p:nvPr/>
          </p:nvSpPr>
          <p:spPr bwMode="auto">
            <a:xfrm flipH="1" flipV="1">
              <a:off x="2602" y="1764"/>
              <a:ext cx="1227" cy="758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57501" dir="3723739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43845" name="Group 37"/>
          <p:cNvGrpSpPr>
            <a:grpSpLocks/>
          </p:cNvGrpSpPr>
          <p:nvPr/>
        </p:nvGrpSpPr>
        <p:grpSpPr bwMode="auto">
          <a:xfrm>
            <a:off x="854075" y="4017967"/>
            <a:ext cx="3927475" cy="2962275"/>
            <a:chOff x="538" y="2531"/>
            <a:chExt cx="2474" cy="1866"/>
          </a:xfrm>
        </p:grpSpPr>
        <p:pic>
          <p:nvPicPr>
            <p:cNvPr id="1143843" name="Picture 35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15625" t="20313" r="22917" b="10156"/>
            <a:stretch>
              <a:fillRect/>
            </a:stretch>
          </p:blipFill>
          <p:spPr bwMode="auto">
            <a:xfrm>
              <a:off x="538" y="2531"/>
              <a:ext cx="2474" cy="18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43844" name="Rectangle 36"/>
            <p:cNvSpPr>
              <a:spLocks noChangeArrowheads="1"/>
            </p:cNvSpPr>
            <p:nvPr/>
          </p:nvSpPr>
          <p:spPr bwMode="auto">
            <a:xfrm>
              <a:off x="1436" y="2852"/>
              <a:ext cx="80" cy="96"/>
            </a:xfrm>
            <a:prstGeom prst="rect">
              <a:avLst/>
            </a:prstGeom>
            <a:solidFill>
              <a:srgbClr val="00009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438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43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43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43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43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3838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02" name="Text Box 2"/>
          <p:cNvSpPr txBox="1">
            <a:spLocks noChangeArrowheads="1"/>
          </p:cNvSpPr>
          <p:nvPr/>
        </p:nvSpPr>
        <p:spPr bwMode="auto">
          <a:xfrm>
            <a:off x="9650200" y="7348532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1177603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8" y="450854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7604" name="Rectangle 4"/>
          <p:cNvSpPr>
            <a:spLocks noChangeArrowheads="1"/>
          </p:cNvSpPr>
          <p:nvPr/>
        </p:nvSpPr>
        <p:spPr bwMode="auto">
          <a:xfrm>
            <a:off x="5000629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05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06" name="Line 6"/>
          <p:cNvSpPr>
            <a:spLocks noChangeShapeType="1"/>
          </p:cNvSpPr>
          <p:nvPr/>
        </p:nvSpPr>
        <p:spPr bwMode="auto">
          <a:xfrm>
            <a:off x="5500692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07" name="Line 7"/>
          <p:cNvSpPr>
            <a:spLocks noChangeShapeType="1"/>
          </p:cNvSpPr>
          <p:nvPr/>
        </p:nvSpPr>
        <p:spPr bwMode="auto">
          <a:xfrm>
            <a:off x="7129467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08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09" name="Line 9"/>
          <p:cNvSpPr>
            <a:spLocks noChangeShapeType="1"/>
          </p:cNvSpPr>
          <p:nvPr/>
        </p:nvSpPr>
        <p:spPr bwMode="auto">
          <a:xfrm>
            <a:off x="7148516" y="394017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10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11" name="Line 11"/>
          <p:cNvSpPr>
            <a:spLocks noChangeShapeType="1"/>
          </p:cNvSpPr>
          <p:nvPr/>
        </p:nvSpPr>
        <p:spPr bwMode="auto">
          <a:xfrm>
            <a:off x="7137404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12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13" name="Line 13"/>
          <p:cNvSpPr>
            <a:spLocks noChangeShapeType="1"/>
          </p:cNvSpPr>
          <p:nvPr/>
        </p:nvSpPr>
        <p:spPr bwMode="auto">
          <a:xfrm>
            <a:off x="7132641" y="59864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14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15" name="Line 15"/>
          <p:cNvSpPr>
            <a:spLocks noChangeShapeType="1"/>
          </p:cNvSpPr>
          <p:nvPr/>
        </p:nvSpPr>
        <p:spPr bwMode="auto">
          <a:xfrm>
            <a:off x="7137404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16" name="Rectangle 16"/>
          <p:cNvSpPr>
            <a:spLocks noChangeArrowheads="1"/>
          </p:cNvSpPr>
          <p:nvPr/>
        </p:nvSpPr>
        <p:spPr bwMode="auto">
          <a:xfrm>
            <a:off x="5662616" y="2468563"/>
            <a:ext cx="1014882" cy="520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NahG</a:t>
            </a:r>
            <a:endParaRPr lang="en-US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77624" name="Text Box 24"/>
          <p:cNvSpPr txBox="1">
            <a:spLocks noChangeArrowheads="1"/>
          </p:cNvSpPr>
          <p:nvPr/>
        </p:nvSpPr>
        <p:spPr bwMode="auto">
          <a:xfrm>
            <a:off x="4562264" y="7514376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>
              <a:solidFill>
                <a:schemeClr val="tx2"/>
              </a:solidFill>
            </a:endParaRPr>
          </a:p>
        </p:txBody>
      </p:sp>
      <p:sp>
        <p:nvSpPr>
          <p:cNvPr id="1177628" name="Rectangle 28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77629" name="Text Box 29"/>
          <p:cNvSpPr txBox="1">
            <a:spLocks noChangeArrowheads="1"/>
          </p:cNvSpPr>
          <p:nvPr/>
        </p:nvSpPr>
        <p:spPr bwMode="auto">
          <a:xfrm>
            <a:off x="5351468" y="1889129"/>
            <a:ext cx="4111625" cy="59968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3200" b="1" i="1">
                <a:solidFill>
                  <a:srgbClr val="FFF819"/>
                </a:solidFill>
                <a:latin typeface="Kalaham" charset="0"/>
              </a:rPr>
              <a:t>Pftpij</a:t>
            </a: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”</a:t>
            </a:r>
            <a:endParaRPr lang="en-US" sz="3200" b="1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177630" name="Rectangle 30"/>
          <p:cNvSpPr>
            <a:spLocks noChangeArrowheads="1"/>
          </p:cNvSpPr>
          <p:nvPr/>
        </p:nvSpPr>
        <p:spPr bwMode="auto">
          <a:xfrm>
            <a:off x="7425323" y="2216155"/>
            <a:ext cx="1614911" cy="75660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Kalaham" charset="0"/>
            </a:endParaRPr>
          </a:p>
          <a:p>
            <a:pPr algn="ctr">
              <a:lnSpc>
                <a:spcPct val="80000"/>
              </a:lnSpc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Mgpuhfk;</a:t>
            </a:r>
            <a:endParaRPr lang="en-US" sz="25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77631" name="Text Box 31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43</a:t>
            </a:r>
          </a:p>
        </p:txBody>
      </p:sp>
      <p:sp>
        <p:nvSpPr>
          <p:cNvPr id="1177632" name="Rectangle 32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77633" name="Rectangle 33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77635" name="Arc 35" descr="75%"/>
          <p:cNvSpPr>
            <a:spLocks/>
          </p:cNvSpPr>
          <p:nvPr/>
        </p:nvSpPr>
        <p:spPr bwMode="auto">
          <a:xfrm rot="16133306">
            <a:off x="1031879" y="1385888"/>
            <a:ext cx="557214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398" tIns="45699" rIns="91398" bIns="45699" anchor="ctr"/>
          <a:lstStyle/>
          <a:p>
            <a:pPr algn="ctr"/>
            <a:endParaRPr lang="en-US" sz="1800" b="1"/>
          </a:p>
        </p:txBody>
      </p:sp>
      <p:sp>
        <p:nvSpPr>
          <p:cNvPr id="1177636" name="Rectangle 36" descr="75%"/>
          <p:cNvSpPr>
            <a:spLocks noChangeArrowheads="1"/>
          </p:cNvSpPr>
          <p:nvPr/>
        </p:nvSpPr>
        <p:spPr bwMode="auto">
          <a:xfrm>
            <a:off x="1011242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37" name="Rectangle 37" descr="75%"/>
          <p:cNvSpPr>
            <a:spLocks noChangeArrowheads="1"/>
          </p:cNvSpPr>
          <p:nvPr/>
        </p:nvSpPr>
        <p:spPr bwMode="auto">
          <a:xfrm>
            <a:off x="1022355" y="5811843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38" name="Line 38"/>
          <p:cNvSpPr>
            <a:spLocks noChangeShapeType="1"/>
          </p:cNvSpPr>
          <p:nvPr/>
        </p:nvSpPr>
        <p:spPr bwMode="auto">
          <a:xfrm flipH="1" flipV="1">
            <a:off x="3592513" y="1087441"/>
            <a:ext cx="0" cy="5340351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43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44" name="Line 44"/>
          <p:cNvSpPr>
            <a:spLocks noChangeShapeType="1"/>
          </p:cNvSpPr>
          <p:nvPr/>
        </p:nvSpPr>
        <p:spPr bwMode="auto">
          <a:xfrm>
            <a:off x="2740029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46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47" name="Line 4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48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49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50" name="Rectangle 50"/>
          <p:cNvSpPr>
            <a:spLocks noChangeArrowheads="1"/>
          </p:cNvSpPr>
          <p:nvPr/>
        </p:nvSpPr>
        <p:spPr bwMode="auto">
          <a:xfrm>
            <a:off x="1604969" y="1541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2.</a:t>
            </a:r>
          </a:p>
        </p:txBody>
      </p:sp>
      <p:sp>
        <p:nvSpPr>
          <p:cNvPr id="1177651" name="Line 51"/>
          <p:cNvSpPr>
            <a:spLocks noChangeShapeType="1"/>
          </p:cNvSpPr>
          <p:nvPr/>
        </p:nvSpPr>
        <p:spPr bwMode="auto">
          <a:xfrm>
            <a:off x="2714625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52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53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54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55" name="Line 55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56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57" name="Line 5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58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59" name="Line 59"/>
          <p:cNvSpPr>
            <a:spLocks noChangeShapeType="1"/>
          </p:cNvSpPr>
          <p:nvPr/>
        </p:nvSpPr>
        <p:spPr bwMode="auto">
          <a:xfrm>
            <a:off x="2736853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65" name="Rectangle 65"/>
          <p:cNvSpPr>
            <a:spLocks noChangeArrowheads="1"/>
          </p:cNvSpPr>
          <p:nvPr/>
        </p:nvSpPr>
        <p:spPr bwMode="auto">
          <a:xfrm>
            <a:off x="2774951" y="1301750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77666" name="Line 66"/>
          <p:cNvSpPr>
            <a:spLocks noChangeShapeType="1"/>
          </p:cNvSpPr>
          <p:nvPr/>
        </p:nvSpPr>
        <p:spPr bwMode="auto">
          <a:xfrm>
            <a:off x="1758950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68" name="Rectangle 68"/>
          <p:cNvSpPr>
            <a:spLocks noChangeArrowheads="1"/>
          </p:cNvSpPr>
          <p:nvPr/>
        </p:nvSpPr>
        <p:spPr bwMode="auto">
          <a:xfrm>
            <a:off x="1912942" y="1544639"/>
            <a:ext cx="925781" cy="4744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NahG</a:t>
            </a:r>
          </a:p>
        </p:txBody>
      </p:sp>
      <p:sp>
        <p:nvSpPr>
          <p:cNvPr id="1177669" name="Rectangle 69"/>
          <p:cNvSpPr>
            <a:spLocks noChangeArrowheads="1"/>
          </p:cNvSpPr>
          <p:nvPr/>
        </p:nvSpPr>
        <p:spPr bwMode="auto">
          <a:xfrm>
            <a:off x="1798643" y="5738813"/>
            <a:ext cx="182652" cy="4282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1177670" name="Rectangle 70"/>
          <p:cNvSpPr>
            <a:spLocks noChangeArrowheads="1"/>
          </p:cNvSpPr>
          <p:nvPr/>
        </p:nvSpPr>
        <p:spPr bwMode="auto">
          <a:xfrm>
            <a:off x="1789117" y="4768851"/>
            <a:ext cx="182719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500" b="1">
              <a:latin typeface="Helvetica" charset="0"/>
            </a:endParaRPr>
          </a:p>
        </p:txBody>
      </p:sp>
      <p:sp>
        <p:nvSpPr>
          <p:cNvPr id="1177671" name="Rectangle 71"/>
          <p:cNvSpPr>
            <a:spLocks noChangeArrowheads="1"/>
          </p:cNvSpPr>
          <p:nvPr/>
        </p:nvSpPr>
        <p:spPr bwMode="auto">
          <a:xfrm>
            <a:off x="1827213" y="3036890"/>
            <a:ext cx="182719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500" b="1">
              <a:latin typeface="Helvetica" charset="0"/>
            </a:endParaRPr>
          </a:p>
        </p:txBody>
      </p:sp>
      <p:grpSp>
        <p:nvGrpSpPr>
          <p:cNvPr id="1177672" name="Group 72"/>
          <p:cNvGrpSpPr>
            <a:grpSpLocks/>
          </p:cNvGrpSpPr>
          <p:nvPr/>
        </p:nvGrpSpPr>
        <p:grpSpPr bwMode="auto">
          <a:xfrm>
            <a:off x="2624129" y="2978144"/>
            <a:ext cx="290512" cy="484188"/>
            <a:chOff x="1836" y="1501"/>
            <a:chExt cx="183" cy="305"/>
          </a:xfrm>
        </p:grpSpPr>
        <p:sp>
          <p:nvSpPr>
            <p:cNvPr id="1177673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77674" name="Rectangle 74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77675" name="Group 75"/>
          <p:cNvGrpSpPr>
            <a:grpSpLocks/>
          </p:cNvGrpSpPr>
          <p:nvPr/>
        </p:nvGrpSpPr>
        <p:grpSpPr bwMode="auto">
          <a:xfrm>
            <a:off x="2652698" y="3794119"/>
            <a:ext cx="201612" cy="477838"/>
            <a:chOff x="1844" y="2025"/>
            <a:chExt cx="127" cy="301"/>
          </a:xfrm>
        </p:grpSpPr>
        <p:sp>
          <p:nvSpPr>
            <p:cNvPr id="1177676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77677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77678" name="Rectangle 78"/>
          <p:cNvSpPr>
            <a:spLocks noChangeArrowheads="1"/>
          </p:cNvSpPr>
          <p:nvPr/>
        </p:nvSpPr>
        <p:spPr bwMode="auto">
          <a:xfrm>
            <a:off x="1797050" y="3886202"/>
            <a:ext cx="182719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500" b="1">
              <a:latin typeface="Helvetica" charset="0"/>
            </a:endParaRPr>
          </a:p>
        </p:txBody>
      </p:sp>
      <p:grpSp>
        <p:nvGrpSpPr>
          <p:cNvPr id="1177679" name="Group 79"/>
          <p:cNvGrpSpPr>
            <a:grpSpLocks/>
          </p:cNvGrpSpPr>
          <p:nvPr/>
        </p:nvGrpSpPr>
        <p:grpSpPr bwMode="auto">
          <a:xfrm>
            <a:off x="2649525" y="4721212"/>
            <a:ext cx="227012" cy="452439"/>
            <a:chOff x="1892" y="2617"/>
            <a:chExt cx="143" cy="285"/>
          </a:xfrm>
        </p:grpSpPr>
        <p:sp>
          <p:nvSpPr>
            <p:cNvPr id="1177680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77681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77682" name="Group 82"/>
          <p:cNvGrpSpPr>
            <a:grpSpLocks/>
          </p:cNvGrpSpPr>
          <p:nvPr/>
        </p:nvGrpSpPr>
        <p:grpSpPr bwMode="auto">
          <a:xfrm>
            <a:off x="2670166" y="5673749"/>
            <a:ext cx="263525" cy="441325"/>
            <a:chOff x="1845" y="3227"/>
            <a:chExt cx="166" cy="278"/>
          </a:xfrm>
        </p:grpSpPr>
        <p:sp>
          <p:nvSpPr>
            <p:cNvPr id="1177683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77684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77685" name="Group 85"/>
          <p:cNvGrpSpPr>
            <a:grpSpLocks/>
          </p:cNvGrpSpPr>
          <p:nvPr/>
        </p:nvGrpSpPr>
        <p:grpSpPr bwMode="auto">
          <a:xfrm>
            <a:off x="2805120" y="1576393"/>
            <a:ext cx="1003303" cy="501650"/>
            <a:chOff x="1952" y="554"/>
            <a:chExt cx="632" cy="316"/>
          </a:xfrm>
        </p:grpSpPr>
        <p:sp>
          <p:nvSpPr>
            <p:cNvPr id="1177686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632" cy="21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Mgpuhfk;</a:t>
              </a:r>
            </a:p>
          </p:txBody>
        </p:sp>
        <p:sp>
          <p:nvSpPr>
            <p:cNvPr id="1177687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2700" dir="54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solidFill>
                  <a:schemeClr val="hlink"/>
                </a:solidFill>
                <a:latin typeface="Kalaham" charset="0"/>
              </a:endParaRPr>
            </a:p>
          </p:txBody>
        </p:sp>
      </p:grpSp>
      <p:sp>
        <p:nvSpPr>
          <p:cNvPr id="1177688" name="Rectangle 88"/>
          <p:cNvSpPr>
            <a:spLocks noChangeArrowheads="1"/>
          </p:cNvSpPr>
          <p:nvPr/>
        </p:nvSpPr>
        <p:spPr bwMode="auto">
          <a:xfrm>
            <a:off x="1543054" y="3049590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77689" name="Rectangle 89"/>
          <p:cNvSpPr>
            <a:spLocks noChangeArrowheads="1"/>
          </p:cNvSpPr>
          <p:nvPr/>
        </p:nvSpPr>
        <p:spPr bwMode="auto">
          <a:xfrm>
            <a:off x="1538292" y="38735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77690" name="Rectangle 90"/>
          <p:cNvSpPr>
            <a:spLocks noChangeArrowheads="1"/>
          </p:cNvSpPr>
          <p:nvPr/>
        </p:nvSpPr>
        <p:spPr bwMode="auto">
          <a:xfrm>
            <a:off x="1541468" y="4752979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77691" name="Rectangle 91"/>
          <p:cNvSpPr>
            <a:spLocks noChangeArrowheads="1"/>
          </p:cNvSpPr>
          <p:nvPr/>
        </p:nvSpPr>
        <p:spPr bwMode="auto">
          <a:xfrm>
            <a:off x="1541468" y="5732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77692" name="Rectangle 92"/>
          <p:cNvSpPr>
            <a:spLocks noChangeArrowheads="1"/>
          </p:cNvSpPr>
          <p:nvPr/>
        </p:nvSpPr>
        <p:spPr bwMode="auto">
          <a:xfrm>
            <a:off x="1576392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93" name="AutoShape 93"/>
          <p:cNvSpPr>
            <a:spLocks noChangeArrowheads="1"/>
          </p:cNvSpPr>
          <p:nvPr/>
        </p:nvSpPr>
        <p:spPr bwMode="auto">
          <a:xfrm rot="16320000">
            <a:off x="289720" y="1269211"/>
            <a:ext cx="611189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94" name="Rectangle 94" descr="Small grid"/>
          <p:cNvSpPr>
            <a:spLocks noChangeArrowheads="1"/>
          </p:cNvSpPr>
          <p:nvPr/>
        </p:nvSpPr>
        <p:spPr bwMode="auto">
          <a:xfrm>
            <a:off x="715963" y="1285874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95" name="Text Box 95"/>
          <p:cNvSpPr txBox="1">
            <a:spLocks noChangeArrowheads="1"/>
          </p:cNvSpPr>
          <p:nvPr/>
        </p:nvSpPr>
        <p:spPr bwMode="auto">
          <a:xfrm rot="-5400000">
            <a:off x="1567658" y="3490124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ftpij</a:t>
            </a:r>
            <a:r>
              <a:rPr lang="en-US" sz="2000" b="1">
                <a:latin typeface="Arial Black" charset="0"/>
              </a:rPr>
              <a:t> (5)</a:t>
            </a:r>
            <a:endParaRPr lang="en-US" sz="1000">
              <a:latin typeface="Arial Black" charset="0"/>
            </a:endParaRPr>
          </a:p>
        </p:txBody>
      </p:sp>
      <p:sp>
        <p:nvSpPr>
          <p:cNvPr id="1177697" name="AutoShape 97"/>
          <p:cNvSpPr>
            <a:spLocks noChangeArrowheads="1"/>
          </p:cNvSpPr>
          <p:nvPr/>
        </p:nvSpPr>
        <p:spPr bwMode="auto">
          <a:xfrm>
            <a:off x="1474791" y="1257300"/>
            <a:ext cx="23510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7698" name="AutoShape 98"/>
          <p:cNvSpPr>
            <a:spLocks noChangeArrowheads="1"/>
          </p:cNvSpPr>
          <p:nvPr/>
        </p:nvSpPr>
        <p:spPr bwMode="auto">
          <a:xfrm>
            <a:off x="5230816" y="2484438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77703" name="Group 103"/>
          <p:cNvGrpSpPr>
            <a:grpSpLocks/>
          </p:cNvGrpSpPr>
          <p:nvPr/>
        </p:nvGrpSpPr>
        <p:grpSpPr bwMode="auto">
          <a:xfrm>
            <a:off x="0" y="3414713"/>
            <a:ext cx="4044950" cy="2366962"/>
            <a:chOff x="180" y="1187"/>
            <a:chExt cx="2548" cy="1491"/>
          </a:xfrm>
        </p:grpSpPr>
        <p:sp>
          <p:nvSpPr>
            <p:cNvPr id="1177704" name="AutoShape 104"/>
            <p:cNvSpPr>
              <a:spLocks noChangeArrowheads="1"/>
            </p:cNvSpPr>
            <p:nvPr/>
          </p:nvSpPr>
          <p:spPr bwMode="auto">
            <a:xfrm>
              <a:off x="180" y="1187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7705" name="Text Box 105"/>
            <p:cNvSpPr txBox="1">
              <a:spLocks noChangeArrowheads="1"/>
            </p:cNvSpPr>
            <p:nvPr/>
          </p:nvSpPr>
          <p:spPr bwMode="auto">
            <a:xfrm>
              <a:off x="189" y="1276"/>
              <a:ext cx="2507" cy="1366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000" b="1">
                  <a:solidFill>
                    <a:srgbClr val="66FFFF"/>
                  </a:solidFill>
                  <a:latin typeface="Kalaham" charset="0"/>
                </a:rPr>
                <a:t>epahahjpgjpfspapd; ehl;fSf;FKd; NahGtpd; Gj;jfk; vOjg;gl;lJ.</a:t>
              </a:r>
            </a:p>
          </p:txBody>
        </p:sp>
      </p:grpSp>
      <p:sp>
        <p:nvSpPr>
          <p:cNvPr id="1177707" name="Text Box 107"/>
          <p:cNvSpPr txBox="1">
            <a:spLocks noChangeArrowheads="1"/>
          </p:cNvSpPr>
          <p:nvPr/>
        </p:nvSpPr>
        <p:spPr bwMode="auto">
          <a:xfrm>
            <a:off x="9802602" y="7340595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sp>
        <p:nvSpPr>
          <p:cNvPr id="1177708" name="Text Box 108"/>
          <p:cNvSpPr txBox="1">
            <a:spLocks noChangeArrowheads="1"/>
          </p:cNvSpPr>
          <p:nvPr/>
        </p:nvSpPr>
        <p:spPr bwMode="auto">
          <a:xfrm>
            <a:off x="9650200" y="7340595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sp>
        <p:nvSpPr>
          <p:cNvPr id="1177711" name="Rectangle 111"/>
          <p:cNvSpPr>
            <a:spLocks noChangeArrowheads="1"/>
          </p:cNvSpPr>
          <p:nvPr/>
        </p:nvSpPr>
        <p:spPr bwMode="auto">
          <a:xfrm>
            <a:off x="9589943" y="7285041"/>
            <a:ext cx="312884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600" b="1"/>
              <a:t>4</a:t>
            </a:r>
          </a:p>
        </p:txBody>
      </p:sp>
      <p:sp>
        <p:nvSpPr>
          <p:cNvPr id="1177723" name="Text Box 123"/>
          <p:cNvSpPr txBox="1">
            <a:spLocks noChangeArrowheads="1"/>
          </p:cNvSpPr>
          <p:nvPr/>
        </p:nvSpPr>
        <p:spPr bwMode="auto">
          <a:xfrm>
            <a:off x="2024067" y="2138363"/>
            <a:ext cx="606425" cy="5299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endParaRPr lang="en-US"/>
          </a:p>
        </p:txBody>
      </p:sp>
      <p:sp>
        <p:nvSpPr>
          <p:cNvPr id="1177724" name="Text Box 124"/>
          <p:cNvSpPr txBox="1">
            <a:spLocks noChangeArrowheads="1"/>
          </p:cNvSpPr>
          <p:nvPr/>
        </p:nvSpPr>
        <p:spPr bwMode="auto">
          <a:xfrm>
            <a:off x="1665288" y="2109790"/>
            <a:ext cx="3074987" cy="9540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400">
                <a:solidFill>
                  <a:schemeClr val="accent2"/>
                </a:solidFill>
                <a:latin typeface="Kalaham" charset="0"/>
              </a:rPr>
              <a:t>kw;w </a:t>
            </a:r>
            <a:r>
              <a:rPr lang="ja-JP" altLang="en-US" sz="1400">
                <a:solidFill>
                  <a:schemeClr val="accent2"/>
                </a:solidFill>
                <a:latin typeface="Arial"/>
              </a:rPr>
              <a:t>‘</a:t>
            </a:r>
            <a:r>
              <a:rPr lang="en-US" sz="1400">
                <a:solidFill>
                  <a:schemeClr val="accent2"/>
                </a:solidFill>
                <a:latin typeface="Kalaham" charset="0"/>
              </a:rPr>
              <a:t>vy;yhk; ftijapd;</a:t>
            </a:r>
          </a:p>
          <a:p>
            <a:pPr algn="l"/>
            <a:r>
              <a:rPr lang="en-US" sz="1400">
                <a:solidFill>
                  <a:schemeClr val="accent2"/>
                </a:solidFill>
                <a:latin typeface="Kalaham" charset="0"/>
              </a:rPr>
              <a:t>Gj;jfq;fs; </a:t>
            </a:r>
          </a:p>
          <a:p>
            <a:pPr algn="l"/>
            <a:r>
              <a:rPr lang="en-US" sz="1400">
                <a:solidFill>
                  <a:schemeClr val="accent2"/>
                </a:solidFill>
                <a:latin typeface="Kalaham" charset="0"/>
              </a:rPr>
              <a:t>epahahjpgjpfspapd; </a:t>
            </a:r>
          </a:p>
          <a:p>
            <a:pPr algn="l"/>
            <a:r>
              <a:rPr lang="en-US" sz="1400">
                <a:solidFill>
                  <a:schemeClr val="accent2"/>
                </a:solidFill>
                <a:latin typeface="Kalaham" charset="0"/>
              </a:rPr>
              <a:t>ehl;fspy;</a:t>
            </a:r>
            <a:r>
              <a:rPr lang="ja-JP" altLang="en-US" sz="1400">
                <a:solidFill>
                  <a:schemeClr val="accent2"/>
                </a:solidFill>
                <a:latin typeface="Arial"/>
              </a:rPr>
              <a:t>’</a:t>
            </a:r>
            <a:r>
              <a:rPr lang="en-US" sz="1400">
                <a:solidFill>
                  <a:schemeClr val="accent2"/>
                </a:solidFill>
                <a:latin typeface="Kalaham" charset="0"/>
              </a:rPr>
              <a:t> vOjg;gl;lJ</a:t>
            </a:r>
            <a:r>
              <a:rPr lang="en-US" sz="1400" b="1">
                <a:solidFill>
                  <a:schemeClr val="accent2"/>
                </a:solidFill>
                <a:latin typeface="Kalaham" charset="0"/>
              </a:rPr>
              <a:t>.</a:t>
            </a:r>
          </a:p>
        </p:txBody>
      </p:sp>
      <p:grpSp>
        <p:nvGrpSpPr>
          <p:cNvPr id="1177725" name="Group 125"/>
          <p:cNvGrpSpPr>
            <a:grpSpLocks/>
          </p:cNvGrpSpPr>
          <p:nvPr/>
        </p:nvGrpSpPr>
        <p:grpSpPr bwMode="auto">
          <a:xfrm>
            <a:off x="4151317" y="323850"/>
            <a:ext cx="2314575" cy="1797050"/>
            <a:chOff x="2859" y="309"/>
            <a:chExt cx="1458" cy="1132"/>
          </a:xfrm>
        </p:grpSpPr>
        <p:pic>
          <p:nvPicPr>
            <p:cNvPr id="1177726" name="Picture 126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77727" name="WordArt 12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177699" name="Line 99"/>
          <p:cNvSpPr>
            <a:spLocks noChangeShapeType="1"/>
          </p:cNvSpPr>
          <p:nvPr/>
        </p:nvSpPr>
        <p:spPr bwMode="auto">
          <a:xfrm>
            <a:off x="3813179" y="1585917"/>
            <a:ext cx="1433513" cy="1281112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77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77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77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776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177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77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177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777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616" grpId="0" autoUpdateAnimBg="0"/>
      <p:bldP spid="1177630" grpId="0" autoUpdateAnimBg="0"/>
      <p:bldP spid="1177668" grpId="0" autoUpdateAnimBg="0"/>
      <p:bldP spid="1177697" grpId="0" animBg="1"/>
      <p:bldP spid="1177698" grpId="0" animBg="1"/>
      <p:bldP spid="1177699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650" name="Text Box 2"/>
          <p:cNvSpPr txBox="1">
            <a:spLocks noChangeArrowheads="1"/>
          </p:cNvSpPr>
          <p:nvPr/>
        </p:nvSpPr>
        <p:spPr bwMode="auto">
          <a:xfrm>
            <a:off x="9650200" y="7348532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1179651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8" y="450854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9652" name="Rectangle 4"/>
          <p:cNvSpPr>
            <a:spLocks noChangeArrowheads="1"/>
          </p:cNvSpPr>
          <p:nvPr/>
        </p:nvSpPr>
        <p:spPr bwMode="auto">
          <a:xfrm>
            <a:off x="5000629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53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54" name="Line 6"/>
          <p:cNvSpPr>
            <a:spLocks noChangeShapeType="1"/>
          </p:cNvSpPr>
          <p:nvPr/>
        </p:nvSpPr>
        <p:spPr bwMode="auto">
          <a:xfrm>
            <a:off x="5500692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55" name="Line 7"/>
          <p:cNvSpPr>
            <a:spLocks noChangeShapeType="1"/>
          </p:cNvSpPr>
          <p:nvPr/>
        </p:nvSpPr>
        <p:spPr bwMode="auto">
          <a:xfrm>
            <a:off x="7129467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62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63" name="Line 15"/>
          <p:cNvSpPr>
            <a:spLocks noChangeShapeType="1"/>
          </p:cNvSpPr>
          <p:nvPr/>
        </p:nvSpPr>
        <p:spPr bwMode="auto">
          <a:xfrm>
            <a:off x="7137404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64" name="Rectangle 16"/>
          <p:cNvSpPr>
            <a:spLocks noChangeArrowheads="1"/>
          </p:cNvSpPr>
          <p:nvPr/>
        </p:nvSpPr>
        <p:spPr bwMode="auto">
          <a:xfrm>
            <a:off x="5662616" y="2468563"/>
            <a:ext cx="1014882" cy="520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79672" name="Text Box 24"/>
          <p:cNvSpPr txBox="1">
            <a:spLocks noChangeArrowheads="1"/>
          </p:cNvSpPr>
          <p:nvPr/>
        </p:nvSpPr>
        <p:spPr bwMode="auto">
          <a:xfrm>
            <a:off x="4562264" y="7514376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>
              <a:solidFill>
                <a:schemeClr val="tx2"/>
              </a:solidFill>
            </a:endParaRPr>
          </a:p>
        </p:txBody>
      </p:sp>
      <p:sp>
        <p:nvSpPr>
          <p:cNvPr id="1179676" name="Rectangle 28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79677" name="Text Box 29"/>
          <p:cNvSpPr txBox="1">
            <a:spLocks noChangeArrowheads="1"/>
          </p:cNvSpPr>
          <p:nvPr/>
        </p:nvSpPr>
        <p:spPr bwMode="auto">
          <a:xfrm>
            <a:off x="5164142" y="2060575"/>
            <a:ext cx="4111625" cy="59968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3200" b="1" i="1">
                <a:solidFill>
                  <a:srgbClr val="FFF819"/>
                </a:solidFill>
                <a:latin typeface="Kalaham" charset="0"/>
              </a:rPr>
              <a:t>ftpij</a:t>
            </a: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”</a:t>
            </a:r>
            <a:endParaRPr lang="en-US" sz="3200" b="1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179678" name="Rectangle 30"/>
          <p:cNvSpPr>
            <a:spLocks noChangeArrowheads="1"/>
          </p:cNvSpPr>
          <p:nvPr/>
        </p:nvSpPr>
        <p:spPr bwMode="auto">
          <a:xfrm>
            <a:off x="7489617" y="2165354"/>
            <a:ext cx="1614911" cy="75660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Mgpuhfk;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79679" name="Text Box 31"/>
          <p:cNvSpPr txBox="1">
            <a:spLocks noChangeArrowheads="1"/>
          </p:cNvSpPr>
          <p:nvPr/>
        </p:nvSpPr>
        <p:spPr bwMode="auto">
          <a:xfrm>
            <a:off x="9014718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44</a:t>
            </a:r>
          </a:p>
        </p:txBody>
      </p:sp>
      <p:sp>
        <p:nvSpPr>
          <p:cNvPr id="1179680" name="Rectangle 32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79681" name="Rectangle 33"/>
          <p:cNvSpPr>
            <a:spLocks noChangeArrowheads="1"/>
          </p:cNvSpPr>
          <p:nvPr/>
        </p:nvSpPr>
        <p:spPr bwMode="auto">
          <a:xfrm>
            <a:off x="6486529" y="568330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79683" name="Arc 35" descr="75%"/>
          <p:cNvSpPr>
            <a:spLocks/>
          </p:cNvSpPr>
          <p:nvPr/>
        </p:nvSpPr>
        <p:spPr bwMode="auto">
          <a:xfrm rot="16133306">
            <a:off x="1031879" y="1385888"/>
            <a:ext cx="557214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398" tIns="45699" rIns="91398" bIns="45699" anchor="ctr"/>
          <a:lstStyle/>
          <a:p>
            <a:pPr algn="ctr"/>
            <a:endParaRPr lang="en-US" sz="1800" b="1"/>
          </a:p>
        </p:txBody>
      </p:sp>
      <p:sp>
        <p:nvSpPr>
          <p:cNvPr id="1179684" name="Rectangle 36" descr="75%"/>
          <p:cNvSpPr>
            <a:spLocks noChangeArrowheads="1"/>
          </p:cNvSpPr>
          <p:nvPr/>
        </p:nvSpPr>
        <p:spPr bwMode="auto">
          <a:xfrm>
            <a:off x="976317" y="762000"/>
            <a:ext cx="542925" cy="4049713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85" name="Rectangle 37" descr="75%"/>
          <p:cNvSpPr>
            <a:spLocks noChangeArrowheads="1"/>
          </p:cNvSpPr>
          <p:nvPr/>
        </p:nvSpPr>
        <p:spPr bwMode="auto">
          <a:xfrm>
            <a:off x="1006480" y="4745039"/>
            <a:ext cx="519113" cy="13811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86" name="Line 38"/>
          <p:cNvSpPr>
            <a:spLocks noChangeShapeType="1"/>
          </p:cNvSpPr>
          <p:nvPr/>
        </p:nvSpPr>
        <p:spPr bwMode="auto">
          <a:xfrm flipH="1" flipV="1">
            <a:off x="3592513" y="1087441"/>
            <a:ext cx="0" cy="5340351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88" name="Rectangle 40"/>
          <p:cNvSpPr>
            <a:spLocks noChangeArrowheads="1"/>
          </p:cNvSpPr>
          <p:nvPr/>
        </p:nvSpPr>
        <p:spPr bwMode="auto">
          <a:xfrm>
            <a:off x="2419353" y="2065338"/>
            <a:ext cx="182652" cy="274392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1200" b="1">
                <a:solidFill>
                  <a:schemeClr val="hlink"/>
                </a:solidFill>
                <a:latin typeface="Helvetica" charset="0"/>
              </a:rPr>
              <a:t> </a:t>
            </a:r>
          </a:p>
        </p:txBody>
      </p:sp>
      <p:sp>
        <p:nvSpPr>
          <p:cNvPr id="1179691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92" name="Line 44"/>
          <p:cNvSpPr>
            <a:spLocks noChangeShapeType="1"/>
          </p:cNvSpPr>
          <p:nvPr/>
        </p:nvSpPr>
        <p:spPr bwMode="auto">
          <a:xfrm>
            <a:off x="2740029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94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95" name="Line 4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96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97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698" name="Rectangle 50"/>
          <p:cNvSpPr>
            <a:spLocks noChangeArrowheads="1"/>
          </p:cNvSpPr>
          <p:nvPr/>
        </p:nvSpPr>
        <p:spPr bwMode="auto">
          <a:xfrm>
            <a:off x="1604969" y="1541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2.</a:t>
            </a:r>
          </a:p>
        </p:txBody>
      </p:sp>
      <p:sp>
        <p:nvSpPr>
          <p:cNvPr id="1179699" name="Line 51"/>
          <p:cNvSpPr>
            <a:spLocks noChangeShapeType="1"/>
          </p:cNvSpPr>
          <p:nvPr/>
        </p:nvSpPr>
        <p:spPr bwMode="auto">
          <a:xfrm>
            <a:off x="2714625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00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01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02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03" name="Line 55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04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05" name="Line 5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06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07" name="Line 59"/>
          <p:cNvSpPr>
            <a:spLocks noChangeShapeType="1"/>
          </p:cNvSpPr>
          <p:nvPr/>
        </p:nvSpPr>
        <p:spPr bwMode="auto">
          <a:xfrm>
            <a:off x="2736853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13" name="Rectangle 65"/>
          <p:cNvSpPr>
            <a:spLocks noChangeArrowheads="1"/>
          </p:cNvSpPr>
          <p:nvPr/>
        </p:nvSpPr>
        <p:spPr bwMode="auto">
          <a:xfrm>
            <a:off x="2774951" y="1301750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79714" name="Line 66"/>
          <p:cNvSpPr>
            <a:spLocks noChangeShapeType="1"/>
          </p:cNvSpPr>
          <p:nvPr/>
        </p:nvSpPr>
        <p:spPr bwMode="auto">
          <a:xfrm>
            <a:off x="1758950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16" name="Rectangle 68"/>
          <p:cNvSpPr>
            <a:spLocks noChangeArrowheads="1"/>
          </p:cNvSpPr>
          <p:nvPr/>
        </p:nvSpPr>
        <p:spPr bwMode="auto">
          <a:xfrm>
            <a:off x="2049467" y="1103317"/>
            <a:ext cx="925781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NahG</a:t>
            </a:r>
            <a:endParaRPr lang="en-US" sz="2500" b="1">
              <a:latin typeface="Kalaham" charset="0"/>
            </a:endParaRPr>
          </a:p>
        </p:txBody>
      </p:sp>
      <p:sp>
        <p:nvSpPr>
          <p:cNvPr id="1179717" name="Rectangle 69"/>
          <p:cNvSpPr>
            <a:spLocks noChangeArrowheads="1"/>
          </p:cNvSpPr>
          <p:nvPr/>
        </p:nvSpPr>
        <p:spPr bwMode="auto">
          <a:xfrm>
            <a:off x="1798643" y="5738813"/>
            <a:ext cx="182652" cy="4282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1179718" name="Rectangle 70"/>
          <p:cNvSpPr>
            <a:spLocks noChangeArrowheads="1"/>
          </p:cNvSpPr>
          <p:nvPr/>
        </p:nvSpPr>
        <p:spPr bwMode="auto">
          <a:xfrm>
            <a:off x="1789117" y="4768851"/>
            <a:ext cx="182719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500" b="1">
              <a:latin typeface="Helvetica" charset="0"/>
            </a:endParaRPr>
          </a:p>
        </p:txBody>
      </p:sp>
      <p:sp>
        <p:nvSpPr>
          <p:cNvPr id="1179719" name="Rectangle 71"/>
          <p:cNvSpPr>
            <a:spLocks noChangeArrowheads="1"/>
          </p:cNvSpPr>
          <p:nvPr/>
        </p:nvSpPr>
        <p:spPr bwMode="auto">
          <a:xfrm>
            <a:off x="1827213" y="3036890"/>
            <a:ext cx="182719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500" b="1">
              <a:latin typeface="Helvetica" charset="0"/>
            </a:endParaRPr>
          </a:p>
        </p:txBody>
      </p:sp>
      <p:grpSp>
        <p:nvGrpSpPr>
          <p:cNvPr id="1179720" name="Group 72"/>
          <p:cNvGrpSpPr>
            <a:grpSpLocks/>
          </p:cNvGrpSpPr>
          <p:nvPr/>
        </p:nvGrpSpPr>
        <p:grpSpPr bwMode="auto">
          <a:xfrm>
            <a:off x="2624129" y="2978144"/>
            <a:ext cx="290512" cy="484188"/>
            <a:chOff x="1836" y="1501"/>
            <a:chExt cx="183" cy="305"/>
          </a:xfrm>
        </p:grpSpPr>
        <p:sp>
          <p:nvSpPr>
            <p:cNvPr id="1179721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79722" name="Rectangle 74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79723" name="Group 75"/>
          <p:cNvGrpSpPr>
            <a:grpSpLocks/>
          </p:cNvGrpSpPr>
          <p:nvPr/>
        </p:nvGrpSpPr>
        <p:grpSpPr bwMode="auto">
          <a:xfrm>
            <a:off x="2652698" y="3794119"/>
            <a:ext cx="201612" cy="477838"/>
            <a:chOff x="1844" y="2025"/>
            <a:chExt cx="127" cy="301"/>
          </a:xfrm>
        </p:grpSpPr>
        <p:sp>
          <p:nvSpPr>
            <p:cNvPr id="1179724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79725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79726" name="Rectangle 78"/>
          <p:cNvSpPr>
            <a:spLocks noChangeArrowheads="1"/>
          </p:cNvSpPr>
          <p:nvPr/>
        </p:nvSpPr>
        <p:spPr bwMode="auto">
          <a:xfrm>
            <a:off x="1797050" y="3886202"/>
            <a:ext cx="182719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500" b="1">
              <a:latin typeface="Helvetica" charset="0"/>
            </a:endParaRPr>
          </a:p>
        </p:txBody>
      </p:sp>
      <p:grpSp>
        <p:nvGrpSpPr>
          <p:cNvPr id="1179727" name="Group 79"/>
          <p:cNvGrpSpPr>
            <a:grpSpLocks/>
          </p:cNvGrpSpPr>
          <p:nvPr/>
        </p:nvGrpSpPr>
        <p:grpSpPr bwMode="auto">
          <a:xfrm>
            <a:off x="2649525" y="4721212"/>
            <a:ext cx="227012" cy="452439"/>
            <a:chOff x="1892" y="2617"/>
            <a:chExt cx="143" cy="285"/>
          </a:xfrm>
        </p:grpSpPr>
        <p:sp>
          <p:nvSpPr>
            <p:cNvPr id="1179728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79729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79730" name="Group 82"/>
          <p:cNvGrpSpPr>
            <a:grpSpLocks/>
          </p:cNvGrpSpPr>
          <p:nvPr/>
        </p:nvGrpSpPr>
        <p:grpSpPr bwMode="auto">
          <a:xfrm>
            <a:off x="2670178" y="5673749"/>
            <a:ext cx="314326" cy="441325"/>
            <a:chOff x="1845" y="3227"/>
            <a:chExt cx="198" cy="278"/>
          </a:xfrm>
        </p:grpSpPr>
        <p:sp>
          <p:nvSpPr>
            <p:cNvPr id="1179731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4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.</a:t>
              </a:r>
            </a:p>
          </p:txBody>
        </p:sp>
        <p:sp>
          <p:nvSpPr>
            <p:cNvPr id="1179732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79733" name="Group 85"/>
          <p:cNvGrpSpPr>
            <a:grpSpLocks/>
          </p:cNvGrpSpPr>
          <p:nvPr/>
        </p:nvGrpSpPr>
        <p:grpSpPr bwMode="auto">
          <a:xfrm>
            <a:off x="3008314" y="796929"/>
            <a:ext cx="1062037" cy="573191"/>
            <a:chOff x="1952" y="554"/>
            <a:chExt cx="561" cy="402"/>
          </a:xfrm>
        </p:grpSpPr>
        <p:sp>
          <p:nvSpPr>
            <p:cNvPr id="1179734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561" cy="40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Mgpuhfk</a:t>
              </a:r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;</a:t>
              </a:r>
            </a:p>
            <a:p>
              <a:pPr algn="l"/>
              <a:r>
                <a:rPr lang="en-US" sz="1400" b="1">
                  <a:latin typeface="Helvetica" charset="0"/>
                </a:rPr>
                <a:t>-</a:t>
              </a:r>
            </a:p>
          </p:txBody>
        </p:sp>
        <p:sp>
          <p:nvSpPr>
            <p:cNvPr id="1179735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97" cy="2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79736" name="Rectangle 88"/>
          <p:cNvSpPr>
            <a:spLocks noChangeArrowheads="1"/>
          </p:cNvSpPr>
          <p:nvPr/>
        </p:nvSpPr>
        <p:spPr bwMode="auto">
          <a:xfrm>
            <a:off x="1543054" y="3049590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79737" name="Rectangle 89"/>
          <p:cNvSpPr>
            <a:spLocks noChangeArrowheads="1"/>
          </p:cNvSpPr>
          <p:nvPr/>
        </p:nvSpPr>
        <p:spPr bwMode="auto">
          <a:xfrm>
            <a:off x="1538292" y="38735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79738" name="Rectangle 90"/>
          <p:cNvSpPr>
            <a:spLocks noChangeArrowheads="1"/>
          </p:cNvSpPr>
          <p:nvPr/>
        </p:nvSpPr>
        <p:spPr bwMode="auto">
          <a:xfrm>
            <a:off x="1541468" y="4752979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79739" name="Rectangle 91"/>
          <p:cNvSpPr>
            <a:spLocks noChangeArrowheads="1"/>
          </p:cNvSpPr>
          <p:nvPr/>
        </p:nvSpPr>
        <p:spPr bwMode="auto">
          <a:xfrm>
            <a:off x="1541468" y="5732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79740" name="Rectangle 92"/>
          <p:cNvSpPr>
            <a:spLocks noChangeArrowheads="1"/>
          </p:cNvSpPr>
          <p:nvPr/>
        </p:nvSpPr>
        <p:spPr bwMode="auto">
          <a:xfrm>
            <a:off x="1576392" y="776292"/>
            <a:ext cx="2551112" cy="5322887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41" name="AutoShape 93"/>
          <p:cNvSpPr>
            <a:spLocks noChangeArrowheads="1"/>
          </p:cNvSpPr>
          <p:nvPr/>
        </p:nvSpPr>
        <p:spPr bwMode="auto">
          <a:xfrm rot="16320000">
            <a:off x="289720" y="1269211"/>
            <a:ext cx="611189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42" name="Rectangle 94" descr="Small grid"/>
          <p:cNvSpPr>
            <a:spLocks noChangeArrowheads="1"/>
          </p:cNvSpPr>
          <p:nvPr/>
        </p:nvSpPr>
        <p:spPr bwMode="auto">
          <a:xfrm>
            <a:off x="715963" y="1285874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48" name="AutoShape 100"/>
          <p:cNvSpPr>
            <a:spLocks noChangeArrowheads="1"/>
          </p:cNvSpPr>
          <p:nvPr/>
        </p:nvSpPr>
        <p:spPr bwMode="auto">
          <a:xfrm>
            <a:off x="1708154" y="1968500"/>
            <a:ext cx="2035175" cy="9937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46662" dir="211581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50" name="Line 102"/>
          <p:cNvSpPr>
            <a:spLocks noChangeShapeType="1"/>
          </p:cNvSpPr>
          <p:nvPr/>
        </p:nvSpPr>
        <p:spPr bwMode="auto">
          <a:xfrm>
            <a:off x="3365500" y="2503488"/>
            <a:ext cx="1958975" cy="160020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79751" name="Group 103"/>
          <p:cNvGrpSpPr>
            <a:grpSpLocks/>
          </p:cNvGrpSpPr>
          <p:nvPr/>
        </p:nvGrpSpPr>
        <p:grpSpPr bwMode="auto">
          <a:xfrm>
            <a:off x="1687515" y="1978028"/>
            <a:ext cx="2590800" cy="951870"/>
            <a:chOff x="-6795" y="1257"/>
            <a:chExt cx="8964" cy="1104"/>
          </a:xfrm>
        </p:grpSpPr>
        <p:sp>
          <p:nvSpPr>
            <p:cNvPr id="1179752" name="Rectangle 104"/>
            <p:cNvSpPr>
              <a:spLocks noChangeArrowheads="1"/>
            </p:cNvSpPr>
            <p:nvPr/>
          </p:nvSpPr>
          <p:spPr bwMode="auto">
            <a:xfrm>
              <a:off x="1253" y="1257"/>
              <a:ext cx="632" cy="42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800" b="1">
                <a:solidFill>
                  <a:schemeClr val="hlink"/>
                </a:solidFill>
                <a:latin typeface="Helvetica" charset="0"/>
              </a:endParaRPr>
            </a:p>
          </p:txBody>
        </p:sp>
        <p:sp>
          <p:nvSpPr>
            <p:cNvPr id="1179753" name="Rectangle 105"/>
            <p:cNvSpPr>
              <a:spLocks noChangeArrowheads="1"/>
            </p:cNvSpPr>
            <p:nvPr/>
          </p:nvSpPr>
          <p:spPr bwMode="auto">
            <a:xfrm>
              <a:off x="1341" y="1301"/>
              <a:ext cx="632" cy="318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200" b="1">
                <a:solidFill>
                  <a:schemeClr val="hlink"/>
                </a:solidFill>
                <a:latin typeface="Helvetica" charset="0"/>
              </a:endParaRPr>
            </a:p>
          </p:txBody>
        </p:sp>
        <p:sp>
          <p:nvSpPr>
            <p:cNvPr id="1179754" name="Rectangle 106"/>
            <p:cNvSpPr>
              <a:spLocks noChangeArrowheads="1"/>
            </p:cNvSpPr>
            <p:nvPr/>
          </p:nvSpPr>
          <p:spPr bwMode="auto">
            <a:xfrm>
              <a:off x="1082" y="1447"/>
              <a:ext cx="1087" cy="318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endParaRPr lang="en-US" sz="1200" b="1">
                <a:solidFill>
                  <a:schemeClr val="hlink"/>
                </a:solidFill>
                <a:latin typeface="Helvetica" charset="0"/>
              </a:endParaRPr>
            </a:p>
          </p:txBody>
        </p:sp>
        <p:sp>
          <p:nvSpPr>
            <p:cNvPr id="1179755" name="Rectangle 107"/>
            <p:cNvSpPr>
              <a:spLocks noChangeArrowheads="1"/>
            </p:cNvSpPr>
            <p:nvPr/>
          </p:nvSpPr>
          <p:spPr bwMode="auto">
            <a:xfrm>
              <a:off x="1314" y="1576"/>
              <a:ext cx="632" cy="318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solidFill>
                  <a:schemeClr val="hlink"/>
                </a:solidFill>
                <a:latin typeface="Helvetica" charset="0"/>
              </a:endParaRPr>
            </a:p>
          </p:txBody>
        </p:sp>
        <p:sp>
          <p:nvSpPr>
            <p:cNvPr id="1179756" name="Rectangle 108"/>
            <p:cNvSpPr>
              <a:spLocks noChangeArrowheads="1"/>
            </p:cNvSpPr>
            <p:nvPr/>
          </p:nvSpPr>
          <p:spPr bwMode="auto">
            <a:xfrm>
              <a:off x="1298" y="1706"/>
              <a:ext cx="632" cy="318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solidFill>
                  <a:schemeClr val="hlink"/>
                </a:solidFill>
                <a:latin typeface="Helvetica" charset="0"/>
              </a:endParaRPr>
            </a:p>
          </p:txBody>
        </p:sp>
        <p:sp>
          <p:nvSpPr>
            <p:cNvPr id="1179757" name="Rectangle 109"/>
            <p:cNvSpPr>
              <a:spLocks noChangeArrowheads="1"/>
            </p:cNvSpPr>
            <p:nvPr/>
          </p:nvSpPr>
          <p:spPr bwMode="auto">
            <a:xfrm>
              <a:off x="-6795" y="1257"/>
              <a:ext cx="8437" cy="1104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kw;w 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‘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vy;yhk; ftijapd;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Gj;jfq;fs; epahahjpgjpfspapd; ehl;fspy;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’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 vOjg;gl;lJ</a:t>
              </a:r>
              <a:r>
                <a:rPr lang="en-US" sz="1400">
                  <a:solidFill>
                    <a:schemeClr val="accent2"/>
                  </a:solidFill>
                </a:rPr>
                <a:t>.</a:t>
              </a:r>
            </a:p>
          </p:txBody>
        </p:sp>
        <p:sp>
          <p:nvSpPr>
            <p:cNvPr id="1179758" name="Rectangle 110"/>
            <p:cNvSpPr>
              <a:spLocks noChangeArrowheads="1"/>
            </p:cNvSpPr>
            <p:nvPr/>
          </p:nvSpPr>
          <p:spPr bwMode="auto">
            <a:xfrm>
              <a:off x="1341" y="1301"/>
              <a:ext cx="477" cy="318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endParaRPr lang="en-US" sz="1200" b="1">
                <a:solidFill>
                  <a:schemeClr val="hlink"/>
                </a:solidFill>
                <a:latin typeface="Helvetica" charset="0"/>
              </a:endParaRPr>
            </a:p>
          </p:txBody>
        </p:sp>
      </p:grpSp>
      <p:sp>
        <p:nvSpPr>
          <p:cNvPr id="1179762" name="Line 114"/>
          <p:cNvSpPr>
            <a:spLocks noChangeShapeType="1"/>
          </p:cNvSpPr>
          <p:nvPr/>
        </p:nvSpPr>
        <p:spPr bwMode="auto">
          <a:xfrm>
            <a:off x="5672140" y="40925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63" name="Line 115"/>
          <p:cNvSpPr>
            <a:spLocks noChangeShapeType="1"/>
          </p:cNvSpPr>
          <p:nvPr/>
        </p:nvSpPr>
        <p:spPr bwMode="auto">
          <a:xfrm>
            <a:off x="7300916" y="409257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64" name="Line 116"/>
          <p:cNvSpPr>
            <a:spLocks noChangeShapeType="1"/>
          </p:cNvSpPr>
          <p:nvPr/>
        </p:nvSpPr>
        <p:spPr bwMode="auto">
          <a:xfrm>
            <a:off x="5661029" y="51292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65" name="Line 117"/>
          <p:cNvSpPr>
            <a:spLocks noChangeShapeType="1"/>
          </p:cNvSpPr>
          <p:nvPr/>
        </p:nvSpPr>
        <p:spPr bwMode="auto">
          <a:xfrm>
            <a:off x="7289805" y="51292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66" name="Line 118"/>
          <p:cNvSpPr>
            <a:spLocks noChangeShapeType="1"/>
          </p:cNvSpPr>
          <p:nvPr/>
        </p:nvSpPr>
        <p:spPr bwMode="auto">
          <a:xfrm>
            <a:off x="5656267" y="61388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79767" name="Line 119"/>
          <p:cNvSpPr>
            <a:spLocks noChangeShapeType="1"/>
          </p:cNvSpPr>
          <p:nvPr/>
        </p:nvSpPr>
        <p:spPr bwMode="auto">
          <a:xfrm>
            <a:off x="7285042" y="61388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79768" name="Group 120"/>
          <p:cNvGrpSpPr>
            <a:grpSpLocks/>
          </p:cNvGrpSpPr>
          <p:nvPr/>
        </p:nvGrpSpPr>
        <p:grpSpPr bwMode="auto">
          <a:xfrm>
            <a:off x="5495925" y="3895726"/>
            <a:ext cx="4129088" cy="2427566"/>
            <a:chOff x="361" y="2800"/>
            <a:chExt cx="2548" cy="1520"/>
          </a:xfrm>
        </p:grpSpPr>
        <p:sp>
          <p:nvSpPr>
            <p:cNvPr id="1179769" name="AutoShape 121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9770" name="Text Box 122"/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368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sz="2500">
                  <a:solidFill>
                    <a:srgbClr val="00CC00"/>
                  </a:solidFill>
                  <a:latin typeface="Kalaham" charset="0"/>
                </a:rPr>
                <a:t>kw;w </a:t>
              </a:r>
              <a:r>
                <a:rPr lang="ja-JP" altLang="en-US" sz="2500">
                  <a:solidFill>
                    <a:srgbClr val="00CC00"/>
                  </a:solidFill>
                  <a:latin typeface="Arial"/>
                </a:rPr>
                <a:t>‘</a:t>
              </a:r>
              <a:r>
                <a:rPr lang="en-US" sz="2500">
                  <a:solidFill>
                    <a:srgbClr val="00CC00"/>
                  </a:solidFill>
                  <a:latin typeface="Kalaham" charset="0"/>
                </a:rPr>
                <a:t>vy;yhk; ftpijapd;</a:t>
              </a:r>
            </a:p>
            <a:p>
              <a:pPr algn="l"/>
              <a:r>
                <a:rPr lang="en-US" sz="2500">
                  <a:solidFill>
                    <a:srgbClr val="00CC00"/>
                  </a:solidFill>
                  <a:latin typeface="Kalaham" charset="0"/>
                </a:rPr>
                <a:t>Gj;jfq;fs; epahahjpgjpfspapd; ehl;fspy</a:t>
              </a:r>
              <a:r>
                <a:rPr lang="ja-JP" altLang="en-US" sz="2500">
                  <a:solidFill>
                    <a:srgbClr val="00CC00"/>
                  </a:solidFill>
                  <a:latin typeface="Arial"/>
                </a:rPr>
                <a:t>’</a:t>
              </a:r>
              <a:r>
                <a:rPr lang="en-US" sz="2500">
                  <a:solidFill>
                    <a:srgbClr val="00CC00"/>
                  </a:solidFill>
                  <a:latin typeface="Kalaham" charset="0"/>
                </a:rPr>
                <a:t>; vOjg;gl;lJ</a:t>
              </a:r>
              <a:r>
                <a:rPr lang="en-US" sz="2500" b="1">
                  <a:solidFill>
                    <a:srgbClr val="00CC00"/>
                  </a:solidFill>
                </a:rPr>
                <a:t>.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endParaRPr lang="en-US" b="1">
                <a:solidFill>
                  <a:srgbClr val="66FFFF"/>
                </a:solidFill>
                <a:latin typeface="Helvetica" charset="0"/>
              </a:endParaRPr>
            </a:p>
          </p:txBody>
        </p:sp>
      </p:grpSp>
      <p:sp>
        <p:nvSpPr>
          <p:cNvPr id="1179771" name="AutoShape 123"/>
          <p:cNvSpPr>
            <a:spLocks noChangeArrowheads="1"/>
          </p:cNvSpPr>
          <p:nvPr/>
        </p:nvSpPr>
        <p:spPr bwMode="auto">
          <a:xfrm>
            <a:off x="5383217" y="3749679"/>
            <a:ext cx="4386262" cy="27003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79773" name="Group 125"/>
          <p:cNvGrpSpPr>
            <a:grpSpLocks/>
          </p:cNvGrpSpPr>
          <p:nvPr/>
        </p:nvGrpSpPr>
        <p:grpSpPr bwMode="auto">
          <a:xfrm>
            <a:off x="4198943" y="219075"/>
            <a:ext cx="2314575" cy="1797050"/>
            <a:chOff x="2859" y="309"/>
            <a:chExt cx="1458" cy="1132"/>
          </a:xfrm>
        </p:grpSpPr>
        <p:pic>
          <p:nvPicPr>
            <p:cNvPr id="1179774" name="Picture 126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79775" name="WordArt 12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179772" name="Text Box 124"/>
          <p:cNvSpPr txBox="1">
            <a:spLocks noChangeArrowheads="1"/>
          </p:cNvSpPr>
          <p:nvPr/>
        </p:nvSpPr>
        <p:spPr bwMode="auto">
          <a:xfrm rot="-5400000">
            <a:off x="1616872" y="3642523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ftpij</a:t>
            </a:r>
            <a:r>
              <a:rPr lang="en-US" sz="2000" b="1">
                <a:latin typeface="Arial Black" charset="0"/>
              </a:rPr>
              <a:t> (5)</a:t>
            </a:r>
            <a:endParaRPr lang="en-US" sz="1000">
              <a:latin typeface="Arial Black" charset="0"/>
            </a:endParaRP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79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79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79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9748" grpId="0" animBg="1"/>
      <p:bldP spid="1179750" grpId="0" animBg="1"/>
      <p:bldP spid="1179771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858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859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860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861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37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44" name="Rectangle 88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45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46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47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48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49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50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51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52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53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54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55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57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5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59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6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62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17981" name="Rectangle 125"/>
          <p:cNvSpPr>
            <a:spLocks noChangeArrowheads="1"/>
          </p:cNvSpPr>
          <p:nvPr/>
        </p:nvSpPr>
        <p:spPr bwMode="auto">
          <a:xfrm>
            <a:off x="3825875" y="1612900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017982" name="Rectangle 126"/>
          <p:cNvSpPr>
            <a:spLocks noChangeArrowheads="1"/>
          </p:cNvSpPr>
          <p:nvPr/>
        </p:nvSpPr>
        <p:spPr bwMode="auto">
          <a:xfrm>
            <a:off x="3821117" y="2273300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018004" name="Rectangle 148"/>
          <p:cNvSpPr>
            <a:spLocks noChangeArrowheads="1"/>
          </p:cNvSpPr>
          <p:nvPr/>
        </p:nvSpPr>
        <p:spPr bwMode="auto">
          <a:xfrm>
            <a:off x="2813050" y="64262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1018006" name="Rectangle 150"/>
          <p:cNvSpPr>
            <a:spLocks noChangeArrowheads="1"/>
          </p:cNvSpPr>
          <p:nvPr/>
        </p:nvSpPr>
        <p:spPr bwMode="auto">
          <a:xfrm>
            <a:off x="2774950" y="6983417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1018013" name="Rectangle 157"/>
          <p:cNvSpPr>
            <a:spLocks noChangeArrowheads="1"/>
          </p:cNvSpPr>
          <p:nvPr/>
        </p:nvSpPr>
        <p:spPr bwMode="auto">
          <a:xfrm>
            <a:off x="2900363" y="216217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1018060" name="Text Box 204"/>
          <p:cNvSpPr txBox="1">
            <a:spLocks noChangeArrowheads="1"/>
          </p:cNvSpPr>
          <p:nvPr/>
        </p:nvSpPr>
        <p:spPr bwMode="auto">
          <a:xfrm>
            <a:off x="9650200" y="7348532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sp>
        <p:nvSpPr>
          <p:cNvPr id="1018079" name="Text Box 223"/>
          <p:cNvSpPr txBox="1">
            <a:spLocks noChangeArrowheads="1"/>
          </p:cNvSpPr>
          <p:nvPr/>
        </p:nvSpPr>
        <p:spPr bwMode="auto">
          <a:xfrm>
            <a:off x="4562264" y="7514376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endParaRPr lang="en-US" sz="1000" b="1">
              <a:solidFill>
                <a:schemeClr val="tx2"/>
              </a:solidFill>
            </a:endParaRPr>
          </a:p>
        </p:txBody>
      </p:sp>
      <p:sp>
        <p:nvSpPr>
          <p:cNvPr id="1018097" name="Text Box 241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45</a:t>
            </a:r>
          </a:p>
        </p:txBody>
      </p:sp>
      <p:grpSp>
        <p:nvGrpSpPr>
          <p:cNvPr id="1018116" name="Group 260"/>
          <p:cNvGrpSpPr>
            <a:grpSpLocks/>
          </p:cNvGrpSpPr>
          <p:nvPr/>
        </p:nvGrpSpPr>
        <p:grpSpPr bwMode="auto">
          <a:xfrm>
            <a:off x="5321302" y="3275013"/>
            <a:ext cx="4044950" cy="2366962"/>
            <a:chOff x="361" y="2800"/>
            <a:chExt cx="2548" cy="1491"/>
          </a:xfrm>
        </p:grpSpPr>
        <p:sp>
          <p:nvSpPr>
            <p:cNvPr id="1018117" name="AutoShape 261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8118" name="Text Box 262"/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2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b="1">
                  <a:solidFill>
                    <a:srgbClr val="66FFFF"/>
                  </a:solidFill>
                  <a:latin typeface="Helvetica" charset="0"/>
                </a:rPr>
                <a:t>ALL OTHER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ja-JP" altLang="en-US" b="1">
                  <a:solidFill>
                    <a:srgbClr val="66FFFF"/>
                  </a:solidFill>
                  <a:latin typeface="Arial"/>
                </a:rPr>
                <a:t>“</a:t>
              </a:r>
              <a:r>
                <a:rPr lang="en-US" b="1">
                  <a:solidFill>
                    <a:srgbClr val="66FFFF"/>
                  </a:solidFill>
                  <a:latin typeface="Helvetica" charset="0"/>
                </a:rPr>
                <a:t>WRITINGS</a:t>
              </a:r>
              <a:r>
                <a:rPr lang="ja-JP" altLang="en-US" b="1">
                  <a:solidFill>
                    <a:srgbClr val="66FFFF"/>
                  </a:solidFill>
                  <a:latin typeface="Arial"/>
                </a:rPr>
                <a:t>”</a:t>
              </a:r>
              <a:r>
                <a:rPr lang="en-US" b="1">
                  <a:solidFill>
                    <a:srgbClr val="66FFFF"/>
                  </a:solidFill>
                  <a:latin typeface="Helvetica" charset="0"/>
                </a:rPr>
                <a:t> ARE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en-US" b="1">
                  <a:solidFill>
                    <a:srgbClr val="66FFFF"/>
                  </a:solidFill>
                  <a:latin typeface="Helvetica" charset="0"/>
                </a:rPr>
                <a:t>FROM THE</a:t>
              </a:r>
            </a:p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r>
                <a:rPr lang="ja-JP" altLang="en-US" b="1">
                  <a:solidFill>
                    <a:srgbClr val="66FFFF"/>
                  </a:solidFill>
                  <a:latin typeface="Arial"/>
                </a:rPr>
                <a:t>“</a:t>
              </a:r>
              <a:r>
                <a:rPr lang="en-US" b="1">
                  <a:solidFill>
                    <a:srgbClr val="66FFFF"/>
                  </a:solidFill>
                  <a:latin typeface="Helvetica" charset="0"/>
                </a:rPr>
                <a:t>ROYALTY</a:t>
              </a:r>
              <a:r>
                <a:rPr lang="ja-JP" altLang="en-US" b="1">
                  <a:solidFill>
                    <a:srgbClr val="66FFFF"/>
                  </a:solidFill>
                  <a:latin typeface="Arial"/>
                </a:rPr>
                <a:t>”</a:t>
              </a:r>
              <a:r>
                <a:rPr lang="en-US" b="1">
                  <a:solidFill>
                    <a:srgbClr val="66FFFF"/>
                  </a:solidFill>
                  <a:latin typeface="Helvetica" charset="0"/>
                </a:rPr>
                <a:t> PERIOD</a:t>
              </a:r>
            </a:p>
          </p:txBody>
        </p:sp>
      </p:grpSp>
      <p:sp>
        <p:nvSpPr>
          <p:cNvPr id="1018119" name="AutoShape 263"/>
          <p:cNvSpPr>
            <a:spLocks noChangeArrowheads="1"/>
          </p:cNvSpPr>
          <p:nvPr/>
        </p:nvSpPr>
        <p:spPr bwMode="auto">
          <a:xfrm>
            <a:off x="5157788" y="3111500"/>
            <a:ext cx="4386262" cy="27003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18120" name="Picture 26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8" y="450854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18121" name="Rectangle 265"/>
          <p:cNvSpPr>
            <a:spLocks noChangeArrowheads="1"/>
          </p:cNvSpPr>
          <p:nvPr/>
        </p:nvSpPr>
        <p:spPr bwMode="auto">
          <a:xfrm>
            <a:off x="5000629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22" name="Rectangle 266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23" name="Line 267"/>
          <p:cNvSpPr>
            <a:spLocks noChangeShapeType="1"/>
          </p:cNvSpPr>
          <p:nvPr/>
        </p:nvSpPr>
        <p:spPr bwMode="auto">
          <a:xfrm>
            <a:off x="5500692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24" name="Line 268"/>
          <p:cNvSpPr>
            <a:spLocks noChangeShapeType="1"/>
          </p:cNvSpPr>
          <p:nvPr/>
        </p:nvSpPr>
        <p:spPr bwMode="auto">
          <a:xfrm>
            <a:off x="7129467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25" name="Line 269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26" name="Line 270"/>
          <p:cNvSpPr>
            <a:spLocks noChangeShapeType="1"/>
          </p:cNvSpPr>
          <p:nvPr/>
        </p:nvSpPr>
        <p:spPr bwMode="auto">
          <a:xfrm>
            <a:off x="7148516" y="394017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27" name="Line 271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28" name="Line 272"/>
          <p:cNvSpPr>
            <a:spLocks noChangeShapeType="1"/>
          </p:cNvSpPr>
          <p:nvPr/>
        </p:nvSpPr>
        <p:spPr bwMode="auto">
          <a:xfrm>
            <a:off x="7137404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29" name="Line 273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30" name="Line 274"/>
          <p:cNvSpPr>
            <a:spLocks noChangeShapeType="1"/>
          </p:cNvSpPr>
          <p:nvPr/>
        </p:nvSpPr>
        <p:spPr bwMode="auto">
          <a:xfrm>
            <a:off x="7132641" y="59864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31" name="Line 275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32" name="Line 276"/>
          <p:cNvSpPr>
            <a:spLocks noChangeShapeType="1"/>
          </p:cNvSpPr>
          <p:nvPr/>
        </p:nvSpPr>
        <p:spPr bwMode="auto">
          <a:xfrm>
            <a:off x="7137404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133" name="Rectangle 277"/>
          <p:cNvSpPr>
            <a:spLocks noChangeArrowheads="1"/>
          </p:cNvSpPr>
          <p:nvPr/>
        </p:nvSpPr>
        <p:spPr bwMode="auto">
          <a:xfrm>
            <a:off x="5662616" y="2468563"/>
            <a:ext cx="1014882" cy="520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/>
              <a:t> </a:t>
            </a:r>
            <a:endParaRPr lang="en-US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18137" name="Rectangle 281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18138" name="Text Box 282"/>
          <p:cNvSpPr txBox="1">
            <a:spLocks noChangeArrowheads="1"/>
          </p:cNvSpPr>
          <p:nvPr/>
        </p:nvSpPr>
        <p:spPr bwMode="auto">
          <a:xfrm>
            <a:off x="5741993" y="1873251"/>
            <a:ext cx="4111625" cy="59968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3200" b="1" i="1">
                <a:solidFill>
                  <a:srgbClr val="FFF819"/>
                </a:solidFill>
                <a:latin typeface="Kalaham" charset="0"/>
              </a:rPr>
              <a:t>ftpij</a:t>
            </a:r>
            <a:r>
              <a:rPr lang="ja-JP" altLang="en-US" b="1" i="1">
                <a:solidFill>
                  <a:srgbClr val="FFF819"/>
                </a:solidFill>
                <a:latin typeface="Arial"/>
              </a:rPr>
              <a:t>”</a:t>
            </a:r>
            <a:endParaRPr lang="en-US" sz="3200" b="1" i="1">
              <a:solidFill>
                <a:srgbClr val="FFF819"/>
              </a:solidFill>
              <a:latin typeface="Kalaham" charset="0"/>
            </a:endParaRPr>
          </a:p>
        </p:txBody>
      </p:sp>
      <p:sp>
        <p:nvSpPr>
          <p:cNvPr id="1018139" name="Rectangle 283"/>
          <p:cNvSpPr>
            <a:spLocks noChangeArrowheads="1"/>
          </p:cNvSpPr>
          <p:nvPr/>
        </p:nvSpPr>
        <p:spPr bwMode="auto">
          <a:xfrm>
            <a:off x="7370555" y="2179642"/>
            <a:ext cx="1614911" cy="75660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Mgpuhfk;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18140" name="Rectangle 284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18141" name="Rectangle 285"/>
          <p:cNvSpPr>
            <a:spLocks noChangeArrowheads="1"/>
          </p:cNvSpPr>
          <p:nvPr/>
        </p:nvSpPr>
        <p:spPr bwMode="auto">
          <a:xfrm>
            <a:off x="6486529" y="447676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018212" name="Rectangle 356"/>
          <p:cNvSpPr>
            <a:spLocks noChangeArrowheads="1"/>
          </p:cNvSpPr>
          <p:nvPr/>
        </p:nvSpPr>
        <p:spPr bwMode="auto">
          <a:xfrm>
            <a:off x="652463" y="1174750"/>
            <a:ext cx="1592262" cy="3773488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6981" tIns="48491" rIns="96981" bIns="48491" anchor="ctr"/>
          <a:lstStyle/>
          <a:p>
            <a:pPr algn="ctr" defTabSz="969510"/>
            <a:endParaRPr lang="en-US" sz="2500">
              <a:latin typeface="Times" charset="0"/>
            </a:endParaRPr>
          </a:p>
        </p:txBody>
      </p:sp>
      <p:sp>
        <p:nvSpPr>
          <p:cNvPr id="1018213" name="AutoShape 357"/>
          <p:cNvSpPr>
            <a:spLocks noChangeArrowheads="1"/>
          </p:cNvSpPr>
          <p:nvPr/>
        </p:nvSpPr>
        <p:spPr bwMode="auto">
          <a:xfrm>
            <a:off x="1722442" y="3506789"/>
            <a:ext cx="1751012" cy="1327150"/>
          </a:xfrm>
          <a:custGeom>
            <a:avLst/>
            <a:gdLst>
              <a:gd name="G0" fmla="+- 4738 0 0"/>
              <a:gd name="G1" fmla="+- 21600 0 4738"/>
              <a:gd name="G2" fmla="*/ 4738 1 2"/>
              <a:gd name="G3" fmla="+- 21600 0 G2"/>
              <a:gd name="G4" fmla="+/ 4738 21600 2"/>
              <a:gd name="G5" fmla="+/ G1 0 2"/>
              <a:gd name="G6" fmla="*/ 21600 21600 4738"/>
              <a:gd name="G7" fmla="*/ G6 1 2"/>
              <a:gd name="G8" fmla="+- 21600 0 G7"/>
              <a:gd name="G9" fmla="*/ 21600 1 2"/>
              <a:gd name="G10" fmla="+- 4738 0 G9"/>
              <a:gd name="G11" fmla="?: G10 G8 0"/>
              <a:gd name="G12" fmla="?: G10 G7 21600"/>
              <a:gd name="T0" fmla="*/ 19231 w 21600"/>
              <a:gd name="T1" fmla="*/ 10800 h 21600"/>
              <a:gd name="T2" fmla="*/ 10800 w 21600"/>
              <a:gd name="T3" fmla="*/ 21600 h 21600"/>
              <a:gd name="T4" fmla="*/ 2369 w 21600"/>
              <a:gd name="T5" fmla="*/ 10800 h 21600"/>
              <a:gd name="T6" fmla="*/ 10800 w 21600"/>
              <a:gd name="T7" fmla="*/ 0 h 21600"/>
              <a:gd name="T8" fmla="*/ 4169 w 21600"/>
              <a:gd name="T9" fmla="*/ 4169 h 21600"/>
              <a:gd name="T10" fmla="*/ 17431 w 21600"/>
              <a:gd name="T11" fmla="*/ 1743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4738" y="21600"/>
                </a:lnTo>
                <a:lnTo>
                  <a:pt x="16862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15" name="AutoShape 359"/>
          <p:cNvSpPr>
            <a:spLocks noChangeArrowheads="1"/>
          </p:cNvSpPr>
          <p:nvPr/>
        </p:nvSpPr>
        <p:spPr bwMode="auto">
          <a:xfrm>
            <a:off x="1871667" y="3608392"/>
            <a:ext cx="1751012" cy="1143000"/>
          </a:xfrm>
          <a:custGeom>
            <a:avLst/>
            <a:gdLst>
              <a:gd name="G0" fmla="+- 4092 0 0"/>
              <a:gd name="G1" fmla="+- 21600 0 4092"/>
              <a:gd name="G2" fmla="*/ 4092 1 2"/>
              <a:gd name="G3" fmla="+- 21600 0 G2"/>
              <a:gd name="G4" fmla="+/ 4092 21600 2"/>
              <a:gd name="G5" fmla="+/ G1 0 2"/>
              <a:gd name="G6" fmla="*/ 21600 21600 4092"/>
              <a:gd name="G7" fmla="*/ G6 1 2"/>
              <a:gd name="G8" fmla="+- 21600 0 G7"/>
              <a:gd name="G9" fmla="*/ 21600 1 2"/>
              <a:gd name="G10" fmla="+- 4092 0 G9"/>
              <a:gd name="G11" fmla="?: G10 G8 0"/>
              <a:gd name="G12" fmla="?: G10 G7 21600"/>
              <a:gd name="T0" fmla="*/ 19554 w 21600"/>
              <a:gd name="T1" fmla="*/ 10800 h 21600"/>
              <a:gd name="T2" fmla="*/ 10800 w 21600"/>
              <a:gd name="T3" fmla="*/ 21600 h 21600"/>
              <a:gd name="T4" fmla="*/ 2046 w 21600"/>
              <a:gd name="T5" fmla="*/ 10800 h 21600"/>
              <a:gd name="T6" fmla="*/ 10800 w 21600"/>
              <a:gd name="T7" fmla="*/ 0 h 21600"/>
              <a:gd name="T8" fmla="*/ 3846 w 21600"/>
              <a:gd name="T9" fmla="*/ 3846 h 21600"/>
              <a:gd name="T10" fmla="*/ 17754 w 21600"/>
              <a:gd name="T11" fmla="*/ 17754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4092" y="21600"/>
                </a:lnTo>
                <a:lnTo>
                  <a:pt x="17508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16" name="Rectangle 360"/>
          <p:cNvSpPr>
            <a:spLocks noChangeArrowheads="1"/>
          </p:cNvSpPr>
          <p:nvPr/>
        </p:nvSpPr>
        <p:spPr bwMode="auto">
          <a:xfrm>
            <a:off x="2579688" y="1541468"/>
            <a:ext cx="1257300" cy="4410075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6981" tIns="48491" rIns="96981" bIns="48491" anchor="ctr"/>
          <a:lstStyle/>
          <a:p>
            <a:pPr algn="ctr" defTabSz="969510"/>
            <a:endParaRPr lang="en-US" sz="2500">
              <a:latin typeface="Times" charset="0"/>
            </a:endParaRPr>
          </a:p>
        </p:txBody>
      </p:sp>
      <p:sp>
        <p:nvSpPr>
          <p:cNvPr id="1018217" name="Line 361"/>
          <p:cNvSpPr>
            <a:spLocks noChangeShapeType="1"/>
          </p:cNvSpPr>
          <p:nvPr/>
        </p:nvSpPr>
        <p:spPr bwMode="auto">
          <a:xfrm>
            <a:off x="2581275" y="3630617"/>
            <a:ext cx="0" cy="611187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18" name="Line 362"/>
          <p:cNvSpPr>
            <a:spLocks noChangeShapeType="1"/>
          </p:cNvSpPr>
          <p:nvPr/>
        </p:nvSpPr>
        <p:spPr bwMode="auto">
          <a:xfrm>
            <a:off x="2576514" y="4124324"/>
            <a:ext cx="0" cy="611189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19" name="Text Box 363"/>
          <p:cNvSpPr txBox="1">
            <a:spLocks noChangeArrowheads="1"/>
          </p:cNvSpPr>
          <p:nvPr/>
        </p:nvSpPr>
        <p:spPr bwMode="auto">
          <a:xfrm rot="-5388474">
            <a:off x="-1000124" y="2700707"/>
            <a:ext cx="3632200" cy="316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>
                <a:latin typeface="Arial" charset="0"/>
              </a:rPr>
              <a:t> </a:t>
            </a:r>
            <a:r>
              <a:rPr lang="en-US" sz="1400" b="1">
                <a:latin typeface="Kalaham" charset="0"/>
              </a:rPr>
              <a:t>tuyhW</a:t>
            </a:r>
            <a:r>
              <a:rPr lang="en-US" sz="1400" b="1">
                <a:latin typeface="Arial" charset="0"/>
              </a:rPr>
              <a:t> (12)</a:t>
            </a:r>
          </a:p>
        </p:txBody>
      </p:sp>
      <p:sp>
        <p:nvSpPr>
          <p:cNvPr id="1018220" name="Line 364"/>
          <p:cNvSpPr>
            <a:spLocks noChangeShapeType="1"/>
          </p:cNvSpPr>
          <p:nvPr/>
        </p:nvSpPr>
        <p:spPr bwMode="auto">
          <a:xfrm>
            <a:off x="952500" y="1177925"/>
            <a:ext cx="0" cy="37734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21" name="Text Box 365"/>
          <p:cNvSpPr txBox="1">
            <a:spLocks noChangeArrowheads="1"/>
          </p:cNvSpPr>
          <p:nvPr/>
        </p:nvSpPr>
        <p:spPr bwMode="auto">
          <a:xfrm rot="16185222">
            <a:off x="1798640" y="3456357"/>
            <a:ext cx="3775076" cy="316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>
                <a:latin typeface="Arial" charset="0"/>
              </a:rPr>
              <a:t>  </a:t>
            </a:r>
          </a:p>
        </p:txBody>
      </p:sp>
      <p:sp>
        <p:nvSpPr>
          <p:cNvPr id="1018222" name="Line 366"/>
          <p:cNvSpPr>
            <a:spLocks noChangeShapeType="1"/>
          </p:cNvSpPr>
          <p:nvPr/>
        </p:nvSpPr>
        <p:spPr bwMode="auto">
          <a:xfrm>
            <a:off x="3532188" y="1541463"/>
            <a:ext cx="0" cy="44116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23" name="Line 367"/>
          <p:cNvSpPr>
            <a:spLocks noChangeShapeType="1"/>
          </p:cNvSpPr>
          <p:nvPr/>
        </p:nvSpPr>
        <p:spPr bwMode="auto">
          <a:xfrm>
            <a:off x="1054104" y="1416050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24" name="Line 368"/>
          <p:cNvSpPr>
            <a:spLocks noChangeShapeType="1"/>
          </p:cNvSpPr>
          <p:nvPr/>
        </p:nvSpPr>
        <p:spPr bwMode="auto">
          <a:xfrm>
            <a:off x="1054104" y="2392364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25" name="Line 369"/>
          <p:cNvSpPr>
            <a:spLocks noChangeShapeType="1"/>
          </p:cNvSpPr>
          <p:nvPr/>
        </p:nvSpPr>
        <p:spPr bwMode="auto">
          <a:xfrm>
            <a:off x="1054104" y="2949575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26" name="Line 370"/>
          <p:cNvSpPr>
            <a:spLocks noChangeShapeType="1"/>
          </p:cNvSpPr>
          <p:nvPr/>
        </p:nvSpPr>
        <p:spPr bwMode="auto">
          <a:xfrm>
            <a:off x="1054104" y="3232150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27" name="Line 371"/>
          <p:cNvSpPr>
            <a:spLocks noChangeShapeType="1"/>
          </p:cNvSpPr>
          <p:nvPr/>
        </p:nvSpPr>
        <p:spPr bwMode="auto">
          <a:xfrm>
            <a:off x="1046165" y="3408363"/>
            <a:ext cx="1093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28" name="Line 372"/>
          <p:cNvSpPr>
            <a:spLocks noChangeShapeType="1"/>
          </p:cNvSpPr>
          <p:nvPr/>
        </p:nvSpPr>
        <p:spPr bwMode="auto">
          <a:xfrm>
            <a:off x="1054100" y="3690938"/>
            <a:ext cx="6524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29" name="Line 373"/>
          <p:cNvSpPr>
            <a:spLocks noChangeShapeType="1"/>
          </p:cNvSpPr>
          <p:nvPr/>
        </p:nvSpPr>
        <p:spPr bwMode="auto">
          <a:xfrm>
            <a:off x="1060450" y="3959225"/>
            <a:ext cx="72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0" name="Line 374"/>
          <p:cNvSpPr>
            <a:spLocks noChangeShapeType="1"/>
          </p:cNvSpPr>
          <p:nvPr/>
        </p:nvSpPr>
        <p:spPr bwMode="auto">
          <a:xfrm>
            <a:off x="1060450" y="4149725"/>
            <a:ext cx="771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1" name="Line 375"/>
          <p:cNvSpPr>
            <a:spLocks noChangeShapeType="1"/>
          </p:cNvSpPr>
          <p:nvPr/>
        </p:nvSpPr>
        <p:spPr bwMode="auto">
          <a:xfrm>
            <a:off x="1054104" y="4378325"/>
            <a:ext cx="847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2" name="Line 376"/>
          <p:cNvSpPr>
            <a:spLocks noChangeShapeType="1"/>
          </p:cNvSpPr>
          <p:nvPr/>
        </p:nvSpPr>
        <p:spPr bwMode="auto">
          <a:xfrm>
            <a:off x="1060454" y="4608513"/>
            <a:ext cx="898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3" name="Line 377"/>
          <p:cNvSpPr>
            <a:spLocks noChangeShapeType="1"/>
          </p:cNvSpPr>
          <p:nvPr/>
        </p:nvSpPr>
        <p:spPr bwMode="auto">
          <a:xfrm>
            <a:off x="1060450" y="4811713"/>
            <a:ext cx="9461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4" name="Line 378"/>
          <p:cNvSpPr>
            <a:spLocks noChangeShapeType="1"/>
          </p:cNvSpPr>
          <p:nvPr/>
        </p:nvSpPr>
        <p:spPr bwMode="auto">
          <a:xfrm>
            <a:off x="1054104" y="2151063"/>
            <a:ext cx="1092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5" name="Line 379"/>
          <p:cNvSpPr>
            <a:spLocks noChangeShapeType="1"/>
          </p:cNvSpPr>
          <p:nvPr/>
        </p:nvSpPr>
        <p:spPr bwMode="auto">
          <a:xfrm>
            <a:off x="2686053" y="1906589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6" name="Line 380"/>
          <p:cNvSpPr>
            <a:spLocks noChangeShapeType="1"/>
          </p:cNvSpPr>
          <p:nvPr/>
        </p:nvSpPr>
        <p:spPr bwMode="auto">
          <a:xfrm>
            <a:off x="2686053" y="1622424"/>
            <a:ext cx="8128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7" name="Line 381"/>
          <p:cNvSpPr>
            <a:spLocks noChangeShapeType="1"/>
          </p:cNvSpPr>
          <p:nvPr/>
        </p:nvSpPr>
        <p:spPr bwMode="auto">
          <a:xfrm>
            <a:off x="2686053" y="207803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8" name="Line 382"/>
          <p:cNvSpPr>
            <a:spLocks noChangeShapeType="1"/>
          </p:cNvSpPr>
          <p:nvPr/>
        </p:nvSpPr>
        <p:spPr bwMode="auto">
          <a:xfrm>
            <a:off x="2695577" y="2290762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39" name="Line 383"/>
          <p:cNvSpPr>
            <a:spLocks noChangeShapeType="1"/>
          </p:cNvSpPr>
          <p:nvPr/>
        </p:nvSpPr>
        <p:spPr bwMode="auto">
          <a:xfrm>
            <a:off x="2686053" y="2670175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0" name="Line 384"/>
          <p:cNvSpPr>
            <a:spLocks noChangeShapeType="1"/>
          </p:cNvSpPr>
          <p:nvPr/>
        </p:nvSpPr>
        <p:spPr bwMode="auto">
          <a:xfrm>
            <a:off x="2687640" y="2852738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1" name="Line 385"/>
          <p:cNvSpPr>
            <a:spLocks noChangeShapeType="1"/>
          </p:cNvSpPr>
          <p:nvPr/>
        </p:nvSpPr>
        <p:spPr bwMode="auto">
          <a:xfrm>
            <a:off x="2689229" y="3043238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2" name="Line 386"/>
          <p:cNvSpPr>
            <a:spLocks noChangeShapeType="1"/>
          </p:cNvSpPr>
          <p:nvPr/>
        </p:nvSpPr>
        <p:spPr bwMode="auto">
          <a:xfrm>
            <a:off x="2690817" y="323056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3" name="Line 387"/>
          <p:cNvSpPr>
            <a:spLocks noChangeShapeType="1"/>
          </p:cNvSpPr>
          <p:nvPr/>
        </p:nvSpPr>
        <p:spPr bwMode="auto">
          <a:xfrm>
            <a:off x="2689229" y="3606800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4" name="Line 388"/>
          <p:cNvSpPr>
            <a:spLocks noChangeShapeType="1"/>
          </p:cNvSpPr>
          <p:nvPr/>
        </p:nvSpPr>
        <p:spPr bwMode="auto">
          <a:xfrm>
            <a:off x="2660654" y="4083050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5" name="Line 389"/>
          <p:cNvSpPr>
            <a:spLocks noChangeShapeType="1"/>
          </p:cNvSpPr>
          <p:nvPr/>
        </p:nvSpPr>
        <p:spPr bwMode="auto">
          <a:xfrm>
            <a:off x="2660654" y="43195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6" name="Line 390"/>
          <p:cNvSpPr>
            <a:spLocks noChangeShapeType="1"/>
          </p:cNvSpPr>
          <p:nvPr/>
        </p:nvSpPr>
        <p:spPr bwMode="auto">
          <a:xfrm>
            <a:off x="2662241" y="4548188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7" name="Line 391"/>
          <p:cNvSpPr>
            <a:spLocks noChangeShapeType="1"/>
          </p:cNvSpPr>
          <p:nvPr/>
        </p:nvSpPr>
        <p:spPr bwMode="auto">
          <a:xfrm>
            <a:off x="2663829" y="4910138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8" name="Line 392"/>
          <p:cNvSpPr>
            <a:spLocks noChangeShapeType="1"/>
          </p:cNvSpPr>
          <p:nvPr/>
        </p:nvSpPr>
        <p:spPr bwMode="auto">
          <a:xfrm>
            <a:off x="2674942" y="5132388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49" name="Line 393"/>
          <p:cNvSpPr>
            <a:spLocks noChangeShapeType="1"/>
          </p:cNvSpPr>
          <p:nvPr/>
        </p:nvSpPr>
        <p:spPr bwMode="auto">
          <a:xfrm>
            <a:off x="2667000" y="5527675"/>
            <a:ext cx="8143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50" name="Line 394"/>
          <p:cNvSpPr>
            <a:spLocks noChangeShapeType="1"/>
          </p:cNvSpPr>
          <p:nvPr/>
        </p:nvSpPr>
        <p:spPr bwMode="auto">
          <a:xfrm>
            <a:off x="2660654" y="5708650"/>
            <a:ext cx="81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51" name="Line 395"/>
          <p:cNvSpPr>
            <a:spLocks noChangeShapeType="1"/>
          </p:cNvSpPr>
          <p:nvPr/>
        </p:nvSpPr>
        <p:spPr bwMode="auto">
          <a:xfrm>
            <a:off x="2662241" y="589121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52" name="Text Box 396"/>
          <p:cNvSpPr txBox="1">
            <a:spLocks noChangeArrowheads="1"/>
          </p:cNvSpPr>
          <p:nvPr/>
        </p:nvSpPr>
        <p:spPr bwMode="auto">
          <a:xfrm>
            <a:off x="2595567" y="1614493"/>
            <a:ext cx="982662" cy="159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" b="1">
                <a:latin typeface="Arial" charset="0"/>
              </a:rPr>
              <a:t>TO ISRAEL (N. KINGDOM)</a:t>
            </a:r>
          </a:p>
        </p:txBody>
      </p:sp>
      <p:sp>
        <p:nvSpPr>
          <p:cNvPr id="1018253" name="Text Box 397"/>
          <p:cNvSpPr txBox="1">
            <a:spLocks noChangeArrowheads="1"/>
          </p:cNvSpPr>
          <p:nvPr/>
        </p:nvSpPr>
        <p:spPr bwMode="auto">
          <a:xfrm>
            <a:off x="2420939" y="2332040"/>
            <a:ext cx="1223962" cy="221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" b="1">
                <a:latin typeface="Arial" charset="0"/>
              </a:rPr>
              <a:t>TO  </a:t>
            </a:r>
            <a:r>
              <a:rPr lang="en-US" sz="400" b="1" i="1">
                <a:latin typeface="Arial" charset="0"/>
              </a:rPr>
              <a:t>JUDAH</a:t>
            </a:r>
            <a:r>
              <a:rPr lang="en-US" sz="400" b="1">
                <a:latin typeface="Arial" charset="0"/>
              </a:rPr>
              <a:t>:                                                                                        (IN </a:t>
            </a:r>
            <a:r>
              <a:rPr lang="en-US" sz="400" b="1" i="1" u="sng">
                <a:latin typeface="Arial" charset="0"/>
              </a:rPr>
              <a:t>DECLINE</a:t>
            </a:r>
            <a:r>
              <a:rPr lang="en-US" sz="400" b="1">
                <a:latin typeface="Arial" charset="0"/>
              </a:rPr>
              <a:t>)                 </a:t>
            </a:r>
          </a:p>
        </p:txBody>
      </p:sp>
      <p:sp>
        <p:nvSpPr>
          <p:cNvPr id="1018254" name="Line 398"/>
          <p:cNvSpPr>
            <a:spLocks noChangeShapeType="1"/>
          </p:cNvSpPr>
          <p:nvPr/>
        </p:nvSpPr>
        <p:spPr bwMode="auto">
          <a:xfrm>
            <a:off x="2708275" y="2347913"/>
            <a:ext cx="782638" cy="0"/>
          </a:xfrm>
          <a:prstGeom prst="line">
            <a:avLst/>
          </a:prstGeom>
          <a:noFill/>
          <a:ln w="571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55" name="Text Box 399"/>
          <p:cNvSpPr txBox="1">
            <a:spLocks noChangeArrowheads="1"/>
          </p:cNvSpPr>
          <p:nvPr/>
        </p:nvSpPr>
        <p:spPr bwMode="auto">
          <a:xfrm>
            <a:off x="2320929" y="3271841"/>
            <a:ext cx="1546225" cy="159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" b="1">
                <a:latin typeface="Arial" charset="0"/>
              </a:rPr>
              <a:t>TO  </a:t>
            </a:r>
            <a:r>
              <a:rPr lang="en-US" sz="400" b="1" i="1">
                <a:latin typeface="Arial" charset="0"/>
              </a:rPr>
              <a:t>JUDAH</a:t>
            </a:r>
            <a:r>
              <a:rPr lang="en-US" sz="400" b="1">
                <a:latin typeface="Arial" charset="0"/>
              </a:rPr>
              <a:t>:   (IN </a:t>
            </a:r>
            <a:r>
              <a:rPr lang="en-US" sz="400" b="1" i="1" u="sng">
                <a:latin typeface="Arial" charset="0"/>
              </a:rPr>
              <a:t>CRISIS</a:t>
            </a:r>
            <a:r>
              <a:rPr lang="en-US" sz="400" b="1">
                <a:latin typeface="Arial" charset="0"/>
              </a:rPr>
              <a:t>)                                                                                      </a:t>
            </a:r>
          </a:p>
        </p:txBody>
      </p:sp>
      <p:sp>
        <p:nvSpPr>
          <p:cNvPr id="1018256" name="Text Box 400"/>
          <p:cNvSpPr txBox="1">
            <a:spLocks noChangeArrowheads="1"/>
          </p:cNvSpPr>
          <p:nvPr/>
        </p:nvSpPr>
        <p:spPr bwMode="auto">
          <a:xfrm>
            <a:off x="2366963" y="4579940"/>
            <a:ext cx="1223962" cy="221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" b="1">
                <a:latin typeface="Arial" charset="0"/>
              </a:rPr>
              <a:t>TO  </a:t>
            </a:r>
            <a:r>
              <a:rPr lang="en-US" sz="400" b="1" i="1">
                <a:latin typeface="Arial" charset="0"/>
              </a:rPr>
              <a:t>JUDAH</a:t>
            </a:r>
            <a:r>
              <a:rPr lang="en-US" sz="400" b="1">
                <a:latin typeface="Arial" charset="0"/>
              </a:rPr>
              <a:t>:                                                                                        (IN </a:t>
            </a:r>
            <a:r>
              <a:rPr lang="en-US" sz="400" b="1" i="1" u="sng">
                <a:latin typeface="Arial" charset="0"/>
              </a:rPr>
              <a:t>CAPTIVITY</a:t>
            </a:r>
            <a:r>
              <a:rPr lang="en-US" sz="400" b="1">
                <a:latin typeface="Arial" charset="0"/>
              </a:rPr>
              <a:t>)                 </a:t>
            </a:r>
          </a:p>
        </p:txBody>
      </p:sp>
      <p:sp>
        <p:nvSpPr>
          <p:cNvPr id="1018257" name="Text Box 401"/>
          <p:cNvSpPr txBox="1">
            <a:spLocks noChangeArrowheads="1"/>
          </p:cNvSpPr>
          <p:nvPr/>
        </p:nvSpPr>
        <p:spPr bwMode="auto">
          <a:xfrm>
            <a:off x="2359025" y="5154617"/>
            <a:ext cx="1223963" cy="221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" b="1">
                <a:latin typeface="Arial" charset="0"/>
              </a:rPr>
              <a:t>TO  </a:t>
            </a:r>
            <a:r>
              <a:rPr lang="en-US" sz="400" b="1" i="1">
                <a:latin typeface="Arial" charset="0"/>
              </a:rPr>
              <a:t>JUDAH</a:t>
            </a:r>
            <a:r>
              <a:rPr lang="en-US" sz="400" b="1">
                <a:latin typeface="Arial" charset="0"/>
              </a:rPr>
              <a:t>:                                                                                        (IN </a:t>
            </a:r>
            <a:r>
              <a:rPr lang="en-US" sz="400" b="1" i="1" u="sng">
                <a:latin typeface="Arial" charset="0"/>
              </a:rPr>
              <a:t>RETURN</a:t>
            </a:r>
            <a:r>
              <a:rPr lang="en-US" sz="400" b="1">
                <a:latin typeface="Arial" charset="0"/>
              </a:rPr>
              <a:t>)                 </a:t>
            </a:r>
          </a:p>
        </p:txBody>
      </p:sp>
      <p:sp>
        <p:nvSpPr>
          <p:cNvPr id="1018258" name="Text Box 402"/>
          <p:cNvSpPr txBox="1">
            <a:spLocks noChangeArrowheads="1"/>
          </p:cNvSpPr>
          <p:nvPr/>
        </p:nvSpPr>
        <p:spPr bwMode="auto">
          <a:xfrm>
            <a:off x="2578105" y="2317754"/>
            <a:ext cx="600075" cy="762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Arial" charset="0"/>
              </a:rPr>
              <a:t>*</a:t>
            </a:r>
            <a:endParaRPr lang="en-US" sz="2500">
              <a:latin typeface="Arial" charset="0"/>
            </a:endParaRPr>
          </a:p>
        </p:txBody>
      </p:sp>
      <p:sp>
        <p:nvSpPr>
          <p:cNvPr id="1018259" name="Text Box 403"/>
          <p:cNvSpPr txBox="1">
            <a:spLocks noChangeArrowheads="1"/>
          </p:cNvSpPr>
          <p:nvPr/>
        </p:nvSpPr>
        <p:spPr bwMode="auto">
          <a:xfrm>
            <a:off x="2538418" y="3225801"/>
            <a:ext cx="600075" cy="762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Arial" charset="0"/>
              </a:rPr>
              <a:t>*</a:t>
            </a:r>
            <a:endParaRPr lang="en-US" sz="2500">
              <a:latin typeface="Arial" charset="0"/>
            </a:endParaRPr>
          </a:p>
        </p:txBody>
      </p:sp>
      <p:sp>
        <p:nvSpPr>
          <p:cNvPr id="1018260" name="Text Box 404"/>
          <p:cNvSpPr txBox="1">
            <a:spLocks noChangeArrowheads="1"/>
          </p:cNvSpPr>
          <p:nvPr/>
        </p:nvSpPr>
        <p:spPr bwMode="auto">
          <a:xfrm>
            <a:off x="2538418" y="4556127"/>
            <a:ext cx="600075" cy="762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Arial" charset="0"/>
              </a:rPr>
              <a:t>*</a:t>
            </a:r>
            <a:endParaRPr lang="en-US" sz="2500">
              <a:latin typeface="Arial" charset="0"/>
            </a:endParaRPr>
          </a:p>
        </p:txBody>
      </p:sp>
      <p:sp>
        <p:nvSpPr>
          <p:cNvPr id="1018261" name="Text Box 405"/>
          <p:cNvSpPr txBox="1">
            <a:spLocks noChangeArrowheads="1"/>
          </p:cNvSpPr>
          <p:nvPr/>
        </p:nvSpPr>
        <p:spPr bwMode="auto">
          <a:xfrm>
            <a:off x="2538418" y="4778377"/>
            <a:ext cx="600075" cy="7623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Arial" charset="0"/>
              </a:rPr>
              <a:t>*</a:t>
            </a:r>
            <a:endParaRPr lang="en-US" sz="2500">
              <a:latin typeface="Arial" charset="0"/>
            </a:endParaRPr>
          </a:p>
        </p:txBody>
      </p:sp>
      <p:sp>
        <p:nvSpPr>
          <p:cNvPr id="1018262" name="Line 406"/>
          <p:cNvSpPr>
            <a:spLocks noChangeShapeType="1"/>
          </p:cNvSpPr>
          <p:nvPr/>
        </p:nvSpPr>
        <p:spPr bwMode="auto">
          <a:xfrm>
            <a:off x="2635253" y="3297238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63" name="Line 407"/>
          <p:cNvSpPr>
            <a:spLocks noChangeShapeType="1"/>
          </p:cNvSpPr>
          <p:nvPr/>
        </p:nvSpPr>
        <p:spPr bwMode="auto">
          <a:xfrm>
            <a:off x="2651126" y="4605339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64" name="Line 408"/>
          <p:cNvSpPr>
            <a:spLocks noChangeShapeType="1"/>
          </p:cNvSpPr>
          <p:nvPr/>
        </p:nvSpPr>
        <p:spPr bwMode="auto">
          <a:xfrm>
            <a:off x="2651126" y="5194300"/>
            <a:ext cx="884238" cy="0"/>
          </a:xfrm>
          <a:prstGeom prst="line">
            <a:avLst/>
          </a:prstGeom>
          <a:noFill/>
          <a:ln w="28575" cap="rnd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65" name="Text Box 409"/>
          <p:cNvSpPr txBox="1">
            <a:spLocks noChangeArrowheads="1"/>
          </p:cNvSpPr>
          <p:nvPr/>
        </p:nvSpPr>
        <p:spPr bwMode="auto">
          <a:xfrm>
            <a:off x="1863726" y="3549654"/>
            <a:ext cx="927100" cy="1183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lnSpc>
                <a:spcPct val="55000"/>
              </a:lnSpc>
              <a:spcBef>
                <a:spcPct val="50000"/>
              </a:spcBef>
            </a:pPr>
            <a:endParaRPr lang="en-US" sz="700" b="1">
              <a:latin typeface="Arial" charset="0"/>
            </a:endParaRPr>
          </a:p>
          <a:p>
            <a:pPr>
              <a:lnSpc>
                <a:spcPct val="55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PROPHETS</a:t>
            </a:r>
          </a:p>
          <a:p>
            <a:pPr>
              <a:lnSpc>
                <a:spcPct val="55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 WROTE IN A</a:t>
            </a:r>
          </a:p>
          <a:p>
            <a:pPr>
              <a:lnSpc>
                <a:spcPct val="55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   FOUR</a:t>
            </a:r>
          </a:p>
          <a:p>
            <a:pPr>
              <a:lnSpc>
                <a:spcPct val="55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     HUNDRED</a:t>
            </a:r>
          </a:p>
          <a:p>
            <a:pPr>
              <a:lnSpc>
                <a:spcPct val="55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      YEAR</a:t>
            </a:r>
          </a:p>
          <a:p>
            <a:pPr>
              <a:lnSpc>
                <a:spcPct val="55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       PERIOD</a:t>
            </a:r>
          </a:p>
          <a:p>
            <a:pPr>
              <a:lnSpc>
                <a:spcPct val="55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        AFTER</a:t>
            </a:r>
          </a:p>
          <a:p>
            <a:pPr>
              <a:lnSpc>
                <a:spcPct val="55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         </a:t>
            </a:r>
            <a:r>
              <a:rPr lang="ja-JP" altLang="en-US" sz="700" b="1">
                <a:latin typeface="Arial"/>
              </a:rPr>
              <a:t>“</a:t>
            </a:r>
            <a:r>
              <a:rPr lang="en-US" sz="700" b="1">
                <a:latin typeface="Arial" charset="0"/>
              </a:rPr>
              <a:t>THE</a:t>
            </a:r>
          </a:p>
          <a:p>
            <a:pPr>
              <a:lnSpc>
                <a:spcPct val="55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           SPLIT</a:t>
            </a:r>
            <a:r>
              <a:rPr lang="ja-JP" altLang="en-US" sz="700" b="1">
                <a:latin typeface="Arial"/>
              </a:rPr>
              <a:t>”</a:t>
            </a:r>
            <a:endParaRPr lang="en-US" sz="600" b="1">
              <a:latin typeface="Arial" charset="0"/>
            </a:endParaRPr>
          </a:p>
        </p:txBody>
      </p:sp>
      <p:sp>
        <p:nvSpPr>
          <p:cNvPr id="1018266" name="Text Box 410"/>
          <p:cNvSpPr txBox="1">
            <a:spLocks noChangeArrowheads="1"/>
          </p:cNvSpPr>
          <p:nvPr/>
        </p:nvSpPr>
        <p:spPr bwMode="auto">
          <a:xfrm>
            <a:off x="876300" y="2786063"/>
            <a:ext cx="495300" cy="220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 b="1">
                <a:latin typeface="Kalaham" charset="0"/>
              </a:rPr>
              <a:t>(r)</a:t>
            </a:r>
          </a:p>
        </p:txBody>
      </p:sp>
      <p:sp>
        <p:nvSpPr>
          <p:cNvPr id="1018267" name="Text Box 411"/>
          <p:cNvSpPr txBox="1">
            <a:spLocks noChangeArrowheads="1"/>
          </p:cNvSpPr>
          <p:nvPr/>
        </p:nvSpPr>
        <p:spPr bwMode="auto">
          <a:xfrm>
            <a:off x="869951" y="2984505"/>
            <a:ext cx="495300" cy="220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 b="1">
                <a:latin typeface="Kalaham" charset="0"/>
              </a:rPr>
              <a:t>(jh)</a:t>
            </a:r>
          </a:p>
        </p:txBody>
      </p:sp>
      <p:sp>
        <p:nvSpPr>
          <p:cNvPr id="1018268" name="Text Box 412"/>
          <p:cNvSpPr txBox="1">
            <a:spLocks noChangeArrowheads="1"/>
          </p:cNvSpPr>
          <p:nvPr/>
        </p:nvSpPr>
        <p:spPr bwMode="auto">
          <a:xfrm>
            <a:off x="868368" y="3257554"/>
            <a:ext cx="496887" cy="220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 b="1">
                <a:latin typeface="Kalaham" charset="0"/>
              </a:rPr>
              <a:t>(rh)</a:t>
            </a:r>
          </a:p>
        </p:txBody>
      </p:sp>
      <p:sp>
        <p:nvSpPr>
          <p:cNvPr id="1018269" name="Text Box 413"/>
          <p:cNvSpPr txBox="1">
            <a:spLocks noChangeArrowheads="1"/>
          </p:cNvSpPr>
          <p:nvPr/>
        </p:nvSpPr>
        <p:spPr bwMode="auto">
          <a:xfrm>
            <a:off x="868368" y="3527429"/>
            <a:ext cx="496887" cy="220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 b="1">
                <a:latin typeface="Kalaham" charset="0"/>
              </a:rPr>
              <a:t>(A)</a:t>
            </a:r>
          </a:p>
        </p:txBody>
      </p:sp>
      <p:sp>
        <p:nvSpPr>
          <p:cNvPr id="1018270" name="Text Box 414"/>
          <p:cNvSpPr txBox="1">
            <a:spLocks noChangeArrowheads="1"/>
          </p:cNvSpPr>
          <p:nvPr/>
        </p:nvSpPr>
        <p:spPr bwMode="auto">
          <a:xfrm>
            <a:off x="1763717" y="2900367"/>
            <a:ext cx="579437" cy="6228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300" b="1">
                <a:latin typeface="Arial" charset="0"/>
              </a:rPr>
              <a:t>}</a:t>
            </a:r>
          </a:p>
        </p:txBody>
      </p:sp>
      <p:sp>
        <p:nvSpPr>
          <p:cNvPr id="1018271" name="Text Box 415"/>
          <p:cNvSpPr txBox="1">
            <a:spLocks noChangeArrowheads="1"/>
          </p:cNvSpPr>
          <p:nvPr/>
        </p:nvSpPr>
        <p:spPr bwMode="auto">
          <a:xfrm>
            <a:off x="966790" y="2222504"/>
            <a:ext cx="523875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2500">
              <a:latin typeface="Arial" charset="0"/>
            </a:endParaRPr>
          </a:p>
        </p:txBody>
      </p:sp>
      <p:sp>
        <p:nvSpPr>
          <p:cNvPr id="1018272" name="Text Box 416"/>
          <p:cNvSpPr txBox="1">
            <a:spLocks noChangeArrowheads="1"/>
          </p:cNvSpPr>
          <p:nvPr/>
        </p:nvSpPr>
        <p:spPr bwMode="auto">
          <a:xfrm>
            <a:off x="1543053" y="1595439"/>
            <a:ext cx="195927" cy="4826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endParaRPr lang="en-US" sz="2500">
              <a:latin typeface="Arial" charset="0"/>
            </a:endParaRPr>
          </a:p>
        </p:txBody>
      </p:sp>
      <p:sp>
        <p:nvSpPr>
          <p:cNvPr id="1018273" name="Text Box 417"/>
          <p:cNvSpPr txBox="1">
            <a:spLocks noChangeArrowheads="1"/>
          </p:cNvSpPr>
          <p:nvPr/>
        </p:nvSpPr>
        <p:spPr bwMode="auto">
          <a:xfrm>
            <a:off x="1116017" y="1339850"/>
            <a:ext cx="195927" cy="4826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endParaRPr lang="en-US" sz="2500">
              <a:latin typeface="Arial" charset="0"/>
            </a:endParaRPr>
          </a:p>
        </p:txBody>
      </p:sp>
      <p:sp>
        <p:nvSpPr>
          <p:cNvPr id="1018274" name="AutoShape 418"/>
          <p:cNvSpPr>
            <a:spLocks noChangeArrowheads="1"/>
          </p:cNvSpPr>
          <p:nvPr/>
        </p:nvSpPr>
        <p:spPr bwMode="auto">
          <a:xfrm>
            <a:off x="1330325" y="3697288"/>
            <a:ext cx="211138" cy="15081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275" name="Text Box 419"/>
          <p:cNvSpPr txBox="1">
            <a:spLocks noChangeArrowheads="1"/>
          </p:cNvSpPr>
          <p:nvPr/>
        </p:nvSpPr>
        <p:spPr bwMode="auto">
          <a:xfrm>
            <a:off x="874717" y="3706816"/>
            <a:ext cx="1265237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500" b="1">
                <a:latin typeface="Arial" charset="0"/>
              </a:rPr>
              <a:t>(       )</a:t>
            </a:r>
          </a:p>
        </p:txBody>
      </p:sp>
      <p:sp>
        <p:nvSpPr>
          <p:cNvPr id="1018276" name="Text Box 420"/>
          <p:cNvSpPr txBox="1">
            <a:spLocks noChangeArrowheads="1"/>
          </p:cNvSpPr>
          <p:nvPr/>
        </p:nvSpPr>
        <p:spPr bwMode="auto">
          <a:xfrm>
            <a:off x="1104900" y="1214441"/>
            <a:ext cx="998538" cy="282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NahRth</a:t>
            </a:r>
          </a:p>
        </p:txBody>
      </p:sp>
      <p:sp>
        <p:nvSpPr>
          <p:cNvPr id="1018277" name="Text Box 421"/>
          <p:cNvSpPr txBox="1">
            <a:spLocks noChangeArrowheads="1"/>
          </p:cNvSpPr>
          <p:nvPr/>
        </p:nvSpPr>
        <p:spPr bwMode="auto">
          <a:xfrm>
            <a:off x="925517" y="1939925"/>
            <a:ext cx="1343025" cy="256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>
                <a:solidFill>
                  <a:srgbClr val="000000"/>
                </a:solidFill>
                <a:latin typeface="Kalaham" charset="0"/>
              </a:rPr>
              <a:t>epahahjpgjpfs;</a:t>
            </a:r>
            <a:r>
              <a:rPr lang="en-US" sz="1300">
                <a:latin typeface="Comic Sans MS" charset="0"/>
              </a:rPr>
              <a:t> </a:t>
            </a:r>
            <a:endParaRPr lang="en-US" sz="1300" b="1">
              <a:latin typeface="Arial" charset="0"/>
            </a:endParaRPr>
          </a:p>
        </p:txBody>
      </p:sp>
      <p:sp>
        <p:nvSpPr>
          <p:cNvPr id="1018278" name="Text Box 422"/>
          <p:cNvSpPr txBox="1">
            <a:spLocks noChangeArrowheads="1"/>
          </p:cNvSpPr>
          <p:nvPr/>
        </p:nvSpPr>
        <p:spPr bwMode="auto">
          <a:xfrm>
            <a:off x="1098550" y="2192341"/>
            <a:ext cx="998538" cy="282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Kalaham" charset="0"/>
              </a:rPr>
              <a:t>&amp;j;</a:t>
            </a:r>
          </a:p>
        </p:txBody>
      </p:sp>
      <p:sp>
        <p:nvSpPr>
          <p:cNvPr id="1018279" name="Text Box 423"/>
          <p:cNvSpPr txBox="1">
            <a:spLocks noChangeArrowheads="1"/>
          </p:cNvSpPr>
          <p:nvPr/>
        </p:nvSpPr>
        <p:spPr bwMode="auto">
          <a:xfrm>
            <a:off x="925517" y="2716214"/>
            <a:ext cx="1227137" cy="2827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Arial" charset="0"/>
              </a:rPr>
              <a:t>1 </a:t>
            </a:r>
            <a:r>
              <a:rPr lang="en-US" sz="1600" b="1">
                <a:latin typeface="Kalaham" charset="0"/>
              </a:rPr>
              <a:t>rhK</a:t>
            </a:r>
          </a:p>
        </p:txBody>
      </p:sp>
      <p:sp>
        <p:nvSpPr>
          <p:cNvPr id="1018280" name="Text Box 424"/>
          <p:cNvSpPr txBox="1">
            <a:spLocks noChangeArrowheads="1"/>
          </p:cNvSpPr>
          <p:nvPr/>
        </p:nvSpPr>
        <p:spPr bwMode="auto">
          <a:xfrm>
            <a:off x="1147763" y="2981325"/>
            <a:ext cx="779462" cy="256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>
                <a:latin typeface="Arial" charset="0"/>
              </a:rPr>
              <a:t>2 </a:t>
            </a:r>
            <a:r>
              <a:rPr lang="en-US" sz="1300" b="1">
                <a:latin typeface="Kalaham" charset="0"/>
              </a:rPr>
              <a:t>rhK</a:t>
            </a:r>
          </a:p>
        </p:txBody>
      </p:sp>
      <p:sp>
        <p:nvSpPr>
          <p:cNvPr id="1018281" name="Text Box 425"/>
          <p:cNvSpPr txBox="1">
            <a:spLocks noChangeArrowheads="1"/>
          </p:cNvSpPr>
          <p:nvPr/>
        </p:nvSpPr>
        <p:spPr bwMode="auto">
          <a:xfrm>
            <a:off x="947742" y="3214688"/>
            <a:ext cx="998537" cy="256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>
                <a:latin typeface="Arial" charset="0"/>
              </a:rPr>
              <a:t>1 </a:t>
            </a:r>
            <a:r>
              <a:rPr lang="en-US" sz="1300" b="1">
                <a:latin typeface="Kalaham" charset="0"/>
              </a:rPr>
              <a:t>,uh</a:t>
            </a:r>
          </a:p>
        </p:txBody>
      </p:sp>
      <p:sp>
        <p:nvSpPr>
          <p:cNvPr id="1018282" name="Text Box 426"/>
          <p:cNvSpPr txBox="1">
            <a:spLocks noChangeArrowheads="1"/>
          </p:cNvSpPr>
          <p:nvPr/>
        </p:nvSpPr>
        <p:spPr bwMode="auto">
          <a:xfrm>
            <a:off x="974729" y="3449639"/>
            <a:ext cx="1000126" cy="256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>
                <a:latin typeface="Arial" charset="0"/>
              </a:rPr>
              <a:t>2 </a:t>
            </a:r>
            <a:r>
              <a:rPr lang="en-US" sz="1300" b="1">
                <a:latin typeface="Kalaham" charset="0"/>
              </a:rPr>
              <a:t>,uh</a:t>
            </a:r>
          </a:p>
        </p:txBody>
      </p:sp>
      <p:sp>
        <p:nvSpPr>
          <p:cNvPr id="1018283" name="Text Box 427"/>
          <p:cNvSpPr txBox="1">
            <a:spLocks noChangeArrowheads="1"/>
          </p:cNvSpPr>
          <p:nvPr/>
        </p:nvSpPr>
        <p:spPr bwMode="auto">
          <a:xfrm>
            <a:off x="898525" y="3765551"/>
            <a:ext cx="998538" cy="2566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>
                <a:latin typeface="Arial" charset="0"/>
              </a:rPr>
              <a:t>1 </a:t>
            </a:r>
            <a:r>
              <a:rPr lang="en-US" sz="1300" b="1">
                <a:latin typeface="Kalaham" charset="0"/>
              </a:rPr>
              <a:t>ehsh</a:t>
            </a:r>
            <a:endParaRPr lang="en-US" sz="1300" b="1">
              <a:latin typeface="Arial" charset="0"/>
            </a:endParaRPr>
          </a:p>
        </p:txBody>
      </p:sp>
      <p:sp>
        <p:nvSpPr>
          <p:cNvPr id="1018284" name="Text Box 428"/>
          <p:cNvSpPr txBox="1">
            <a:spLocks noChangeArrowheads="1"/>
          </p:cNvSpPr>
          <p:nvPr/>
        </p:nvSpPr>
        <p:spPr bwMode="auto">
          <a:xfrm>
            <a:off x="906464" y="3971928"/>
            <a:ext cx="1000126" cy="488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300" b="1">
                <a:latin typeface="Arial" charset="0"/>
              </a:rPr>
              <a:t>2 </a:t>
            </a:r>
            <a:r>
              <a:rPr lang="en-US" sz="1200" b="1">
                <a:latin typeface="Kalaham" charset="0"/>
              </a:rPr>
              <a:t>ehsh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300" b="1">
              <a:latin typeface="Arial" charset="0"/>
            </a:endParaRPr>
          </a:p>
        </p:txBody>
      </p:sp>
      <p:sp>
        <p:nvSpPr>
          <p:cNvPr id="1018285" name="Text Box 429"/>
          <p:cNvSpPr txBox="1">
            <a:spLocks noChangeArrowheads="1"/>
          </p:cNvSpPr>
          <p:nvPr/>
        </p:nvSpPr>
        <p:spPr bwMode="auto">
          <a:xfrm>
            <a:off x="987425" y="4179892"/>
            <a:ext cx="998538" cy="2696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v];wh</a:t>
            </a:r>
            <a:endParaRPr lang="en-US" sz="1400" b="1">
              <a:latin typeface="Kalaham" charset="0"/>
            </a:endParaRPr>
          </a:p>
        </p:txBody>
      </p:sp>
      <p:sp>
        <p:nvSpPr>
          <p:cNvPr id="1018286" name="Text Box 430"/>
          <p:cNvSpPr txBox="1">
            <a:spLocks noChangeArrowheads="1"/>
          </p:cNvSpPr>
          <p:nvPr/>
        </p:nvSpPr>
        <p:spPr bwMode="auto">
          <a:xfrm>
            <a:off x="1087442" y="4340229"/>
            <a:ext cx="1328737" cy="3133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r>
              <a:rPr lang="en-US" sz="1400" b="1">
                <a:solidFill>
                  <a:schemeClr val="hlink"/>
                </a:solidFill>
                <a:latin typeface="Kalaham" charset="0"/>
              </a:rPr>
              <a:t>neNfkpah</a:t>
            </a:r>
            <a:r>
              <a:rPr lang="en-US" sz="1400">
                <a:latin typeface="Kalaham" charset="0"/>
              </a:rPr>
              <a:t> </a:t>
            </a:r>
            <a:endParaRPr lang="en-US" sz="14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018287" name="Text Box 431"/>
          <p:cNvSpPr txBox="1">
            <a:spLocks noChangeArrowheads="1"/>
          </p:cNvSpPr>
          <p:nvPr/>
        </p:nvSpPr>
        <p:spPr bwMode="auto">
          <a:xfrm>
            <a:off x="1036643" y="4454526"/>
            <a:ext cx="998537" cy="4266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v];jh</a:t>
            </a:r>
            <a:r>
              <a:rPr lang="en-US" sz="2800">
                <a:latin typeface="Comic Sans MS" charset="0"/>
              </a:rPr>
              <a:t> </a:t>
            </a:r>
            <a:endParaRPr lang="en-US" sz="1600" b="1">
              <a:latin typeface="Arial" charset="0"/>
            </a:endParaRPr>
          </a:p>
        </p:txBody>
      </p:sp>
      <p:sp>
        <p:nvSpPr>
          <p:cNvPr id="1018288" name="Text Box 432"/>
          <p:cNvSpPr txBox="1">
            <a:spLocks noChangeArrowheads="1"/>
          </p:cNvSpPr>
          <p:nvPr/>
        </p:nvSpPr>
        <p:spPr bwMode="auto">
          <a:xfrm>
            <a:off x="2595567" y="1735142"/>
            <a:ext cx="1000126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Amos</a:t>
            </a:r>
          </a:p>
        </p:txBody>
      </p:sp>
      <p:sp>
        <p:nvSpPr>
          <p:cNvPr id="1018289" name="Text Box 433"/>
          <p:cNvSpPr txBox="1">
            <a:spLocks noChangeArrowheads="1"/>
          </p:cNvSpPr>
          <p:nvPr/>
        </p:nvSpPr>
        <p:spPr bwMode="auto">
          <a:xfrm>
            <a:off x="2597150" y="1901829"/>
            <a:ext cx="998538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Hosea</a:t>
            </a:r>
          </a:p>
        </p:txBody>
      </p:sp>
      <p:sp>
        <p:nvSpPr>
          <p:cNvPr id="1018290" name="Text Box 434"/>
          <p:cNvSpPr txBox="1">
            <a:spLocks noChangeArrowheads="1"/>
          </p:cNvSpPr>
          <p:nvPr/>
        </p:nvSpPr>
        <p:spPr bwMode="auto">
          <a:xfrm>
            <a:off x="2633663" y="2132017"/>
            <a:ext cx="1138237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Jonah</a:t>
            </a:r>
            <a:endParaRPr lang="en-US" sz="1000" b="1">
              <a:latin typeface="Arial" charset="0"/>
            </a:endParaRPr>
          </a:p>
        </p:txBody>
      </p:sp>
      <p:sp>
        <p:nvSpPr>
          <p:cNvPr id="1018291" name="Text Box 435"/>
          <p:cNvSpPr txBox="1">
            <a:spLocks noChangeArrowheads="1"/>
          </p:cNvSpPr>
          <p:nvPr/>
        </p:nvSpPr>
        <p:spPr bwMode="auto">
          <a:xfrm>
            <a:off x="2613025" y="2514604"/>
            <a:ext cx="998538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Isaiah</a:t>
            </a:r>
          </a:p>
        </p:txBody>
      </p:sp>
      <p:sp>
        <p:nvSpPr>
          <p:cNvPr id="1018292" name="Text Box 436"/>
          <p:cNvSpPr txBox="1">
            <a:spLocks noChangeArrowheads="1"/>
          </p:cNvSpPr>
          <p:nvPr/>
        </p:nvSpPr>
        <p:spPr bwMode="auto">
          <a:xfrm>
            <a:off x="2613025" y="2692404"/>
            <a:ext cx="998538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Joel</a:t>
            </a:r>
          </a:p>
        </p:txBody>
      </p:sp>
      <p:sp>
        <p:nvSpPr>
          <p:cNvPr id="1018293" name="Text Box 437"/>
          <p:cNvSpPr txBox="1">
            <a:spLocks noChangeArrowheads="1"/>
          </p:cNvSpPr>
          <p:nvPr/>
        </p:nvSpPr>
        <p:spPr bwMode="auto">
          <a:xfrm>
            <a:off x="2595567" y="2882904"/>
            <a:ext cx="1000126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Micah</a:t>
            </a:r>
          </a:p>
        </p:txBody>
      </p:sp>
      <p:sp>
        <p:nvSpPr>
          <p:cNvPr id="1018294" name="Text Box 438"/>
          <p:cNvSpPr txBox="1">
            <a:spLocks noChangeArrowheads="1"/>
          </p:cNvSpPr>
          <p:nvPr/>
        </p:nvSpPr>
        <p:spPr bwMode="auto">
          <a:xfrm>
            <a:off x="2757492" y="3335342"/>
            <a:ext cx="592137" cy="3525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Jere-miah</a:t>
            </a:r>
          </a:p>
        </p:txBody>
      </p:sp>
      <p:sp>
        <p:nvSpPr>
          <p:cNvPr id="1018295" name="Text Box 439"/>
          <p:cNvSpPr txBox="1">
            <a:spLocks noChangeArrowheads="1"/>
          </p:cNvSpPr>
          <p:nvPr/>
        </p:nvSpPr>
        <p:spPr bwMode="auto">
          <a:xfrm>
            <a:off x="2544767" y="3921129"/>
            <a:ext cx="998537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Habakkuk</a:t>
            </a:r>
          </a:p>
        </p:txBody>
      </p:sp>
      <p:sp>
        <p:nvSpPr>
          <p:cNvPr id="1018296" name="Text Box 440"/>
          <p:cNvSpPr txBox="1">
            <a:spLocks noChangeArrowheads="1"/>
          </p:cNvSpPr>
          <p:nvPr/>
        </p:nvSpPr>
        <p:spPr bwMode="auto">
          <a:xfrm>
            <a:off x="2513014" y="4386267"/>
            <a:ext cx="1100138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Zephaniah</a:t>
            </a:r>
          </a:p>
        </p:txBody>
      </p:sp>
      <p:sp>
        <p:nvSpPr>
          <p:cNvPr id="1018297" name="Text Box 441"/>
          <p:cNvSpPr txBox="1">
            <a:spLocks noChangeArrowheads="1"/>
          </p:cNvSpPr>
          <p:nvPr/>
        </p:nvSpPr>
        <p:spPr bwMode="auto">
          <a:xfrm>
            <a:off x="2643193" y="4749804"/>
            <a:ext cx="998537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Ezekiel</a:t>
            </a:r>
          </a:p>
        </p:txBody>
      </p:sp>
      <p:sp>
        <p:nvSpPr>
          <p:cNvPr id="1018298" name="Text Box 442"/>
          <p:cNvSpPr txBox="1">
            <a:spLocks noChangeArrowheads="1"/>
          </p:cNvSpPr>
          <p:nvPr/>
        </p:nvSpPr>
        <p:spPr bwMode="auto">
          <a:xfrm>
            <a:off x="2649542" y="4968878"/>
            <a:ext cx="998537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Daniel</a:t>
            </a:r>
          </a:p>
        </p:txBody>
      </p:sp>
      <p:sp>
        <p:nvSpPr>
          <p:cNvPr id="1018299" name="Text Box 443"/>
          <p:cNvSpPr txBox="1">
            <a:spLocks noChangeArrowheads="1"/>
          </p:cNvSpPr>
          <p:nvPr/>
        </p:nvSpPr>
        <p:spPr bwMode="auto">
          <a:xfrm>
            <a:off x="2571750" y="5372104"/>
            <a:ext cx="998538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Haggai</a:t>
            </a:r>
          </a:p>
        </p:txBody>
      </p:sp>
      <p:sp>
        <p:nvSpPr>
          <p:cNvPr id="1018300" name="Text Box 444"/>
          <p:cNvSpPr txBox="1">
            <a:spLocks noChangeArrowheads="1"/>
          </p:cNvSpPr>
          <p:nvPr/>
        </p:nvSpPr>
        <p:spPr bwMode="auto">
          <a:xfrm>
            <a:off x="2571750" y="5548317"/>
            <a:ext cx="998538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Zechariah</a:t>
            </a:r>
          </a:p>
        </p:txBody>
      </p:sp>
      <p:sp>
        <p:nvSpPr>
          <p:cNvPr id="1018301" name="Text Box 445"/>
          <p:cNvSpPr txBox="1">
            <a:spLocks noChangeArrowheads="1"/>
          </p:cNvSpPr>
          <p:nvPr/>
        </p:nvSpPr>
        <p:spPr bwMode="auto">
          <a:xfrm>
            <a:off x="2571750" y="5730878"/>
            <a:ext cx="998538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Malachi</a:t>
            </a:r>
          </a:p>
        </p:txBody>
      </p:sp>
      <p:sp>
        <p:nvSpPr>
          <p:cNvPr id="1018302" name="Text Box 446"/>
          <p:cNvSpPr txBox="1">
            <a:spLocks noChangeArrowheads="1"/>
          </p:cNvSpPr>
          <p:nvPr/>
        </p:nvSpPr>
        <p:spPr bwMode="auto">
          <a:xfrm>
            <a:off x="2589217" y="3065467"/>
            <a:ext cx="1138237" cy="230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Obadiah</a:t>
            </a:r>
          </a:p>
        </p:txBody>
      </p:sp>
      <p:sp>
        <p:nvSpPr>
          <p:cNvPr id="1018303" name="Text Box 447"/>
          <p:cNvSpPr txBox="1">
            <a:spLocks noChangeArrowheads="1"/>
          </p:cNvSpPr>
          <p:nvPr/>
        </p:nvSpPr>
        <p:spPr bwMode="auto">
          <a:xfrm>
            <a:off x="2901954" y="4064005"/>
            <a:ext cx="771525" cy="204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 </a:t>
            </a:r>
            <a:r>
              <a:rPr lang="en-US" sz="800" b="1">
                <a:latin typeface="Arial" charset="0"/>
              </a:rPr>
              <a:t>(Nineveh)</a:t>
            </a:r>
            <a:endParaRPr lang="en-US" sz="900" b="1">
              <a:latin typeface="Arial" charset="0"/>
            </a:endParaRPr>
          </a:p>
        </p:txBody>
      </p:sp>
      <p:sp>
        <p:nvSpPr>
          <p:cNvPr id="1018304" name="Line 448"/>
          <p:cNvSpPr>
            <a:spLocks noChangeShapeType="1"/>
          </p:cNvSpPr>
          <p:nvPr/>
        </p:nvSpPr>
        <p:spPr bwMode="auto">
          <a:xfrm>
            <a:off x="2671767" y="3852863"/>
            <a:ext cx="814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305" name="Text Box 449"/>
          <p:cNvSpPr txBox="1">
            <a:spLocks noChangeArrowheads="1"/>
          </p:cNvSpPr>
          <p:nvPr/>
        </p:nvSpPr>
        <p:spPr bwMode="auto">
          <a:xfrm>
            <a:off x="2605092" y="3581400"/>
            <a:ext cx="998537" cy="3525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Lamenta-tions</a:t>
            </a:r>
          </a:p>
        </p:txBody>
      </p:sp>
      <p:sp>
        <p:nvSpPr>
          <p:cNvPr id="1018307" name="Rectangle 451" descr="75%"/>
          <p:cNvSpPr>
            <a:spLocks noChangeArrowheads="1"/>
          </p:cNvSpPr>
          <p:nvPr/>
        </p:nvSpPr>
        <p:spPr bwMode="auto">
          <a:xfrm>
            <a:off x="2343150" y="881065"/>
            <a:ext cx="134938" cy="23098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308" name="AutoShape 452" descr="75%"/>
          <p:cNvSpPr>
            <a:spLocks noChangeArrowheads="1"/>
          </p:cNvSpPr>
          <p:nvPr/>
        </p:nvSpPr>
        <p:spPr bwMode="auto">
          <a:xfrm>
            <a:off x="2017713" y="3092455"/>
            <a:ext cx="341312" cy="295275"/>
          </a:xfrm>
          <a:prstGeom prst="leftArrow">
            <a:avLst>
              <a:gd name="adj1" fmla="val 50000"/>
              <a:gd name="adj2" fmla="val 28898"/>
            </a:avLst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314" name="Arc 458" descr="75%"/>
          <p:cNvSpPr>
            <a:spLocks/>
          </p:cNvSpPr>
          <p:nvPr/>
        </p:nvSpPr>
        <p:spPr bwMode="auto">
          <a:xfrm rot="5351927">
            <a:off x="2328073" y="3156749"/>
            <a:ext cx="142875" cy="157163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018315" name="Group 459"/>
          <p:cNvGrpSpPr>
            <a:grpSpLocks/>
          </p:cNvGrpSpPr>
          <p:nvPr/>
        </p:nvGrpSpPr>
        <p:grpSpPr bwMode="auto">
          <a:xfrm>
            <a:off x="3106740" y="3348040"/>
            <a:ext cx="534987" cy="649289"/>
            <a:chOff x="2375" y="3472"/>
            <a:chExt cx="337" cy="409"/>
          </a:xfrm>
        </p:grpSpPr>
        <p:grpSp>
          <p:nvGrpSpPr>
            <p:cNvPr id="1018316" name="Group 460"/>
            <p:cNvGrpSpPr>
              <a:grpSpLocks/>
            </p:cNvGrpSpPr>
            <p:nvPr/>
          </p:nvGrpSpPr>
          <p:grpSpPr bwMode="auto">
            <a:xfrm>
              <a:off x="2466" y="3472"/>
              <a:ext cx="166" cy="409"/>
              <a:chOff x="1005" y="2648"/>
              <a:chExt cx="342" cy="766"/>
            </a:xfrm>
          </p:grpSpPr>
          <p:pic>
            <p:nvPicPr>
              <p:cNvPr id="1018317" name="Picture 461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5" y="2648"/>
                <a:ext cx="342" cy="3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1270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018318" name="Rectangle 462"/>
              <p:cNvSpPr>
                <a:spLocks noChangeArrowheads="1"/>
              </p:cNvSpPr>
              <p:nvPr/>
            </p:nvSpPr>
            <p:spPr bwMode="auto">
              <a:xfrm>
                <a:off x="1119" y="2768"/>
                <a:ext cx="129" cy="6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lIns="97027" tIns="48513" rIns="97027" bIns="48513">
                <a:spAutoFit/>
              </a:bodyPr>
              <a:lstStyle/>
              <a:p>
                <a:endParaRPr lang="en-US"/>
              </a:p>
            </p:txBody>
          </p:sp>
        </p:grpSp>
        <p:sp>
          <p:nvSpPr>
            <p:cNvPr id="1018319" name="Text Box 463"/>
            <p:cNvSpPr txBox="1">
              <a:spLocks noChangeArrowheads="1"/>
            </p:cNvSpPr>
            <p:nvPr/>
          </p:nvSpPr>
          <p:spPr bwMode="auto">
            <a:xfrm>
              <a:off x="2375" y="3507"/>
              <a:ext cx="337" cy="1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7027" tIns="48513" rIns="97027" bIns="48513">
              <a:spAutoFit/>
            </a:bodyPr>
            <a:lstStyle>
              <a:lvl1pPr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48577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969963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455738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1939925" algn="l" defTabSz="969963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3971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8543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3115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768725" defTabSz="969963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600" b="1">
                  <a:latin typeface="Arial" charset="0"/>
                </a:rPr>
                <a:t>NC</a:t>
              </a:r>
              <a:endParaRPr lang="en-US" sz="400" b="1">
                <a:latin typeface="Arial" charset="0"/>
              </a:endParaRPr>
            </a:p>
          </p:txBody>
        </p:sp>
      </p:grpSp>
      <p:sp>
        <p:nvSpPr>
          <p:cNvPr id="1018320" name="Text Box 464"/>
          <p:cNvSpPr txBox="1">
            <a:spLocks noChangeArrowheads="1"/>
          </p:cNvSpPr>
          <p:nvPr/>
        </p:nvSpPr>
        <p:spPr bwMode="auto">
          <a:xfrm>
            <a:off x="2574929" y="4114800"/>
            <a:ext cx="812800" cy="268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100" b="1">
                <a:latin typeface="Arial" charset="0"/>
              </a:rPr>
              <a:t>Nahum</a:t>
            </a:r>
          </a:p>
        </p:txBody>
      </p:sp>
      <p:sp>
        <p:nvSpPr>
          <p:cNvPr id="1018321" name="Text Box 465"/>
          <p:cNvSpPr txBox="1">
            <a:spLocks noChangeArrowheads="1"/>
          </p:cNvSpPr>
          <p:nvPr/>
        </p:nvSpPr>
        <p:spPr bwMode="auto">
          <a:xfrm>
            <a:off x="3121029" y="3016253"/>
            <a:ext cx="931863" cy="2600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(Edom)</a:t>
            </a:r>
            <a:endParaRPr lang="en-US" sz="800" b="1">
              <a:latin typeface="Arial" charset="0"/>
            </a:endParaRPr>
          </a:p>
          <a:p>
            <a:pPr algn="l">
              <a:spcBef>
                <a:spcPct val="50000"/>
              </a:spcBef>
            </a:pPr>
            <a:endParaRPr lang="en-US" sz="400">
              <a:latin typeface="Century Gothic" charset="0"/>
            </a:endParaRPr>
          </a:p>
        </p:txBody>
      </p:sp>
      <p:sp>
        <p:nvSpPr>
          <p:cNvPr id="1018322" name="Text Box 466"/>
          <p:cNvSpPr txBox="1">
            <a:spLocks noChangeArrowheads="1"/>
          </p:cNvSpPr>
          <p:nvPr/>
        </p:nvSpPr>
        <p:spPr bwMode="auto">
          <a:xfrm>
            <a:off x="3003550" y="2035175"/>
            <a:ext cx="593725" cy="198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700" b="1">
                <a:latin typeface="Arial" charset="0"/>
              </a:rPr>
              <a:t>(Nineveh)</a:t>
            </a:r>
          </a:p>
        </p:txBody>
      </p:sp>
      <p:sp>
        <p:nvSpPr>
          <p:cNvPr id="1018094" name="AutoShape 238"/>
          <p:cNvSpPr>
            <a:spLocks noChangeArrowheads="1"/>
          </p:cNvSpPr>
          <p:nvPr/>
        </p:nvSpPr>
        <p:spPr bwMode="auto">
          <a:xfrm>
            <a:off x="582618" y="1887538"/>
            <a:ext cx="2016125" cy="169227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18095" name="Line 239"/>
          <p:cNvSpPr>
            <a:spLocks noChangeShapeType="1"/>
          </p:cNvSpPr>
          <p:nvPr/>
        </p:nvSpPr>
        <p:spPr bwMode="auto">
          <a:xfrm>
            <a:off x="2640013" y="3451229"/>
            <a:ext cx="2443162" cy="122872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018323" name="Group 467"/>
          <p:cNvGrpSpPr>
            <a:grpSpLocks/>
          </p:cNvGrpSpPr>
          <p:nvPr/>
        </p:nvGrpSpPr>
        <p:grpSpPr bwMode="auto">
          <a:xfrm>
            <a:off x="5292725" y="3862388"/>
            <a:ext cx="4044950" cy="2366962"/>
            <a:chOff x="361" y="2800"/>
            <a:chExt cx="2548" cy="1491"/>
          </a:xfrm>
        </p:grpSpPr>
        <p:sp>
          <p:nvSpPr>
            <p:cNvPr id="1018324" name="AutoShape 468"/>
            <p:cNvSpPr>
              <a:spLocks noChangeArrowheads="1"/>
            </p:cNvSpPr>
            <p:nvPr/>
          </p:nvSpPr>
          <p:spPr bwMode="auto">
            <a:xfrm>
              <a:off x="361" y="2800"/>
              <a:ext cx="2548" cy="1491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bg1"/>
              </a:solidFill>
              <a:round/>
              <a:headEnd/>
              <a:tailEnd/>
            </a:ln>
            <a:effectLst>
              <a:outerShdw blurRad="63500" dist="63500" dir="3187806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8325" name="Text Box 469"/>
            <p:cNvSpPr txBox="1">
              <a:spLocks noChangeArrowheads="1"/>
            </p:cNvSpPr>
            <p:nvPr/>
          </p:nvSpPr>
          <p:spPr bwMode="auto">
            <a:xfrm>
              <a:off x="361" y="2952"/>
              <a:ext cx="2507" cy="1066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/>
              <a:r>
                <a:rPr lang="en-US" sz="2500">
                  <a:solidFill>
                    <a:srgbClr val="00CC00"/>
                  </a:solidFill>
                  <a:latin typeface="Kalaham" charset="0"/>
                </a:rPr>
                <a:t>kw;w </a:t>
              </a:r>
              <a:r>
                <a:rPr lang="ja-JP" altLang="en-US" sz="2500">
                  <a:solidFill>
                    <a:srgbClr val="00CC00"/>
                  </a:solidFill>
                  <a:latin typeface="Arial"/>
                </a:rPr>
                <a:t>‘</a:t>
              </a:r>
              <a:r>
                <a:rPr lang="en-US" sz="2500">
                  <a:solidFill>
                    <a:srgbClr val="00CC00"/>
                  </a:solidFill>
                  <a:latin typeface="Kalaham" charset="0"/>
                </a:rPr>
                <a:t>vy;yhk; ftpijapd;</a:t>
              </a:r>
            </a:p>
            <a:p>
              <a:pPr algn="l"/>
              <a:r>
                <a:rPr lang="en-US" sz="2500">
                  <a:solidFill>
                    <a:srgbClr val="00CC00"/>
                  </a:solidFill>
                  <a:latin typeface="Kalaham" charset="0"/>
                </a:rPr>
                <a:t>Gj;jfq;fs; epahahjpgjpfspapd; ehl;fspy</a:t>
              </a:r>
              <a:r>
                <a:rPr lang="ja-JP" altLang="en-US" sz="2500">
                  <a:solidFill>
                    <a:srgbClr val="00CC00"/>
                  </a:solidFill>
                  <a:latin typeface="Arial"/>
                </a:rPr>
                <a:t>’</a:t>
              </a:r>
              <a:r>
                <a:rPr lang="en-US" sz="2500">
                  <a:solidFill>
                    <a:srgbClr val="00CC00"/>
                  </a:solidFill>
                  <a:latin typeface="Kalaham" charset="0"/>
                </a:rPr>
                <a:t>; vOjg;gl;lJ</a:t>
              </a:r>
              <a:r>
                <a:rPr lang="en-US" b="1">
                  <a:solidFill>
                    <a:srgbClr val="00CC00"/>
                  </a:solidFill>
                </a:rPr>
                <a:t>.</a:t>
              </a:r>
              <a:endParaRPr lang="en-US" b="1">
                <a:solidFill>
                  <a:srgbClr val="66FFFF"/>
                </a:solidFill>
                <a:latin typeface="Helvetica" charset="0"/>
              </a:endParaRPr>
            </a:p>
          </p:txBody>
        </p:sp>
      </p:grpSp>
      <p:sp>
        <p:nvSpPr>
          <p:cNvPr id="1018326" name="AutoShape 470"/>
          <p:cNvSpPr>
            <a:spLocks noChangeArrowheads="1"/>
          </p:cNvSpPr>
          <p:nvPr/>
        </p:nvSpPr>
        <p:spPr bwMode="auto">
          <a:xfrm>
            <a:off x="5129217" y="3681413"/>
            <a:ext cx="4386262" cy="27003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018328" name="Group 472"/>
          <p:cNvGrpSpPr>
            <a:grpSpLocks/>
          </p:cNvGrpSpPr>
          <p:nvPr/>
        </p:nvGrpSpPr>
        <p:grpSpPr bwMode="auto">
          <a:xfrm>
            <a:off x="4403730" y="269875"/>
            <a:ext cx="2314575" cy="1797050"/>
            <a:chOff x="2859" y="309"/>
            <a:chExt cx="1458" cy="1132"/>
          </a:xfrm>
        </p:grpSpPr>
        <p:pic>
          <p:nvPicPr>
            <p:cNvPr id="1018329" name="Picture 473" descr="BACKGR~1"/>
            <p:cNvPicPr>
              <a:picLocks noChangeAspect="1" noChangeArrowheads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018330" name="WordArt 47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018327" name="Oval 471"/>
          <p:cNvSpPr>
            <a:spLocks noChangeArrowheads="1"/>
          </p:cNvSpPr>
          <p:nvPr/>
        </p:nvSpPr>
        <p:spPr bwMode="auto">
          <a:xfrm>
            <a:off x="1601789" y="2819401"/>
            <a:ext cx="941387" cy="698501"/>
          </a:xfrm>
          <a:prstGeom prst="ellipse">
            <a:avLst/>
          </a:prstGeom>
          <a:noFill/>
          <a:ln w="76200">
            <a:solidFill>
              <a:srgbClr val="FFE957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018338" name="Group 482"/>
          <p:cNvGrpSpPr>
            <a:grpSpLocks/>
          </p:cNvGrpSpPr>
          <p:nvPr/>
        </p:nvGrpSpPr>
        <p:grpSpPr bwMode="auto">
          <a:xfrm>
            <a:off x="1744664" y="2590804"/>
            <a:ext cx="741362" cy="1908175"/>
            <a:chOff x="-1195" y="1494"/>
            <a:chExt cx="467" cy="1202"/>
          </a:xfrm>
        </p:grpSpPr>
        <p:sp>
          <p:nvSpPr>
            <p:cNvPr id="1018332" name="Text Box 476"/>
            <p:cNvSpPr txBox="1">
              <a:spLocks noChangeArrowheads="1"/>
            </p:cNvSpPr>
            <p:nvPr/>
          </p:nvSpPr>
          <p:spPr bwMode="auto">
            <a:xfrm>
              <a:off x="-1195" y="1707"/>
              <a:ext cx="467" cy="1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600">
                  <a:latin typeface="Kalaham" charset="0"/>
                </a:rPr>
                <a:t>jhc</a:t>
              </a:r>
            </a:p>
          </p:txBody>
        </p:sp>
        <p:grpSp>
          <p:nvGrpSpPr>
            <p:cNvPr id="1018333" name="Group 477"/>
            <p:cNvGrpSpPr>
              <a:grpSpLocks/>
            </p:cNvGrpSpPr>
            <p:nvPr/>
          </p:nvGrpSpPr>
          <p:grpSpPr bwMode="auto">
            <a:xfrm>
              <a:off x="-1164" y="1494"/>
              <a:ext cx="294" cy="1202"/>
              <a:chOff x="-977" y="1313"/>
              <a:chExt cx="554" cy="1340"/>
            </a:xfrm>
          </p:grpSpPr>
          <p:grpSp>
            <p:nvGrpSpPr>
              <p:cNvPr id="1018334" name="Group 478"/>
              <p:cNvGrpSpPr>
                <a:grpSpLocks/>
              </p:cNvGrpSpPr>
              <p:nvPr/>
            </p:nvGrpSpPr>
            <p:grpSpPr bwMode="auto">
              <a:xfrm>
                <a:off x="-977" y="2193"/>
                <a:ext cx="338" cy="460"/>
                <a:chOff x="-48" y="2316"/>
                <a:chExt cx="2731" cy="1441"/>
              </a:xfrm>
            </p:grpSpPr>
            <p:sp>
              <p:nvSpPr>
                <p:cNvPr id="1018335" name="Freeform 479" descr="Cork"/>
                <p:cNvSpPr>
                  <a:spLocks/>
                </p:cNvSpPr>
                <p:nvPr/>
              </p:nvSpPr>
              <p:spPr bwMode="auto">
                <a:xfrm>
                  <a:off x="-17" y="2316"/>
                  <a:ext cx="2700" cy="1251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018336" name="Freeform 480" descr="Cork"/>
                <p:cNvSpPr>
                  <a:spLocks/>
                </p:cNvSpPr>
                <p:nvPr/>
              </p:nvSpPr>
              <p:spPr bwMode="auto">
                <a:xfrm>
                  <a:off x="-48" y="2506"/>
                  <a:ext cx="2700" cy="125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6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018337" name="Picture 481"/>
              <p:cNvPicPr>
                <a:picLocks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893" y="1313"/>
                <a:ext cx="470" cy="68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018339" name="Rectangle 483"/>
          <p:cNvSpPr>
            <a:spLocks noChangeArrowheads="1"/>
          </p:cNvSpPr>
          <p:nvPr/>
        </p:nvSpPr>
        <p:spPr bwMode="auto">
          <a:xfrm>
            <a:off x="3803651" y="3322639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018340" name="Rectangle 484"/>
          <p:cNvSpPr>
            <a:spLocks noChangeArrowheads="1"/>
          </p:cNvSpPr>
          <p:nvPr/>
        </p:nvSpPr>
        <p:spPr bwMode="auto">
          <a:xfrm>
            <a:off x="3821117" y="4473575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018341" name="Rectangle 485"/>
          <p:cNvSpPr>
            <a:spLocks noChangeArrowheads="1"/>
          </p:cNvSpPr>
          <p:nvPr/>
        </p:nvSpPr>
        <p:spPr bwMode="auto">
          <a:xfrm>
            <a:off x="3838576" y="5251450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18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1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18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3" presetClass="entr" presetSubtype="3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18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8094" grpId="0" animBg="1"/>
      <p:bldP spid="1018095" grpId="0" animBg="1"/>
      <p:bldP spid="1018326" grpId="0" animBg="1"/>
      <p:bldP spid="1018327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42" name="Text Box 2"/>
          <p:cNvSpPr txBox="1">
            <a:spLocks noChangeArrowheads="1"/>
          </p:cNvSpPr>
          <p:nvPr/>
        </p:nvSpPr>
        <p:spPr bwMode="auto">
          <a:xfrm>
            <a:off x="9650200" y="7348532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sp>
        <p:nvSpPr>
          <p:cNvPr id="1187871" name="Text Box 31"/>
          <p:cNvSpPr txBox="1">
            <a:spLocks noChangeArrowheads="1"/>
          </p:cNvSpPr>
          <p:nvPr/>
        </p:nvSpPr>
        <p:spPr bwMode="auto">
          <a:xfrm>
            <a:off x="9014716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46</a:t>
            </a:r>
          </a:p>
        </p:txBody>
      </p:sp>
      <p:sp>
        <p:nvSpPr>
          <p:cNvPr id="1187875" name="Arc 35" descr="75%"/>
          <p:cNvSpPr>
            <a:spLocks/>
          </p:cNvSpPr>
          <p:nvPr/>
        </p:nvSpPr>
        <p:spPr bwMode="auto">
          <a:xfrm rot="16133306">
            <a:off x="1031879" y="1385888"/>
            <a:ext cx="557214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398" tIns="45699" rIns="91398" bIns="45699" anchor="ctr"/>
          <a:lstStyle/>
          <a:p>
            <a:pPr algn="ctr"/>
            <a:endParaRPr lang="en-US" sz="1800" b="1"/>
          </a:p>
        </p:txBody>
      </p:sp>
      <p:sp>
        <p:nvSpPr>
          <p:cNvPr id="1187876" name="Rectangle 36" descr="75%"/>
          <p:cNvSpPr>
            <a:spLocks noChangeArrowheads="1"/>
          </p:cNvSpPr>
          <p:nvPr/>
        </p:nvSpPr>
        <p:spPr bwMode="auto">
          <a:xfrm>
            <a:off x="1011242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77" name="Rectangle 37" descr="75%"/>
          <p:cNvSpPr>
            <a:spLocks noChangeArrowheads="1"/>
          </p:cNvSpPr>
          <p:nvPr/>
        </p:nvSpPr>
        <p:spPr bwMode="auto">
          <a:xfrm>
            <a:off x="1006479" y="5811843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78" name="Line 38"/>
          <p:cNvSpPr>
            <a:spLocks noChangeShapeType="1"/>
          </p:cNvSpPr>
          <p:nvPr/>
        </p:nvSpPr>
        <p:spPr bwMode="auto">
          <a:xfrm flipH="1" flipV="1">
            <a:off x="3592513" y="1087441"/>
            <a:ext cx="0" cy="5340351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79" name="Rectangle 39"/>
          <p:cNvSpPr>
            <a:spLocks noChangeArrowheads="1"/>
          </p:cNvSpPr>
          <p:nvPr/>
        </p:nvSpPr>
        <p:spPr bwMode="auto">
          <a:xfrm>
            <a:off x="1985964" y="1995492"/>
            <a:ext cx="182652" cy="3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1187880" name="Rectangle 40"/>
          <p:cNvSpPr>
            <a:spLocks noChangeArrowheads="1"/>
          </p:cNvSpPr>
          <p:nvPr/>
        </p:nvSpPr>
        <p:spPr bwMode="auto">
          <a:xfrm>
            <a:off x="2419353" y="2065338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1200" b="1">
                <a:latin typeface="Helvetica" charset="0"/>
              </a:rPr>
              <a:t> </a:t>
            </a:r>
          </a:p>
        </p:txBody>
      </p:sp>
      <p:sp>
        <p:nvSpPr>
          <p:cNvPr id="1187881" name="Rectangle 41"/>
          <p:cNvSpPr>
            <a:spLocks noChangeArrowheads="1"/>
          </p:cNvSpPr>
          <p:nvPr/>
        </p:nvSpPr>
        <p:spPr bwMode="auto">
          <a:xfrm>
            <a:off x="1858968" y="2295526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87882" name="Rectangle 42"/>
          <p:cNvSpPr>
            <a:spLocks noChangeArrowheads="1"/>
          </p:cNvSpPr>
          <p:nvPr/>
        </p:nvSpPr>
        <p:spPr bwMode="auto">
          <a:xfrm>
            <a:off x="2112968" y="2473328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87883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84" name="Line 44"/>
          <p:cNvSpPr>
            <a:spLocks noChangeShapeType="1"/>
          </p:cNvSpPr>
          <p:nvPr/>
        </p:nvSpPr>
        <p:spPr bwMode="auto">
          <a:xfrm>
            <a:off x="2740029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86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87" name="Line 4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88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89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90" name="Rectangle 50"/>
          <p:cNvSpPr>
            <a:spLocks noChangeArrowheads="1"/>
          </p:cNvSpPr>
          <p:nvPr/>
        </p:nvSpPr>
        <p:spPr bwMode="auto">
          <a:xfrm>
            <a:off x="1604969" y="1541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2.</a:t>
            </a:r>
          </a:p>
        </p:txBody>
      </p:sp>
      <p:sp>
        <p:nvSpPr>
          <p:cNvPr id="1187891" name="Line 51"/>
          <p:cNvSpPr>
            <a:spLocks noChangeShapeType="1"/>
          </p:cNvSpPr>
          <p:nvPr/>
        </p:nvSpPr>
        <p:spPr bwMode="auto">
          <a:xfrm>
            <a:off x="2714625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92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93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94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95" name="Line 55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96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97" name="Line 5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98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899" name="Line 59"/>
          <p:cNvSpPr>
            <a:spLocks noChangeShapeType="1"/>
          </p:cNvSpPr>
          <p:nvPr/>
        </p:nvSpPr>
        <p:spPr bwMode="auto">
          <a:xfrm>
            <a:off x="2736853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00" name="Rectangle 60"/>
          <p:cNvSpPr>
            <a:spLocks noChangeArrowheads="1"/>
          </p:cNvSpPr>
          <p:nvPr/>
        </p:nvSpPr>
        <p:spPr bwMode="auto">
          <a:xfrm>
            <a:off x="1757364" y="2652713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87901" name="Rectangle 61"/>
          <p:cNvSpPr>
            <a:spLocks noChangeArrowheads="1"/>
          </p:cNvSpPr>
          <p:nvPr/>
        </p:nvSpPr>
        <p:spPr bwMode="auto">
          <a:xfrm>
            <a:off x="2443168" y="1995492"/>
            <a:ext cx="182652" cy="3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1187902" name="Rectangle 62"/>
          <p:cNvSpPr>
            <a:spLocks noChangeArrowheads="1"/>
          </p:cNvSpPr>
          <p:nvPr/>
        </p:nvSpPr>
        <p:spPr bwMode="auto">
          <a:xfrm>
            <a:off x="2419353" y="2065338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87903" name="Rectangle 63"/>
          <p:cNvSpPr>
            <a:spLocks noChangeArrowheads="1"/>
          </p:cNvSpPr>
          <p:nvPr/>
        </p:nvSpPr>
        <p:spPr bwMode="auto">
          <a:xfrm>
            <a:off x="1858968" y="2295526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87904" name="Rectangle 64"/>
          <p:cNvSpPr>
            <a:spLocks noChangeArrowheads="1"/>
          </p:cNvSpPr>
          <p:nvPr/>
        </p:nvSpPr>
        <p:spPr bwMode="auto">
          <a:xfrm>
            <a:off x="2112968" y="2473328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87905" name="Rectangle 65"/>
          <p:cNvSpPr>
            <a:spLocks noChangeArrowheads="1"/>
          </p:cNvSpPr>
          <p:nvPr/>
        </p:nvSpPr>
        <p:spPr bwMode="auto">
          <a:xfrm>
            <a:off x="2774951" y="1301750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87906" name="Line 66"/>
          <p:cNvSpPr>
            <a:spLocks noChangeShapeType="1"/>
          </p:cNvSpPr>
          <p:nvPr/>
        </p:nvSpPr>
        <p:spPr bwMode="auto">
          <a:xfrm>
            <a:off x="1758950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07" name="Rectangle 67"/>
          <p:cNvSpPr>
            <a:spLocks noChangeArrowheads="1"/>
          </p:cNvSpPr>
          <p:nvPr/>
        </p:nvSpPr>
        <p:spPr bwMode="auto">
          <a:xfrm>
            <a:off x="1757364" y="2652713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87908" name="Rectangle 68"/>
          <p:cNvSpPr>
            <a:spLocks noChangeArrowheads="1"/>
          </p:cNvSpPr>
          <p:nvPr/>
        </p:nvSpPr>
        <p:spPr bwMode="auto">
          <a:xfrm>
            <a:off x="1912942" y="1544639"/>
            <a:ext cx="925781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Kalaham" charset="0"/>
              </a:rPr>
              <a:t>NahG</a:t>
            </a:r>
          </a:p>
        </p:txBody>
      </p:sp>
      <p:sp>
        <p:nvSpPr>
          <p:cNvPr id="1187909" name="Rectangle 69"/>
          <p:cNvSpPr>
            <a:spLocks noChangeArrowheads="1"/>
          </p:cNvSpPr>
          <p:nvPr/>
        </p:nvSpPr>
        <p:spPr bwMode="auto">
          <a:xfrm>
            <a:off x="1798643" y="5738813"/>
            <a:ext cx="182652" cy="4282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1187910" name="Rectangle 70"/>
          <p:cNvSpPr>
            <a:spLocks noChangeArrowheads="1"/>
          </p:cNvSpPr>
          <p:nvPr/>
        </p:nvSpPr>
        <p:spPr bwMode="auto">
          <a:xfrm>
            <a:off x="1789117" y="4768851"/>
            <a:ext cx="182719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500" b="1">
              <a:latin typeface="Helvetica" charset="0"/>
            </a:endParaRPr>
          </a:p>
        </p:txBody>
      </p:sp>
      <p:sp>
        <p:nvSpPr>
          <p:cNvPr id="1187911" name="Rectangle 71"/>
          <p:cNvSpPr>
            <a:spLocks noChangeArrowheads="1"/>
          </p:cNvSpPr>
          <p:nvPr/>
        </p:nvSpPr>
        <p:spPr bwMode="auto">
          <a:xfrm>
            <a:off x="1827217" y="3036888"/>
            <a:ext cx="1025525" cy="40523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l"/>
            <a:r>
              <a:rPr lang="en-US" sz="1800" b="1">
                <a:solidFill>
                  <a:schemeClr val="hlink"/>
                </a:solidFill>
                <a:latin typeface="Kalaham" charset="0"/>
              </a:rPr>
              <a:t>rq;fPjk</a:t>
            </a:r>
            <a:r>
              <a:rPr lang="en-US" sz="2000" b="1">
                <a:solidFill>
                  <a:schemeClr val="hlink"/>
                </a:solidFill>
                <a:latin typeface="Kalaham" charset="0"/>
              </a:rPr>
              <a:t>;</a:t>
            </a:r>
            <a:endParaRPr lang="en-US" sz="2000" b="1">
              <a:latin typeface="Kalaham" charset="0"/>
            </a:endParaRPr>
          </a:p>
        </p:txBody>
      </p:sp>
      <p:grpSp>
        <p:nvGrpSpPr>
          <p:cNvPr id="1187912" name="Group 72"/>
          <p:cNvGrpSpPr>
            <a:grpSpLocks/>
          </p:cNvGrpSpPr>
          <p:nvPr/>
        </p:nvGrpSpPr>
        <p:grpSpPr bwMode="auto">
          <a:xfrm>
            <a:off x="2624141" y="2978144"/>
            <a:ext cx="963612" cy="484188"/>
            <a:chOff x="1836" y="1501"/>
            <a:chExt cx="607" cy="305"/>
          </a:xfrm>
        </p:grpSpPr>
        <p:sp>
          <p:nvSpPr>
            <p:cNvPr id="1187913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528" cy="19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solidFill>
                    <a:schemeClr val="hlink"/>
                  </a:solidFill>
                  <a:latin typeface="Helvetica" charset="0"/>
                </a:rPr>
                <a:t>1 </a:t>
              </a:r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NkhNr</a:t>
              </a:r>
              <a:endParaRPr lang="en-US" sz="1400" b="1">
                <a:latin typeface="Kalaham" charset="0"/>
              </a:endParaRPr>
            </a:p>
          </p:txBody>
        </p:sp>
        <p:sp>
          <p:nvSpPr>
            <p:cNvPr id="1187914" name="Rectangle 74"/>
            <p:cNvSpPr>
              <a:spLocks noChangeArrowheads="1"/>
            </p:cNvSpPr>
            <p:nvPr/>
          </p:nvSpPr>
          <p:spPr bwMode="auto">
            <a:xfrm>
              <a:off x="1836" y="1501"/>
              <a:ext cx="607" cy="19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solidFill>
                    <a:schemeClr val="hlink"/>
                  </a:solidFill>
                  <a:latin typeface="Helvetica" charset="0"/>
                </a:rPr>
                <a:t>1/2 </a:t>
              </a:r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jhtPJ</a:t>
              </a:r>
              <a:endParaRPr lang="en-US" sz="1400" b="1">
                <a:latin typeface="Kalaham" charset="0"/>
              </a:endParaRPr>
            </a:p>
          </p:txBody>
        </p:sp>
      </p:grpSp>
      <p:grpSp>
        <p:nvGrpSpPr>
          <p:cNvPr id="1187915" name="Group 75"/>
          <p:cNvGrpSpPr>
            <a:grpSpLocks/>
          </p:cNvGrpSpPr>
          <p:nvPr/>
        </p:nvGrpSpPr>
        <p:grpSpPr bwMode="auto">
          <a:xfrm>
            <a:off x="2652698" y="3794119"/>
            <a:ext cx="201612" cy="477838"/>
            <a:chOff x="1844" y="2025"/>
            <a:chExt cx="127" cy="301"/>
          </a:xfrm>
        </p:grpSpPr>
        <p:sp>
          <p:nvSpPr>
            <p:cNvPr id="1187916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87917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87918" name="Rectangle 78"/>
          <p:cNvSpPr>
            <a:spLocks noChangeArrowheads="1"/>
          </p:cNvSpPr>
          <p:nvPr/>
        </p:nvSpPr>
        <p:spPr bwMode="auto">
          <a:xfrm>
            <a:off x="1797050" y="3886202"/>
            <a:ext cx="182719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500" b="1">
              <a:latin typeface="Helvetica" charset="0"/>
            </a:endParaRPr>
          </a:p>
        </p:txBody>
      </p:sp>
      <p:grpSp>
        <p:nvGrpSpPr>
          <p:cNvPr id="1187919" name="Group 79"/>
          <p:cNvGrpSpPr>
            <a:grpSpLocks/>
          </p:cNvGrpSpPr>
          <p:nvPr/>
        </p:nvGrpSpPr>
        <p:grpSpPr bwMode="auto">
          <a:xfrm>
            <a:off x="2649525" y="4721212"/>
            <a:ext cx="227012" cy="452439"/>
            <a:chOff x="1892" y="2617"/>
            <a:chExt cx="143" cy="285"/>
          </a:xfrm>
        </p:grpSpPr>
        <p:sp>
          <p:nvSpPr>
            <p:cNvPr id="1187920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87921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87922" name="Group 82"/>
          <p:cNvGrpSpPr>
            <a:grpSpLocks/>
          </p:cNvGrpSpPr>
          <p:nvPr/>
        </p:nvGrpSpPr>
        <p:grpSpPr bwMode="auto">
          <a:xfrm>
            <a:off x="2670166" y="5673749"/>
            <a:ext cx="263525" cy="441325"/>
            <a:chOff x="1845" y="3227"/>
            <a:chExt cx="166" cy="278"/>
          </a:xfrm>
        </p:grpSpPr>
        <p:sp>
          <p:nvSpPr>
            <p:cNvPr id="1187923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87924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87925" name="Group 85"/>
          <p:cNvGrpSpPr>
            <a:grpSpLocks/>
          </p:cNvGrpSpPr>
          <p:nvPr/>
        </p:nvGrpSpPr>
        <p:grpSpPr bwMode="auto">
          <a:xfrm>
            <a:off x="2822564" y="1473205"/>
            <a:ext cx="195262" cy="501650"/>
            <a:chOff x="1952" y="554"/>
            <a:chExt cx="123" cy="316"/>
          </a:xfrm>
        </p:grpSpPr>
        <p:sp>
          <p:nvSpPr>
            <p:cNvPr id="1187926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87927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87928" name="Rectangle 88"/>
          <p:cNvSpPr>
            <a:spLocks noChangeArrowheads="1"/>
          </p:cNvSpPr>
          <p:nvPr/>
        </p:nvSpPr>
        <p:spPr bwMode="auto">
          <a:xfrm>
            <a:off x="1543054" y="3049590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87929" name="Rectangle 89"/>
          <p:cNvSpPr>
            <a:spLocks noChangeArrowheads="1"/>
          </p:cNvSpPr>
          <p:nvPr/>
        </p:nvSpPr>
        <p:spPr bwMode="auto">
          <a:xfrm>
            <a:off x="1538292" y="38735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87930" name="Rectangle 90"/>
          <p:cNvSpPr>
            <a:spLocks noChangeArrowheads="1"/>
          </p:cNvSpPr>
          <p:nvPr/>
        </p:nvSpPr>
        <p:spPr bwMode="auto">
          <a:xfrm>
            <a:off x="1541468" y="4752979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87931" name="Rectangle 91"/>
          <p:cNvSpPr>
            <a:spLocks noChangeArrowheads="1"/>
          </p:cNvSpPr>
          <p:nvPr/>
        </p:nvSpPr>
        <p:spPr bwMode="auto">
          <a:xfrm>
            <a:off x="1541468" y="5732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87932" name="Rectangle 92"/>
          <p:cNvSpPr>
            <a:spLocks noChangeArrowheads="1"/>
          </p:cNvSpPr>
          <p:nvPr/>
        </p:nvSpPr>
        <p:spPr bwMode="auto">
          <a:xfrm>
            <a:off x="1576392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33" name="AutoShape 93"/>
          <p:cNvSpPr>
            <a:spLocks noChangeArrowheads="1"/>
          </p:cNvSpPr>
          <p:nvPr/>
        </p:nvSpPr>
        <p:spPr bwMode="auto">
          <a:xfrm rot="16320000">
            <a:off x="289720" y="1269211"/>
            <a:ext cx="611189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34" name="Rectangle 94" descr="Small grid"/>
          <p:cNvSpPr>
            <a:spLocks noChangeArrowheads="1"/>
          </p:cNvSpPr>
          <p:nvPr/>
        </p:nvSpPr>
        <p:spPr bwMode="auto">
          <a:xfrm>
            <a:off x="715963" y="1285874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35" name="Text Box 95"/>
          <p:cNvSpPr txBox="1">
            <a:spLocks noChangeArrowheads="1"/>
          </p:cNvSpPr>
          <p:nvPr/>
        </p:nvSpPr>
        <p:spPr bwMode="auto">
          <a:xfrm rot="-5400000">
            <a:off x="1567658" y="3490124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ftpij</a:t>
            </a:r>
            <a:r>
              <a:rPr lang="en-US" sz="2000" b="1">
                <a:latin typeface="Arial Black" charset="0"/>
              </a:rPr>
              <a:t> (5)</a:t>
            </a:r>
            <a:endParaRPr lang="en-US" sz="1000">
              <a:latin typeface="Arial Black" charset="0"/>
            </a:endParaRPr>
          </a:p>
        </p:txBody>
      </p:sp>
      <p:sp>
        <p:nvSpPr>
          <p:cNvPr id="1187938" name="AutoShape 98"/>
          <p:cNvSpPr>
            <a:spLocks noChangeArrowheads="1"/>
          </p:cNvSpPr>
          <p:nvPr/>
        </p:nvSpPr>
        <p:spPr bwMode="auto">
          <a:xfrm>
            <a:off x="5233992" y="3295651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187941" name="Picture 101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8" y="450854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7942" name="Rectangle 102"/>
          <p:cNvSpPr>
            <a:spLocks noChangeArrowheads="1"/>
          </p:cNvSpPr>
          <p:nvPr/>
        </p:nvSpPr>
        <p:spPr bwMode="auto">
          <a:xfrm>
            <a:off x="5000629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43" name="Rectangle 103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44" name="Line 104"/>
          <p:cNvSpPr>
            <a:spLocks noChangeShapeType="1"/>
          </p:cNvSpPr>
          <p:nvPr/>
        </p:nvSpPr>
        <p:spPr bwMode="auto">
          <a:xfrm>
            <a:off x="5500692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45" name="Line 105"/>
          <p:cNvSpPr>
            <a:spLocks noChangeShapeType="1"/>
          </p:cNvSpPr>
          <p:nvPr/>
        </p:nvSpPr>
        <p:spPr bwMode="auto">
          <a:xfrm>
            <a:off x="7129467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46" name="Line 106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47" name="Line 107"/>
          <p:cNvSpPr>
            <a:spLocks noChangeShapeType="1"/>
          </p:cNvSpPr>
          <p:nvPr/>
        </p:nvSpPr>
        <p:spPr bwMode="auto">
          <a:xfrm>
            <a:off x="7148516" y="394017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48" name="Line 108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49" name="Line 109"/>
          <p:cNvSpPr>
            <a:spLocks noChangeShapeType="1"/>
          </p:cNvSpPr>
          <p:nvPr/>
        </p:nvSpPr>
        <p:spPr bwMode="auto">
          <a:xfrm>
            <a:off x="7137404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50" name="Line 110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51" name="Line 111"/>
          <p:cNvSpPr>
            <a:spLocks noChangeShapeType="1"/>
          </p:cNvSpPr>
          <p:nvPr/>
        </p:nvSpPr>
        <p:spPr bwMode="auto">
          <a:xfrm>
            <a:off x="7132641" y="59864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52" name="Line 112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53" name="Line 113"/>
          <p:cNvSpPr>
            <a:spLocks noChangeShapeType="1"/>
          </p:cNvSpPr>
          <p:nvPr/>
        </p:nvSpPr>
        <p:spPr bwMode="auto">
          <a:xfrm>
            <a:off x="7137404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54" name="Rectangle 114"/>
          <p:cNvSpPr>
            <a:spLocks noChangeArrowheads="1"/>
          </p:cNvSpPr>
          <p:nvPr/>
        </p:nvSpPr>
        <p:spPr bwMode="auto">
          <a:xfrm>
            <a:off x="5662616" y="2468563"/>
            <a:ext cx="1014882" cy="520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/>
              <a:t> </a:t>
            </a:r>
            <a:endParaRPr lang="en-US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87955" name="Rectangle 115"/>
          <p:cNvSpPr>
            <a:spLocks noChangeArrowheads="1"/>
          </p:cNvSpPr>
          <p:nvPr/>
        </p:nvSpPr>
        <p:spPr bwMode="auto">
          <a:xfrm>
            <a:off x="7391534" y="3305178"/>
            <a:ext cx="1577710" cy="71813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500" b="1">
                <a:solidFill>
                  <a:schemeClr val="bg1"/>
                </a:solidFill>
                <a:latin typeface="Helvetica" charset="0"/>
              </a:rPr>
              <a:t>1/2 </a:t>
            </a:r>
            <a:r>
              <a:rPr lang="en-US" sz="2500" b="1">
                <a:solidFill>
                  <a:schemeClr val="hlink"/>
                </a:solidFill>
                <a:latin typeface="Kalaham" charset="0"/>
              </a:rPr>
              <a:t>jhtPJ</a:t>
            </a:r>
            <a:endParaRPr lang="en-US" sz="2500" b="1">
              <a:latin typeface="Kalaham" charset="0"/>
            </a:endParaRPr>
          </a:p>
          <a:p>
            <a:pPr algn="ctr">
              <a:lnSpc>
                <a:spcPct val="80000"/>
              </a:lnSpc>
            </a:pPr>
            <a:r>
              <a:rPr lang="en-US" sz="2500" b="1">
                <a:solidFill>
                  <a:schemeClr val="bg1"/>
                </a:solidFill>
                <a:latin typeface="Helvetica" charset="0"/>
              </a:rPr>
              <a:t>1 </a:t>
            </a:r>
            <a:r>
              <a:rPr lang="en-US" sz="2500" b="1">
                <a:solidFill>
                  <a:schemeClr val="hlink"/>
                </a:solidFill>
                <a:latin typeface="Kalaham" charset="0"/>
              </a:rPr>
              <a:t>NkhNr</a:t>
            </a:r>
            <a:endParaRPr lang="en-US" sz="25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87956" name="Text Box 116"/>
          <p:cNvSpPr txBox="1">
            <a:spLocks noChangeArrowheads="1"/>
          </p:cNvSpPr>
          <p:nvPr/>
        </p:nvSpPr>
        <p:spPr bwMode="auto">
          <a:xfrm>
            <a:off x="5397500" y="3481388"/>
            <a:ext cx="1500188" cy="529924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rq;fPjk;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87958" name="Rectangle 118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87959" name="Text Box 119"/>
          <p:cNvSpPr txBox="1">
            <a:spLocks noChangeArrowheads="1"/>
          </p:cNvSpPr>
          <p:nvPr/>
        </p:nvSpPr>
        <p:spPr bwMode="auto">
          <a:xfrm>
            <a:off x="4962530" y="1920876"/>
            <a:ext cx="4111625" cy="59968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3200" b="1" i="1">
                <a:solidFill>
                  <a:srgbClr val="FFF819"/>
                </a:solidFill>
                <a:latin typeface="Kalaham" charset="0"/>
              </a:rPr>
              <a:t>ftpij</a:t>
            </a: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”</a:t>
            </a:r>
            <a:endParaRPr lang="en-US" sz="3200" b="1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187960" name="Rectangle 120"/>
          <p:cNvSpPr>
            <a:spLocks noChangeArrowheads="1"/>
          </p:cNvSpPr>
          <p:nvPr/>
        </p:nvSpPr>
        <p:spPr bwMode="auto">
          <a:xfrm>
            <a:off x="7324729" y="2232029"/>
            <a:ext cx="1706563" cy="761601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Kalaham" charset="0"/>
            </a:endParaRPr>
          </a:p>
          <a:p>
            <a:pPr algn="ctr">
              <a:lnSpc>
                <a:spcPct val="80000"/>
              </a:lnSpc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Mgpuhfk;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87961" name="Rectangle 121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87962" name="Rectangle 122"/>
          <p:cNvSpPr>
            <a:spLocks noChangeArrowheads="1"/>
          </p:cNvSpPr>
          <p:nvPr/>
        </p:nvSpPr>
        <p:spPr bwMode="auto">
          <a:xfrm>
            <a:off x="5359404" y="566742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87939" name="Line 99"/>
          <p:cNvSpPr>
            <a:spLocks noChangeShapeType="1"/>
          </p:cNvSpPr>
          <p:nvPr/>
        </p:nvSpPr>
        <p:spPr bwMode="auto">
          <a:xfrm>
            <a:off x="3711579" y="3308351"/>
            <a:ext cx="1512888" cy="30638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7965" name="Rectangle 125"/>
          <p:cNvSpPr>
            <a:spLocks noChangeArrowheads="1"/>
          </p:cNvSpPr>
          <p:nvPr/>
        </p:nvSpPr>
        <p:spPr bwMode="auto">
          <a:xfrm>
            <a:off x="9594855" y="7291388"/>
            <a:ext cx="3079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600" b="1"/>
              <a:t>1</a:t>
            </a:r>
          </a:p>
        </p:txBody>
      </p:sp>
      <p:sp>
        <p:nvSpPr>
          <p:cNvPr id="1187963" name="AutoShape 123"/>
          <p:cNvSpPr>
            <a:spLocks noChangeArrowheads="1"/>
          </p:cNvSpPr>
          <p:nvPr/>
        </p:nvSpPr>
        <p:spPr bwMode="auto">
          <a:xfrm>
            <a:off x="5226050" y="3259138"/>
            <a:ext cx="4284663" cy="79375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87966" name="Group 126"/>
          <p:cNvGrpSpPr>
            <a:grpSpLocks/>
          </p:cNvGrpSpPr>
          <p:nvPr/>
        </p:nvGrpSpPr>
        <p:grpSpPr bwMode="auto">
          <a:xfrm>
            <a:off x="1643067" y="1917705"/>
            <a:ext cx="5400676" cy="1166813"/>
            <a:chOff x="-1233" y="1257"/>
            <a:chExt cx="3402" cy="735"/>
          </a:xfrm>
        </p:grpSpPr>
        <p:sp>
          <p:nvSpPr>
            <p:cNvPr id="1187967" name="Rectangle 127"/>
            <p:cNvSpPr>
              <a:spLocks noChangeArrowheads="1"/>
            </p:cNvSpPr>
            <p:nvPr/>
          </p:nvSpPr>
          <p:spPr bwMode="auto">
            <a:xfrm>
              <a:off x="1251" y="1257"/>
              <a:ext cx="1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800" b="1">
                <a:latin typeface="Helvetica" charset="0"/>
              </a:endParaRPr>
            </a:p>
          </p:txBody>
        </p:sp>
        <p:sp>
          <p:nvSpPr>
            <p:cNvPr id="1187968" name="Rectangle 128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200" b="1">
                <a:latin typeface="Helvetica" charset="0"/>
              </a:endParaRPr>
            </a:p>
          </p:txBody>
        </p:sp>
        <p:sp>
          <p:nvSpPr>
            <p:cNvPr id="1187969" name="Rectangle 129"/>
            <p:cNvSpPr>
              <a:spLocks noChangeArrowheads="1"/>
            </p:cNvSpPr>
            <p:nvPr/>
          </p:nvSpPr>
          <p:spPr bwMode="auto">
            <a:xfrm>
              <a:off x="1081" y="1446"/>
              <a:ext cx="108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87970" name="Rectangle 130"/>
            <p:cNvSpPr>
              <a:spLocks noChangeArrowheads="1"/>
            </p:cNvSpPr>
            <p:nvPr/>
          </p:nvSpPr>
          <p:spPr bwMode="auto">
            <a:xfrm>
              <a:off x="1579" y="1576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87971" name="Rectangle 131"/>
            <p:cNvSpPr>
              <a:spLocks noChangeArrowheads="1"/>
            </p:cNvSpPr>
            <p:nvPr/>
          </p:nvSpPr>
          <p:spPr bwMode="auto">
            <a:xfrm>
              <a:off x="1564" y="1707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87972" name="Rectangle 132"/>
            <p:cNvSpPr>
              <a:spLocks noChangeArrowheads="1"/>
            </p:cNvSpPr>
            <p:nvPr/>
          </p:nvSpPr>
          <p:spPr bwMode="auto">
            <a:xfrm>
              <a:off x="-1233" y="1257"/>
              <a:ext cx="1406" cy="7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kw;w 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‘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vy;yhk; ftijapd;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Gj;jfq;fs;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epahahjpgjpfspapd; 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ehl;fspy;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’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 vOjg;gl;lJ</a:t>
              </a:r>
              <a:r>
                <a:rPr lang="en-US" sz="1400" b="1">
                  <a:solidFill>
                    <a:schemeClr val="accent2"/>
                  </a:solidFill>
                  <a:latin typeface="Kalaham" charset="0"/>
                </a:rPr>
                <a:t>.</a:t>
              </a:r>
            </a:p>
            <a:p>
              <a:pPr algn="l"/>
              <a:endParaRPr lang="en-US" sz="1400" b="1">
                <a:latin typeface="Kalaham" charset="0"/>
              </a:endParaRPr>
            </a:p>
          </p:txBody>
        </p:sp>
        <p:sp>
          <p:nvSpPr>
            <p:cNvPr id="1187973" name="Rectangle 133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200" b="1">
                  <a:latin typeface="Helvetica" charset="0"/>
                </a:rPr>
                <a:t> </a:t>
              </a:r>
            </a:p>
          </p:txBody>
        </p:sp>
      </p:grpSp>
      <p:sp>
        <p:nvSpPr>
          <p:cNvPr id="1187937" name="AutoShape 97"/>
          <p:cNvSpPr>
            <a:spLocks noChangeArrowheads="1"/>
          </p:cNvSpPr>
          <p:nvPr/>
        </p:nvSpPr>
        <p:spPr bwMode="auto">
          <a:xfrm>
            <a:off x="1403352" y="2916238"/>
            <a:ext cx="2351088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187964" name="Picture 12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" y="3740154"/>
            <a:ext cx="5075238" cy="3808413"/>
          </a:xfrm>
          <a:prstGeom prst="rect">
            <a:avLst/>
          </a:prstGeom>
          <a:noFill/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7975" name="Rectangle 135"/>
          <p:cNvSpPr>
            <a:spLocks noChangeArrowheads="1"/>
          </p:cNvSpPr>
          <p:nvPr/>
        </p:nvSpPr>
        <p:spPr bwMode="auto">
          <a:xfrm>
            <a:off x="2730013" y="1535115"/>
            <a:ext cx="1005381" cy="3385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600" b="1">
                <a:solidFill>
                  <a:schemeClr val="hlink"/>
                </a:solidFill>
                <a:latin typeface="Kalaham" charset="0"/>
              </a:rPr>
              <a:t>Mgpuhfk;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8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879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87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879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879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7938" grpId="0" animBg="1"/>
      <p:bldP spid="1187939" grpId="0" animBg="1"/>
      <p:bldP spid="1187963" grpId="0" animBg="1"/>
      <p:bldP spid="1187937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890" name="Text Box 2"/>
          <p:cNvSpPr txBox="1">
            <a:spLocks noChangeArrowheads="1"/>
          </p:cNvSpPr>
          <p:nvPr/>
        </p:nvSpPr>
        <p:spPr bwMode="auto">
          <a:xfrm>
            <a:off x="9650200" y="7348532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1189891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8" y="450854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9892" name="Rectangle 4"/>
          <p:cNvSpPr>
            <a:spLocks noChangeArrowheads="1"/>
          </p:cNvSpPr>
          <p:nvPr/>
        </p:nvSpPr>
        <p:spPr bwMode="auto">
          <a:xfrm>
            <a:off x="4930779" y="4635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893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894" name="Line 6"/>
          <p:cNvSpPr>
            <a:spLocks noChangeShapeType="1"/>
          </p:cNvSpPr>
          <p:nvPr/>
        </p:nvSpPr>
        <p:spPr bwMode="auto">
          <a:xfrm>
            <a:off x="5500692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895" name="Line 7"/>
          <p:cNvSpPr>
            <a:spLocks noChangeShapeType="1"/>
          </p:cNvSpPr>
          <p:nvPr/>
        </p:nvSpPr>
        <p:spPr bwMode="auto">
          <a:xfrm>
            <a:off x="7129467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896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897" name="Line 9"/>
          <p:cNvSpPr>
            <a:spLocks noChangeShapeType="1"/>
          </p:cNvSpPr>
          <p:nvPr/>
        </p:nvSpPr>
        <p:spPr bwMode="auto">
          <a:xfrm>
            <a:off x="7148516" y="394017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898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899" name="Line 11"/>
          <p:cNvSpPr>
            <a:spLocks noChangeShapeType="1"/>
          </p:cNvSpPr>
          <p:nvPr/>
        </p:nvSpPr>
        <p:spPr bwMode="auto">
          <a:xfrm>
            <a:off x="7137404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00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01" name="Line 13"/>
          <p:cNvSpPr>
            <a:spLocks noChangeShapeType="1"/>
          </p:cNvSpPr>
          <p:nvPr/>
        </p:nvSpPr>
        <p:spPr bwMode="auto">
          <a:xfrm>
            <a:off x="7132641" y="59864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02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03" name="Line 15"/>
          <p:cNvSpPr>
            <a:spLocks noChangeShapeType="1"/>
          </p:cNvSpPr>
          <p:nvPr/>
        </p:nvSpPr>
        <p:spPr bwMode="auto">
          <a:xfrm>
            <a:off x="7137404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04" name="Rectangle 16"/>
          <p:cNvSpPr>
            <a:spLocks noChangeArrowheads="1"/>
          </p:cNvSpPr>
          <p:nvPr/>
        </p:nvSpPr>
        <p:spPr bwMode="auto">
          <a:xfrm>
            <a:off x="5662616" y="2468563"/>
            <a:ext cx="1014882" cy="520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89905" name="Rectangle 17"/>
          <p:cNvSpPr>
            <a:spLocks noChangeArrowheads="1"/>
          </p:cNvSpPr>
          <p:nvPr/>
        </p:nvSpPr>
        <p:spPr bwMode="auto">
          <a:xfrm>
            <a:off x="7295895" y="3028953"/>
            <a:ext cx="1670306" cy="90536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r>
              <a:rPr lang="en-US" sz="2500" b="1">
                <a:solidFill>
                  <a:schemeClr val="bg1"/>
                </a:solidFill>
                <a:latin typeface="Arial" charset="0"/>
              </a:rPr>
              <a:t>1/2</a:t>
            </a:r>
            <a:r>
              <a:rPr lang="en-US" sz="2500" b="1">
                <a:solidFill>
                  <a:schemeClr val="bg1"/>
                </a:solidFill>
                <a:latin typeface="Kalaham" charset="0"/>
              </a:rPr>
              <a:t> </a:t>
            </a:r>
            <a:r>
              <a:rPr lang="en-US" sz="2500" b="1">
                <a:solidFill>
                  <a:schemeClr val="hlink"/>
                </a:solidFill>
                <a:latin typeface="Kalaham" charset="0"/>
              </a:rPr>
              <a:t>jhtPJ</a:t>
            </a:r>
            <a:endParaRPr lang="en-US" sz="2500" b="1">
              <a:latin typeface="Kalaham" charset="0"/>
            </a:endParaRPr>
          </a:p>
          <a:p>
            <a:r>
              <a:rPr lang="en-US" sz="2500" b="1">
                <a:solidFill>
                  <a:schemeClr val="bg1"/>
                </a:solidFill>
                <a:latin typeface="Kalaham" charset="0"/>
              </a:rPr>
              <a:t>1 </a:t>
            </a:r>
            <a:r>
              <a:rPr lang="en-US" sz="2500" b="1">
                <a:solidFill>
                  <a:schemeClr val="hlink"/>
                </a:solidFill>
                <a:latin typeface="Kalaham" charset="0"/>
              </a:rPr>
              <a:t>NkhNr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89906" name="Text Box 18"/>
          <p:cNvSpPr txBox="1">
            <a:spLocks noChangeArrowheads="1"/>
          </p:cNvSpPr>
          <p:nvPr/>
        </p:nvSpPr>
        <p:spPr bwMode="auto">
          <a:xfrm>
            <a:off x="5397500" y="3481388"/>
            <a:ext cx="1500188" cy="529924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rq;fPjk;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89907" name="Rectangle 19"/>
          <p:cNvSpPr>
            <a:spLocks noChangeArrowheads="1"/>
          </p:cNvSpPr>
          <p:nvPr/>
        </p:nvSpPr>
        <p:spPr bwMode="auto">
          <a:xfrm>
            <a:off x="6792916" y="4332288"/>
            <a:ext cx="2681287" cy="66219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rhnyNkhdpd; </a:t>
            </a:r>
          </a:p>
          <a:p>
            <a:pPr algn="ctr">
              <a:lnSpc>
                <a:spcPct val="8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tho;f;if ehl;fs</a:t>
            </a:r>
            <a:r>
              <a:rPr lang="en-US" sz="2500" b="1">
                <a:solidFill>
                  <a:schemeClr val="bg1"/>
                </a:solidFill>
                <a:latin typeface="Kalaham" charset="0"/>
              </a:rPr>
              <a:t>;</a:t>
            </a:r>
          </a:p>
        </p:txBody>
      </p:sp>
      <p:sp>
        <p:nvSpPr>
          <p:cNvPr id="1189908" name="Text Box 20"/>
          <p:cNvSpPr txBox="1">
            <a:spLocks noChangeArrowheads="1"/>
          </p:cNvSpPr>
          <p:nvPr/>
        </p:nvSpPr>
        <p:spPr bwMode="auto">
          <a:xfrm>
            <a:off x="5461004" y="4529138"/>
            <a:ext cx="137636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ePjp</a:t>
            </a:r>
          </a:p>
        </p:txBody>
      </p:sp>
      <p:sp>
        <p:nvSpPr>
          <p:cNvPr id="1189916" name="Rectangle 28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89917" name="Text Box 29"/>
          <p:cNvSpPr txBox="1">
            <a:spLocks noChangeArrowheads="1"/>
          </p:cNvSpPr>
          <p:nvPr/>
        </p:nvSpPr>
        <p:spPr bwMode="auto">
          <a:xfrm>
            <a:off x="5640393" y="1941514"/>
            <a:ext cx="4111625" cy="59968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3200" b="1" i="1">
                <a:solidFill>
                  <a:srgbClr val="FFF819"/>
                </a:solidFill>
                <a:latin typeface="Kalaham" charset="0"/>
              </a:rPr>
              <a:t>ftpij</a:t>
            </a: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”</a:t>
            </a:r>
            <a:endParaRPr lang="en-US" sz="3200" b="1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189918" name="Rectangle 30"/>
          <p:cNvSpPr>
            <a:spLocks noChangeArrowheads="1"/>
          </p:cNvSpPr>
          <p:nvPr/>
        </p:nvSpPr>
        <p:spPr bwMode="auto">
          <a:xfrm>
            <a:off x="7561055" y="2198692"/>
            <a:ext cx="1614911" cy="75660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Mgpuhfk;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89919" name="Text Box 31"/>
          <p:cNvSpPr txBox="1">
            <a:spLocks noChangeArrowheads="1"/>
          </p:cNvSpPr>
          <p:nvPr/>
        </p:nvSpPr>
        <p:spPr bwMode="auto">
          <a:xfrm>
            <a:off x="9014718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47</a:t>
            </a:r>
          </a:p>
        </p:txBody>
      </p:sp>
      <p:sp>
        <p:nvSpPr>
          <p:cNvPr id="1189920" name="Rectangle 32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89921" name="Rectangle 33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89923" name="Arc 35" descr="75%"/>
          <p:cNvSpPr>
            <a:spLocks/>
          </p:cNvSpPr>
          <p:nvPr/>
        </p:nvSpPr>
        <p:spPr bwMode="auto">
          <a:xfrm rot="16133306">
            <a:off x="1031879" y="1385888"/>
            <a:ext cx="557214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398" tIns="45699" rIns="91398" bIns="45699" anchor="ctr"/>
          <a:lstStyle/>
          <a:p>
            <a:pPr algn="ctr"/>
            <a:endParaRPr lang="en-US" sz="1800" b="1"/>
          </a:p>
        </p:txBody>
      </p:sp>
      <p:sp>
        <p:nvSpPr>
          <p:cNvPr id="1189924" name="Rectangle 36" descr="75%"/>
          <p:cNvSpPr>
            <a:spLocks noChangeArrowheads="1"/>
          </p:cNvSpPr>
          <p:nvPr/>
        </p:nvSpPr>
        <p:spPr bwMode="auto">
          <a:xfrm>
            <a:off x="1011242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25" name="Rectangle 37" descr="75%"/>
          <p:cNvSpPr>
            <a:spLocks noChangeArrowheads="1"/>
          </p:cNvSpPr>
          <p:nvPr/>
        </p:nvSpPr>
        <p:spPr bwMode="auto">
          <a:xfrm>
            <a:off x="1008067" y="5811843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26" name="Line 38"/>
          <p:cNvSpPr>
            <a:spLocks noChangeShapeType="1"/>
          </p:cNvSpPr>
          <p:nvPr/>
        </p:nvSpPr>
        <p:spPr bwMode="auto">
          <a:xfrm flipH="1" flipV="1">
            <a:off x="3592513" y="1087441"/>
            <a:ext cx="0" cy="5340351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31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32" name="Line 44"/>
          <p:cNvSpPr>
            <a:spLocks noChangeShapeType="1"/>
          </p:cNvSpPr>
          <p:nvPr/>
        </p:nvSpPr>
        <p:spPr bwMode="auto">
          <a:xfrm>
            <a:off x="2740029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34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35" name="Line 4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36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37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38" name="Rectangle 50"/>
          <p:cNvSpPr>
            <a:spLocks noChangeArrowheads="1"/>
          </p:cNvSpPr>
          <p:nvPr/>
        </p:nvSpPr>
        <p:spPr bwMode="auto">
          <a:xfrm>
            <a:off x="1604969" y="1541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2.</a:t>
            </a:r>
          </a:p>
        </p:txBody>
      </p:sp>
      <p:sp>
        <p:nvSpPr>
          <p:cNvPr id="1189939" name="Line 51"/>
          <p:cNvSpPr>
            <a:spLocks noChangeShapeType="1"/>
          </p:cNvSpPr>
          <p:nvPr/>
        </p:nvSpPr>
        <p:spPr bwMode="auto">
          <a:xfrm>
            <a:off x="2714625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40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41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42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43" name="Line 55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44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45" name="Line 5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46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47" name="Line 59"/>
          <p:cNvSpPr>
            <a:spLocks noChangeShapeType="1"/>
          </p:cNvSpPr>
          <p:nvPr/>
        </p:nvSpPr>
        <p:spPr bwMode="auto">
          <a:xfrm>
            <a:off x="2736853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53" name="Rectangle 65"/>
          <p:cNvSpPr>
            <a:spLocks noChangeArrowheads="1"/>
          </p:cNvSpPr>
          <p:nvPr/>
        </p:nvSpPr>
        <p:spPr bwMode="auto">
          <a:xfrm>
            <a:off x="2774951" y="1301750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89954" name="Line 66"/>
          <p:cNvSpPr>
            <a:spLocks noChangeShapeType="1"/>
          </p:cNvSpPr>
          <p:nvPr/>
        </p:nvSpPr>
        <p:spPr bwMode="auto">
          <a:xfrm>
            <a:off x="1758950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56" name="Rectangle 68"/>
          <p:cNvSpPr>
            <a:spLocks noChangeArrowheads="1"/>
          </p:cNvSpPr>
          <p:nvPr/>
        </p:nvSpPr>
        <p:spPr bwMode="auto">
          <a:xfrm>
            <a:off x="1912940" y="1423989"/>
            <a:ext cx="925714" cy="520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/>
              <a:t> </a:t>
            </a:r>
            <a:endParaRPr lang="en-US" sz="2500" b="1">
              <a:latin typeface="Helvetica" charset="0"/>
            </a:endParaRPr>
          </a:p>
        </p:txBody>
      </p:sp>
      <p:sp>
        <p:nvSpPr>
          <p:cNvPr id="1189957" name="Rectangle 69"/>
          <p:cNvSpPr>
            <a:spLocks noChangeArrowheads="1"/>
          </p:cNvSpPr>
          <p:nvPr/>
        </p:nvSpPr>
        <p:spPr bwMode="auto">
          <a:xfrm>
            <a:off x="1798643" y="5738813"/>
            <a:ext cx="182652" cy="4282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1189958" name="Rectangle 70"/>
          <p:cNvSpPr>
            <a:spLocks noChangeArrowheads="1"/>
          </p:cNvSpPr>
          <p:nvPr/>
        </p:nvSpPr>
        <p:spPr bwMode="auto">
          <a:xfrm>
            <a:off x="1789117" y="4768851"/>
            <a:ext cx="182719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500" b="1">
              <a:latin typeface="Helvetica" charset="0"/>
            </a:endParaRPr>
          </a:p>
        </p:txBody>
      </p:sp>
      <p:sp>
        <p:nvSpPr>
          <p:cNvPr id="1189959" name="Rectangle 71"/>
          <p:cNvSpPr>
            <a:spLocks noChangeArrowheads="1"/>
          </p:cNvSpPr>
          <p:nvPr/>
        </p:nvSpPr>
        <p:spPr bwMode="auto">
          <a:xfrm>
            <a:off x="1741488" y="2881313"/>
            <a:ext cx="1200150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/>
            <a:r>
              <a:rPr lang="en-US" sz="2000" b="1">
                <a:solidFill>
                  <a:schemeClr val="hlink"/>
                </a:solidFill>
                <a:latin typeface="Kalaham" charset="0"/>
              </a:rPr>
              <a:t>rq;fPjk;</a:t>
            </a:r>
            <a:r>
              <a:rPr lang="en-US"/>
              <a:t> </a:t>
            </a:r>
            <a:endParaRPr lang="en-US" sz="2500" b="1">
              <a:latin typeface="Helvetica" charset="0"/>
            </a:endParaRPr>
          </a:p>
        </p:txBody>
      </p:sp>
      <p:grpSp>
        <p:nvGrpSpPr>
          <p:cNvPr id="1189960" name="Group 72"/>
          <p:cNvGrpSpPr>
            <a:grpSpLocks/>
          </p:cNvGrpSpPr>
          <p:nvPr/>
        </p:nvGrpSpPr>
        <p:grpSpPr bwMode="auto">
          <a:xfrm>
            <a:off x="2624129" y="2978144"/>
            <a:ext cx="290512" cy="484188"/>
            <a:chOff x="1836" y="1501"/>
            <a:chExt cx="183" cy="305"/>
          </a:xfrm>
        </p:grpSpPr>
        <p:sp>
          <p:nvSpPr>
            <p:cNvPr id="1189961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89962" name="Rectangle 74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89963" name="Group 75"/>
          <p:cNvGrpSpPr>
            <a:grpSpLocks/>
          </p:cNvGrpSpPr>
          <p:nvPr/>
        </p:nvGrpSpPr>
        <p:grpSpPr bwMode="auto">
          <a:xfrm>
            <a:off x="2471742" y="3573465"/>
            <a:ext cx="2185987" cy="736600"/>
            <a:chOff x="1210" y="2025"/>
            <a:chExt cx="1238" cy="464"/>
          </a:xfrm>
        </p:grpSpPr>
        <p:sp>
          <p:nvSpPr>
            <p:cNvPr id="1189964" name="Rectangle 76"/>
            <p:cNvSpPr>
              <a:spLocks noChangeArrowheads="1"/>
            </p:cNvSpPr>
            <p:nvPr/>
          </p:nvSpPr>
          <p:spPr bwMode="auto">
            <a:xfrm>
              <a:off x="1844" y="2134"/>
              <a:ext cx="217" cy="19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endParaRPr lang="en-US" sz="1400" b="1">
                <a:solidFill>
                  <a:schemeClr val="hlink"/>
                </a:solidFill>
                <a:latin typeface="Helvetica" charset="0"/>
              </a:endParaRPr>
            </a:p>
          </p:txBody>
        </p:sp>
        <p:sp>
          <p:nvSpPr>
            <p:cNvPr id="1189965" name="Rectangle 77"/>
            <p:cNvSpPr>
              <a:spLocks noChangeArrowheads="1"/>
            </p:cNvSpPr>
            <p:nvPr/>
          </p:nvSpPr>
          <p:spPr bwMode="auto">
            <a:xfrm>
              <a:off x="1210" y="2025"/>
              <a:ext cx="1238" cy="464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rhnyNkhdpd; </a:t>
              </a:r>
            </a:p>
            <a:p>
              <a:pPr algn="l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tho;f;if </a:t>
              </a:r>
            </a:p>
            <a:p>
              <a:pPr algn="l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ehl;fs;</a:t>
              </a:r>
            </a:p>
          </p:txBody>
        </p:sp>
      </p:grpSp>
      <p:sp>
        <p:nvSpPr>
          <p:cNvPr id="1189966" name="Rectangle 78"/>
          <p:cNvSpPr>
            <a:spLocks noChangeArrowheads="1"/>
          </p:cNvSpPr>
          <p:nvPr/>
        </p:nvSpPr>
        <p:spPr bwMode="auto">
          <a:xfrm>
            <a:off x="1797054" y="3798890"/>
            <a:ext cx="619543" cy="4744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rgbClr val="00CC00"/>
                </a:solidFill>
                <a:latin typeface="Kalaham" charset="0"/>
              </a:rPr>
              <a:t>ePjp</a:t>
            </a:r>
            <a:r>
              <a:rPr lang="en-US" sz="2500">
                <a:solidFill>
                  <a:srgbClr val="3E3266"/>
                </a:solidFill>
                <a:latin typeface="Kalaham" charset="0"/>
              </a:rPr>
              <a:t> </a:t>
            </a:r>
            <a:endParaRPr lang="en-US" sz="2500" b="1">
              <a:solidFill>
                <a:srgbClr val="3E3266"/>
              </a:solidFill>
              <a:latin typeface="Kalaham" charset="0"/>
            </a:endParaRPr>
          </a:p>
        </p:txBody>
      </p:sp>
      <p:grpSp>
        <p:nvGrpSpPr>
          <p:cNvPr id="1189967" name="Group 79"/>
          <p:cNvGrpSpPr>
            <a:grpSpLocks/>
          </p:cNvGrpSpPr>
          <p:nvPr/>
        </p:nvGrpSpPr>
        <p:grpSpPr bwMode="auto">
          <a:xfrm>
            <a:off x="2649525" y="4721212"/>
            <a:ext cx="227012" cy="452439"/>
            <a:chOff x="1892" y="2617"/>
            <a:chExt cx="143" cy="285"/>
          </a:xfrm>
        </p:grpSpPr>
        <p:sp>
          <p:nvSpPr>
            <p:cNvPr id="1189968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89969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89970" name="Group 82"/>
          <p:cNvGrpSpPr>
            <a:grpSpLocks/>
          </p:cNvGrpSpPr>
          <p:nvPr/>
        </p:nvGrpSpPr>
        <p:grpSpPr bwMode="auto">
          <a:xfrm>
            <a:off x="2670166" y="5673749"/>
            <a:ext cx="263525" cy="441325"/>
            <a:chOff x="1845" y="3227"/>
            <a:chExt cx="166" cy="278"/>
          </a:xfrm>
        </p:grpSpPr>
        <p:sp>
          <p:nvSpPr>
            <p:cNvPr id="1189971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89972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89973" name="Group 85"/>
          <p:cNvGrpSpPr>
            <a:grpSpLocks/>
          </p:cNvGrpSpPr>
          <p:nvPr/>
        </p:nvGrpSpPr>
        <p:grpSpPr bwMode="auto">
          <a:xfrm>
            <a:off x="2717801" y="1595438"/>
            <a:ext cx="890588" cy="520700"/>
            <a:chOff x="1952" y="554"/>
            <a:chExt cx="561" cy="410"/>
          </a:xfrm>
        </p:grpSpPr>
        <p:sp>
          <p:nvSpPr>
            <p:cNvPr id="1189974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561" cy="4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Mgpuhfk;</a:t>
              </a:r>
            </a:p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89975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115" cy="2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89976" name="Rectangle 88"/>
          <p:cNvSpPr>
            <a:spLocks noChangeArrowheads="1"/>
          </p:cNvSpPr>
          <p:nvPr/>
        </p:nvSpPr>
        <p:spPr bwMode="auto">
          <a:xfrm>
            <a:off x="1543054" y="3049590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89977" name="Rectangle 89"/>
          <p:cNvSpPr>
            <a:spLocks noChangeArrowheads="1"/>
          </p:cNvSpPr>
          <p:nvPr/>
        </p:nvSpPr>
        <p:spPr bwMode="auto">
          <a:xfrm>
            <a:off x="1538292" y="38735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89978" name="Rectangle 90"/>
          <p:cNvSpPr>
            <a:spLocks noChangeArrowheads="1"/>
          </p:cNvSpPr>
          <p:nvPr/>
        </p:nvSpPr>
        <p:spPr bwMode="auto">
          <a:xfrm>
            <a:off x="1541468" y="4752979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89979" name="Rectangle 91"/>
          <p:cNvSpPr>
            <a:spLocks noChangeArrowheads="1"/>
          </p:cNvSpPr>
          <p:nvPr/>
        </p:nvSpPr>
        <p:spPr bwMode="auto">
          <a:xfrm>
            <a:off x="1541468" y="5732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89980" name="Rectangle 92"/>
          <p:cNvSpPr>
            <a:spLocks noChangeArrowheads="1"/>
          </p:cNvSpPr>
          <p:nvPr/>
        </p:nvSpPr>
        <p:spPr bwMode="auto">
          <a:xfrm>
            <a:off x="1576392" y="1081093"/>
            <a:ext cx="2551112" cy="5322887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81" name="AutoShape 93"/>
          <p:cNvSpPr>
            <a:spLocks noChangeArrowheads="1"/>
          </p:cNvSpPr>
          <p:nvPr/>
        </p:nvSpPr>
        <p:spPr bwMode="auto">
          <a:xfrm rot="16320000">
            <a:off x="289720" y="1269211"/>
            <a:ext cx="611189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82" name="Rectangle 94" descr="Small grid"/>
          <p:cNvSpPr>
            <a:spLocks noChangeArrowheads="1"/>
          </p:cNvSpPr>
          <p:nvPr/>
        </p:nvSpPr>
        <p:spPr bwMode="auto">
          <a:xfrm>
            <a:off x="715963" y="1285874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83" name="Text Box 95"/>
          <p:cNvSpPr txBox="1">
            <a:spLocks noChangeArrowheads="1"/>
          </p:cNvSpPr>
          <p:nvPr/>
        </p:nvSpPr>
        <p:spPr bwMode="auto">
          <a:xfrm rot="-5400000">
            <a:off x="1602582" y="3456786"/>
            <a:ext cx="44815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ftpij (5)</a:t>
            </a:r>
            <a:endParaRPr lang="en-US" sz="1000">
              <a:latin typeface="Kalaham" charset="0"/>
            </a:endParaRPr>
          </a:p>
        </p:txBody>
      </p:sp>
      <p:sp>
        <p:nvSpPr>
          <p:cNvPr id="1189991" name="Line 103"/>
          <p:cNvSpPr>
            <a:spLocks noChangeShapeType="1"/>
          </p:cNvSpPr>
          <p:nvPr/>
        </p:nvSpPr>
        <p:spPr bwMode="auto">
          <a:xfrm>
            <a:off x="3810005" y="4005265"/>
            <a:ext cx="1266825" cy="73660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90000" name="Group 112"/>
          <p:cNvGrpSpPr>
            <a:grpSpLocks/>
          </p:cNvGrpSpPr>
          <p:nvPr/>
        </p:nvGrpSpPr>
        <p:grpSpPr bwMode="auto">
          <a:xfrm>
            <a:off x="1592263" y="1908172"/>
            <a:ext cx="4508500" cy="1382713"/>
            <a:chOff x="-671" y="1257"/>
            <a:chExt cx="2840" cy="871"/>
          </a:xfrm>
        </p:grpSpPr>
        <p:sp>
          <p:nvSpPr>
            <p:cNvPr id="1190001" name="Rectangle 113"/>
            <p:cNvSpPr>
              <a:spLocks noChangeArrowheads="1"/>
            </p:cNvSpPr>
            <p:nvPr/>
          </p:nvSpPr>
          <p:spPr bwMode="auto">
            <a:xfrm>
              <a:off x="1251" y="1257"/>
              <a:ext cx="1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800" b="1">
                <a:latin typeface="Helvetica" charset="0"/>
              </a:endParaRPr>
            </a:p>
          </p:txBody>
        </p:sp>
        <p:sp>
          <p:nvSpPr>
            <p:cNvPr id="1190002" name="Rectangle 114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200" b="1">
                <a:latin typeface="Helvetica" charset="0"/>
              </a:endParaRPr>
            </a:p>
          </p:txBody>
        </p:sp>
        <p:sp>
          <p:nvSpPr>
            <p:cNvPr id="1190003" name="Rectangle 115"/>
            <p:cNvSpPr>
              <a:spLocks noChangeArrowheads="1"/>
            </p:cNvSpPr>
            <p:nvPr/>
          </p:nvSpPr>
          <p:spPr bwMode="auto">
            <a:xfrm>
              <a:off x="1081" y="1446"/>
              <a:ext cx="108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0004" name="Rectangle 116"/>
            <p:cNvSpPr>
              <a:spLocks noChangeArrowheads="1"/>
            </p:cNvSpPr>
            <p:nvPr/>
          </p:nvSpPr>
          <p:spPr bwMode="auto">
            <a:xfrm>
              <a:off x="1579" y="1576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0005" name="Rectangle 117"/>
            <p:cNvSpPr>
              <a:spLocks noChangeArrowheads="1"/>
            </p:cNvSpPr>
            <p:nvPr/>
          </p:nvSpPr>
          <p:spPr bwMode="auto">
            <a:xfrm>
              <a:off x="1564" y="1707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0006" name="Rectangle 118"/>
            <p:cNvSpPr>
              <a:spLocks noChangeArrowheads="1"/>
            </p:cNvSpPr>
            <p:nvPr/>
          </p:nvSpPr>
          <p:spPr bwMode="auto">
            <a:xfrm>
              <a:off x="-671" y="1257"/>
              <a:ext cx="1406" cy="8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kw;w 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‘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vy;yhk; ftijapd;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Gj;jfq;fs;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epahahjpgjpfspapd; 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ehl;fspy;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’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 vOjg;gl;lJ</a:t>
              </a:r>
              <a:r>
                <a:rPr lang="en-US" sz="1400" b="1">
                  <a:solidFill>
                    <a:schemeClr val="accent2"/>
                  </a:solidFill>
                </a:rPr>
                <a:t>.</a:t>
              </a:r>
            </a:p>
            <a:p>
              <a:pPr algn="l"/>
              <a:endParaRPr lang="en-US" b="1"/>
            </a:p>
          </p:txBody>
        </p:sp>
        <p:sp>
          <p:nvSpPr>
            <p:cNvPr id="1190007" name="Rectangle 119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200" b="1">
                <a:latin typeface="Helvetica" charset="0"/>
              </a:endParaRPr>
            </a:p>
          </p:txBody>
        </p:sp>
      </p:grpSp>
      <p:sp>
        <p:nvSpPr>
          <p:cNvPr id="1189985" name="AutoShape 97"/>
          <p:cNvSpPr>
            <a:spLocks noChangeArrowheads="1"/>
          </p:cNvSpPr>
          <p:nvPr/>
        </p:nvSpPr>
        <p:spPr bwMode="auto">
          <a:xfrm>
            <a:off x="5083178" y="4310067"/>
            <a:ext cx="4284663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89990" name="AutoShape 102"/>
          <p:cNvSpPr>
            <a:spLocks noChangeArrowheads="1"/>
          </p:cNvSpPr>
          <p:nvPr/>
        </p:nvSpPr>
        <p:spPr bwMode="auto">
          <a:xfrm>
            <a:off x="1436688" y="3494088"/>
            <a:ext cx="2351087" cy="8890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0008" name="Rectangle 120"/>
          <p:cNvSpPr>
            <a:spLocks noChangeArrowheads="1"/>
          </p:cNvSpPr>
          <p:nvPr/>
        </p:nvSpPr>
        <p:spPr bwMode="auto">
          <a:xfrm>
            <a:off x="2622550" y="2865441"/>
            <a:ext cx="1009650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r>
              <a:rPr lang="en-US" sz="1400" b="1">
                <a:solidFill>
                  <a:schemeClr val="hlink"/>
                </a:solidFill>
                <a:latin typeface="Arial Unicode MS" charset="0"/>
                <a:cs typeface="Arial Unicode MS" charset="0"/>
              </a:rPr>
              <a:t>1/2</a:t>
            </a:r>
            <a:r>
              <a:rPr lang="en-US" sz="1400" b="1">
                <a:solidFill>
                  <a:schemeClr val="hlink"/>
                </a:solidFill>
                <a:latin typeface="Kalaham" charset="0"/>
              </a:rPr>
              <a:t> jhtPJ</a:t>
            </a:r>
          </a:p>
        </p:txBody>
      </p:sp>
      <p:sp>
        <p:nvSpPr>
          <p:cNvPr id="1190009" name="Rectangle 121"/>
          <p:cNvSpPr>
            <a:spLocks noChangeArrowheads="1"/>
          </p:cNvSpPr>
          <p:nvPr/>
        </p:nvSpPr>
        <p:spPr bwMode="auto">
          <a:xfrm>
            <a:off x="2639239" y="3076575"/>
            <a:ext cx="877078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 b="1">
                <a:solidFill>
                  <a:schemeClr val="hlink"/>
                </a:solidFill>
                <a:latin typeface="Kalaham" charset="0"/>
              </a:rPr>
              <a:t>1 NkhNr</a:t>
            </a:r>
          </a:p>
        </p:txBody>
      </p:sp>
      <p:grpSp>
        <p:nvGrpSpPr>
          <p:cNvPr id="1190010" name="Group 122"/>
          <p:cNvGrpSpPr>
            <a:grpSpLocks/>
          </p:cNvGrpSpPr>
          <p:nvPr/>
        </p:nvGrpSpPr>
        <p:grpSpPr bwMode="auto">
          <a:xfrm>
            <a:off x="4233867" y="287338"/>
            <a:ext cx="2314575" cy="1797050"/>
            <a:chOff x="2859" y="309"/>
            <a:chExt cx="1458" cy="1132"/>
          </a:xfrm>
        </p:grpSpPr>
        <p:pic>
          <p:nvPicPr>
            <p:cNvPr id="1190011" name="Picture 123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90012" name="WordArt 12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89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89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89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9991" grpId="0" animBg="1"/>
      <p:bldP spid="1189985" grpId="0" animBg="1"/>
      <p:bldP spid="1189990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938" name="Text Box 2"/>
          <p:cNvSpPr txBox="1">
            <a:spLocks noChangeArrowheads="1"/>
          </p:cNvSpPr>
          <p:nvPr/>
        </p:nvSpPr>
        <p:spPr bwMode="auto">
          <a:xfrm>
            <a:off x="9650200" y="7348532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1191939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8" y="450854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1940" name="Rectangle 4"/>
          <p:cNvSpPr>
            <a:spLocks noChangeArrowheads="1"/>
          </p:cNvSpPr>
          <p:nvPr/>
        </p:nvSpPr>
        <p:spPr bwMode="auto">
          <a:xfrm>
            <a:off x="5000629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41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42" name="Line 6"/>
          <p:cNvSpPr>
            <a:spLocks noChangeShapeType="1"/>
          </p:cNvSpPr>
          <p:nvPr/>
        </p:nvSpPr>
        <p:spPr bwMode="auto">
          <a:xfrm>
            <a:off x="5500692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43" name="Line 7"/>
          <p:cNvSpPr>
            <a:spLocks noChangeShapeType="1"/>
          </p:cNvSpPr>
          <p:nvPr/>
        </p:nvSpPr>
        <p:spPr bwMode="auto">
          <a:xfrm>
            <a:off x="7129467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44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45" name="Line 9"/>
          <p:cNvSpPr>
            <a:spLocks noChangeShapeType="1"/>
          </p:cNvSpPr>
          <p:nvPr/>
        </p:nvSpPr>
        <p:spPr bwMode="auto">
          <a:xfrm>
            <a:off x="7148516" y="394017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46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47" name="Line 11"/>
          <p:cNvSpPr>
            <a:spLocks noChangeShapeType="1"/>
          </p:cNvSpPr>
          <p:nvPr/>
        </p:nvSpPr>
        <p:spPr bwMode="auto">
          <a:xfrm>
            <a:off x="7137404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48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49" name="Line 13"/>
          <p:cNvSpPr>
            <a:spLocks noChangeShapeType="1"/>
          </p:cNvSpPr>
          <p:nvPr/>
        </p:nvSpPr>
        <p:spPr bwMode="auto">
          <a:xfrm>
            <a:off x="7132641" y="59864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50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51" name="Line 15"/>
          <p:cNvSpPr>
            <a:spLocks noChangeShapeType="1"/>
          </p:cNvSpPr>
          <p:nvPr/>
        </p:nvSpPr>
        <p:spPr bwMode="auto">
          <a:xfrm>
            <a:off x="7137404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52" name="Rectangle 16"/>
          <p:cNvSpPr>
            <a:spLocks noChangeArrowheads="1"/>
          </p:cNvSpPr>
          <p:nvPr/>
        </p:nvSpPr>
        <p:spPr bwMode="auto">
          <a:xfrm>
            <a:off x="5662616" y="2468563"/>
            <a:ext cx="1014882" cy="520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1953" name="Rectangle 17"/>
          <p:cNvSpPr>
            <a:spLocks noChangeArrowheads="1"/>
          </p:cNvSpPr>
          <p:nvPr/>
        </p:nvSpPr>
        <p:spPr bwMode="auto">
          <a:xfrm>
            <a:off x="7339159" y="3167064"/>
            <a:ext cx="1680872" cy="79350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500" b="1">
                <a:solidFill>
                  <a:schemeClr val="hlink"/>
                </a:solidFill>
                <a:latin typeface="Helvetica" charset="0"/>
              </a:rPr>
              <a:t>1/2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jhtPJ</a:t>
            </a:r>
            <a:r>
              <a:rPr lang="en-US">
                <a:solidFill>
                  <a:schemeClr val="hlink"/>
                </a:solidFill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sz="2500" b="1">
                <a:solidFill>
                  <a:schemeClr val="hlink"/>
                </a:solidFill>
                <a:latin typeface="Helvetica" charset="0"/>
              </a:rPr>
              <a:t>1</a:t>
            </a:r>
            <a:r>
              <a:rPr lang="en-US" sz="2500" b="1">
                <a:solidFill>
                  <a:schemeClr val="bg1"/>
                </a:solidFill>
                <a:latin typeface="Helvetica" charset="0"/>
              </a:rPr>
              <a:t>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NkhNr</a:t>
            </a:r>
            <a:r>
              <a:rPr lang="en-US">
                <a:latin typeface="Kalaham" charset="0"/>
              </a:rPr>
              <a:t> </a:t>
            </a:r>
            <a:endParaRPr lang="en-US" sz="25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1954" name="Text Box 18"/>
          <p:cNvSpPr txBox="1">
            <a:spLocks noChangeArrowheads="1"/>
          </p:cNvSpPr>
          <p:nvPr/>
        </p:nvSpPr>
        <p:spPr bwMode="auto">
          <a:xfrm>
            <a:off x="5397500" y="3481388"/>
            <a:ext cx="1500188" cy="529924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rq;fPjk;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1955" name="Rectangle 19"/>
          <p:cNvSpPr>
            <a:spLocks noChangeArrowheads="1"/>
          </p:cNvSpPr>
          <p:nvPr/>
        </p:nvSpPr>
        <p:spPr bwMode="auto">
          <a:xfrm>
            <a:off x="6979050" y="4214818"/>
            <a:ext cx="2269727" cy="1038907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r>
              <a:rPr lang="en-US" sz="20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r>
              <a:rPr lang="en-US" sz="2000" b="1">
                <a:solidFill>
                  <a:schemeClr val="hlink"/>
                </a:solidFill>
                <a:latin typeface="Kalaham" charset="0"/>
              </a:rPr>
              <a:t>tho;f;if ehl;fs;</a:t>
            </a:r>
            <a:r>
              <a:rPr lang="en-US" sz="1400" b="1">
                <a:solidFill>
                  <a:schemeClr val="hlink"/>
                </a:solidFill>
                <a:latin typeface="Kalaham" charset="0"/>
              </a:rPr>
              <a:t>;;</a:t>
            </a:r>
          </a:p>
          <a:p>
            <a:pPr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1956" name="Text Box 20"/>
          <p:cNvSpPr txBox="1">
            <a:spLocks noChangeArrowheads="1"/>
          </p:cNvSpPr>
          <p:nvPr/>
        </p:nvSpPr>
        <p:spPr bwMode="auto">
          <a:xfrm>
            <a:off x="5461004" y="4529138"/>
            <a:ext cx="137636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ePjp</a:t>
            </a:r>
          </a:p>
        </p:txBody>
      </p:sp>
      <p:sp>
        <p:nvSpPr>
          <p:cNvPr id="1191958" name="Rectangle 22"/>
          <p:cNvSpPr>
            <a:spLocks noChangeArrowheads="1"/>
          </p:cNvSpPr>
          <p:nvPr/>
        </p:nvSpPr>
        <p:spPr bwMode="auto">
          <a:xfrm>
            <a:off x="7291904" y="5343530"/>
            <a:ext cx="1708711" cy="70527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tho;f;if</a:t>
            </a:r>
          </a:p>
        </p:txBody>
      </p:sp>
      <p:sp>
        <p:nvSpPr>
          <p:cNvPr id="1191959" name="Text Box 23"/>
          <p:cNvSpPr txBox="1">
            <a:spLocks noChangeArrowheads="1"/>
          </p:cNvSpPr>
          <p:nvPr/>
        </p:nvSpPr>
        <p:spPr bwMode="auto">
          <a:xfrm>
            <a:off x="5429250" y="5538792"/>
            <a:ext cx="1468438" cy="965941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gpurq;fp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191964" name="Rectangle 28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91965" name="Text Box 29"/>
          <p:cNvSpPr txBox="1">
            <a:spLocks noChangeArrowheads="1"/>
          </p:cNvSpPr>
          <p:nvPr/>
        </p:nvSpPr>
        <p:spPr bwMode="auto">
          <a:xfrm>
            <a:off x="5722942" y="1905000"/>
            <a:ext cx="4111625" cy="59968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3200" b="1" i="1">
                <a:solidFill>
                  <a:srgbClr val="FFF819"/>
                </a:solidFill>
                <a:latin typeface="Kalaham" charset="0"/>
              </a:rPr>
              <a:t>ftpij</a:t>
            </a: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”</a:t>
            </a:r>
            <a:endParaRPr lang="en-US" sz="3200" b="1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191966" name="Rectangle 30"/>
          <p:cNvSpPr>
            <a:spLocks noChangeArrowheads="1"/>
          </p:cNvSpPr>
          <p:nvPr/>
        </p:nvSpPr>
        <p:spPr bwMode="auto">
          <a:xfrm>
            <a:off x="7307088" y="2417767"/>
            <a:ext cx="1614845" cy="44879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Mgpuhfk;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1967" name="Text Box 31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48</a:t>
            </a:r>
          </a:p>
        </p:txBody>
      </p:sp>
      <p:sp>
        <p:nvSpPr>
          <p:cNvPr id="1191968" name="Rectangle 32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91969" name="Rectangle 33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91971" name="Arc 35" descr="75%"/>
          <p:cNvSpPr>
            <a:spLocks/>
          </p:cNvSpPr>
          <p:nvPr/>
        </p:nvSpPr>
        <p:spPr bwMode="auto">
          <a:xfrm rot="16133306">
            <a:off x="1031879" y="1385888"/>
            <a:ext cx="557214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398" tIns="45699" rIns="91398" bIns="45699" anchor="ctr"/>
          <a:lstStyle/>
          <a:p>
            <a:pPr algn="ctr"/>
            <a:endParaRPr lang="en-US" sz="1800" b="1"/>
          </a:p>
        </p:txBody>
      </p:sp>
      <p:sp>
        <p:nvSpPr>
          <p:cNvPr id="1191972" name="Rectangle 36" descr="75%"/>
          <p:cNvSpPr>
            <a:spLocks noChangeArrowheads="1"/>
          </p:cNvSpPr>
          <p:nvPr/>
        </p:nvSpPr>
        <p:spPr bwMode="auto">
          <a:xfrm>
            <a:off x="1011242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73" name="Rectangle 37" descr="75%"/>
          <p:cNvSpPr>
            <a:spLocks noChangeArrowheads="1"/>
          </p:cNvSpPr>
          <p:nvPr/>
        </p:nvSpPr>
        <p:spPr bwMode="auto">
          <a:xfrm>
            <a:off x="1008067" y="5811843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74" name="Line 38"/>
          <p:cNvSpPr>
            <a:spLocks noChangeShapeType="1"/>
          </p:cNvSpPr>
          <p:nvPr/>
        </p:nvSpPr>
        <p:spPr bwMode="auto">
          <a:xfrm flipH="1" flipV="1">
            <a:off x="3592513" y="1087441"/>
            <a:ext cx="0" cy="5340351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79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80" name="Line 44"/>
          <p:cNvSpPr>
            <a:spLocks noChangeShapeType="1"/>
          </p:cNvSpPr>
          <p:nvPr/>
        </p:nvSpPr>
        <p:spPr bwMode="auto">
          <a:xfrm>
            <a:off x="2740029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82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83" name="Line 4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84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85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86" name="Rectangle 50"/>
          <p:cNvSpPr>
            <a:spLocks noChangeArrowheads="1"/>
          </p:cNvSpPr>
          <p:nvPr/>
        </p:nvSpPr>
        <p:spPr bwMode="auto">
          <a:xfrm>
            <a:off x="1604969" y="1541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2.</a:t>
            </a:r>
          </a:p>
        </p:txBody>
      </p:sp>
      <p:sp>
        <p:nvSpPr>
          <p:cNvPr id="1191987" name="Line 51"/>
          <p:cNvSpPr>
            <a:spLocks noChangeShapeType="1"/>
          </p:cNvSpPr>
          <p:nvPr/>
        </p:nvSpPr>
        <p:spPr bwMode="auto">
          <a:xfrm>
            <a:off x="2714625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88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89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90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91" name="Line 55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92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93" name="Line 5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94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95" name="Line 59"/>
          <p:cNvSpPr>
            <a:spLocks noChangeShapeType="1"/>
          </p:cNvSpPr>
          <p:nvPr/>
        </p:nvSpPr>
        <p:spPr bwMode="auto">
          <a:xfrm>
            <a:off x="2736853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1996" name="Rectangle 60"/>
          <p:cNvSpPr>
            <a:spLocks noChangeArrowheads="1"/>
          </p:cNvSpPr>
          <p:nvPr/>
        </p:nvSpPr>
        <p:spPr bwMode="auto">
          <a:xfrm>
            <a:off x="1757364" y="2652713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92001" name="Rectangle 65"/>
          <p:cNvSpPr>
            <a:spLocks noChangeArrowheads="1"/>
          </p:cNvSpPr>
          <p:nvPr/>
        </p:nvSpPr>
        <p:spPr bwMode="auto">
          <a:xfrm>
            <a:off x="2774951" y="1301750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92002" name="Line 66"/>
          <p:cNvSpPr>
            <a:spLocks noChangeShapeType="1"/>
          </p:cNvSpPr>
          <p:nvPr/>
        </p:nvSpPr>
        <p:spPr bwMode="auto">
          <a:xfrm>
            <a:off x="1758950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2004" name="Rectangle 68"/>
          <p:cNvSpPr>
            <a:spLocks noChangeArrowheads="1"/>
          </p:cNvSpPr>
          <p:nvPr/>
        </p:nvSpPr>
        <p:spPr bwMode="auto">
          <a:xfrm>
            <a:off x="1825629" y="1457327"/>
            <a:ext cx="925781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 sz="2500"/>
              <a:t> </a:t>
            </a:r>
            <a:endParaRPr lang="en-US" sz="2500" b="1">
              <a:latin typeface="Helvetica" charset="0"/>
            </a:endParaRPr>
          </a:p>
        </p:txBody>
      </p:sp>
      <p:sp>
        <p:nvSpPr>
          <p:cNvPr id="1192005" name="Rectangle 69"/>
          <p:cNvSpPr>
            <a:spLocks noChangeArrowheads="1"/>
          </p:cNvSpPr>
          <p:nvPr/>
        </p:nvSpPr>
        <p:spPr bwMode="auto">
          <a:xfrm>
            <a:off x="1798643" y="5738813"/>
            <a:ext cx="182652" cy="4282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2200" b="1">
              <a:latin typeface="Helvetica" charset="0"/>
            </a:endParaRPr>
          </a:p>
        </p:txBody>
      </p:sp>
      <p:sp>
        <p:nvSpPr>
          <p:cNvPr id="1192006" name="Rectangle 70"/>
          <p:cNvSpPr>
            <a:spLocks noChangeArrowheads="1"/>
          </p:cNvSpPr>
          <p:nvPr/>
        </p:nvSpPr>
        <p:spPr bwMode="auto">
          <a:xfrm>
            <a:off x="1855792" y="4733926"/>
            <a:ext cx="721328" cy="4744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Kalaham" charset="0"/>
              </a:rPr>
              <a:t>gpur</a:t>
            </a:r>
          </a:p>
        </p:txBody>
      </p:sp>
      <p:sp>
        <p:nvSpPr>
          <p:cNvPr id="1192007" name="Rectangle 71"/>
          <p:cNvSpPr>
            <a:spLocks noChangeArrowheads="1"/>
          </p:cNvSpPr>
          <p:nvPr/>
        </p:nvSpPr>
        <p:spPr bwMode="auto">
          <a:xfrm>
            <a:off x="1827217" y="3036890"/>
            <a:ext cx="605912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Kalaham" charset="0"/>
              </a:rPr>
              <a:t>rq;</a:t>
            </a:r>
          </a:p>
        </p:txBody>
      </p:sp>
      <p:grpSp>
        <p:nvGrpSpPr>
          <p:cNvPr id="1192008" name="Group 72"/>
          <p:cNvGrpSpPr>
            <a:grpSpLocks/>
          </p:cNvGrpSpPr>
          <p:nvPr/>
        </p:nvGrpSpPr>
        <p:grpSpPr bwMode="auto">
          <a:xfrm>
            <a:off x="2624139" y="2822574"/>
            <a:ext cx="979488" cy="738968"/>
            <a:chOff x="1836" y="1501"/>
            <a:chExt cx="617" cy="414"/>
          </a:xfrm>
        </p:grpSpPr>
        <p:sp>
          <p:nvSpPr>
            <p:cNvPr id="1192009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549" cy="3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1 </a:t>
              </a:r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NkhNr</a:t>
              </a:r>
              <a:r>
                <a:rPr lang="en-US"/>
                <a:t> </a:t>
              </a:r>
              <a:endParaRPr lang="en-US" sz="1400" b="1">
                <a:latin typeface="Helvetica" charset="0"/>
              </a:endParaRPr>
            </a:p>
          </p:txBody>
        </p:sp>
        <p:sp>
          <p:nvSpPr>
            <p:cNvPr id="1192010" name="Rectangle 74"/>
            <p:cNvSpPr>
              <a:spLocks noChangeArrowheads="1"/>
            </p:cNvSpPr>
            <p:nvPr/>
          </p:nvSpPr>
          <p:spPr bwMode="auto">
            <a:xfrm>
              <a:off x="1836" y="1501"/>
              <a:ext cx="601" cy="1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1/2 </a:t>
              </a:r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jhtPJ</a:t>
              </a:r>
              <a:endParaRPr lang="en-US" sz="1400" b="1">
                <a:latin typeface="Kalaham" charset="0"/>
              </a:endParaRPr>
            </a:p>
          </p:txBody>
        </p:sp>
      </p:grpSp>
      <p:sp>
        <p:nvSpPr>
          <p:cNvPr id="1192014" name="Rectangle 78"/>
          <p:cNvSpPr>
            <a:spLocks noChangeArrowheads="1"/>
          </p:cNvSpPr>
          <p:nvPr/>
        </p:nvSpPr>
        <p:spPr bwMode="auto">
          <a:xfrm>
            <a:off x="1797054" y="3886202"/>
            <a:ext cx="619543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Kalaham" charset="0"/>
              </a:rPr>
              <a:t>ePjp</a:t>
            </a:r>
          </a:p>
        </p:txBody>
      </p:sp>
      <p:grpSp>
        <p:nvGrpSpPr>
          <p:cNvPr id="1192015" name="Group 79"/>
          <p:cNvGrpSpPr>
            <a:grpSpLocks/>
          </p:cNvGrpSpPr>
          <p:nvPr/>
        </p:nvGrpSpPr>
        <p:grpSpPr bwMode="auto">
          <a:xfrm>
            <a:off x="2405067" y="4637086"/>
            <a:ext cx="1247775" cy="520700"/>
            <a:chOff x="1289" y="2617"/>
            <a:chExt cx="786" cy="328"/>
          </a:xfrm>
        </p:grpSpPr>
        <p:sp>
          <p:nvSpPr>
            <p:cNvPr id="1192016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solidFill>
                  <a:schemeClr val="hlink"/>
                </a:solidFill>
                <a:latin typeface="Helvetica" charset="0"/>
              </a:endParaRPr>
            </a:p>
          </p:txBody>
        </p:sp>
        <p:sp>
          <p:nvSpPr>
            <p:cNvPr id="1192017" name="Rectangle 81"/>
            <p:cNvSpPr>
              <a:spLocks noChangeArrowheads="1"/>
            </p:cNvSpPr>
            <p:nvPr/>
          </p:nvSpPr>
          <p:spPr bwMode="auto">
            <a:xfrm>
              <a:off x="1289" y="2617"/>
              <a:ext cx="786" cy="328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rhnyNkhdpd; </a:t>
              </a:r>
            </a:p>
            <a:p>
              <a:pPr algn="ctr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tho;f;if</a:t>
              </a:r>
            </a:p>
          </p:txBody>
        </p:sp>
      </p:grpSp>
      <p:grpSp>
        <p:nvGrpSpPr>
          <p:cNvPr id="1192018" name="Group 82"/>
          <p:cNvGrpSpPr>
            <a:grpSpLocks/>
          </p:cNvGrpSpPr>
          <p:nvPr/>
        </p:nvGrpSpPr>
        <p:grpSpPr bwMode="auto">
          <a:xfrm>
            <a:off x="2670166" y="5673749"/>
            <a:ext cx="263525" cy="441325"/>
            <a:chOff x="1845" y="3227"/>
            <a:chExt cx="166" cy="278"/>
          </a:xfrm>
        </p:grpSpPr>
        <p:sp>
          <p:nvSpPr>
            <p:cNvPr id="1192019" name="Rectangle 83"/>
            <p:cNvSpPr>
              <a:spLocks noChangeArrowheads="1"/>
            </p:cNvSpPr>
            <p:nvPr/>
          </p:nvSpPr>
          <p:spPr bwMode="auto">
            <a:xfrm>
              <a:off x="1896" y="322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92020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92024" name="Rectangle 88"/>
          <p:cNvSpPr>
            <a:spLocks noChangeArrowheads="1"/>
          </p:cNvSpPr>
          <p:nvPr/>
        </p:nvSpPr>
        <p:spPr bwMode="auto">
          <a:xfrm>
            <a:off x="1543054" y="3049590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2025" name="Rectangle 89"/>
          <p:cNvSpPr>
            <a:spLocks noChangeArrowheads="1"/>
          </p:cNvSpPr>
          <p:nvPr/>
        </p:nvSpPr>
        <p:spPr bwMode="auto">
          <a:xfrm>
            <a:off x="1538292" y="38735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2026" name="Rectangle 90"/>
          <p:cNvSpPr>
            <a:spLocks noChangeArrowheads="1"/>
          </p:cNvSpPr>
          <p:nvPr/>
        </p:nvSpPr>
        <p:spPr bwMode="auto">
          <a:xfrm>
            <a:off x="1541468" y="4752979"/>
            <a:ext cx="450095" cy="4744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  <a:endParaRPr lang="en-US" sz="2500" b="1">
              <a:solidFill>
                <a:schemeClr val="hlink"/>
              </a:solidFill>
              <a:latin typeface="Helvetica" charset="0"/>
            </a:endParaRPr>
          </a:p>
        </p:txBody>
      </p:sp>
      <p:sp>
        <p:nvSpPr>
          <p:cNvPr id="1192027" name="Rectangle 91"/>
          <p:cNvSpPr>
            <a:spLocks noChangeArrowheads="1"/>
          </p:cNvSpPr>
          <p:nvPr/>
        </p:nvSpPr>
        <p:spPr bwMode="auto">
          <a:xfrm>
            <a:off x="1541468" y="5732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2028" name="Rectangle 92"/>
          <p:cNvSpPr>
            <a:spLocks noChangeArrowheads="1"/>
          </p:cNvSpPr>
          <p:nvPr/>
        </p:nvSpPr>
        <p:spPr bwMode="auto">
          <a:xfrm>
            <a:off x="1576392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2029" name="AutoShape 93"/>
          <p:cNvSpPr>
            <a:spLocks noChangeArrowheads="1"/>
          </p:cNvSpPr>
          <p:nvPr/>
        </p:nvSpPr>
        <p:spPr bwMode="auto">
          <a:xfrm rot="16320000">
            <a:off x="289720" y="1269211"/>
            <a:ext cx="611189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2030" name="Rectangle 94" descr="Small grid"/>
          <p:cNvSpPr>
            <a:spLocks noChangeArrowheads="1"/>
          </p:cNvSpPr>
          <p:nvPr/>
        </p:nvSpPr>
        <p:spPr bwMode="auto">
          <a:xfrm>
            <a:off x="715963" y="1285874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2031" name="Text Box 95"/>
          <p:cNvSpPr txBox="1">
            <a:spLocks noChangeArrowheads="1"/>
          </p:cNvSpPr>
          <p:nvPr/>
        </p:nvSpPr>
        <p:spPr bwMode="auto">
          <a:xfrm rot="-5400000">
            <a:off x="1567658" y="3490124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ftpij (</a:t>
            </a:r>
            <a:r>
              <a:rPr lang="en-US" sz="2000" b="1">
                <a:latin typeface="Arial Black" charset="0"/>
              </a:rPr>
              <a:t>5)</a:t>
            </a:r>
            <a:endParaRPr lang="en-US" sz="1000">
              <a:latin typeface="Arial Black" charset="0"/>
            </a:endParaRPr>
          </a:p>
        </p:txBody>
      </p:sp>
      <p:sp>
        <p:nvSpPr>
          <p:cNvPr id="1192033" name="AutoShape 97"/>
          <p:cNvSpPr>
            <a:spLocks noChangeArrowheads="1"/>
          </p:cNvSpPr>
          <p:nvPr/>
        </p:nvSpPr>
        <p:spPr bwMode="auto">
          <a:xfrm>
            <a:off x="5202238" y="5375278"/>
            <a:ext cx="4284662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2034" name="Line 98"/>
          <p:cNvSpPr>
            <a:spLocks noChangeShapeType="1"/>
          </p:cNvSpPr>
          <p:nvPr/>
        </p:nvSpPr>
        <p:spPr bwMode="auto">
          <a:xfrm>
            <a:off x="3663950" y="4984754"/>
            <a:ext cx="1536700" cy="6889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2035" name="AutoShape 99"/>
          <p:cNvSpPr>
            <a:spLocks noChangeArrowheads="1"/>
          </p:cNvSpPr>
          <p:nvPr/>
        </p:nvSpPr>
        <p:spPr bwMode="auto">
          <a:xfrm>
            <a:off x="1527179" y="4575175"/>
            <a:ext cx="2109788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2041" name="Rectangle 105"/>
          <p:cNvSpPr>
            <a:spLocks noChangeArrowheads="1"/>
          </p:cNvSpPr>
          <p:nvPr/>
        </p:nvSpPr>
        <p:spPr bwMode="auto">
          <a:xfrm>
            <a:off x="9594855" y="7291388"/>
            <a:ext cx="3079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600" b="1"/>
              <a:t>1</a:t>
            </a:r>
          </a:p>
        </p:txBody>
      </p:sp>
      <p:grpSp>
        <p:nvGrpSpPr>
          <p:cNvPr id="1192042" name="Group 106"/>
          <p:cNvGrpSpPr>
            <a:grpSpLocks/>
          </p:cNvGrpSpPr>
          <p:nvPr/>
        </p:nvGrpSpPr>
        <p:grpSpPr bwMode="auto">
          <a:xfrm>
            <a:off x="1703388" y="1997074"/>
            <a:ext cx="3009900" cy="1382713"/>
            <a:chOff x="273" y="1257"/>
            <a:chExt cx="1896" cy="871"/>
          </a:xfrm>
        </p:grpSpPr>
        <p:sp>
          <p:nvSpPr>
            <p:cNvPr id="1192043" name="Rectangle 107"/>
            <p:cNvSpPr>
              <a:spLocks noChangeArrowheads="1"/>
            </p:cNvSpPr>
            <p:nvPr/>
          </p:nvSpPr>
          <p:spPr bwMode="auto">
            <a:xfrm>
              <a:off x="1251" y="1257"/>
              <a:ext cx="403" cy="2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800" b="1">
                  <a:latin typeface="Helvetica" charset="0"/>
                </a:rPr>
                <a:t>ALL</a:t>
              </a:r>
            </a:p>
          </p:txBody>
        </p:sp>
        <p:sp>
          <p:nvSpPr>
            <p:cNvPr id="1192044" name="Rectangle 108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200" b="1">
                <a:latin typeface="Helvetica" charset="0"/>
              </a:endParaRPr>
            </a:p>
          </p:txBody>
        </p:sp>
        <p:sp>
          <p:nvSpPr>
            <p:cNvPr id="1192045" name="Rectangle 109"/>
            <p:cNvSpPr>
              <a:spLocks noChangeArrowheads="1"/>
            </p:cNvSpPr>
            <p:nvPr/>
          </p:nvSpPr>
          <p:spPr bwMode="auto">
            <a:xfrm>
              <a:off x="1081" y="1446"/>
              <a:ext cx="108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r>
                <a:rPr lang="ja-JP" altLang="en-US" sz="1200" b="1">
                  <a:latin typeface="Arial"/>
                </a:rPr>
                <a:t>“</a:t>
              </a:r>
              <a:endParaRPr lang="en-US" sz="1200" b="1">
                <a:latin typeface="Helvetica" charset="0"/>
              </a:endParaRPr>
            </a:p>
          </p:txBody>
        </p:sp>
        <p:sp>
          <p:nvSpPr>
            <p:cNvPr id="1192046" name="Rectangle 110"/>
            <p:cNvSpPr>
              <a:spLocks noChangeArrowheads="1"/>
            </p:cNvSpPr>
            <p:nvPr/>
          </p:nvSpPr>
          <p:spPr bwMode="auto">
            <a:xfrm>
              <a:off x="1579" y="1576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2047" name="Rectangle 111"/>
            <p:cNvSpPr>
              <a:spLocks noChangeArrowheads="1"/>
            </p:cNvSpPr>
            <p:nvPr/>
          </p:nvSpPr>
          <p:spPr bwMode="auto">
            <a:xfrm>
              <a:off x="1564" y="1707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2048" name="Rectangle 112"/>
            <p:cNvSpPr>
              <a:spLocks noChangeArrowheads="1"/>
            </p:cNvSpPr>
            <p:nvPr/>
          </p:nvSpPr>
          <p:spPr bwMode="auto">
            <a:xfrm>
              <a:off x="273" y="1257"/>
              <a:ext cx="1406" cy="8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kw;w 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‘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vy;yhk; ftijapd;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Gj;jfq;fs;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epahahjpgjpfspapd; 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ehl;fspy;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’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 vOjg;gl;lJ</a:t>
              </a:r>
              <a:r>
                <a:rPr lang="en-US" sz="1400" b="1">
                  <a:solidFill>
                    <a:schemeClr val="accent2"/>
                  </a:solidFill>
                  <a:latin typeface="Kalaham" charset="0"/>
                </a:rPr>
                <a:t>.</a:t>
              </a:r>
            </a:p>
            <a:p>
              <a:pPr algn="l"/>
              <a:endParaRPr lang="en-US" b="1"/>
            </a:p>
          </p:txBody>
        </p:sp>
        <p:sp>
          <p:nvSpPr>
            <p:cNvPr id="1192049" name="Rectangle 113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200" b="1">
                  <a:latin typeface="Helvetica" charset="0"/>
                </a:rPr>
                <a:t> </a:t>
              </a:r>
            </a:p>
          </p:txBody>
        </p:sp>
      </p:grpSp>
      <p:pic>
        <p:nvPicPr>
          <p:cNvPr id="1192036" name="Picture 100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465135" y="2430463"/>
            <a:ext cx="5607051" cy="1924050"/>
          </a:xfrm>
          <a:prstGeom prst="rect">
            <a:avLst/>
          </a:prstGeom>
          <a:noFill/>
          <a:effectLst>
            <a:outerShdw blurRad="63500" dist="125724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2040" name="Text Box 104"/>
          <p:cNvSpPr txBox="1">
            <a:spLocks noChangeArrowheads="1"/>
          </p:cNvSpPr>
          <p:nvPr/>
        </p:nvSpPr>
        <p:spPr bwMode="auto">
          <a:xfrm>
            <a:off x="5" y="3678241"/>
            <a:ext cx="2981325" cy="47760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500" b="1">
                <a:solidFill>
                  <a:srgbClr val="FFFF66"/>
                </a:solidFill>
                <a:latin typeface="Kalaham" charset="0"/>
              </a:rPr>
              <a:t>Njtdpd; $lhuk;</a:t>
            </a:r>
          </a:p>
        </p:txBody>
      </p:sp>
      <p:pic>
        <p:nvPicPr>
          <p:cNvPr id="1192039" name="Picture 103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46626" y="3471865"/>
            <a:ext cx="1123950" cy="1039812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99190" dir="238833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2037" name="Text Box 101"/>
          <p:cNvSpPr txBox="1">
            <a:spLocks noChangeArrowheads="1"/>
          </p:cNvSpPr>
          <p:nvPr/>
        </p:nvSpPr>
        <p:spPr bwMode="auto">
          <a:xfrm>
            <a:off x="2808288" y="2508250"/>
            <a:ext cx="2773362" cy="477603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500" b="1">
                <a:solidFill>
                  <a:srgbClr val="FFFF66"/>
                </a:solidFill>
                <a:latin typeface="Kalaham" charset="0"/>
              </a:rPr>
              <a:t>xypT kiy</a:t>
            </a:r>
          </a:p>
        </p:txBody>
      </p:sp>
      <p:pic>
        <p:nvPicPr>
          <p:cNvPr id="1192038" name="Picture 102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2430" y="2065338"/>
            <a:ext cx="479425" cy="1119187"/>
          </a:xfrm>
          <a:prstGeom prst="rect">
            <a:avLst/>
          </a:prstGeom>
          <a:noFill/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125724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2050" name="AutoShape 114"/>
          <p:cNvSpPr>
            <a:spLocks noChangeArrowheads="1"/>
          </p:cNvSpPr>
          <p:nvPr/>
        </p:nvSpPr>
        <p:spPr bwMode="auto">
          <a:xfrm rot="1026163" flipH="1">
            <a:off x="1425575" y="3095629"/>
            <a:ext cx="3024188" cy="523875"/>
          </a:xfrm>
          <a:prstGeom prst="curvedUpArrow">
            <a:avLst>
              <a:gd name="adj1" fmla="val 115455"/>
              <a:gd name="adj2" fmla="val 230909"/>
              <a:gd name="adj3" fmla="val 33333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2051" name="Rectangle 115"/>
          <p:cNvSpPr>
            <a:spLocks noChangeArrowheads="1"/>
          </p:cNvSpPr>
          <p:nvPr/>
        </p:nvSpPr>
        <p:spPr bwMode="auto">
          <a:xfrm>
            <a:off x="2653277" y="1558925"/>
            <a:ext cx="902726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 b="1">
                <a:solidFill>
                  <a:schemeClr val="hlink"/>
                </a:solidFill>
                <a:latin typeface="Kalaham" charset="0"/>
              </a:rPr>
              <a:t>Mgpuhfk</a:t>
            </a:r>
          </a:p>
        </p:txBody>
      </p:sp>
      <p:grpSp>
        <p:nvGrpSpPr>
          <p:cNvPr id="1192053" name="Group 117"/>
          <p:cNvGrpSpPr>
            <a:grpSpLocks/>
          </p:cNvGrpSpPr>
          <p:nvPr/>
        </p:nvGrpSpPr>
        <p:grpSpPr bwMode="auto">
          <a:xfrm>
            <a:off x="4233867" y="320675"/>
            <a:ext cx="2314575" cy="1797050"/>
            <a:chOff x="2859" y="309"/>
            <a:chExt cx="1458" cy="1132"/>
          </a:xfrm>
        </p:grpSpPr>
        <p:pic>
          <p:nvPicPr>
            <p:cNvPr id="1192054" name="Picture 118" descr="BACKGR~1"/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92055" name="WordArt 119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192052" name="Rectangle 116"/>
          <p:cNvSpPr>
            <a:spLocks noChangeArrowheads="1"/>
          </p:cNvSpPr>
          <p:nvPr/>
        </p:nvSpPr>
        <p:spPr bwMode="auto">
          <a:xfrm>
            <a:off x="2530475" y="3536951"/>
            <a:ext cx="1404938" cy="738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4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l"/>
            <a:r>
              <a:rPr lang="en-US" sz="1400" b="1">
                <a:solidFill>
                  <a:schemeClr val="hlink"/>
                </a:solidFill>
                <a:latin typeface="Kalaham" charset="0"/>
              </a:rPr>
              <a:t>tho;f;if </a:t>
            </a:r>
          </a:p>
          <a:p>
            <a:pPr algn="l"/>
            <a:r>
              <a:rPr lang="en-US" sz="1400" b="1">
                <a:solidFill>
                  <a:schemeClr val="hlink"/>
                </a:solidFill>
                <a:latin typeface="Kalaham" charset="0"/>
              </a:rPr>
              <a:t>ehl;fs;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2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2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92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92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92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92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000" fill="hold"/>
                                        <p:tgtEl>
                                          <p:spTgt spid="1192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000" fill="hold"/>
                                        <p:tgtEl>
                                          <p:spTgt spid="1192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000" fill="hold"/>
                                        <p:tgtEl>
                                          <p:spTgt spid="1192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000" fill="hold"/>
                                        <p:tgtEl>
                                          <p:spTgt spid="1192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4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2000"/>
                                        <p:tgtEl>
                                          <p:spTgt spid="119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2033" grpId="0" animBg="1"/>
      <p:bldP spid="1192034" grpId="0" animBg="1"/>
      <p:bldP spid="1192035" grpId="0" animBg="1"/>
      <p:bldP spid="1192040" grpId="0" autoUpdateAnimBg="0"/>
      <p:bldP spid="1192037" grpId="0" autoUpdateAnimBg="0"/>
      <p:bldP spid="1192050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986" name="Text Box 2"/>
          <p:cNvSpPr txBox="1">
            <a:spLocks noChangeArrowheads="1"/>
          </p:cNvSpPr>
          <p:nvPr/>
        </p:nvSpPr>
        <p:spPr bwMode="auto">
          <a:xfrm>
            <a:off x="9650200" y="7348532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1193987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8" y="450854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3988" name="Rectangle 4"/>
          <p:cNvSpPr>
            <a:spLocks noChangeArrowheads="1"/>
          </p:cNvSpPr>
          <p:nvPr/>
        </p:nvSpPr>
        <p:spPr bwMode="auto">
          <a:xfrm>
            <a:off x="5000629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89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0" name="Line 6"/>
          <p:cNvSpPr>
            <a:spLocks noChangeShapeType="1"/>
          </p:cNvSpPr>
          <p:nvPr/>
        </p:nvSpPr>
        <p:spPr bwMode="auto">
          <a:xfrm>
            <a:off x="5500692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1" name="Line 7"/>
          <p:cNvSpPr>
            <a:spLocks noChangeShapeType="1"/>
          </p:cNvSpPr>
          <p:nvPr/>
        </p:nvSpPr>
        <p:spPr bwMode="auto">
          <a:xfrm>
            <a:off x="7129467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2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3" name="Line 9"/>
          <p:cNvSpPr>
            <a:spLocks noChangeShapeType="1"/>
          </p:cNvSpPr>
          <p:nvPr/>
        </p:nvSpPr>
        <p:spPr bwMode="auto">
          <a:xfrm>
            <a:off x="7148516" y="394017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4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5" name="Line 11"/>
          <p:cNvSpPr>
            <a:spLocks noChangeShapeType="1"/>
          </p:cNvSpPr>
          <p:nvPr/>
        </p:nvSpPr>
        <p:spPr bwMode="auto">
          <a:xfrm>
            <a:off x="7137404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6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7" name="Line 13"/>
          <p:cNvSpPr>
            <a:spLocks noChangeShapeType="1"/>
          </p:cNvSpPr>
          <p:nvPr/>
        </p:nvSpPr>
        <p:spPr bwMode="auto">
          <a:xfrm>
            <a:off x="7132641" y="59864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8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3999" name="Line 15"/>
          <p:cNvSpPr>
            <a:spLocks noChangeShapeType="1"/>
          </p:cNvSpPr>
          <p:nvPr/>
        </p:nvSpPr>
        <p:spPr bwMode="auto">
          <a:xfrm>
            <a:off x="7137404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00" name="Rectangle 16"/>
          <p:cNvSpPr>
            <a:spLocks noChangeArrowheads="1"/>
          </p:cNvSpPr>
          <p:nvPr/>
        </p:nvSpPr>
        <p:spPr bwMode="auto">
          <a:xfrm>
            <a:off x="5662616" y="2468563"/>
            <a:ext cx="1014882" cy="520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4001" name="Rectangle 17"/>
          <p:cNvSpPr>
            <a:spLocks noChangeArrowheads="1"/>
          </p:cNvSpPr>
          <p:nvPr/>
        </p:nvSpPr>
        <p:spPr bwMode="auto">
          <a:xfrm>
            <a:off x="7339159" y="3184526"/>
            <a:ext cx="1680872" cy="79350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500" b="1">
                <a:solidFill>
                  <a:schemeClr val="bg1"/>
                </a:solidFill>
                <a:latin typeface="Helvetica" charset="0"/>
              </a:rPr>
              <a:t>1/2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jhtPJ</a:t>
            </a:r>
            <a:r>
              <a:rPr lang="en-US">
                <a:latin typeface="Kalaham" charset="0"/>
              </a:rPr>
              <a:t> </a:t>
            </a:r>
            <a:endParaRPr lang="en-US" sz="2500" b="1">
              <a:solidFill>
                <a:schemeClr val="bg1"/>
              </a:solidFill>
              <a:latin typeface="Kalaham" charset="0"/>
            </a:endParaRPr>
          </a:p>
          <a:p>
            <a:pPr algn="ctr">
              <a:lnSpc>
                <a:spcPct val="80000"/>
              </a:lnSpc>
            </a:pPr>
            <a:r>
              <a:rPr lang="en-US" sz="2500" b="1">
                <a:solidFill>
                  <a:schemeClr val="bg1"/>
                </a:solidFill>
                <a:latin typeface="Helvetica" charset="0"/>
              </a:rPr>
              <a:t>1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NkhNr</a:t>
            </a:r>
            <a:r>
              <a:rPr lang="en-US">
                <a:latin typeface="Kalaham" charset="0"/>
              </a:rPr>
              <a:t> </a:t>
            </a:r>
            <a:endParaRPr lang="en-US" sz="25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4002" name="Text Box 18"/>
          <p:cNvSpPr txBox="1">
            <a:spLocks noChangeArrowheads="1"/>
          </p:cNvSpPr>
          <p:nvPr/>
        </p:nvSpPr>
        <p:spPr bwMode="auto">
          <a:xfrm>
            <a:off x="5397500" y="3481388"/>
            <a:ext cx="1500188" cy="529924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rq;fPjk;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4003" name="Rectangle 19"/>
          <p:cNvSpPr>
            <a:spLocks noChangeArrowheads="1"/>
          </p:cNvSpPr>
          <p:nvPr/>
        </p:nvSpPr>
        <p:spPr bwMode="auto">
          <a:xfrm>
            <a:off x="7066416" y="4179888"/>
            <a:ext cx="2183503" cy="71916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tho;f;if ehl;fs;</a:t>
            </a:r>
          </a:p>
        </p:txBody>
      </p:sp>
      <p:sp>
        <p:nvSpPr>
          <p:cNvPr id="1194004" name="Text Box 20"/>
          <p:cNvSpPr txBox="1">
            <a:spLocks noChangeArrowheads="1"/>
          </p:cNvSpPr>
          <p:nvPr/>
        </p:nvSpPr>
        <p:spPr bwMode="auto">
          <a:xfrm>
            <a:off x="5461004" y="4529138"/>
            <a:ext cx="137636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ePjp</a:t>
            </a:r>
          </a:p>
        </p:txBody>
      </p:sp>
      <p:sp>
        <p:nvSpPr>
          <p:cNvPr id="1194005" name="Text Box 21"/>
          <p:cNvSpPr txBox="1">
            <a:spLocks noChangeArrowheads="1"/>
          </p:cNvSpPr>
          <p:nvPr/>
        </p:nvSpPr>
        <p:spPr bwMode="auto">
          <a:xfrm>
            <a:off x="5280029" y="6416675"/>
            <a:ext cx="1997075" cy="861297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500" b="1">
                <a:solidFill>
                  <a:schemeClr val="bg1"/>
                </a:solidFill>
                <a:latin typeface="Kalaham" charset="0"/>
              </a:rPr>
              <a:t>cd;djg;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ghl;L</a:t>
            </a:r>
            <a:r>
              <a:rPr lang="en-US" sz="2500" b="1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194006" name="Rectangle 22"/>
          <p:cNvSpPr>
            <a:spLocks noChangeArrowheads="1"/>
          </p:cNvSpPr>
          <p:nvPr/>
        </p:nvSpPr>
        <p:spPr bwMode="auto">
          <a:xfrm>
            <a:off x="7280280" y="5207004"/>
            <a:ext cx="1833563" cy="1038907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tho;f;if</a:t>
            </a:r>
          </a:p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4007" name="Text Box 23"/>
          <p:cNvSpPr txBox="1">
            <a:spLocks noChangeArrowheads="1"/>
          </p:cNvSpPr>
          <p:nvPr/>
        </p:nvSpPr>
        <p:spPr bwMode="auto">
          <a:xfrm>
            <a:off x="5429250" y="5538788"/>
            <a:ext cx="1468438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gpurq;fp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4009" name="Rectangle 25"/>
          <p:cNvSpPr>
            <a:spLocks noChangeArrowheads="1"/>
          </p:cNvSpPr>
          <p:nvPr/>
        </p:nvSpPr>
        <p:spPr bwMode="auto">
          <a:xfrm>
            <a:off x="7786620" y="2284414"/>
            <a:ext cx="812871" cy="30773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 b="1">
                <a:solidFill>
                  <a:schemeClr val="bg1"/>
                </a:solidFill>
                <a:latin typeface="Helvetica" charset="0"/>
              </a:rPr>
              <a:t>CIRCA:</a:t>
            </a:r>
          </a:p>
        </p:txBody>
      </p:sp>
      <p:sp>
        <p:nvSpPr>
          <p:cNvPr id="1194010" name="Rectangle 26"/>
          <p:cNvSpPr>
            <a:spLocks noChangeArrowheads="1"/>
          </p:cNvSpPr>
          <p:nvPr/>
        </p:nvSpPr>
        <p:spPr bwMode="auto">
          <a:xfrm>
            <a:off x="7315716" y="6216651"/>
            <a:ext cx="1708711" cy="82839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jpUkzk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;</a:t>
            </a:r>
            <a:r>
              <a:rPr lang="en-US" b="1">
                <a:solidFill>
                  <a:schemeClr val="hlink"/>
                </a:solidFill>
              </a:rPr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4012" name="Rectangle 28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94013" name="Text Box 29"/>
          <p:cNvSpPr txBox="1">
            <a:spLocks noChangeArrowheads="1"/>
          </p:cNvSpPr>
          <p:nvPr/>
        </p:nvSpPr>
        <p:spPr bwMode="auto">
          <a:xfrm>
            <a:off x="5283205" y="1838325"/>
            <a:ext cx="4111625" cy="59968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3200" b="1" i="1">
                <a:solidFill>
                  <a:srgbClr val="FFF819"/>
                </a:solidFill>
                <a:latin typeface="Kalaham" charset="0"/>
              </a:rPr>
              <a:t>ftpij</a:t>
            </a: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”</a:t>
            </a:r>
            <a:endParaRPr lang="en-US" sz="3200" b="1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194014" name="Rectangle 30"/>
          <p:cNvSpPr>
            <a:spLocks noChangeArrowheads="1"/>
          </p:cNvSpPr>
          <p:nvPr/>
        </p:nvSpPr>
        <p:spPr bwMode="auto">
          <a:xfrm>
            <a:off x="7388018" y="2198692"/>
            <a:ext cx="1614911" cy="75660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Mgpuhfk;</a:t>
            </a:r>
            <a:r>
              <a:rPr lang="en-US">
                <a:latin typeface="Kalaham" charset="0"/>
              </a:rPr>
              <a:t> </a:t>
            </a:r>
            <a:endParaRPr lang="en-US" sz="25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4015" name="Text Box 31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49</a:t>
            </a:r>
          </a:p>
        </p:txBody>
      </p:sp>
      <p:sp>
        <p:nvSpPr>
          <p:cNvPr id="1194016" name="Rectangle 32"/>
          <p:cNvSpPr>
            <a:spLocks noChangeArrowheads="1"/>
          </p:cNvSpPr>
          <p:nvPr/>
        </p:nvSpPr>
        <p:spPr bwMode="auto">
          <a:xfrm>
            <a:off x="6472242" y="555626"/>
            <a:ext cx="3101975" cy="139934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</a:p>
        </p:txBody>
      </p:sp>
      <p:sp>
        <p:nvSpPr>
          <p:cNvPr id="1194017" name="Rectangle 33"/>
          <p:cNvSpPr>
            <a:spLocks noChangeArrowheads="1"/>
          </p:cNvSpPr>
          <p:nvPr/>
        </p:nvSpPr>
        <p:spPr bwMode="auto">
          <a:xfrm>
            <a:off x="6289680" y="584199"/>
            <a:ext cx="3571875" cy="46918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endParaRPr lang="en-US" sz="2200" b="1" u="sng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1194019" name="Arc 35" descr="75%"/>
          <p:cNvSpPr>
            <a:spLocks/>
          </p:cNvSpPr>
          <p:nvPr/>
        </p:nvSpPr>
        <p:spPr bwMode="auto">
          <a:xfrm rot="16133306">
            <a:off x="1031879" y="1385888"/>
            <a:ext cx="557214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398" tIns="45699" rIns="91398" bIns="45699" anchor="ctr"/>
          <a:lstStyle/>
          <a:p>
            <a:pPr algn="ctr"/>
            <a:endParaRPr lang="en-US" sz="1800" b="1"/>
          </a:p>
        </p:txBody>
      </p:sp>
      <p:sp>
        <p:nvSpPr>
          <p:cNvPr id="1194020" name="Rectangle 36" descr="75%"/>
          <p:cNvSpPr>
            <a:spLocks noChangeArrowheads="1"/>
          </p:cNvSpPr>
          <p:nvPr/>
        </p:nvSpPr>
        <p:spPr bwMode="auto">
          <a:xfrm>
            <a:off x="1011242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21" name="Rectangle 37" descr="75%"/>
          <p:cNvSpPr>
            <a:spLocks noChangeArrowheads="1"/>
          </p:cNvSpPr>
          <p:nvPr/>
        </p:nvSpPr>
        <p:spPr bwMode="auto">
          <a:xfrm>
            <a:off x="1008067" y="5811843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22" name="Line 38"/>
          <p:cNvSpPr>
            <a:spLocks noChangeShapeType="1"/>
          </p:cNvSpPr>
          <p:nvPr/>
        </p:nvSpPr>
        <p:spPr bwMode="auto">
          <a:xfrm flipH="1" flipV="1">
            <a:off x="3592513" y="1087441"/>
            <a:ext cx="0" cy="5340351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27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28" name="Line 44"/>
          <p:cNvSpPr>
            <a:spLocks noChangeShapeType="1"/>
          </p:cNvSpPr>
          <p:nvPr/>
        </p:nvSpPr>
        <p:spPr bwMode="auto">
          <a:xfrm>
            <a:off x="2740029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30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31" name="Line 4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32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33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34" name="Rectangle 50"/>
          <p:cNvSpPr>
            <a:spLocks noChangeArrowheads="1"/>
          </p:cNvSpPr>
          <p:nvPr/>
        </p:nvSpPr>
        <p:spPr bwMode="auto">
          <a:xfrm>
            <a:off x="1604969" y="1541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2.</a:t>
            </a:r>
          </a:p>
        </p:txBody>
      </p:sp>
      <p:sp>
        <p:nvSpPr>
          <p:cNvPr id="1194035" name="Line 51"/>
          <p:cNvSpPr>
            <a:spLocks noChangeShapeType="1"/>
          </p:cNvSpPr>
          <p:nvPr/>
        </p:nvSpPr>
        <p:spPr bwMode="auto">
          <a:xfrm>
            <a:off x="2714625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36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37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38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39" name="Line 55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40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41" name="Line 5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42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43" name="Line 59"/>
          <p:cNvSpPr>
            <a:spLocks noChangeShapeType="1"/>
          </p:cNvSpPr>
          <p:nvPr/>
        </p:nvSpPr>
        <p:spPr bwMode="auto">
          <a:xfrm>
            <a:off x="2736853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49" name="Rectangle 65"/>
          <p:cNvSpPr>
            <a:spLocks noChangeArrowheads="1"/>
          </p:cNvSpPr>
          <p:nvPr/>
        </p:nvSpPr>
        <p:spPr bwMode="auto">
          <a:xfrm>
            <a:off x="2774951" y="1301750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94050" name="Line 66"/>
          <p:cNvSpPr>
            <a:spLocks noChangeShapeType="1"/>
          </p:cNvSpPr>
          <p:nvPr/>
        </p:nvSpPr>
        <p:spPr bwMode="auto">
          <a:xfrm>
            <a:off x="1758950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52" name="Rectangle 68"/>
          <p:cNvSpPr>
            <a:spLocks noChangeArrowheads="1"/>
          </p:cNvSpPr>
          <p:nvPr/>
        </p:nvSpPr>
        <p:spPr bwMode="auto">
          <a:xfrm>
            <a:off x="1878013" y="1423988"/>
            <a:ext cx="1085850" cy="527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>
                <a:latin typeface="Kalaham" charset="0"/>
              </a:rPr>
              <a:t> </a:t>
            </a:r>
            <a:endParaRPr lang="en-US" sz="2500" b="1">
              <a:latin typeface="Kalaham" charset="0"/>
            </a:endParaRPr>
          </a:p>
        </p:txBody>
      </p:sp>
      <p:sp>
        <p:nvSpPr>
          <p:cNvPr id="1194053" name="Rectangle 69"/>
          <p:cNvSpPr>
            <a:spLocks noChangeArrowheads="1"/>
          </p:cNvSpPr>
          <p:nvPr/>
        </p:nvSpPr>
        <p:spPr bwMode="auto">
          <a:xfrm>
            <a:off x="1798640" y="5738814"/>
            <a:ext cx="878857" cy="30516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1400" b="1">
                <a:solidFill>
                  <a:schemeClr val="hlink"/>
                </a:solidFill>
                <a:latin typeface="Kalaham" charset="0"/>
              </a:rPr>
              <a:t>c</a:t>
            </a:r>
            <a:r>
              <a:rPr lang="ja-JP" altLang="en-US" sz="1400" b="1">
                <a:solidFill>
                  <a:schemeClr val="hlink"/>
                </a:solidFill>
                <a:latin typeface="Arial"/>
              </a:rPr>
              <a:t>’</a:t>
            </a:r>
            <a:r>
              <a:rPr lang="en-US" sz="1400" b="1">
                <a:solidFill>
                  <a:schemeClr val="hlink"/>
                </a:solidFill>
                <a:latin typeface="Kalaham" charset="0"/>
              </a:rPr>
              <a:t>ghl;L</a:t>
            </a:r>
          </a:p>
        </p:txBody>
      </p:sp>
      <p:sp>
        <p:nvSpPr>
          <p:cNvPr id="1194054" name="Rectangle 70"/>
          <p:cNvSpPr>
            <a:spLocks noChangeArrowheads="1"/>
          </p:cNvSpPr>
          <p:nvPr/>
        </p:nvSpPr>
        <p:spPr bwMode="auto">
          <a:xfrm>
            <a:off x="1874841" y="4751390"/>
            <a:ext cx="721328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Kalaham" charset="0"/>
              </a:rPr>
              <a:t>gpur</a:t>
            </a:r>
          </a:p>
        </p:txBody>
      </p:sp>
      <p:sp>
        <p:nvSpPr>
          <p:cNvPr id="1194055" name="Rectangle 71"/>
          <p:cNvSpPr>
            <a:spLocks noChangeArrowheads="1"/>
          </p:cNvSpPr>
          <p:nvPr/>
        </p:nvSpPr>
        <p:spPr bwMode="auto">
          <a:xfrm>
            <a:off x="1827217" y="2986092"/>
            <a:ext cx="605912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rq;</a:t>
            </a:r>
            <a:endParaRPr lang="en-US" sz="2500" b="1">
              <a:latin typeface="Kalaham" charset="0"/>
            </a:endParaRPr>
          </a:p>
        </p:txBody>
      </p:sp>
      <p:grpSp>
        <p:nvGrpSpPr>
          <p:cNvPr id="1194056" name="Group 72"/>
          <p:cNvGrpSpPr>
            <a:grpSpLocks/>
          </p:cNvGrpSpPr>
          <p:nvPr/>
        </p:nvGrpSpPr>
        <p:grpSpPr bwMode="auto">
          <a:xfrm>
            <a:off x="2520952" y="2786062"/>
            <a:ext cx="979488" cy="717550"/>
            <a:chOff x="1836" y="1501"/>
            <a:chExt cx="617" cy="452"/>
          </a:xfrm>
        </p:grpSpPr>
        <p:sp>
          <p:nvSpPr>
            <p:cNvPr id="1194057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549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 b="1">
                  <a:latin typeface="Helvetica" charset="0"/>
                </a:rPr>
                <a:t>1 </a:t>
              </a:r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NkhNr</a:t>
              </a:r>
              <a:r>
                <a:rPr lang="en-US"/>
                <a:t> </a:t>
              </a:r>
              <a:endParaRPr lang="en-US" sz="1400" b="1">
                <a:latin typeface="Helvetica" charset="0"/>
              </a:endParaRPr>
            </a:p>
          </p:txBody>
        </p:sp>
        <p:sp>
          <p:nvSpPr>
            <p:cNvPr id="1194058" name="Rectangle 74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94062" name="Rectangle 78"/>
          <p:cNvSpPr>
            <a:spLocks noChangeArrowheads="1"/>
          </p:cNvSpPr>
          <p:nvPr/>
        </p:nvSpPr>
        <p:spPr bwMode="auto">
          <a:xfrm>
            <a:off x="1797054" y="3714754"/>
            <a:ext cx="619543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bg1"/>
                </a:solidFill>
                <a:latin typeface="Kalaham" charset="0"/>
              </a:rPr>
              <a:t>ePjp</a:t>
            </a:r>
            <a:r>
              <a:rPr lang="en-US" sz="2500"/>
              <a:t> </a:t>
            </a:r>
            <a:endParaRPr lang="en-US" sz="2500" b="1">
              <a:latin typeface="Helvetica" charset="0"/>
            </a:endParaRPr>
          </a:p>
        </p:txBody>
      </p:sp>
      <p:grpSp>
        <p:nvGrpSpPr>
          <p:cNvPr id="1194063" name="Group 79"/>
          <p:cNvGrpSpPr>
            <a:grpSpLocks/>
          </p:cNvGrpSpPr>
          <p:nvPr/>
        </p:nvGrpSpPr>
        <p:grpSpPr bwMode="auto">
          <a:xfrm>
            <a:off x="2649525" y="4721212"/>
            <a:ext cx="227012" cy="452439"/>
            <a:chOff x="1892" y="2617"/>
            <a:chExt cx="143" cy="285"/>
          </a:xfrm>
        </p:grpSpPr>
        <p:sp>
          <p:nvSpPr>
            <p:cNvPr id="1194064" name="Rectangle 80"/>
            <p:cNvSpPr>
              <a:spLocks noChangeArrowheads="1"/>
            </p:cNvSpPr>
            <p:nvPr/>
          </p:nvSpPr>
          <p:spPr bwMode="auto">
            <a:xfrm>
              <a:off x="1920" y="2710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94065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94066" name="Group 82"/>
          <p:cNvGrpSpPr>
            <a:grpSpLocks/>
          </p:cNvGrpSpPr>
          <p:nvPr/>
        </p:nvGrpSpPr>
        <p:grpSpPr bwMode="auto">
          <a:xfrm>
            <a:off x="2392363" y="5505452"/>
            <a:ext cx="1389062" cy="520923"/>
            <a:chOff x="1191" y="3227"/>
            <a:chExt cx="779" cy="317"/>
          </a:xfrm>
        </p:grpSpPr>
        <p:sp>
          <p:nvSpPr>
            <p:cNvPr id="1194067" name="Rectangle 83"/>
            <p:cNvSpPr>
              <a:spLocks noChangeArrowheads="1"/>
            </p:cNvSpPr>
            <p:nvPr/>
          </p:nvSpPr>
          <p:spPr bwMode="auto">
            <a:xfrm>
              <a:off x="1191" y="3227"/>
              <a:ext cx="779" cy="3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rhnyNkhdpd;</a:t>
              </a:r>
            </a:p>
            <a:p>
              <a:pPr algn="ctr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jpUkzk;</a:t>
              </a:r>
              <a:r>
                <a:rPr lang="en-US" sz="1400" b="1">
                  <a:solidFill>
                    <a:schemeClr val="hlink"/>
                  </a:solidFill>
                </a:rPr>
                <a:t> </a:t>
              </a:r>
              <a:endParaRPr lang="en-US" sz="1400" b="1">
                <a:solidFill>
                  <a:schemeClr val="bg1"/>
                </a:solidFill>
              </a:endParaRPr>
            </a:p>
          </p:txBody>
        </p:sp>
        <p:sp>
          <p:nvSpPr>
            <p:cNvPr id="1194068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02" cy="186"/>
            </a:xfrm>
            <a:prstGeom prst="rect">
              <a:avLst/>
            </a:prstGeom>
            <a:noFill/>
            <a:ln>
              <a:noFill/>
            </a:ln>
            <a:effectLst>
              <a:outerShdw blurRad="63500" dist="17961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solidFill>
                  <a:schemeClr val="hlink"/>
                </a:solidFill>
                <a:latin typeface="Helvetica" charset="0"/>
              </a:endParaRPr>
            </a:p>
          </p:txBody>
        </p:sp>
      </p:grpSp>
      <p:sp>
        <p:nvSpPr>
          <p:cNvPr id="1194072" name="Rectangle 88"/>
          <p:cNvSpPr>
            <a:spLocks noChangeArrowheads="1"/>
          </p:cNvSpPr>
          <p:nvPr/>
        </p:nvSpPr>
        <p:spPr bwMode="auto">
          <a:xfrm>
            <a:off x="1543054" y="3049590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4073" name="Rectangle 89"/>
          <p:cNvSpPr>
            <a:spLocks noChangeArrowheads="1"/>
          </p:cNvSpPr>
          <p:nvPr/>
        </p:nvSpPr>
        <p:spPr bwMode="auto">
          <a:xfrm>
            <a:off x="1538292" y="38735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4074" name="Rectangle 90"/>
          <p:cNvSpPr>
            <a:spLocks noChangeArrowheads="1"/>
          </p:cNvSpPr>
          <p:nvPr/>
        </p:nvSpPr>
        <p:spPr bwMode="auto">
          <a:xfrm>
            <a:off x="1541468" y="4752979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4075" name="Rectangle 91"/>
          <p:cNvSpPr>
            <a:spLocks noChangeArrowheads="1"/>
          </p:cNvSpPr>
          <p:nvPr/>
        </p:nvSpPr>
        <p:spPr bwMode="auto">
          <a:xfrm>
            <a:off x="1541468" y="5732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4077" name="AutoShape 93"/>
          <p:cNvSpPr>
            <a:spLocks noChangeArrowheads="1"/>
          </p:cNvSpPr>
          <p:nvPr/>
        </p:nvSpPr>
        <p:spPr bwMode="auto">
          <a:xfrm rot="16320000">
            <a:off x="289720" y="1269211"/>
            <a:ext cx="611189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78" name="Rectangle 94" descr="Small grid"/>
          <p:cNvSpPr>
            <a:spLocks noChangeArrowheads="1"/>
          </p:cNvSpPr>
          <p:nvPr/>
        </p:nvSpPr>
        <p:spPr bwMode="auto">
          <a:xfrm>
            <a:off x="715963" y="1285874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79" name="Text Box 95"/>
          <p:cNvSpPr txBox="1">
            <a:spLocks noChangeArrowheads="1"/>
          </p:cNvSpPr>
          <p:nvPr/>
        </p:nvSpPr>
        <p:spPr bwMode="auto">
          <a:xfrm rot="-5400000">
            <a:off x="1628780" y="3427416"/>
            <a:ext cx="4481512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ftpij</a:t>
            </a:r>
            <a:r>
              <a:rPr lang="en-US">
                <a:latin typeface="Kalaham" charset="0"/>
              </a:rPr>
              <a:t> </a:t>
            </a:r>
            <a:r>
              <a:rPr lang="en-US" sz="2000" b="1">
                <a:latin typeface="Arial Black" charset="0"/>
              </a:rPr>
              <a:t>(5)</a:t>
            </a:r>
          </a:p>
        </p:txBody>
      </p:sp>
      <p:sp>
        <p:nvSpPr>
          <p:cNvPr id="1194084" name="AutoShape 100"/>
          <p:cNvSpPr>
            <a:spLocks noChangeArrowheads="1"/>
          </p:cNvSpPr>
          <p:nvPr/>
        </p:nvSpPr>
        <p:spPr bwMode="auto">
          <a:xfrm>
            <a:off x="5184775" y="6265863"/>
            <a:ext cx="4284663" cy="80486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85" name="Line 101"/>
          <p:cNvSpPr>
            <a:spLocks noChangeShapeType="1"/>
          </p:cNvSpPr>
          <p:nvPr/>
        </p:nvSpPr>
        <p:spPr bwMode="auto">
          <a:xfrm>
            <a:off x="3663950" y="5921379"/>
            <a:ext cx="1536700" cy="688975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4086" name="AutoShape 102"/>
          <p:cNvSpPr>
            <a:spLocks noChangeArrowheads="1"/>
          </p:cNvSpPr>
          <p:nvPr/>
        </p:nvSpPr>
        <p:spPr bwMode="auto">
          <a:xfrm>
            <a:off x="1662113" y="5476879"/>
            <a:ext cx="2109787" cy="7366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94087" name="Group 103"/>
          <p:cNvGrpSpPr>
            <a:grpSpLocks/>
          </p:cNvGrpSpPr>
          <p:nvPr/>
        </p:nvGrpSpPr>
        <p:grpSpPr bwMode="auto">
          <a:xfrm>
            <a:off x="1728788" y="1892300"/>
            <a:ext cx="4508500" cy="989014"/>
            <a:chOff x="-671" y="1257"/>
            <a:chExt cx="2840" cy="623"/>
          </a:xfrm>
        </p:grpSpPr>
        <p:sp>
          <p:nvSpPr>
            <p:cNvPr id="1194088" name="Rectangle 104"/>
            <p:cNvSpPr>
              <a:spLocks noChangeArrowheads="1"/>
            </p:cNvSpPr>
            <p:nvPr/>
          </p:nvSpPr>
          <p:spPr bwMode="auto">
            <a:xfrm>
              <a:off x="1251" y="1257"/>
              <a:ext cx="1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800" b="1">
                <a:latin typeface="Helvetica" charset="0"/>
              </a:endParaRPr>
            </a:p>
          </p:txBody>
        </p:sp>
        <p:sp>
          <p:nvSpPr>
            <p:cNvPr id="1194089" name="Rectangle 105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200" b="1">
                <a:latin typeface="Helvetica" charset="0"/>
              </a:endParaRPr>
            </a:p>
          </p:txBody>
        </p:sp>
        <p:sp>
          <p:nvSpPr>
            <p:cNvPr id="1194090" name="Rectangle 106"/>
            <p:cNvSpPr>
              <a:spLocks noChangeArrowheads="1"/>
            </p:cNvSpPr>
            <p:nvPr/>
          </p:nvSpPr>
          <p:spPr bwMode="auto">
            <a:xfrm>
              <a:off x="1081" y="1446"/>
              <a:ext cx="108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4091" name="Rectangle 107"/>
            <p:cNvSpPr>
              <a:spLocks noChangeArrowheads="1"/>
            </p:cNvSpPr>
            <p:nvPr/>
          </p:nvSpPr>
          <p:spPr bwMode="auto">
            <a:xfrm>
              <a:off x="1579" y="1576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4092" name="Rectangle 108"/>
            <p:cNvSpPr>
              <a:spLocks noChangeArrowheads="1"/>
            </p:cNvSpPr>
            <p:nvPr/>
          </p:nvSpPr>
          <p:spPr bwMode="auto">
            <a:xfrm>
              <a:off x="1564" y="1707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4093" name="Rectangle 109"/>
            <p:cNvSpPr>
              <a:spLocks noChangeArrowheads="1"/>
            </p:cNvSpPr>
            <p:nvPr/>
          </p:nvSpPr>
          <p:spPr bwMode="auto">
            <a:xfrm>
              <a:off x="-671" y="1257"/>
              <a:ext cx="1406" cy="5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kw;w 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‘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vy;yhk; ftijapd;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Gj;jfq;fs;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epahahjpgjpfspapd; 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ehl;fspy;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’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 vOjg;gl;lJ</a:t>
              </a:r>
              <a:r>
                <a:rPr lang="en-US" sz="1400" b="1">
                  <a:solidFill>
                    <a:schemeClr val="accent2"/>
                  </a:solidFill>
                  <a:latin typeface="Kalaham" charset="0"/>
                </a:rPr>
                <a:t>.</a:t>
              </a:r>
              <a:endParaRPr lang="en-US" sz="1400" b="1">
                <a:latin typeface="Kalaham" charset="0"/>
              </a:endParaRPr>
            </a:p>
          </p:txBody>
        </p:sp>
        <p:sp>
          <p:nvSpPr>
            <p:cNvPr id="1194094" name="Rectangle 110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200" b="1">
                <a:latin typeface="Helvetica" charset="0"/>
              </a:endParaRPr>
            </a:p>
          </p:txBody>
        </p:sp>
      </p:grpSp>
      <p:sp>
        <p:nvSpPr>
          <p:cNvPr id="1194095" name="Rectangle 111"/>
          <p:cNvSpPr>
            <a:spLocks noChangeArrowheads="1"/>
          </p:cNvSpPr>
          <p:nvPr/>
        </p:nvSpPr>
        <p:spPr bwMode="auto">
          <a:xfrm>
            <a:off x="2686616" y="1541465"/>
            <a:ext cx="902726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 b="1">
                <a:solidFill>
                  <a:schemeClr val="hlink"/>
                </a:solidFill>
                <a:latin typeface="Kalaham" charset="0"/>
              </a:rPr>
              <a:t>Mgpuhfk</a:t>
            </a:r>
          </a:p>
        </p:txBody>
      </p:sp>
      <p:sp>
        <p:nvSpPr>
          <p:cNvPr id="1194096" name="Rectangle 112"/>
          <p:cNvSpPr>
            <a:spLocks noChangeArrowheads="1"/>
          </p:cNvSpPr>
          <p:nvPr/>
        </p:nvSpPr>
        <p:spPr bwMode="auto">
          <a:xfrm>
            <a:off x="2493952" y="2847975"/>
            <a:ext cx="1017602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 b="1">
                <a:solidFill>
                  <a:schemeClr val="hlink"/>
                </a:solidFill>
                <a:latin typeface="Arial" charset="0"/>
              </a:rPr>
              <a:t>1/2</a:t>
            </a:r>
            <a:r>
              <a:rPr lang="en-US" sz="1400" b="1">
                <a:solidFill>
                  <a:schemeClr val="hlink"/>
                </a:solidFill>
                <a:latin typeface="Kalaham" charset="0"/>
              </a:rPr>
              <a:t> jhtPJ</a:t>
            </a:r>
          </a:p>
        </p:txBody>
      </p:sp>
      <p:sp>
        <p:nvSpPr>
          <p:cNvPr id="1194097" name="Rectangle 113"/>
          <p:cNvSpPr>
            <a:spLocks noChangeArrowheads="1"/>
          </p:cNvSpPr>
          <p:nvPr/>
        </p:nvSpPr>
        <p:spPr bwMode="auto">
          <a:xfrm>
            <a:off x="2598741" y="3448052"/>
            <a:ext cx="1609725" cy="7386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4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l"/>
            <a:r>
              <a:rPr lang="en-US" sz="1400" b="1">
                <a:solidFill>
                  <a:schemeClr val="hlink"/>
                </a:solidFill>
                <a:latin typeface="Kalaham" charset="0"/>
              </a:rPr>
              <a:t>tho;f;if </a:t>
            </a:r>
          </a:p>
          <a:p>
            <a:pPr algn="l"/>
            <a:r>
              <a:rPr lang="en-US" sz="1400" b="1">
                <a:solidFill>
                  <a:schemeClr val="hlink"/>
                </a:solidFill>
                <a:latin typeface="Kalaham" charset="0"/>
              </a:rPr>
              <a:t>ehl;fs</a:t>
            </a:r>
          </a:p>
        </p:txBody>
      </p:sp>
      <p:grpSp>
        <p:nvGrpSpPr>
          <p:cNvPr id="1194099" name="Group 115"/>
          <p:cNvGrpSpPr>
            <a:grpSpLocks/>
          </p:cNvGrpSpPr>
          <p:nvPr/>
        </p:nvGrpSpPr>
        <p:grpSpPr bwMode="auto">
          <a:xfrm>
            <a:off x="4048129" y="203200"/>
            <a:ext cx="2314575" cy="1797050"/>
            <a:chOff x="2859" y="309"/>
            <a:chExt cx="1458" cy="1132"/>
          </a:xfrm>
        </p:grpSpPr>
        <p:pic>
          <p:nvPicPr>
            <p:cNvPr id="1194100" name="Picture 116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94101" name="WordArt 11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194098" name="Rectangle 114"/>
          <p:cNvSpPr>
            <a:spLocks noChangeArrowheads="1"/>
          </p:cNvSpPr>
          <p:nvPr/>
        </p:nvSpPr>
        <p:spPr bwMode="auto">
          <a:xfrm>
            <a:off x="2447925" y="4564065"/>
            <a:ext cx="1371600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sz="14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1400" b="1">
                <a:solidFill>
                  <a:schemeClr val="hlink"/>
                </a:solidFill>
                <a:latin typeface="Kalaham" charset="0"/>
              </a:rPr>
              <a:t>tho;f;if</a:t>
            </a:r>
          </a:p>
        </p:txBody>
      </p:sp>
      <p:sp>
        <p:nvSpPr>
          <p:cNvPr id="1194076" name="Rectangle 92"/>
          <p:cNvSpPr>
            <a:spLocks noChangeArrowheads="1"/>
          </p:cNvSpPr>
          <p:nvPr/>
        </p:nvSpPr>
        <p:spPr bwMode="auto">
          <a:xfrm>
            <a:off x="1576392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4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4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4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94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4084" grpId="0" animBg="1"/>
      <p:bldP spid="1194085" grpId="0" animBg="1"/>
      <p:bldP spid="119408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0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4003" name="Text Box 3"/>
          <p:cNvSpPr txBox="1">
            <a:spLocks noChangeArrowheads="1"/>
          </p:cNvSpPr>
          <p:nvPr/>
        </p:nvSpPr>
        <p:spPr bwMode="auto">
          <a:xfrm>
            <a:off x="9691476" y="5549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24005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24023" name="Text Box 23"/>
          <p:cNvSpPr txBox="1">
            <a:spLocks noChangeArrowheads="1"/>
          </p:cNvSpPr>
          <p:nvPr/>
        </p:nvSpPr>
        <p:spPr bwMode="auto">
          <a:xfrm>
            <a:off x="5207000" y="5118100"/>
            <a:ext cx="4013200" cy="57861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</a:pPr>
            <a:r>
              <a:rPr lang="en-US" sz="3200" b="1">
                <a:solidFill>
                  <a:srgbClr val="66FFFF"/>
                </a:solidFill>
                <a:latin typeface="Kalaham" charset="0"/>
              </a:rPr>
              <a:t>gioa Vw;ghL</a:t>
            </a:r>
          </a:p>
        </p:txBody>
      </p:sp>
      <p:sp>
        <p:nvSpPr>
          <p:cNvPr id="1024025" name="Text Box 25"/>
          <p:cNvSpPr txBox="1">
            <a:spLocks noChangeArrowheads="1"/>
          </p:cNvSpPr>
          <p:nvPr/>
        </p:nvSpPr>
        <p:spPr bwMode="auto">
          <a:xfrm>
            <a:off x="5257800" y="2927353"/>
            <a:ext cx="4013200" cy="203810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</a:pPr>
            <a:r>
              <a:rPr lang="en-US" sz="4300" b="1">
                <a:solidFill>
                  <a:schemeClr val="bg1"/>
                </a:solidFill>
                <a:latin typeface="Kalaham" charset="0"/>
              </a:rPr>
              <a:t>Gj;jfj;ij thpir gLj;Jjy;</a:t>
            </a:r>
          </a:p>
        </p:txBody>
      </p:sp>
      <p:sp>
        <p:nvSpPr>
          <p:cNvPr id="1024027" name="Text Box 27"/>
          <p:cNvSpPr txBox="1">
            <a:spLocks noChangeArrowheads="1"/>
          </p:cNvSpPr>
          <p:nvPr/>
        </p:nvSpPr>
        <p:spPr bwMode="auto">
          <a:xfrm>
            <a:off x="5257800" y="2178050"/>
            <a:ext cx="4013200" cy="51175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95000"/>
              </a:lnSpc>
              <a:spcBef>
                <a:spcPct val="50000"/>
              </a:spcBef>
            </a:pPr>
            <a:r>
              <a:rPr lang="en-US" b="1">
                <a:solidFill>
                  <a:srgbClr val="66FFFF"/>
                </a:solidFill>
                <a:latin typeface="Kalaham" charset="0"/>
              </a:rPr>
              <a:t>cjtp Fwpg;G</a:t>
            </a:r>
          </a:p>
        </p:txBody>
      </p:sp>
      <p:sp>
        <p:nvSpPr>
          <p:cNvPr id="1024029" name="Rectangle 29"/>
          <p:cNvSpPr>
            <a:spLocks noChangeArrowheads="1"/>
          </p:cNvSpPr>
          <p:nvPr/>
        </p:nvSpPr>
        <p:spPr bwMode="auto">
          <a:xfrm>
            <a:off x="6101922" y="3027367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endParaRPr lang="en-US" sz="1000" b="1"/>
          </a:p>
        </p:txBody>
      </p:sp>
      <p:sp>
        <p:nvSpPr>
          <p:cNvPr id="1024030" name="Text Box 30"/>
          <p:cNvSpPr txBox="1">
            <a:spLocks noChangeArrowheads="1"/>
          </p:cNvSpPr>
          <p:nvPr/>
        </p:nvSpPr>
        <p:spPr bwMode="auto">
          <a:xfrm>
            <a:off x="9077907" y="7335784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024031" name="Text Box 31"/>
          <p:cNvSpPr txBox="1">
            <a:spLocks noChangeArrowheads="1"/>
          </p:cNvSpPr>
          <p:nvPr/>
        </p:nvSpPr>
        <p:spPr bwMode="auto">
          <a:xfrm>
            <a:off x="9011542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05</a:t>
            </a:r>
          </a:p>
        </p:txBody>
      </p:sp>
      <p:pic>
        <p:nvPicPr>
          <p:cNvPr id="1024035" name="Picture 35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1742" y="1365252"/>
            <a:ext cx="3649663" cy="505936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4024" name="Text Box 24"/>
          <p:cNvSpPr txBox="1">
            <a:spLocks noChangeArrowheads="1"/>
          </p:cNvSpPr>
          <p:nvPr/>
        </p:nvSpPr>
        <p:spPr bwMode="auto">
          <a:xfrm>
            <a:off x="763592" y="6830417"/>
            <a:ext cx="5092700" cy="599686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chemeClr val="bg1"/>
                </a:solidFill>
                <a:latin typeface="Kalaham" charset="0"/>
              </a:rPr>
              <a:t>cjtp Fwpg;G</a:t>
            </a:r>
            <a:r>
              <a:rPr lang="en-US"/>
              <a:t> </a:t>
            </a:r>
            <a:r>
              <a:rPr lang="en-US" sz="3200" b="1">
                <a:solidFill>
                  <a:schemeClr val="bg1"/>
                </a:solidFill>
              </a:rPr>
              <a:t>#19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024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024" grpId="0" animBg="1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034" name="Text Box 2"/>
          <p:cNvSpPr txBox="1">
            <a:spLocks noChangeArrowheads="1"/>
          </p:cNvSpPr>
          <p:nvPr/>
        </p:nvSpPr>
        <p:spPr bwMode="auto">
          <a:xfrm>
            <a:off x="9650200" y="7348532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/>
              <a:t> </a:t>
            </a:r>
          </a:p>
        </p:txBody>
      </p:sp>
      <p:pic>
        <p:nvPicPr>
          <p:cNvPr id="1196035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8" y="450854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6036" name="Rectangle 4"/>
          <p:cNvSpPr>
            <a:spLocks noChangeArrowheads="1"/>
          </p:cNvSpPr>
          <p:nvPr/>
        </p:nvSpPr>
        <p:spPr bwMode="auto">
          <a:xfrm>
            <a:off x="5000629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37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38" name="Line 6"/>
          <p:cNvSpPr>
            <a:spLocks noChangeShapeType="1"/>
          </p:cNvSpPr>
          <p:nvPr/>
        </p:nvSpPr>
        <p:spPr bwMode="auto">
          <a:xfrm>
            <a:off x="5500692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39" name="Line 7"/>
          <p:cNvSpPr>
            <a:spLocks noChangeShapeType="1"/>
          </p:cNvSpPr>
          <p:nvPr/>
        </p:nvSpPr>
        <p:spPr bwMode="auto">
          <a:xfrm>
            <a:off x="7129467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40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41" name="Line 9"/>
          <p:cNvSpPr>
            <a:spLocks noChangeShapeType="1"/>
          </p:cNvSpPr>
          <p:nvPr/>
        </p:nvSpPr>
        <p:spPr bwMode="auto">
          <a:xfrm>
            <a:off x="7148516" y="394017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42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43" name="Line 11"/>
          <p:cNvSpPr>
            <a:spLocks noChangeShapeType="1"/>
          </p:cNvSpPr>
          <p:nvPr/>
        </p:nvSpPr>
        <p:spPr bwMode="auto">
          <a:xfrm>
            <a:off x="7137404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44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45" name="Line 13"/>
          <p:cNvSpPr>
            <a:spLocks noChangeShapeType="1"/>
          </p:cNvSpPr>
          <p:nvPr/>
        </p:nvSpPr>
        <p:spPr bwMode="auto">
          <a:xfrm>
            <a:off x="7132641" y="59864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46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47" name="Line 15"/>
          <p:cNvSpPr>
            <a:spLocks noChangeShapeType="1"/>
          </p:cNvSpPr>
          <p:nvPr/>
        </p:nvSpPr>
        <p:spPr bwMode="auto">
          <a:xfrm>
            <a:off x="7137404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48" name="Rectangle 16"/>
          <p:cNvSpPr>
            <a:spLocks noChangeArrowheads="1"/>
          </p:cNvSpPr>
          <p:nvPr/>
        </p:nvSpPr>
        <p:spPr bwMode="auto">
          <a:xfrm>
            <a:off x="5662616" y="2468563"/>
            <a:ext cx="1014882" cy="520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6049" name="Rectangle 17"/>
          <p:cNvSpPr>
            <a:spLocks noChangeArrowheads="1"/>
          </p:cNvSpPr>
          <p:nvPr/>
        </p:nvSpPr>
        <p:spPr bwMode="auto">
          <a:xfrm>
            <a:off x="7321700" y="3167064"/>
            <a:ext cx="1680872" cy="79350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2500" b="1">
                <a:solidFill>
                  <a:schemeClr val="bg1"/>
                </a:solidFill>
                <a:latin typeface="Helvetica" charset="0"/>
              </a:rPr>
              <a:t>1/2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jhtPJ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sz="2500" b="1">
                <a:solidFill>
                  <a:schemeClr val="bg1"/>
                </a:solidFill>
                <a:latin typeface="Helvetica" charset="0"/>
              </a:rPr>
              <a:t>1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NkhNr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6050" name="Text Box 18"/>
          <p:cNvSpPr txBox="1">
            <a:spLocks noChangeArrowheads="1"/>
          </p:cNvSpPr>
          <p:nvPr/>
        </p:nvSpPr>
        <p:spPr bwMode="auto">
          <a:xfrm>
            <a:off x="5397500" y="3481388"/>
            <a:ext cx="1500188" cy="529924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rq;fPjk;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6051" name="Rectangle 19"/>
          <p:cNvSpPr>
            <a:spLocks noChangeArrowheads="1"/>
          </p:cNvSpPr>
          <p:nvPr/>
        </p:nvSpPr>
        <p:spPr bwMode="auto">
          <a:xfrm>
            <a:off x="7217229" y="4179889"/>
            <a:ext cx="2183503" cy="1160992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tho;f;if ehl;fs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6052" name="Text Box 20"/>
          <p:cNvSpPr txBox="1">
            <a:spLocks noChangeArrowheads="1"/>
          </p:cNvSpPr>
          <p:nvPr/>
        </p:nvSpPr>
        <p:spPr bwMode="auto">
          <a:xfrm>
            <a:off x="5461004" y="4529138"/>
            <a:ext cx="137636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ePjp</a:t>
            </a:r>
          </a:p>
        </p:txBody>
      </p:sp>
      <p:sp>
        <p:nvSpPr>
          <p:cNvPr id="1196053" name="Text Box 21"/>
          <p:cNvSpPr txBox="1">
            <a:spLocks noChangeArrowheads="1"/>
          </p:cNvSpPr>
          <p:nvPr/>
        </p:nvSpPr>
        <p:spPr bwMode="auto">
          <a:xfrm>
            <a:off x="5280029" y="6554787"/>
            <a:ext cx="1808164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cd;djg;ghl;L</a:t>
            </a:r>
            <a:r>
              <a:rPr lang="en-US"/>
              <a:t> </a:t>
            </a:r>
            <a:endParaRPr lang="en-US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6054" name="Rectangle 22"/>
          <p:cNvSpPr>
            <a:spLocks noChangeArrowheads="1"/>
          </p:cNvSpPr>
          <p:nvPr/>
        </p:nvSpPr>
        <p:spPr bwMode="auto">
          <a:xfrm>
            <a:off x="7404614" y="5292728"/>
            <a:ext cx="1708711" cy="70527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tho;f;if</a:t>
            </a:r>
          </a:p>
        </p:txBody>
      </p:sp>
      <p:sp>
        <p:nvSpPr>
          <p:cNvPr id="1196055" name="Text Box 23"/>
          <p:cNvSpPr txBox="1">
            <a:spLocks noChangeArrowheads="1"/>
          </p:cNvSpPr>
          <p:nvPr/>
        </p:nvSpPr>
        <p:spPr bwMode="auto">
          <a:xfrm>
            <a:off x="5429250" y="5538788"/>
            <a:ext cx="1468438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gpurq;fp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6058" name="Rectangle 26"/>
          <p:cNvSpPr>
            <a:spLocks noChangeArrowheads="1"/>
          </p:cNvSpPr>
          <p:nvPr/>
        </p:nvSpPr>
        <p:spPr bwMode="auto">
          <a:xfrm>
            <a:off x="7423664" y="6218241"/>
            <a:ext cx="1708711" cy="705279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2000" b="1">
                <a:solidFill>
                  <a:schemeClr val="hlink"/>
                </a:solidFill>
                <a:latin typeface="Kalaham" charset="0"/>
              </a:rPr>
              <a:t>jpUkzk;</a:t>
            </a:r>
            <a:r>
              <a:rPr lang="en-US" sz="2000">
                <a:latin typeface="Kalaham" charset="0"/>
              </a:rPr>
              <a:t> </a:t>
            </a:r>
            <a:endParaRPr lang="en-US" sz="20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6060" name="Rectangle 28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96061" name="Text Box 29"/>
          <p:cNvSpPr txBox="1">
            <a:spLocks noChangeArrowheads="1"/>
          </p:cNvSpPr>
          <p:nvPr/>
        </p:nvSpPr>
        <p:spPr bwMode="auto">
          <a:xfrm>
            <a:off x="5946775" y="1822454"/>
            <a:ext cx="4111625" cy="59968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3200" b="1" i="1">
                <a:solidFill>
                  <a:srgbClr val="FFF819"/>
                </a:solidFill>
                <a:latin typeface="Kalaham" charset="0"/>
              </a:rPr>
              <a:t>ftpij</a:t>
            </a: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”</a:t>
            </a:r>
            <a:endParaRPr lang="en-US" sz="3200" b="1" i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1196062" name="Rectangle 30"/>
          <p:cNvSpPr>
            <a:spLocks noChangeArrowheads="1"/>
          </p:cNvSpPr>
          <p:nvPr/>
        </p:nvSpPr>
        <p:spPr bwMode="auto">
          <a:xfrm>
            <a:off x="7253081" y="2132017"/>
            <a:ext cx="1614911" cy="75660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Mgpuhfk;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6063" name="Text Box 31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50</a:t>
            </a:r>
          </a:p>
        </p:txBody>
      </p:sp>
      <p:sp>
        <p:nvSpPr>
          <p:cNvPr id="1196064" name="Rectangle 32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96065" name="Rectangle 33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96067" name="Arc 35" descr="75%"/>
          <p:cNvSpPr>
            <a:spLocks/>
          </p:cNvSpPr>
          <p:nvPr/>
        </p:nvSpPr>
        <p:spPr bwMode="auto">
          <a:xfrm rot="16133306">
            <a:off x="1031879" y="1385888"/>
            <a:ext cx="557214" cy="585787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1600"/>
              <a:gd name="T2" fmla="*/ 21600 w 21600"/>
              <a:gd name="T3" fmla="*/ 21600 h 21600"/>
              <a:gd name="T4" fmla="*/ 0 w 21600"/>
              <a:gd name="T5" fmla="*/ 216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close/>
              </a:path>
            </a:pathLst>
          </a:custGeom>
          <a:pattFill prst="pct75">
            <a:fgClr>
              <a:schemeClr val="tx1"/>
            </a:fgClr>
            <a:bgClr>
              <a:srgbClr val="FFFFFF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571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wrap="none" lIns="91398" tIns="45699" rIns="91398" bIns="45699" anchor="ctr"/>
          <a:lstStyle/>
          <a:p>
            <a:pPr algn="ctr"/>
            <a:endParaRPr lang="en-US" sz="1800" b="1"/>
          </a:p>
        </p:txBody>
      </p:sp>
      <p:sp>
        <p:nvSpPr>
          <p:cNvPr id="1196068" name="Rectangle 36" descr="75%"/>
          <p:cNvSpPr>
            <a:spLocks noChangeArrowheads="1"/>
          </p:cNvSpPr>
          <p:nvPr/>
        </p:nvSpPr>
        <p:spPr bwMode="auto">
          <a:xfrm>
            <a:off x="1011242" y="1862138"/>
            <a:ext cx="542925" cy="4049712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69" name="Rectangle 37" descr="75%"/>
          <p:cNvSpPr>
            <a:spLocks noChangeArrowheads="1"/>
          </p:cNvSpPr>
          <p:nvPr/>
        </p:nvSpPr>
        <p:spPr bwMode="auto">
          <a:xfrm>
            <a:off x="1008067" y="5811843"/>
            <a:ext cx="366713" cy="992187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70" name="Line 38"/>
          <p:cNvSpPr>
            <a:spLocks noChangeShapeType="1"/>
          </p:cNvSpPr>
          <p:nvPr/>
        </p:nvSpPr>
        <p:spPr bwMode="auto">
          <a:xfrm flipH="1" flipV="1">
            <a:off x="3592513" y="1087441"/>
            <a:ext cx="0" cy="5340351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71" name="Rectangle 39"/>
          <p:cNvSpPr>
            <a:spLocks noChangeArrowheads="1"/>
          </p:cNvSpPr>
          <p:nvPr/>
        </p:nvSpPr>
        <p:spPr bwMode="auto">
          <a:xfrm>
            <a:off x="1985964" y="1995492"/>
            <a:ext cx="182652" cy="366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1196075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76" name="Line 44"/>
          <p:cNvSpPr>
            <a:spLocks noChangeShapeType="1"/>
          </p:cNvSpPr>
          <p:nvPr/>
        </p:nvSpPr>
        <p:spPr bwMode="auto">
          <a:xfrm>
            <a:off x="2740029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78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79" name="Line 4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80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81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82" name="Rectangle 50"/>
          <p:cNvSpPr>
            <a:spLocks noChangeArrowheads="1"/>
          </p:cNvSpPr>
          <p:nvPr/>
        </p:nvSpPr>
        <p:spPr bwMode="auto">
          <a:xfrm>
            <a:off x="1604969" y="1541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2.</a:t>
            </a:r>
          </a:p>
        </p:txBody>
      </p:sp>
      <p:sp>
        <p:nvSpPr>
          <p:cNvPr id="1196083" name="Line 51"/>
          <p:cNvSpPr>
            <a:spLocks noChangeShapeType="1"/>
          </p:cNvSpPr>
          <p:nvPr/>
        </p:nvSpPr>
        <p:spPr bwMode="auto">
          <a:xfrm>
            <a:off x="2714625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84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85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86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87" name="Line 55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88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89" name="Line 5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90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91" name="Line 59"/>
          <p:cNvSpPr>
            <a:spLocks noChangeShapeType="1"/>
          </p:cNvSpPr>
          <p:nvPr/>
        </p:nvSpPr>
        <p:spPr bwMode="auto">
          <a:xfrm>
            <a:off x="2736853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097" name="Rectangle 65"/>
          <p:cNvSpPr>
            <a:spLocks noChangeArrowheads="1"/>
          </p:cNvSpPr>
          <p:nvPr/>
        </p:nvSpPr>
        <p:spPr bwMode="auto">
          <a:xfrm>
            <a:off x="2774951" y="1301750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96098" name="Line 66"/>
          <p:cNvSpPr>
            <a:spLocks noChangeShapeType="1"/>
          </p:cNvSpPr>
          <p:nvPr/>
        </p:nvSpPr>
        <p:spPr bwMode="auto">
          <a:xfrm>
            <a:off x="1758950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100" name="Rectangle 68"/>
          <p:cNvSpPr>
            <a:spLocks noChangeArrowheads="1"/>
          </p:cNvSpPr>
          <p:nvPr/>
        </p:nvSpPr>
        <p:spPr bwMode="auto">
          <a:xfrm>
            <a:off x="1878015" y="1389063"/>
            <a:ext cx="925714" cy="520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>
                <a:latin typeface="Kalaham" charset="0"/>
              </a:rPr>
              <a:t> </a:t>
            </a:r>
            <a:endParaRPr lang="en-US" sz="2500" b="1">
              <a:latin typeface="Kalaham" charset="0"/>
            </a:endParaRPr>
          </a:p>
        </p:txBody>
      </p:sp>
      <p:sp>
        <p:nvSpPr>
          <p:cNvPr id="1196101" name="Rectangle 69"/>
          <p:cNvSpPr>
            <a:spLocks noChangeArrowheads="1"/>
          </p:cNvSpPr>
          <p:nvPr/>
        </p:nvSpPr>
        <p:spPr bwMode="auto">
          <a:xfrm>
            <a:off x="1798638" y="5583242"/>
            <a:ext cx="978315" cy="520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1600" b="1">
                <a:solidFill>
                  <a:schemeClr val="hlink"/>
                </a:solidFill>
                <a:latin typeface="Kalaham" charset="0"/>
              </a:rPr>
              <a:t>c</a:t>
            </a:r>
            <a:r>
              <a:rPr lang="ja-JP" altLang="en-US" sz="1600" b="1">
                <a:solidFill>
                  <a:schemeClr val="hlink"/>
                </a:solidFill>
                <a:latin typeface="Arial"/>
              </a:rPr>
              <a:t>’</a:t>
            </a:r>
            <a:r>
              <a:rPr lang="en-US" sz="1600" b="1">
                <a:solidFill>
                  <a:schemeClr val="hlink"/>
                </a:solidFill>
                <a:latin typeface="Kalaham" charset="0"/>
              </a:rPr>
              <a:t>ghl;L</a:t>
            </a:r>
            <a:r>
              <a:rPr lang="en-US"/>
              <a:t> </a:t>
            </a:r>
            <a:endParaRPr lang="en-US" sz="2500" b="1">
              <a:latin typeface="Helvetica" charset="0"/>
            </a:endParaRPr>
          </a:p>
        </p:txBody>
      </p:sp>
      <p:sp>
        <p:nvSpPr>
          <p:cNvPr id="1196102" name="Rectangle 70"/>
          <p:cNvSpPr>
            <a:spLocks noChangeArrowheads="1"/>
          </p:cNvSpPr>
          <p:nvPr/>
        </p:nvSpPr>
        <p:spPr bwMode="auto">
          <a:xfrm>
            <a:off x="1789113" y="4768851"/>
            <a:ext cx="721328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Kalaham" charset="0"/>
              </a:rPr>
              <a:t>gpur</a:t>
            </a:r>
          </a:p>
        </p:txBody>
      </p:sp>
      <p:sp>
        <p:nvSpPr>
          <p:cNvPr id="1196103" name="Rectangle 71"/>
          <p:cNvSpPr>
            <a:spLocks noChangeArrowheads="1"/>
          </p:cNvSpPr>
          <p:nvPr/>
        </p:nvSpPr>
        <p:spPr bwMode="auto">
          <a:xfrm>
            <a:off x="1827217" y="3036890"/>
            <a:ext cx="605912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hlink"/>
                </a:solidFill>
                <a:latin typeface="Kalaham" charset="0"/>
              </a:rPr>
              <a:t>rq;</a:t>
            </a:r>
            <a:endParaRPr lang="en-US" sz="2500" b="1">
              <a:latin typeface="Kalaham" charset="0"/>
            </a:endParaRPr>
          </a:p>
        </p:txBody>
      </p:sp>
      <p:grpSp>
        <p:nvGrpSpPr>
          <p:cNvPr id="1196104" name="Group 72"/>
          <p:cNvGrpSpPr>
            <a:grpSpLocks/>
          </p:cNvGrpSpPr>
          <p:nvPr/>
        </p:nvGrpSpPr>
        <p:grpSpPr bwMode="auto">
          <a:xfrm>
            <a:off x="2624129" y="2978144"/>
            <a:ext cx="290512" cy="484188"/>
            <a:chOff x="1836" y="1501"/>
            <a:chExt cx="183" cy="305"/>
          </a:xfrm>
        </p:grpSpPr>
        <p:sp>
          <p:nvSpPr>
            <p:cNvPr id="1196105" name="Rectangle 73"/>
            <p:cNvSpPr>
              <a:spLocks noChangeArrowheads="1"/>
            </p:cNvSpPr>
            <p:nvPr/>
          </p:nvSpPr>
          <p:spPr bwMode="auto">
            <a:xfrm>
              <a:off x="1904" y="161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96106" name="Rectangle 74"/>
            <p:cNvSpPr>
              <a:spLocks noChangeArrowheads="1"/>
            </p:cNvSpPr>
            <p:nvPr/>
          </p:nvSpPr>
          <p:spPr bwMode="auto">
            <a:xfrm>
              <a:off x="1836" y="1501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96107" name="Group 75"/>
          <p:cNvGrpSpPr>
            <a:grpSpLocks/>
          </p:cNvGrpSpPr>
          <p:nvPr/>
        </p:nvGrpSpPr>
        <p:grpSpPr bwMode="auto">
          <a:xfrm>
            <a:off x="2298700" y="3336930"/>
            <a:ext cx="1436688" cy="835025"/>
            <a:chOff x="863" y="2025"/>
            <a:chExt cx="1567" cy="526"/>
          </a:xfrm>
        </p:grpSpPr>
        <p:sp>
          <p:nvSpPr>
            <p:cNvPr id="1196108" name="Rectangle 76"/>
            <p:cNvSpPr>
              <a:spLocks noChangeArrowheads="1"/>
            </p:cNvSpPr>
            <p:nvPr/>
          </p:nvSpPr>
          <p:spPr bwMode="auto">
            <a:xfrm>
              <a:off x="1843" y="2134"/>
              <a:ext cx="19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96109" name="Rectangle 77"/>
            <p:cNvSpPr>
              <a:spLocks noChangeArrowheads="1"/>
            </p:cNvSpPr>
            <p:nvPr/>
          </p:nvSpPr>
          <p:spPr bwMode="auto">
            <a:xfrm>
              <a:off x="863" y="2025"/>
              <a:ext cx="1567" cy="5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rhnyNkhdpd; </a:t>
              </a:r>
            </a:p>
            <a:p>
              <a:pPr algn="ctr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tho;f;if </a:t>
              </a:r>
            </a:p>
            <a:p>
              <a:pPr algn="ctr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ehl;fs</a:t>
              </a:r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;</a:t>
              </a:r>
            </a:p>
          </p:txBody>
        </p:sp>
      </p:grpSp>
      <p:sp>
        <p:nvSpPr>
          <p:cNvPr id="1196110" name="Rectangle 78"/>
          <p:cNvSpPr>
            <a:spLocks noChangeArrowheads="1"/>
          </p:cNvSpPr>
          <p:nvPr/>
        </p:nvSpPr>
        <p:spPr bwMode="auto">
          <a:xfrm>
            <a:off x="1797054" y="3800478"/>
            <a:ext cx="619543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solidFill>
                  <a:schemeClr val="bg1"/>
                </a:solidFill>
                <a:latin typeface="Kalaham" charset="0"/>
              </a:rPr>
              <a:t>ePjp</a:t>
            </a:r>
            <a:r>
              <a:rPr lang="en-US" sz="2500">
                <a:latin typeface="Kalaham" charset="0"/>
              </a:rPr>
              <a:t> </a:t>
            </a:r>
            <a:endParaRPr lang="en-US" sz="2500" b="1">
              <a:latin typeface="Kalaham" charset="0"/>
            </a:endParaRPr>
          </a:p>
        </p:txBody>
      </p:sp>
      <p:grpSp>
        <p:nvGrpSpPr>
          <p:cNvPr id="1196111" name="Group 79"/>
          <p:cNvGrpSpPr>
            <a:grpSpLocks/>
          </p:cNvGrpSpPr>
          <p:nvPr/>
        </p:nvGrpSpPr>
        <p:grpSpPr bwMode="auto">
          <a:xfrm>
            <a:off x="2097088" y="4481515"/>
            <a:ext cx="1814512" cy="589407"/>
            <a:chOff x="882" y="2617"/>
            <a:chExt cx="1602" cy="408"/>
          </a:xfrm>
        </p:grpSpPr>
        <p:sp>
          <p:nvSpPr>
            <p:cNvPr id="1196112" name="Rectangle 80"/>
            <p:cNvSpPr>
              <a:spLocks noChangeArrowheads="1"/>
            </p:cNvSpPr>
            <p:nvPr/>
          </p:nvSpPr>
          <p:spPr bwMode="auto">
            <a:xfrm>
              <a:off x="1921" y="2710"/>
              <a:ext cx="161" cy="2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96113" name="Rectangle 81"/>
            <p:cNvSpPr>
              <a:spLocks noChangeArrowheads="1"/>
            </p:cNvSpPr>
            <p:nvPr/>
          </p:nvSpPr>
          <p:spPr bwMode="auto">
            <a:xfrm>
              <a:off x="882" y="2617"/>
              <a:ext cx="1602" cy="4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rhnyNkhdpd; </a:t>
              </a:r>
            </a:p>
            <a:p>
              <a:pPr algn="ctr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tho;f;if</a:t>
              </a:r>
            </a:p>
          </p:txBody>
        </p:sp>
      </p:grpSp>
      <p:grpSp>
        <p:nvGrpSpPr>
          <p:cNvPr id="1196114" name="Group 82"/>
          <p:cNvGrpSpPr>
            <a:grpSpLocks/>
          </p:cNvGrpSpPr>
          <p:nvPr/>
        </p:nvGrpSpPr>
        <p:grpSpPr bwMode="auto">
          <a:xfrm>
            <a:off x="2520954" y="5468930"/>
            <a:ext cx="1236663" cy="520340"/>
            <a:chOff x="1272" y="3227"/>
            <a:chExt cx="779" cy="608"/>
          </a:xfrm>
        </p:grpSpPr>
        <p:sp>
          <p:nvSpPr>
            <p:cNvPr id="1196115" name="Rectangle 83"/>
            <p:cNvSpPr>
              <a:spLocks noChangeArrowheads="1"/>
            </p:cNvSpPr>
            <p:nvPr/>
          </p:nvSpPr>
          <p:spPr bwMode="auto">
            <a:xfrm>
              <a:off x="1272" y="3227"/>
              <a:ext cx="779" cy="6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rhnyNkhdpd;</a:t>
              </a:r>
            </a:p>
            <a:p>
              <a:pPr algn="ctr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jpUkzk;</a:t>
              </a:r>
              <a:r>
                <a:rPr lang="en-US" sz="1400" b="1">
                  <a:solidFill>
                    <a:schemeClr val="hlink"/>
                  </a:solidFill>
                </a:rPr>
                <a:t> </a:t>
              </a:r>
              <a:endParaRPr lang="en-US" sz="1400" b="1">
                <a:solidFill>
                  <a:schemeClr val="bg1"/>
                </a:solidFill>
              </a:endParaRPr>
            </a:p>
          </p:txBody>
        </p:sp>
        <p:sp>
          <p:nvSpPr>
            <p:cNvPr id="1196116" name="Rectangle 84"/>
            <p:cNvSpPr>
              <a:spLocks noChangeArrowheads="1"/>
            </p:cNvSpPr>
            <p:nvPr/>
          </p:nvSpPr>
          <p:spPr bwMode="auto">
            <a:xfrm>
              <a:off x="1845" y="3312"/>
              <a:ext cx="115" cy="3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96117" name="Group 85"/>
          <p:cNvGrpSpPr>
            <a:grpSpLocks/>
          </p:cNvGrpSpPr>
          <p:nvPr/>
        </p:nvGrpSpPr>
        <p:grpSpPr bwMode="auto">
          <a:xfrm>
            <a:off x="2822564" y="1473205"/>
            <a:ext cx="195262" cy="501650"/>
            <a:chOff x="1952" y="554"/>
            <a:chExt cx="123" cy="316"/>
          </a:xfrm>
        </p:grpSpPr>
        <p:sp>
          <p:nvSpPr>
            <p:cNvPr id="1196118" name="Rectangle 86"/>
            <p:cNvSpPr>
              <a:spLocks noChangeArrowheads="1"/>
            </p:cNvSpPr>
            <p:nvPr/>
          </p:nvSpPr>
          <p:spPr bwMode="auto">
            <a:xfrm>
              <a:off x="1952" y="554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  <p:sp>
          <p:nvSpPr>
            <p:cNvPr id="1196119" name="Rectangle 87"/>
            <p:cNvSpPr>
              <a:spLocks noChangeArrowheads="1"/>
            </p:cNvSpPr>
            <p:nvPr/>
          </p:nvSpPr>
          <p:spPr bwMode="auto">
            <a:xfrm>
              <a:off x="1960" y="678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2700" dir="54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96120" name="Rectangle 88"/>
          <p:cNvSpPr>
            <a:spLocks noChangeArrowheads="1"/>
          </p:cNvSpPr>
          <p:nvPr/>
        </p:nvSpPr>
        <p:spPr bwMode="auto">
          <a:xfrm>
            <a:off x="1543054" y="3049590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6121" name="Rectangle 89"/>
          <p:cNvSpPr>
            <a:spLocks noChangeArrowheads="1"/>
          </p:cNvSpPr>
          <p:nvPr/>
        </p:nvSpPr>
        <p:spPr bwMode="auto">
          <a:xfrm>
            <a:off x="1538292" y="38735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6122" name="Rectangle 90"/>
          <p:cNvSpPr>
            <a:spLocks noChangeArrowheads="1"/>
          </p:cNvSpPr>
          <p:nvPr/>
        </p:nvSpPr>
        <p:spPr bwMode="auto">
          <a:xfrm>
            <a:off x="1541468" y="4752979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6123" name="Rectangle 91"/>
          <p:cNvSpPr>
            <a:spLocks noChangeArrowheads="1"/>
          </p:cNvSpPr>
          <p:nvPr/>
        </p:nvSpPr>
        <p:spPr bwMode="auto">
          <a:xfrm>
            <a:off x="1541468" y="5732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6124" name="Rectangle 92"/>
          <p:cNvSpPr>
            <a:spLocks noChangeArrowheads="1"/>
          </p:cNvSpPr>
          <p:nvPr/>
        </p:nvSpPr>
        <p:spPr bwMode="auto">
          <a:xfrm>
            <a:off x="1576392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125" name="AutoShape 93"/>
          <p:cNvSpPr>
            <a:spLocks noChangeArrowheads="1"/>
          </p:cNvSpPr>
          <p:nvPr/>
        </p:nvSpPr>
        <p:spPr bwMode="auto">
          <a:xfrm rot="16320000">
            <a:off x="289720" y="1269211"/>
            <a:ext cx="611189" cy="288925"/>
          </a:xfrm>
          <a:prstGeom prst="triangle">
            <a:avLst>
              <a:gd name="adj" fmla="val 49995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126" name="Rectangle 94" descr="Small grid"/>
          <p:cNvSpPr>
            <a:spLocks noChangeArrowheads="1"/>
          </p:cNvSpPr>
          <p:nvPr/>
        </p:nvSpPr>
        <p:spPr bwMode="auto">
          <a:xfrm>
            <a:off x="715963" y="1285874"/>
            <a:ext cx="1077912" cy="261938"/>
          </a:xfrm>
          <a:prstGeom prst="rect">
            <a:avLst/>
          </a:prstGeom>
          <a:pattFill prst="smGrid">
            <a:fgClr>
              <a:schemeClr val="tx1"/>
            </a:fgClr>
            <a:bgClr>
              <a:schemeClr val="bg1"/>
            </a:bgClr>
          </a:pattFill>
          <a:ln w="508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6127" name="Text Box 95"/>
          <p:cNvSpPr txBox="1">
            <a:spLocks noChangeArrowheads="1"/>
          </p:cNvSpPr>
          <p:nvPr/>
        </p:nvSpPr>
        <p:spPr bwMode="auto">
          <a:xfrm rot="-5400000">
            <a:off x="1567658" y="3490124"/>
            <a:ext cx="4481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Kalaham" charset="0"/>
              </a:rPr>
              <a:t>ftpij </a:t>
            </a:r>
            <a:r>
              <a:rPr lang="en-US" sz="2000" b="1">
                <a:latin typeface="Arial Black" charset="0"/>
              </a:rPr>
              <a:t>(5)</a:t>
            </a:r>
            <a:endParaRPr lang="en-US" sz="1000">
              <a:latin typeface="Arial Black" charset="0"/>
            </a:endParaRPr>
          </a:p>
        </p:txBody>
      </p:sp>
      <p:grpSp>
        <p:nvGrpSpPr>
          <p:cNvPr id="1196131" name="Group 99"/>
          <p:cNvGrpSpPr>
            <a:grpSpLocks/>
          </p:cNvGrpSpPr>
          <p:nvPr/>
        </p:nvGrpSpPr>
        <p:grpSpPr bwMode="auto">
          <a:xfrm>
            <a:off x="1609726" y="1893891"/>
            <a:ext cx="4508500" cy="989011"/>
            <a:chOff x="-671" y="1257"/>
            <a:chExt cx="2840" cy="623"/>
          </a:xfrm>
        </p:grpSpPr>
        <p:sp>
          <p:nvSpPr>
            <p:cNvPr id="1196132" name="Rectangle 100"/>
            <p:cNvSpPr>
              <a:spLocks noChangeArrowheads="1"/>
            </p:cNvSpPr>
            <p:nvPr/>
          </p:nvSpPr>
          <p:spPr bwMode="auto">
            <a:xfrm>
              <a:off x="1251" y="1257"/>
              <a:ext cx="11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800" b="1">
                <a:latin typeface="Helvetica" charset="0"/>
              </a:endParaRPr>
            </a:p>
          </p:txBody>
        </p:sp>
        <p:sp>
          <p:nvSpPr>
            <p:cNvPr id="1196133" name="Rectangle 101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200" b="1">
                <a:latin typeface="Helvetica" charset="0"/>
              </a:endParaRPr>
            </a:p>
          </p:txBody>
        </p:sp>
        <p:sp>
          <p:nvSpPr>
            <p:cNvPr id="1196134" name="Rectangle 102"/>
            <p:cNvSpPr>
              <a:spLocks noChangeArrowheads="1"/>
            </p:cNvSpPr>
            <p:nvPr/>
          </p:nvSpPr>
          <p:spPr bwMode="auto">
            <a:xfrm>
              <a:off x="1081" y="1446"/>
              <a:ext cx="108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6135" name="Rectangle 103"/>
            <p:cNvSpPr>
              <a:spLocks noChangeArrowheads="1"/>
            </p:cNvSpPr>
            <p:nvPr/>
          </p:nvSpPr>
          <p:spPr bwMode="auto">
            <a:xfrm>
              <a:off x="1579" y="1576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6136" name="Rectangle 104"/>
            <p:cNvSpPr>
              <a:spLocks noChangeArrowheads="1"/>
            </p:cNvSpPr>
            <p:nvPr/>
          </p:nvSpPr>
          <p:spPr bwMode="auto">
            <a:xfrm>
              <a:off x="1564" y="1707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endParaRPr lang="en-US" sz="1200" b="1">
                <a:latin typeface="Helvetica" charset="0"/>
              </a:endParaRPr>
            </a:p>
          </p:txBody>
        </p:sp>
        <p:sp>
          <p:nvSpPr>
            <p:cNvPr id="1196137" name="Rectangle 105"/>
            <p:cNvSpPr>
              <a:spLocks noChangeArrowheads="1"/>
            </p:cNvSpPr>
            <p:nvPr/>
          </p:nvSpPr>
          <p:spPr bwMode="auto">
            <a:xfrm>
              <a:off x="-671" y="1257"/>
              <a:ext cx="1406" cy="5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kw;w 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‘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vy;yhk; ftijapd;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Gj;jfq;fs;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epahahjpgjpfspapd; </a:t>
              </a:r>
            </a:p>
            <a:p>
              <a:pPr algn="l"/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ehl;fspy;</a:t>
              </a:r>
              <a:r>
                <a:rPr lang="ja-JP" altLang="en-US" sz="1400">
                  <a:solidFill>
                    <a:srgbClr val="32F04D"/>
                  </a:solidFill>
                  <a:latin typeface="Arial"/>
                </a:rPr>
                <a:t>’</a:t>
              </a:r>
              <a:r>
                <a:rPr lang="en-US" sz="1400">
                  <a:solidFill>
                    <a:srgbClr val="32F04D"/>
                  </a:solidFill>
                  <a:latin typeface="Kalaham" charset="0"/>
                </a:rPr>
                <a:t> vOjg;gl;lJ</a:t>
              </a:r>
              <a:r>
                <a:rPr lang="en-US" sz="1400" b="1">
                  <a:solidFill>
                    <a:schemeClr val="accent2"/>
                  </a:solidFill>
                </a:rPr>
                <a:t>.</a:t>
              </a:r>
              <a:endParaRPr lang="en-US" sz="1400" b="1"/>
            </a:p>
          </p:txBody>
        </p:sp>
        <p:sp>
          <p:nvSpPr>
            <p:cNvPr id="1196138" name="Rectangle 106"/>
            <p:cNvSpPr>
              <a:spLocks noChangeArrowheads="1"/>
            </p:cNvSpPr>
            <p:nvPr/>
          </p:nvSpPr>
          <p:spPr bwMode="auto">
            <a:xfrm>
              <a:off x="1524" y="1301"/>
              <a:ext cx="115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r>
                <a:rPr lang="en-US" sz="1200" b="1">
                  <a:latin typeface="Helvetica" charset="0"/>
                </a:rPr>
                <a:t> </a:t>
              </a:r>
            </a:p>
          </p:txBody>
        </p:sp>
      </p:grpSp>
      <p:sp>
        <p:nvSpPr>
          <p:cNvPr id="1196139" name="Rectangle 107"/>
          <p:cNvSpPr>
            <a:spLocks noChangeArrowheads="1"/>
          </p:cNvSpPr>
          <p:nvPr/>
        </p:nvSpPr>
        <p:spPr bwMode="auto">
          <a:xfrm>
            <a:off x="2602477" y="1524000"/>
            <a:ext cx="902726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 b="1">
                <a:solidFill>
                  <a:schemeClr val="hlink"/>
                </a:solidFill>
                <a:latin typeface="Kalaham" charset="0"/>
              </a:rPr>
              <a:t>Mgpuhfk;</a:t>
            </a:r>
          </a:p>
        </p:txBody>
      </p:sp>
      <p:sp>
        <p:nvSpPr>
          <p:cNvPr id="1196141" name="Rectangle 109"/>
          <p:cNvSpPr>
            <a:spLocks noChangeArrowheads="1"/>
          </p:cNvSpPr>
          <p:nvPr/>
        </p:nvSpPr>
        <p:spPr bwMode="auto">
          <a:xfrm>
            <a:off x="2530464" y="2863852"/>
            <a:ext cx="1017602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 b="1">
                <a:solidFill>
                  <a:schemeClr val="hlink"/>
                </a:solidFill>
                <a:latin typeface="Arial" charset="0"/>
              </a:rPr>
              <a:t>1/2</a:t>
            </a:r>
            <a:r>
              <a:rPr lang="en-US" sz="1400" b="1">
                <a:solidFill>
                  <a:schemeClr val="hlink"/>
                </a:solidFill>
                <a:latin typeface="Kalaham" charset="0"/>
              </a:rPr>
              <a:t> jhtPJ</a:t>
            </a:r>
          </a:p>
        </p:txBody>
      </p:sp>
      <p:grpSp>
        <p:nvGrpSpPr>
          <p:cNvPr id="1196143" name="Group 111"/>
          <p:cNvGrpSpPr>
            <a:grpSpLocks/>
          </p:cNvGrpSpPr>
          <p:nvPr/>
        </p:nvGrpSpPr>
        <p:grpSpPr bwMode="auto">
          <a:xfrm>
            <a:off x="4198943" y="203200"/>
            <a:ext cx="2314575" cy="1797050"/>
            <a:chOff x="2859" y="309"/>
            <a:chExt cx="1458" cy="1132"/>
          </a:xfrm>
        </p:grpSpPr>
        <p:pic>
          <p:nvPicPr>
            <p:cNvPr id="1196144" name="Picture 112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96145" name="WordArt 113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196142" name="Rectangle 110"/>
          <p:cNvSpPr>
            <a:spLocks noChangeArrowheads="1"/>
          </p:cNvSpPr>
          <p:nvPr/>
        </p:nvSpPr>
        <p:spPr bwMode="auto">
          <a:xfrm>
            <a:off x="2640824" y="3078163"/>
            <a:ext cx="877078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 b="1">
                <a:latin typeface="Kalaham" charset="0"/>
              </a:rPr>
              <a:t>1 </a:t>
            </a:r>
            <a:r>
              <a:rPr lang="en-US" sz="1400" b="1">
                <a:solidFill>
                  <a:schemeClr val="hlink"/>
                </a:solidFill>
                <a:latin typeface="Kalaham" charset="0"/>
              </a:rPr>
              <a:t>NkhNr</a:t>
            </a:r>
          </a:p>
        </p:txBody>
      </p:sp>
      <p:sp>
        <p:nvSpPr>
          <p:cNvPr id="1196130" name="Rectangle 98"/>
          <p:cNvSpPr>
            <a:spLocks noChangeArrowheads="1"/>
          </p:cNvSpPr>
          <p:nvPr/>
        </p:nvSpPr>
        <p:spPr bwMode="auto">
          <a:xfrm>
            <a:off x="1349379" y="819152"/>
            <a:ext cx="2925764" cy="5670549"/>
          </a:xfrm>
          <a:prstGeom prst="rect">
            <a:avLst/>
          </a:prstGeom>
          <a:noFill/>
          <a:ln w="114300">
            <a:solidFill>
              <a:schemeClr val="hlink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 b="1">
              <a:solidFill>
                <a:schemeClr val="hlink"/>
              </a:solidFill>
            </a:endParaRPr>
          </a:p>
        </p:txBody>
      </p:sp>
      <p:sp>
        <p:nvSpPr>
          <p:cNvPr id="1196129" name="AutoShape 97"/>
          <p:cNvSpPr>
            <a:spLocks noChangeArrowheads="1"/>
          </p:cNvSpPr>
          <p:nvPr/>
        </p:nvSpPr>
        <p:spPr bwMode="auto">
          <a:xfrm>
            <a:off x="5202238" y="1819278"/>
            <a:ext cx="1816100" cy="54737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63500" dir="221219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1196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6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6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6130" grpId="0" animBg="1" autoUpdateAnimBg="0"/>
      <p:bldP spid="1196129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83" name="Picture 3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37128" y="450854"/>
            <a:ext cx="4721225" cy="6767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8084" name="Rectangle 4"/>
          <p:cNvSpPr>
            <a:spLocks noChangeArrowheads="1"/>
          </p:cNvSpPr>
          <p:nvPr/>
        </p:nvSpPr>
        <p:spPr bwMode="auto">
          <a:xfrm>
            <a:off x="5000629" y="4127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85" name="Rectangle 5"/>
          <p:cNvSpPr>
            <a:spLocks noChangeArrowheads="1"/>
          </p:cNvSpPr>
          <p:nvPr/>
        </p:nvSpPr>
        <p:spPr bwMode="auto">
          <a:xfrm>
            <a:off x="4997450" y="398463"/>
            <a:ext cx="4694238" cy="6850062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86" name="Line 6"/>
          <p:cNvSpPr>
            <a:spLocks noChangeShapeType="1"/>
          </p:cNvSpPr>
          <p:nvPr/>
        </p:nvSpPr>
        <p:spPr bwMode="auto">
          <a:xfrm>
            <a:off x="5500692" y="2935288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87" name="Line 7"/>
          <p:cNvSpPr>
            <a:spLocks noChangeShapeType="1"/>
          </p:cNvSpPr>
          <p:nvPr/>
        </p:nvSpPr>
        <p:spPr bwMode="auto">
          <a:xfrm>
            <a:off x="7129467" y="2933700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88" name="Line 8"/>
          <p:cNvSpPr>
            <a:spLocks noChangeShapeType="1"/>
          </p:cNvSpPr>
          <p:nvPr/>
        </p:nvSpPr>
        <p:spPr bwMode="auto">
          <a:xfrm>
            <a:off x="5519738" y="3940175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89" name="Line 9"/>
          <p:cNvSpPr>
            <a:spLocks noChangeShapeType="1"/>
          </p:cNvSpPr>
          <p:nvPr/>
        </p:nvSpPr>
        <p:spPr bwMode="auto">
          <a:xfrm>
            <a:off x="7148516" y="3940175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90" name="Line 10"/>
          <p:cNvSpPr>
            <a:spLocks noChangeShapeType="1"/>
          </p:cNvSpPr>
          <p:nvPr/>
        </p:nvSpPr>
        <p:spPr bwMode="auto">
          <a:xfrm>
            <a:off x="5508625" y="497681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91" name="Line 11"/>
          <p:cNvSpPr>
            <a:spLocks noChangeShapeType="1"/>
          </p:cNvSpPr>
          <p:nvPr/>
        </p:nvSpPr>
        <p:spPr bwMode="auto">
          <a:xfrm>
            <a:off x="7137404" y="497681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92" name="Line 12"/>
          <p:cNvSpPr>
            <a:spLocks noChangeShapeType="1"/>
          </p:cNvSpPr>
          <p:nvPr/>
        </p:nvSpPr>
        <p:spPr bwMode="auto">
          <a:xfrm>
            <a:off x="5503863" y="5986463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93" name="Line 13"/>
          <p:cNvSpPr>
            <a:spLocks noChangeShapeType="1"/>
          </p:cNvSpPr>
          <p:nvPr/>
        </p:nvSpPr>
        <p:spPr bwMode="auto">
          <a:xfrm>
            <a:off x="7132641" y="5986463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94" name="Line 14"/>
          <p:cNvSpPr>
            <a:spLocks noChangeShapeType="1"/>
          </p:cNvSpPr>
          <p:nvPr/>
        </p:nvSpPr>
        <p:spPr bwMode="auto">
          <a:xfrm>
            <a:off x="5508625" y="7004050"/>
            <a:ext cx="1241425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95" name="Line 15"/>
          <p:cNvSpPr>
            <a:spLocks noChangeShapeType="1"/>
          </p:cNvSpPr>
          <p:nvPr/>
        </p:nvSpPr>
        <p:spPr bwMode="auto">
          <a:xfrm>
            <a:off x="7137404" y="6999288"/>
            <a:ext cx="2112963" cy="0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096" name="Rectangle 16"/>
          <p:cNvSpPr>
            <a:spLocks noChangeArrowheads="1"/>
          </p:cNvSpPr>
          <p:nvPr/>
        </p:nvSpPr>
        <p:spPr bwMode="auto">
          <a:xfrm>
            <a:off x="5662616" y="2468563"/>
            <a:ext cx="1014882" cy="5206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/>
              <a:t> </a:t>
            </a:r>
            <a:endParaRPr lang="en-US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8097" name="Rectangle 17"/>
          <p:cNvSpPr>
            <a:spLocks noChangeArrowheads="1"/>
          </p:cNvSpPr>
          <p:nvPr/>
        </p:nvSpPr>
        <p:spPr bwMode="auto">
          <a:xfrm>
            <a:off x="7239460" y="3005139"/>
            <a:ext cx="1761666" cy="9515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r>
              <a:rPr lang="en-US" b="1">
                <a:solidFill>
                  <a:schemeClr val="bg1"/>
                </a:solidFill>
                <a:latin typeface="Kalaham" charset="0"/>
              </a:rPr>
              <a:t>1</a:t>
            </a:r>
            <a:r>
              <a:rPr lang="en-US" b="1">
                <a:solidFill>
                  <a:schemeClr val="bg1"/>
                </a:solidFill>
                <a:latin typeface="Arial" charset="0"/>
              </a:rPr>
              <a:t>/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2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jhtPJ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  <a:p>
            <a:r>
              <a:rPr lang="en-US" b="1">
                <a:solidFill>
                  <a:schemeClr val="bg1"/>
                </a:solidFill>
                <a:latin typeface="Kalaham" charset="0"/>
              </a:rPr>
              <a:t>1 </a:t>
            </a:r>
            <a:r>
              <a:rPr lang="en-US" b="1">
                <a:solidFill>
                  <a:schemeClr val="hlink"/>
                </a:solidFill>
                <a:latin typeface="Kalaham" charset="0"/>
              </a:rPr>
              <a:t>NkhNr</a:t>
            </a:r>
            <a:r>
              <a:rPr lang="en-US"/>
              <a:t> </a:t>
            </a:r>
            <a:endParaRPr lang="en-US" sz="25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8098" name="Text Box 18"/>
          <p:cNvSpPr txBox="1">
            <a:spLocks noChangeArrowheads="1"/>
          </p:cNvSpPr>
          <p:nvPr/>
        </p:nvSpPr>
        <p:spPr bwMode="auto">
          <a:xfrm>
            <a:off x="5397500" y="3481388"/>
            <a:ext cx="1500188" cy="529924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rq;fPjk;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8099" name="Rectangle 19"/>
          <p:cNvSpPr>
            <a:spLocks noChangeArrowheads="1"/>
          </p:cNvSpPr>
          <p:nvPr/>
        </p:nvSpPr>
        <p:spPr bwMode="auto">
          <a:xfrm>
            <a:off x="7076774" y="4173540"/>
            <a:ext cx="2003730" cy="64375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r>
              <a:rPr lang="en-US" sz="18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r>
              <a:rPr lang="en-US" sz="1800" b="1">
                <a:solidFill>
                  <a:schemeClr val="hlink"/>
                </a:solidFill>
                <a:latin typeface="Kalaham" charset="0"/>
              </a:rPr>
              <a:t>tho;f;if ehl;fs;</a:t>
            </a:r>
            <a:r>
              <a:rPr lang="en-US" sz="1800"/>
              <a:t> </a:t>
            </a:r>
            <a:endParaRPr lang="en-US" sz="18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198100" name="Text Box 20"/>
          <p:cNvSpPr txBox="1">
            <a:spLocks noChangeArrowheads="1"/>
          </p:cNvSpPr>
          <p:nvPr/>
        </p:nvSpPr>
        <p:spPr bwMode="auto">
          <a:xfrm>
            <a:off x="5461004" y="4529138"/>
            <a:ext cx="137636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ePjp</a:t>
            </a:r>
          </a:p>
        </p:txBody>
      </p:sp>
      <p:sp>
        <p:nvSpPr>
          <p:cNvPr id="1198101" name="Text Box 21"/>
          <p:cNvSpPr txBox="1">
            <a:spLocks noChangeArrowheads="1"/>
          </p:cNvSpPr>
          <p:nvPr/>
        </p:nvSpPr>
        <p:spPr bwMode="auto">
          <a:xfrm>
            <a:off x="5332415" y="6080129"/>
            <a:ext cx="1601787" cy="1401957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cd;djg;ghl;L</a:t>
            </a:r>
            <a:r>
              <a:rPr lang="en-US">
                <a:latin typeface="Kalaham" charset="0"/>
              </a:rPr>
              <a:t> 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	</a:t>
            </a:r>
          </a:p>
        </p:txBody>
      </p:sp>
      <p:sp>
        <p:nvSpPr>
          <p:cNvPr id="1198102" name="Rectangle 22"/>
          <p:cNvSpPr>
            <a:spLocks noChangeArrowheads="1"/>
          </p:cNvSpPr>
          <p:nvPr/>
        </p:nvSpPr>
        <p:spPr bwMode="auto">
          <a:xfrm>
            <a:off x="7429137" y="5186363"/>
            <a:ext cx="1554890" cy="64375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/>
            <a:r>
              <a:rPr lang="en-US" sz="18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1800" b="1">
                <a:solidFill>
                  <a:schemeClr val="hlink"/>
                </a:solidFill>
                <a:latin typeface="Kalaham" charset="0"/>
              </a:rPr>
              <a:t>tho;f;if</a:t>
            </a:r>
            <a:endParaRPr lang="en-US" sz="18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8103" name="Text Box 23"/>
          <p:cNvSpPr txBox="1">
            <a:spLocks noChangeArrowheads="1"/>
          </p:cNvSpPr>
          <p:nvPr/>
        </p:nvSpPr>
        <p:spPr bwMode="auto">
          <a:xfrm>
            <a:off x="5429250" y="5538788"/>
            <a:ext cx="1468438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gpurq;fp</a:t>
            </a:r>
            <a:r>
              <a:rPr lang="en-US">
                <a:latin typeface="Kalaham" charset="0"/>
              </a:rPr>
              <a:t> </a:t>
            </a:r>
            <a:endParaRPr lang="en-US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8106" name="Rectangle 26"/>
          <p:cNvSpPr>
            <a:spLocks noChangeArrowheads="1"/>
          </p:cNvSpPr>
          <p:nvPr/>
        </p:nvSpPr>
        <p:spPr bwMode="auto">
          <a:xfrm>
            <a:off x="7433899" y="6299200"/>
            <a:ext cx="1554890" cy="64375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bg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/>
            <a:r>
              <a:rPr lang="en-US" sz="1800" b="1">
                <a:solidFill>
                  <a:schemeClr val="hlink"/>
                </a:solidFill>
                <a:latin typeface="Kalaham" charset="0"/>
              </a:rPr>
              <a:t>rhnyNkhdpd; </a:t>
            </a:r>
          </a:p>
          <a:p>
            <a:pPr algn="ctr"/>
            <a:r>
              <a:rPr lang="en-US" sz="1800" b="1">
                <a:solidFill>
                  <a:schemeClr val="hlink"/>
                </a:solidFill>
                <a:latin typeface="Kalaham" charset="0"/>
              </a:rPr>
              <a:t>jpUkzk;</a:t>
            </a:r>
            <a:r>
              <a:rPr lang="en-US" sz="1800"/>
              <a:t> </a:t>
            </a:r>
            <a:endParaRPr lang="en-US" sz="1800" b="1">
              <a:solidFill>
                <a:schemeClr val="bg1"/>
              </a:solidFill>
            </a:endParaRPr>
          </a:p>
        </p:txBody>
      </p:sp>
      <p:sp>
        <p:nvSpPr>
          <p:cNvPr id="1198108" name="Rectangle 28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98109" name="Text Box 29"/>
          <p:cNvSpPr txBox="1">
            <a:spLocks noChangeArrowheads="1"/>
          </p:cNvSpPr>
          <p:nvPr/>
        </p:nvSpPr>
        <p:spPr bwMode="auto">
          <a:xfrm>
            <a:off x="5634042" y="1890718"/>
            <a:ext cx="4111625" cy="59968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“</a:t>
            </a:r>
            <a:r>
              <a:rPr lang="en-US" sz="3200" b="1" i="1">
                <a:solidFill>
                  <a:srgbClr val="FFF819"/>
                </a:solidFill>
                <a:latin typeface="Kalaham" charset="0"/>
              </a:rPr>
              <a:t>ftpij</a:t>
            </a:r>
            <a:r>
              <a:rPr lang="ja-JP" altLang="en-US" sz="3200" b="1" i="1">
                <a:solidFill>
                  <a:srgbClr val="FFF819"/>
                </a:solidFill>
                <a:latin typeface="Arial"/>
              </a:rPr>
              <a:t>”</a:t>
            </a:r>
            <a:endParaRPr lang="en-US" sz="3200" b="1" i="1">
              <a:solidFill>
                <a:srgbClr val="FFF819"/>
              </a:solidFill>
              <a:latin typeface="Kalaham" charset="0"/>
            </a:endParaRPr>
          </a:p>
        </p:txBody>
      </p:sp>
      <p:sp>
        <p:nvSpPr>
          <p:cNvPr id="1198110" name="Rectangle 30"/>
          <p:cNvSpPr>
            <a:spLocks noChangeArrowheads="1"/>
          </p:cNvSpPr>
          <p:nvPr/>
        </p:nvSpPr>
        <p:spPr bwMode="auto">
          <a:xfrm>
            <a:off x="7499142" y="2197105"/>
            <a:ext cx="1614911" cy="75660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ctr">
              <a:lnSpc>
                <a:spcPct val="80000"/>
              </a:lnSpc>
            </a:pPr>
            <a:endParaRPr lang="en-US" sz="2500" b="1">
              <a:solidFill>
                <a:schemeClr val="bg1"/>
              </a:solidFill>
              <a:latin typeface="Helvetica" charset="0"/>
            </a:endParaRPr>
          </a:p>
          <a:p>
            <a:pPr algn="ctr">
              <a:lnSpc>
                <a:spcPct val="80000"/>
              </a:lnSpc>
            </a:pPr>
            <a:r>
              <a:rPr lang="en-US" b="1">
                <a:solidFill>
                  <a:schemeClr val="hlink"/>
                </a:solidFill>
                <a:latin typeface="Kalaham" charset="0"/>
              </a:rPr>
              <a:t>Mgpuhfk;</a:t>
            </a:r>
            <a:r>
              <a:rPr lang="en-US"/>
              <a:t> 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1198111" name="Text Box 31"/>
          <p:cNvSpPr txBox="1">
            <a:spLocks noChangeArrowheads="1"/>
          </p:cNvSpPr>
          <p:nvPr/>
        </p:nvSpPr>
        <p:spPr bwMode="auto">
          <a:xfrm>
            <a:off x="9014716" y="7371502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51</a:t>
            </a:r>
          </a:p>
        </p:txBody>
      </p:sp>
      <p:sp>
        <p:nvSpPr>
          <p:cNvPr id="1198112" name="Rectangle 32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98113" name="Rectangle 33"/>
          <p:cNvSpPr>
            <a:spLocks noChangeArrowheads="1"/>
          </p:cNvSpPr>
          <p:nvPr/>
        </p:nvSpPr>
        <p:spPr bwMode="auto">
          <a:xfrm>
            <a:off x="6130930" y="527055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  <a:endParaRPr lang="en-US" sz="2200" b="1" i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198118" name="Line 38"/>
          <p:cNvSpPr>
            <a:spLocks noChangeShapeType="1"/>
          </p:cNvSpPr>
          <p:nvPr/>
        </p:nvSpPr>
        <p:spPr bwMode="auto">
          <a:xfrm flipH="1" flipV="1">
            <a:off x="3592513" y="1087441"/>
            <a:ext cx="0" cy="5340351"/>
          </a:xfrm>
          <a:prstGeom prst="line">
            <a:avLst/>
          </a:prstGeom>
          <a:noFill/>
          <a:ln w="762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20" name="Rectangle 40"/>
          <p:cNvSpPr>
            <a:spLocks noChangeArrowheads="1"/>
          </p:cNvSpPr>
          <p:nvPr/>
        </p:nvSpPr>
        <p:spPr bwMode="auto">
          <a:xfrm>
            <a:off x="2419353" y="2065338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1200" b="1">
                <a:latin typeface="Helvetica" charset="0"/>
              </a:rPr>
              <a:t> </a:t>
            </a:r>
          </a:p>
        </p:txBody>
      </p:sp>
      <p:sp>
        <p:nvSpPr>
          <p:cNvPr id="1198123" name="Line 43"/>
          <p:cNvSpPr>
            <a:spLocks noChangeShapeType="1"/>
          </p:cNvSpPr>
          <p:nvPr/>
        </p:nvSpPr>
        <p:spPr bwMode="auto">
          <a:xfrm>
            <a:off x="1746250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24" name="Line 44"/>
          <p:cNvSpPr>
            <a:spLocks noChangeShapeType="1"/>
          </p:cNvSpPr>
          <p:nvPr/>
        </p:nvSpPr>
        <p:spPr bwMode="auto">
          <a:xfrm>
            <a:off x="2740029" y="1916113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26" name="Line 46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27" name="Line 4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28" name="Line 48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29" name="Line 49"/>
          <p:cNvSpPr>
            <a:spLocks noChangeShapeType="1"/>
          </p:cNvSpPr>
          <p:nvPr/>
        </p:nvSpPr>
        <p:spPr bwMode="auto">
          <a:xfrm>
            <a:off x="17462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30" name="Rectangle 50"/>
          <p:cNvSpPr>
            <a:spLocks noChangeArrowheads="1"/>
          </p:cNvSpPr>
          <p:nvPr/>
        </p:nvSpPr>
        <p:spPr bwMode="auto">
          <a:xfrm>
            <a:off x="1604969" y="1541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2.</a:t>
            </a:r>
          </a:p>
        </p:txBody>
      </p:sp>
      <p:sp>
        <p:nvSpPr>
          <p:cNvPr id="1198131" name="Line 51"/>
          <p:cNvSpPr>
            <a:spLocks noChangeShapeType="1"/>
          </p:cNvSpPr>
          <p:nvPr/>
        </p:nvSpPr>
        <p:spPr bwMode="auto">
          <a:xfrm>
            <a:off x="2714625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32" name="Line 52"/>
          <p:cNvSpPr>
            <a:spLocks noChangeShapeType="1"/>
          </p:cNvSpPr>
          <p:nvPr/>
        </p:nvSpPr>
        <p:spPr bwMode="auto">
          <a:xfrm>
            <a:off x="2714625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33" name="Line 53"/>
          <p:cNvSpPr>
            <a:spLocks noChangeShapeType="1"/>
          </p:cNvSpPr>
          <p:nvPr/>
        </p:nvSpPr>
        <p:spPr bwMode="auto">
          <a:xfrm>
            <a:off x="1758950" y="4235450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34" name="Line 54"/>
          <p:cNvSpPr>
            <a:spLocks noChangeShapeType="1"/>
          </p:cNvSpPr>
          <p:nvPr/>
        </p:nvSpPr>
        <p:spPr bwMode="auto">
          <a:xfrm>
            <a:off x="17208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35" name="Line 55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36" name="Line 56"/>
          <p:cNvSpPr>
            <a:spLocks noChangeShapeType="1"/>
          </p:cNvSpPr>
          <p:nvPr/>
        </p:nvSpPr>
        <p:spPr bwMode="auto">
          <a:xfrm>
            <a:off x="1758950" y="609758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37" name="Line 57"/>
          <p:cNvSpPr>
            <a:spLocks noChangeShapeType="1"/>
          </p:cNvSpPr>
          <p:nvPr/>
        </p:nvSpPr>
        <p:spPr bwMode="auto">
          <a:xfrm>
            <a:off x="2740029" y="609758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38" name="Line 58"/>
          <p:cNvSpPr>
            <a:spLocks noChangeShapeType="1"/>
          </p:cNvSpPr>
          <p:nvPr/>
        </p:nvSpPr>
        <p:spPr bwMode="auto">
          <a:xfrm>
            <a:off x="1755775" y="5126038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39" name="Line 59"/>
          <p:cNvSpPr>
            <a:spLocks noChangeShapeType="1"/>
          </p:cNvSpPr>
          <p:nvPr/>
        </p:nvSpPr>
        <p:spPr bwMode="auto">
          <a:xfrm>
            <a:off x="2736853" y="5126038"/>
            <a:ext cx="7508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42" name="Rectangle 62"/>
          <p:cNvSpPr>
            <a:spLocks noChangeArrowheads="1"/>
          </p:cNvSpPr>
          <p:nvPr/>
        </p:nvSpPr>
        <p:spPr bwMode="auto">
          <a:xfrm>
            <a:off x="2419353" y="2065338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1200" b="1">
                <a:latin typeface="Helvetica" charset="0"/>
              </a:rPr>
              <a:t> </a:t>
            </a:r>
          </a:p>
        </p:txBody>
      </p:sp>
      <p:sp>
        <p:nvSpPr>
          <p:cNvPr id="1198145" name="Rectangle 65"/>
          <p:cNvSpPr>
            <a:spLocks noChangeArrowheads="1"/>
          </p:cNvSpPr>
          <p:nvPr/>
        </p:nvSpPr>
        <p:spPr bwMode="auto">
          <a:xfrm>
            <a:off x="2774951" y="1301750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98146" name="Line 66"/>
          <p:cNvSpPr>
            <a:spLocks noChangeShapeType="1"/>
          </p:cNvSpPr>
          <p:nvPr/>
        </p:nvSpPr>
        <p:spPr bwMode="auto">
          <a:xfrm>
            <a:off x="1758950" y="3397251"/>
            <a:ext cx="77628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47" name="Rectangle 67"/>
          <p:cNvSpPr>
            <a:spLocks noChangeArrowheads="1"/>
          </p:cNvSpPr>
          <p:nvPr/>
        </p:nvSpPr>
        <p:spPr bwMode="auto">
          <a:xfrm>
            <a:off x="2671768" y="2617788"/>
            <a:ext cx="182652" cy="274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endParaRPr lang="en-US" sz="1200" b="1">
              <a:latin typeface="Helvetica" charset="0"/>
            </a:endParaRPr>
          </a:p>
        </p:txBody>
      </p:sp>
      <p:sp>
        <p:nvSpPr>
          <p:cNvPr id="1198148" name="Rectangle 68"/>
          <p:cNvSpPr>
            <a:spLocks noChangeArrowheads="1"/>
          </p:cNvSpPr>
          <p:nvPr/>
        </p:nvSpPr>
        <p:spPr bwMode="auto">
          <a:xfrm>
            <a:off x="1893889" y="1438276"/>
            <a:ext cx="785382" cy="3975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000" b="1">
                <a:solidFill>
                  <a:schemeClr val="hlink"/>
                </a:solidFill>
                <a:latin typeface="Kalaham" charset="0"/>
              </a:rPr>
              <a:t>NahG</a:t>
            </a:r>
            <a:r>
              <a:rPr lang="en-US" sz="2000">
                <a:latin typeface="Kalaham" charset="0"/>
              </a:rPr>
              <a:t> </a:t>
            </a:r>
            <a:endParaRPr lang="en-US" sz="2000" b="1">
              <a:latin typeface="Kalaham" charset="0"/>
            </a:endParaRPr>
          </a:p>
        </p:txBody>
      </p:sp>
      <p:sp>
        <p:nvSpPr>
          <p:cNvPr id="1198149" name="Rectangle 69"/>
          <p:cNvSpPr>
            <a:spLocks noChangeArrowheads="1"/>
          </p:cNvSpPr>
          <p:nvPr/>
        </p:nvSpPr>
        <p:spPr bwMode="auto">
          <a:xfrm>
            <a:off x="1711327" y="5686426"/>
            <a:ext cx="978382" cy="3359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1600" b="1">
                <a:solidFill>
                  <a:schemeClr val="hlink"/>
                </a:solidFill>
                <a:latin typeface="Kalaham" charset="0"/>
              </a:rPr>
              <a:t>c</a:t>
            </a:r>
            <a:r>
              <a:rPr lang="ja-JP" altLang="en-US" sz="1600" b="1">
                <a:solidFill>
                  <a:schemeClr val="hlink"/>
                </a:solidFill>
                <a:latin typeface="Arial"/>
              </a:rPr>
              <a:t>’</a:t>
            </a:r>
            <a:r>
              <a:rPr lang="en-US" sz="1600" b="1">
                <a:solidFill>
                  <a:schemeClr val="hlink"/>
                </a:solidFill>
                <a:latin typeface="Kalaham" charset="0"/>
              </a:rPr>
              <a:t>ghl;L</a:t>
            </a:r>
            <a:r>
              <a:rPr lang="en-US" sz="1600"/>
              <a:t> </a:t>
            </a:r>
            <a:endParaRPr lang="en-US" sz="1600" b="1">
              <a:latin typeface="Helvetica" charset="0"/>
            </a:endParaRPr>
          </a:p>
        </p:txBody>
      </p:sp>
      <p:sp>
        <p:nvSpPr>
          <p:cNvPr id="1198150" name="Rectangle 70"/>
          <p:cNvSpPr>
            <a:spLocks noChangeArrowheads="1"/>
          </p:cNvSpPr>
          <p:nvPr/>
        </p:nvSpPr>
        <p:spPr bwMode="auto">
          <a:xfrm>
            <a:off x="1789113" y="4768851"/>
            <a:ext cx="721328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Kalaham" charset="0"/>
              </a:rPr>
              <a:t>gpur</a:t>
            </a:r>
          </a:p>
        </p:txBody>
      </p:sp>
      <p:sp>
        <p:nvSpPr>
          <p:cNvPr id="1198151" name="Rectangle 71"/>
          <p:cNvSpPr>
            <a:spLocks noChangeArrowheads="1"/>
          </p:cNvSpPr>
          <p:nvPr/>
        </p:nvSpPr>
        <p:spPr bwMode="auto">
          <a:xfrm>
            <a:off x="1827217" y="2862266"/>
            <a:ext cx="656160" cy="520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hlink"/>
                </a:solidFill>
                <a:latin typeface="Kalaham" charset="0"/>
              </a:rPr>
              <a:t>rq;</a:t>
            </a:r>
            <a:endParaRPr lang="en-US" b="1">
              <a:latin typeface="Kalaham" charset="0"/>
            </a:endParaRPr>
          </a:p>
        </p:txBody>
      </p:sp>
      <p:grpSp>
        <p:nvGrpSpPr>
          <p:cNvPr id="1198155" name="Group 75"/>
          <p:cNvGrpSpPr>
            <a:grpSpLocks/>
          </p:cNvGrpSpPr>
          <p:nvPr/>
        </p:nvGrpSpPr>
        <p:grpSpPr bwMode="auto">
          <a:xfrm>
            <a:off x="2614617" y="3336935"/>
            <a:ext cx="1247775" cy="909638"/>
            <a:chOff x="1222" y="2025"/>
            <a:chExt cx="786" cy="573"/>
          </a:xfrm>
        </p:grpSpPr>
        <p:sp>
          <p:nvSpPr>
            <p:cNvPr id="1198156" name="Rectangle 76"/>
            <p:cNvSpPr>
              <a:spLocks noChangeArrowheads="1"/>
            </p:cNvSpPr>
            <p:nvPr/>
          </p:nvSpPr>
          <p:spPr bwMode="auto">
            <a:xfrm>
              <a:off x="1222" y="2134"/>
              <a:ext cx="786" cy="4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rhnyNkhdpd; </a:t>
              </a:r>
            </a:p>
            <a:p>
              <a:pPr algn="ctr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tho;f;if </a:t>
              </a:r>
            </a:p>
            <a:p>
              <a:pPr algn="ctr"/>
              <a:r>
                <a:rPr lang="en-US" sz="1400" b="1">
                  <a:solidFill>
                    <a:schemeClr val="hlink"/>
                  </a:solidFill>
                  <a:latin typeface="Kalaham" charset="0"/>
                </a:rPr>
                <a:t>ehl;fs</a:t>
              </a:r>
              <a:endParaRPr lang="en-US" sz="1400" b="1">
                <a:latin typeface="Kalaham" charset="0"/>
              </a:endParaRPr>
            </a:p>
          </p:txBody>
        </p:sp>
        <p:sp>
          <p:nvSpPr>
            <p:cNvPr id="1198157" name="Rectangle 77"/>
            <p:cNvSpPr>
              <a:spLocks noChangeArrowheads="1"/>
            </p:cNvSpPr>
            <p:nvPr/>
          </p:nvSpPr>
          <p:spPr bwMode="auto">
            <a:xfrm>
              <a:off x="1856" y="2025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98158" name="Rectangle 78"/>
          <p:cNvSpPr>
            <a:spLocks noChangeArrowheads="1"/>
          </p:cNvSpPr>
          <p:nvPr/>
        </p:nvSpPr>
        <p:spPr bwMode="auto">
          <a:xfrm>
            <a:off x="1797052" y="3709988"/>
            <a:ext cx="682789" cy="520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b="1">
                <a:solidFill>
                  <a:schemeClr val="bg1"/>
                </a:solidFill>
                <a:latin typeface="Kalaham" charset="0"/>
              </a:rPr>
              <a:t>ePjp</a:t>
            </a:r>
            <a:r>
              <a:rPr lang="en-US">
                <a:latin typeface="Kalaham" charset="0"/>
              </a:rPr>
              <a:t> </a:t>
            </a:r>
            <a:endParaRPr lang="en-US" b="1">
              <a:latin typeface="Kalaham" charset="0"/>
            </a:endParaRPr>
          </a:p>
        </p:txBody>
      </p:sp>
      <p:grpSp>
        <p:nvGrpSpPr>
          <p:cNvPr id="1198159" name="Group 79"/>
          <p:cNvGrpSpPr>
            <a:grpSpLocks/>
          </p:cNvGrpSpPr>
          <p:nvPr/>
        </p:nvGrpSpPr>
        <p:grpSpPr bwMode="auto">
          <a:xfrm>
            <a:off x="2500317" y="4333874"/>
            <a:ext cx="1401765" cy="730250"/>
            <a:chOff x="1200" y="2617"/>
            <a:chExt cx="883" cy="460"/>
          </a:xfrm>
        </p:grpSpPr>
        <p:sp>
          <p:nvSpPr>
            <p:cNvPr id="1198160" name="Rectangle 80"/>
            <p:cNvSpPr>
              <a:spLocks noChangeArrowheads="1"/>
            </p:cNvSpPr>
            <p:nvPr/>
          </p:nvSpPr>
          <p:spPr bwMode="auto">
            <a:xfrm>
              <a:off x="1200" y="2710"/>
              <a:ext cx="883" cy="3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rhnyNkhdpd; </a:t>
              </a:r>
            </a:p>
            <a:p>
              <a:pPr algn="ctr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tho;f;if</a:t>
              </a:r>
            </a:p>
          </p:txBody>
        </p:sp>
        <p:sp>
          <p:nvSpPr>
            <p:cNvPr id="1198161" name="Rectangle 81"/>
            <p:cNvSpPr>
              <a:spLocks noChangeArrowheads="1"/>
            </p:cNvSpPr>
            <p:nvPr/>
          </p:nvSpPr>
          <p:spPr bwMode="auto">
            <a:xfrm>
              <a:off x="1892" y="2617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grpSp>
        <p:nvGrpSpPr>
          <p:cNvPr id="1198162" name="Group 82"/>
          <p:cNvGrpSpPr>
            <a:grpSpLocks/>
          </p:cNvGrpSpPr>
          <p:nvPr/>
        </p:nvGrpSpPr>
        <p:grpSpPr bwMode="auto">
          <a:xfrm>
            <a:off x="2470150" y="5410197"/>
            <a:ext cx="1401761" cy="582613"/>
            <a:chOff x="1187" y="3227"/>
            <a:chExt cx="883" cy="367"/>
          </a:xfrm>
        </p:grpSpPr>
        <p:sp>
          <p:nvSpPr>
            <p:cNvPr id="1198163" name="Rectangle 83"/>
            <p:cNvSpPr>
              <a:spLocks noChangeArrowheads="1"/>
            </p:cNvSpPr>
            <p:nvPr/>
          </p:nvSpPr>
          <p:spPr bwMode="auto">
            <a:xfrm>
              <a:off x="1187" y="3227"/>
              <a:ext cx="883" cy="3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ctr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rhnyNkhdpd;</a:t>
              </a:r>
            </a:p>
            <a:p>
              <a:pPr algn="ctr"/>
              <a:r>
                <a:rPr lang="en-US" sz="1600" b="1">
                  <a:solidFill>
                    <a:schemeClr val="hlink"/>
                  </a:solidFill>
                  <a:latin typeface="Kalaham" charset="0"/>
                </a:rPr>
                <a:t>jpUkzk;</a:t>
              </a:r>
              <a:r>
                <a:rPr lang="en-US" sz="1600" b="1">
                  <a:solidFill>
                    <a:schemeClr val="hlink"/>
                  </a:solidFill>
                </a:rPr>
                <a:t> </a:t>
              </a:r>
              <a:endParaRPr lang="en-US" sz="1600" b="1">
                <a:solidFill>
                  <a:schemeClr val="bg1"/>
                </a:solidFill>
              </a:endParaRPr>
            </a:p>
          </p:txBody>
        </p:sp>
        <p:sp>
          <p:nvSpPr>
            <p:cNvPr id="1198164" name="Rectangle 84"/>
            <p:cNvSpPr>
              <a:spLocks noChangeArrowheads="1"/>
            </p:cNvSpPr>
            <p:nvPr/>
          </p:nvSpPr>
          <p:spPr bwMode="auto">
            <a:xfrm>
              <a:off x="1845" y="3313"/>
              <a:ext cx="11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chemeClr val="bg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90487" tIns="44450" rIns="90487" bIns="44450">
              <a:spAutoFit/>
            </a:bodyPr>
            <a:lstStyle/>
            <a:p>
              <a:pPr algn="l"/>
              <a:endParaRPr lang="en-US" sz="1400" b="1">
                <a:latin typeface="Helvetica" charset="0"/>
              </a:endParaRPr>
            </a:p>
          </p:txBody>
        </p:sp>
      </p:grpSp>
      <p:sp>
        <p:nvSpPr>
          <p:cNvPr id="1198168" name="Rectangle 88"/>
          <p:cNvSpPr>
            <a:spLocks noChangeArrowheads="1"/>
          </p:cNvSpPr>
          <p:nvPr/>
        </p:nvSpPr>
        <p:spPr bwMode="auto">
          <a:xfrm>
            <a:off x="1543054" y="3049590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8169" name="Rectangle 89"/>
          <p:cNvSpPr>
            <a:spLocks noChangeArrowheads="1"/>
          </p:cNvSpPr>
          <p:nvPr/>
        </p:nvSpPr>
        <p:spPr bwMode="auto">
          <a:xfrm>
            <a:off x="1538292" y="3873502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8170" name="Rectangle 90"/>
          <p:cNvSpPr>
            <a:spLocks noChangeArrowheads="1"/>
          </p:cNvSpPr>
          <p:nvPr/>
        </p:nvSpPr>
        <p:spPr bwMode="auto">
          <a:xfrm>
            <a:off x="1541468" y="4752979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8171" name="Rectangle 91"/>
          <p:cNvSpPr>
            <a:spLocks noChangeArrowheads="1"/>
          </p:cNvSpPr>
          <p:nvPr/>
        </p:nvSpPr>
        <p:spPr bwMode="auto">
          <a:xfrm>
            <a:off x="1541468" y="5732467"/>
            <a:ext cx="450095" cy="4744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0443" tIns="44429" rIns="90443" bIns="44429">
            <a:spAutoFit/>
          </a:bodyPr>
          <a:lstStyle/>
          <a:p>
            <a:pPr algn="l"/>
            <a:r>
              <a:rPr lang="en-US" sz="2500" b="1">
                <a:latin typeface="Helvetica" charset="0"/>
              </a:rPr>
              <a:t>7.</a:t>
            </a:r>
          </a:p>
        </p:txBody>
      </p:sp>
      <p:sp>
        <p:nvSpPr>
          <p:cNvPr id="1198172" name="Rectangle 92"/>
          <p:cNvSpPr>
            <a:spLocks noChangeArrowheads="1"/>
          </p:cNvSpPr>
          <p:nvPr/>
        </p:nvSpPr>
        <p:spPr bwMode="auto">
          <a:xfrm>
            <a:off x="1576392" y="1063625"/>
            <a:ext cx="2551112" cy="5322888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98175" name="Text Box 95"/>
          <p:cNvSpPr txBox="1">
            <a:spLocks noChangeArrowheads="1"/>
          </p:cNvSpPr>
          <p:nvPr/>
        </p:nvSpPr>
        <p:spPr bwMode="auto">
          <a:xfrm rot="-5400000">
            <a:off x="1628780" y="3427416"/>
            <a:ext cx="4481512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latin typeface="Kalaham" charset="0"/>
              </a:rPr>
              <a:t>ftpij</a:t>
            </a:r>
            <a:r>
              <a:rPr lang="en-US"/>
              <a:t> </a:t>
            </a:r>
            <a:r>
              <a:rPr lang="en-US" sz="2000" b="1">
                <a:latin typeface="Arial Black" charset="0"/>
              </a:rPr>
              <a:t> (5)</a:t>
            </a:r>
          </a:p>
        </p:txBody>
      </p:sp>
      <p:sp>
        <p:nvSpPr>
          <p:cNvPr id="1198194" name="Rectangle 114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rgbClr val="000000">
              <a:alpha val="75000"/>
            </a:srgb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98199" name="Group 119"/>
          <p:cNvGrpSpPr>
            <a:grpSpLocks/>
          </p:cNvGrpSpPr>
          <p:nvPr/>
        </p:nvGrpSpPr>
        <p:grpSpPr bwMode="auto">
          <a:xfrm>
            <a:off x="3390902" y="4348164"/>
            <a:ext cx="4762500" cy="730250"/>
            <a:chOff x="2318" y="3088"/>
            <a:chExt cx="3000" cy="460"/>
          </a:xfrm>
        </p:grpSpPr>
        <p:sp>
          <p:nvSpPr>
            <p:cNvPr id="1198185" name="Rectangle 105"/>
            <p:cNvSpPr>
              <a:spLocks noChangeArrowheads="1"/>
            </p:cNvSpPr>
            <p:nvPr/>
          </p:nvSpPr>
          <p:spPr bwMode="auto">
            <a:xfrm>
              <a:off x="2318" y="3088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9803" dir="2700000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186" name="Text Box 106"/>
            <p:cNvSpPr txBox="1">
              <a:spLocks noChangeArrowheads="1"/>
            </p:cNvSpPr>
            <p:nvPr/>
          </p:nvSpPr>
          <p:spPr bwMode="auto">
            <a:xfrm>
              <a:off x="2588" y="3118"/>
              <a:ext cx="2460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74053" dir="3542175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3600" b="1">
                  <a:solidFill>
                    <a:srgbClr val="FFF819"/>
                  </a:solidFill>
                  <a:latin typeface="Kalaham" charset="0"/>
                </a:rPr>
                <a:t>gpurq;fp</a:t>
              </a:r>
              <a:endParaRPr lang="en-US" sz="1800">
                <a:solidFill>
                  <a:srgbClr val="FFF819"/>
                </a:solidFill>
                <a:latin typeface="Kalaham" charset="0"/>
              </a:endParaRPr>
            </a:p>
          </p:txBody>
        </p:sp>
      </p:grpSp>
      <p:grpSp>
        <p:nvGrpSpPr>
          <p:cNvPr id="1198198" name="Group 118"/>
          <p:cNvGrpSpPr>
            <a:grpSpLocks/>
          </p:cNvGrpSpPr>
          <p:nvPr/>
        </p:nvGrpSpPr>
        <p:grpSpPr bwMode="auto">
          <a:xfrm>
            <a:off x="4845050" y="5573712"/>
            <a:ext cx="4857750" cy="741362"/>
            <a:chOff x="3086" y="4114"/>
            <a:chExt cx="3060" cy="467"/>
          </a:xfrm>
        </p:grpSpPr>
        <p:sp>
          <p:nvSpPr>
            <p:cNvPr id="1198187" name="Rectangle 107"/>
            <p:cNvSpPr>
              <a:spLocks noChangeArrowheads="1"/>
            </p:cNvSpPr>
            <p:nvPr/>
          </p:nvSpPr>
          <p:spPr bwMode="auto">
            <a:xfrm>
              <a:off x="3104" y="4114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89803" dir="2700000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188" name="Text Box 108"/>
            <p:cNvSpPr txBox="1">
              <a:spLocks noChangeArrowheads="1"/>
            </p:cNvSpPr>
            <p:nvPr/>
          </p:nvSpPr>
          <p:spPr bwMode="auto">
            <a:xfrm>
              <a:off x="3086" y="4164"/>
              <a:ext cx="3060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74053" dir="3542175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3600" b="1">
                  <a:solidFill>
                    <a:srgbClr val="FFF819"/>
                  </a:solidFill>
                  <a:latin typeface="Kalaham" charset="0"/>
                </a:rPr>
                <a:t>cd;djg;ghl;L</a:t>
              </a:r>
              <a:endParaRPr lang="en-US" sz="1800">
                <a:solidFill>
                  <a:srgbClr val="FFF819"/>
                </a:solidFill>
                <a:latin typeface="Kalaham" charset="0"/>
              </a:endParaRPr>
            </a:p>
          </p:txBody>
        </p:sp>
      </p:grpSp>
      <p:sp>
        <p:nvSpPr>
          <p:cNvPr id="1198209" name="Rectangle 129"/>
          <p:cNvSpPr>
            <a:spLocks noChangeArrowheads="1"/>
          </p:cNvSpPr>
          <p:nvPr/>
        </p:nvSpPr>
        <p:spPr bwMode="auto">
          <a:xfrm>
            <a:off x="2597152" y="1433513"/>
            <a:ext cx="1120735" cy="369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800" b="1">
                <a:solidFill>
                  <a:schemeClr val="hlink"/>
                </a:solidFill>
                <a:latin typeface="Kalaham" charset="0"/>
              </a:rPr>
              <a:t>Mgpuhfk;</a:t>
            </a:r>
          </a:p>
        </p:txBody>
      </p:sp>
      <p:sp>
        <p:nvSpPr>
          <p:cNvPr id="1198210" name="Rectangle 130"/>
          <p:cNvSpPr>
            <a:spLocks noChangeArrowheads="1"/>
          </p:cNvSpPr>
          <p:nvPr/>
        </p:nvSpPr>
        <p:spPr bwMode="auto">
          <a:xfrm>
            <a:off x="2586039" y="2963865"/>
            <a:ext cx="1069439" cy="369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800" b="1">
                <a:solidFill>
                  <a:schemeClr val="hlink"/>
                </a:solidFill>
                <a:latin typeface="Kalaham" charset="0"/>
              </a:rPr>
              <a:t>1 NkhNr</a:t>
            </a:r>
          </a:p>
        </p:txBody>
      </p:sp>
      <p:grpSp>
        <p:nvGrpSpPr>
          <p:cNvPr id="1198212" name="Group 132"/>
          <p:cNvGrpSpPr>
            <a:grpSpLocks/>
          </p:cNvGrpSpPr>
          <p:nvPr/>
        </p:nvGrpSpPr>
        <p:grpSpPr bwMode="auto">
          <a:xfrm>
            <a:off x="3962404" y="254000"/>
            <a:ext cx="2314575" cy="1797050"/>
            <a:chOff x="2859" y="309"/>
            <a:chExt cx="1458" cy="1132"/>
          </a:xfrm>
        </p:grpSpPr>
        <p:pic>
          <p:nvPicPr>
            <p:cNvPr id="1198213" name="Picture 133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98214" name="WordArt 13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198211" name="Rectangle 131"/>
          <p:cNvSpPr>
            <a:spLocks noChangeArrowheads="1"/>
          </p:cNvSpPr>
          <p:nvPr/>
        </p:nvSpPr>
        <p:spPr bwMode="auto">
          <a:xfrm>
            <a:off x="2430463" y="2636839"/>
            <a:ext cx="1199660" cy="369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800" b="1">
                <a:solidFill>
                  <a:schemeClr val="hlink"/>
                </a:solidFill>
                <a:latin typeface="Kalaham" charset="0"/>
              </a:rPr>
              <a:t>1</a:t>
            </a:r>
            <a:r>
              <a:rPr lang="en-US" sz="1800" b="1">
                <a:solidFill>
                  <a:schemeClr val="hlink"/>
                </a:solidFill>
                <a:latin typeface="Arial" charset="0"/>
              </a:rPr>
              <a:t>/</a:t>
            </a:r>
            <a:r>
              <a:rPr lang="en-US" sz="1800" b="1">
                <a:solidFill>
                  <a:schemeClr val="hlink"/>
                </a:solidFill>
                <a:latin typeface="Kalaham" charset="0"/>
              </a:rPr>
              <a:t>2 jhtPJ</a:t>
            </a:r>
          </a:p>
        </p:txBody>
      </p:sp>
      <p:grpSp>
        <p:nvGrpSpPr>
          <p:cNvPr id="1198197" name="Group 117"/>
          <p:cNvGrpSpPr>
            <a:grpSpLocks/>
          </p:cNvGrpSpPr>
          <p:nvPr/>
        </p:nvGrpSpPr>
        <p:grpSpPr bwMode="auto">
          <a:xfrm>
            <a:off x="355604" y="912813"/>
            <a:ext cx="4762500" cy="730250"/>
            <a:chOff x="190" y="490"/>
            <a:chExt cx="3000" cy="460"/>
          </a:xfrm>
        </p:grpSpPr>
        <p:sp>
          <p:nvSpPr>
            <p:cNvPr id="1198180" name="Rectangle 100"/>
            <p:cNvSpPr>
              <a:spLocks noChangeArrowheads="1"/>
            </p:cNvSpPr>
            <p:nvPr/>
          </p:nvSpPr>
          <p:spPr bwMode="auto">
            <a:xfrm>
              <a:off x="190" y="490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179" name="Text Box 99"/>
            <p:cNvSpPr txBox="1">
              <a:spLocks noChangeArrowheads="1"/>
            </p:cNvSpPr>
            <p:nvPr/>
          </p:nvSpPr>
          <p:spPr bwMode="auto">
            <a:xfrm>
              <a:off x="460" y="530"/>
              <a:ext cx="2460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3600" b="1">
                  <a:solidFill>
                    <a:srgbClr val="FFF819"/>
                  </a:solidFill>
                  <a:latin typeface="Kalaham" charset="0"/>
                </a:rPr>
                <a:t>NahG</a:t>
              </a:r>
              <a:endParaRPr lang="en-US" sz="1800">
                <a:solidFill>
                  <a:srgbClr val="FFF819"/>
                </a:solidFill>
                <a:latin typeface="Kalaham" charset="0"/>
              </a:endParaRPr>
            </a:p>
          </p:txBody>
        </p:sp>
      </p:grpSp>
      <p:grpSp>
        <p:nvGrpSpPr>
          <p:cNvPr id="1198201" name="Group 121"/>
          <p:cNvGrpSpPr>
            <a:grpSpLocks/>
          </p:cNvGrpSpPr>
          <p:nvPr/>
        </p:nvGrpSpPr>
        <p:grpSpPr bwMode="auto">
          <a:xfrm>
            <a:off x="1354142" y="1954213"/>
            <a:ext cx="4762500" cy="730250"/>
            <a:chOff x="936" y="1346"/>
            <a:chExt cx="3000" cy="460"/>
          </a:xfrm>
        </p:grpSpPr>
        <p:sp>
          <p:nvSpPr>
            <p:cNvPr id="1198181" name="Rectangle 101"/>
            <p:cNvSpPr>
              <a:spLocks noChangeArrowheads="1"/>
            </p:cNvSpPr>
            <p:nvPr/>
          </p:nvSpPr>
          <p:spPr bwMode="auto">
            <a:xfrm>
              <a:off x="936" y="1346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1198182" name="Text Box 102"/>
            <p:cNvSpPr txBox="1">
              <a:spLocks noChangeArrowheads="1"/>
            </p:cNvSpPr>
            <p:nvPr/>
          </p:nvSpPr>
          <p:spPr bwMode="auto">
            <a:xfrm>
              <a:off x="1216" y="1366"/>
              <a:ext cx="2460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3600" b="1">
                  <a:solidFill>
                    <a:srgbClr val="FFF819"/>
                  </a:solidFill>
                  <a:latin typeface="Kalaham" charset="0"/>
                </a:rPr>
                <a:t>rq;fPjk;</a:t>
              </a:r>
              <a:endParaRPr lang="en-US" sz="1800">
                <a:solidFill>
                  <a:srgbClr val="FFF819"/>
                </a:solidFill>
                <a:latin typeface="Kalaham" charset="0"/>
              </a:endParaRPr>
            </a:p>
          </p:txBody>
        </p:sp>
      </p:grpSp>
      <p:grpSp>
        <p:nvGrpSpPr>
          <p:cNvPr id="1198200" name="Group 120"/>
          <p:cNvGrpSpPr>
            <a:grpSpLocks/>
          </p:cNvGrpSpPr>
          <p:nvPr/>
        </p:nvGrpSpPr>
        <p:grpSpPr bwMode="auto">
          <a:xfrm>
            <a:off x="2605092" y="3116263"/>
            <a:ext cx="4762500" cy="730250"/>
            <a:chOff x="1592" y="2222"/>
            <a:chExt cx="3000" cy="460"/>
          </a:xfrm>
        </p:grpSpPr>
        <p:sp>
          <p:nvSpPr>
            <p:cNvPr id="1198183" name="Rectangle 103"/>
            <p:cNvSpPr>
              <a:spLocks noChangeArrowheads="1"/>
            </p:cNvSpPr>
            <p:nvPr/>
          </p:nvSpPr>
          <p:spPr bwMode="auto">
            <a:xfrm>
              <a:off x="1592" y="2222"/>
              <a:ext cx="3000" cy="460"/>
            </a:xfrm>
            <a:prstGeom prst="rect">
              <a:avLst/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50000">
                  <a:srgbClr val="1822CD"/>
                </a:gs>
                <a:gs pos="100000">
                  <a:srgbClr val="1822CD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76200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9250" dir="3267739" algn="ctr" rotWithShape="0">
                <a:srgbClr val="58478F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184" name="Text Box 104"/>
            <p:cNvSpPr txBox="1">
              <a:spLocks noChangeArrowheads="1"/>
            </p:cNvSpPr>
            <p:nvPr/>
          </p:nvSpPr>
          <p:spPr bwMode="auto">
            <a:xfrm>
              <a:off x="1872" y="2252"/>
              <a:ext cx="2460" cy="41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3600" b="1">
                  <a:solidFill>
                    <a:srgbClr val="FFF819"/>
                  </a:solidFill>
                  <a:latin typeface="Kalaham" charset="0"/>
                </a:rPr>
                <a:t>ePjpnkhopfs;</a:t>
              </a:r>
              <a:endParaRPr lang="en-US" sz="1800">
                <a:solidFill>
                  <a:srgbClr val="FFF819"/>
                </a:solidFill>
                <a:latin typeface="Kalaham" charset="0"/>
              </a:endParaRP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9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98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98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198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198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84" name="Rectangle 8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gradFill rotWithShape="0">
            <a:gsLst>
              <a:gs pos="0">
                <a:schemeClr val="accent1">
                  <a:gamma/>
                  <a:shade val="0"/>
                  <a:invGamma/>
                </a:schemeClr>
              </a:gs>
              <a:gs pos="50000">
                <a:schemeClr val="accent1"/>
              </a:gs>
              <a:gs pos="100000">
                <a:schemeClr val="accent1">
                  <a:gamma/>
                  <a:shade val="0"/>
                  <a:invGamma/>
                </a:schemeClr>
              </a:gs>
            </a:gsLst>
            <a:lin ang="18900000" scaled="1"/>
          </a:gra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200">
              <a:solidFill>
                <a:srgbClr val="8EF0FA"/>
              </a:solidFill>
              <a:latin typeface="Helvetica" charset="0"/>
            </a:endParaRPr>
          </a:p>
        </p:txBody>
      </p:sp>
      <p:sp>
        <p:nvSpPr>
          <p:cNvPr id="485386" name="Text Box 10"/>
          <p:cNvSpPr txBox="1">
            <a:spLocks noChangeArrowheads="1"/>
          </p:cNvSpPr>
          <p:nvPr/>
        </p:nvSpPr>
        <p:spPr bwMode="auto">
          <a:xfrm>
            <a:off x="4337054" y="1403354"/>
            <a:ext cx="4833938" cy="2814653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4300" b="1">
                <a:solidFill>
                  <a:srgbClr val="FAFD00"/>
                </a:solidFill>
                <a:latin typeface="Kalaham" charset="0"/>
              </a:rPr>
              <a:t>,g;nghOJ</a:t>
            </a:r>
            <a:r>
              <a:rPr lang="en-US" sz="4300" b="1">
                <a:solidFill>
                  <a:srgbClr val="FAFD00"/>
                </a:solidFill>
                <a:latin typeface="Helvetica" charset="0"/>
              </a:rPr>
              <a:t>…        </a:t>
            </a:r>
            <a:r>
              <a:rPr lang="en-US" sz="4300" b="1">
                <a:solidFill>
                  <a:srgbClr val="FAFD00"/>
                </a:solidFill>
                <a:latin typeface="Kalaham" charset="0"/>
              </a:rPr>
              <a:t>ehd; vd;d nra;Tj ,e;j jPHf;fjhprpfis</a:t>
            </a:r>
            <a:r>
              <a:rPr lang="en-US" sz="4300" b="1">
                <a:solidFill>
                  <a:srgbClr val="FAFD00"/>
                </a:solidFill>
                <a:latin typeface="Helvetica" charset="0"/>
              </a:rPr>
              <a:t>?</a:t>
            </a:r>
          </a:p>
        </p:txBody>
      </p:sp>
      <p:sp>
        <p:nvSpPr>
          <p:cNvPr id="485393" name="Text Box 17"/>
          <p:cNvSpPr txBox="1">
            <a:spLocks noChangeArrowheads="1"/>
          </p:cNvSpPr>
          <p:nvPr/>
        </p:nvSpPr>
        <p:spPr bwMode="auto">
          <a:xfrm>
            <a:off x="9691476" y="4756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grpSp>
        <p:nvGrpSpPr>
          <p:cNvPr id="485397" name="Group 21"/>
          <p:cNvGrpSpPr>
            <a:grpSpLocks/>
          </p:cNvGrpSpPr>
          <p:nvPr/>
        </p:nvGrpSpPr>
        <p:grpSpPr bwMode="auto">
          <a:xfrm>
            <a:off x="2987680" y="377829"/>
            <a:ext cx="6473825" cy="4650029"/>
            <a:chOff x="2593" y="630"/>
            <a:chExt cx="3587" cy="2636"/>
          </a:xfrm>
        </p:grpSpPr>
        <p:sp>
          <p:nvSpPr>
            <p:cNvPr id="485398" name="Oval 22"/>
            <p:cNvSpPr>
              <a:spLocks noChangeArrowheads="1"/>
            </p:cNvSpPr>
            <p:nvPr/>
          </p:nvSpPr>
          <p:spPr bwMode="auto">
            <a:xfrm>
              <a:off x="2593" y="630"/>
              <a:ext cx="2582" cy="1541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>
              <a:outerShdw blurRad="63500" dist="107763" dir="2700000" algn="ctr" rotWithShape="0">
                <a:srgbClr val="080808">
                  <a:alpha val="74998"/>
                </a:srgb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399" name="Rectangle 23"/>
            <p:cNvSpPr>
              <a:spLocks noChangeArrowheads="1"/>
            </p:cNvSpPr>
            <p:nvPr/>
          </p:nvSpPr>
          <p:spPr bwMode="auto">
            <a:xfrm>
              <a:off x="2934" y="715"/>
              <a:ext cx="1902" cy="855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0821" tIns="49526" rIns="100821" bIns="49526">
              <a:spAutoFit/>
            </a:bodyPr>
            <a:lstStyle/>
            <a:p>
              <a:pPr algn="ctr" defTabSz="1018699"/>
              <a:endParaRPr lang="en-US" sz="4500" b="1" i="1">
                <a:solidFill>
                  <a:srgbClr val="FAFD00"/>
                </a:solidFill>
                <a:latin typeface="Kalaham" charset="0"/>
              </a:endParaRPr>
            </a:p>
            <a:p>
              <a:pPr algn="ctr" defTabSz="1018699"/>
              <a:r>
                <a:rPr lang="en-US" sz="4500" b="1" i="1">
                  <a:solidFill>
                    <a:srgbClr val="FAFD00"/>
                  </a:solidFill>
                  <a:latin typeface="Kalaham" charset="0"/>
                </a:rPr>
                <a:t>ed;wp</a:t>
              </a:r>
              <a:r>
                <a:rPr lang="en-US" sz="4500" b="1" i="1">
                  <a:solidFill>
                    <a:srgbClr val="FAFD00"/>
                  </a:solidFill>
                  <a:latin typeface="Times" charset="0"/>
                </a:rPr>
                <a:t>...</a:t>
              </a:r>
            </a:p>
          </p:txBody>
        </p:sp>
        <p:sp>
          <p:nvSpPr>
            <p:cNvPr id="485400" name="Oval 24"/>
            <p:cNvSpPr>
              <a:spLocks noChangeArrowheads="1"/>
            </p:cNvSpPr>
            <p:nvPr/>
          </p:nvSpPr>
          <p:spPr bwMode="auto">
            <a:xfrm>
              <a:off x="2906" y="1989"/>
              <a:ext cx="3274" cy="438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>
              <a:outerShdw blurRad="63500" dist="71842" dir="2700000" algn="ctr" rotWithShape="0">
                <a:srgbClr val="080808">
                  <a:alpha val="74998"/>
                </a:srgbClr>
              </a:outerShdw>
            </a:effectLst>
          </p:spPr>
          <p:txBody>
            <a:bodyPr lIns="100821" tIns="49526" rIns="100821" bIns="49526">
              <a:spAutoFit/>
            </a:bodyPr>
            <a:lstStyle/>
            <a:p>
              <a:endParaRPr lang="en-US"/>
            </a:p>
          </p:txBody>
        </p:sp>
        <p:sp>
          <p:nvSpPr>
            <p:cNvPr id="485401" name="Rectangle 25"/>
            <p:cNvSpPr>
              <a:spLocks noChangeArrowheads="1"/>
            </p:cNvSpPr>
            <p:nvPr/>
          </p:nvSpPr>
          <p:spPr bwMode="auto">
            <a:xfrm>
              <a:off x="3297" y="2134"/>
              <a:ext cx="2523" cy="1132"/>
            </a:xfrm>
            <a:prstGeom prst="rect">
              <a:avLst/>
            </a:prstGeom>
            <a:noFill/>
            <a:ln>
              <a:noFill/>
            </a:ln>
            <a:effectLst>
              <a:outerShdw blurRad="63500" dist="71842" dir="2700000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0821" tIns="49526" rIns="100821" bIns="49526">
              <a:spAutoFit/>
            </a:bodyPr>
            <a:lstStyle/>
            <a:p>
              <a:pPr algn="ctr" defTabSz="1018699"/>
              <a:r>
                <a:rPr lang="en-US" sz="4000" b="1" i="1">
                  <a:solidFill>
                    <a:srgbClr val="FAFD00"/>
                  </a:solidFill>
                  <a:latin typeface="Kalaham" charset="0"/>
                </a:rPr>
                <a:t>Mdhy;</a:t>
              </a:r>
              <a:r>
                <a:rPr lang="en-US" sz="4000" b="1" i="1">
                  <a:solidFill>
                    <a:srgbClr val="FAFD00"/>
                  </a:solidFill>
                  <a:latin typeface="Times" charset="0"/>
                </a:rPr>
                <a:t>...</a:t>
              </a:r>
              <a:r>
                <a:rPr lang="en-US" sz="4000" b="1" i="1">
                  <a:solidFill>
                    <a:srgbClr val="FAFD00"/>
                  </a:solidFill>
                  <a:latin typeface="Kalaham" charset="0"/>
                </a:rPr>
                <a:t>ehd; </a:t>
              </a:r>
            </a:p>
            <a:p>
              <a:pPr algn="ctr" defTabSz="1018699"/>
              <a:r>
                <a:rPr lang="en-US" sz="4000" b="1" i="1">
                  <a:solidFill>
                    <a:srgbClr val="FAFD00"/>
                  </a:solidFill>
                  <a:latin typeface="Kalaham" charset="0"/>
                </a:rPr>
                <a:t>Nghjfh; nra;th; </a:t>
              </a:r>
            </a:p>
            <a:p>
              <a:pPr algn="ctr" defTabSz="1018699"/>
              <a:r>
                <a:rPr lang="en-US" sz="4000" b="1" i="1">
                  <a:solidFill>
                    <a:srgbClr val="FAFD00"/>
                  </a:solidFill>
                  <a:latin typeface="Kalaham" charset="0"/>
                </a:rPr>
                <a:t>vd fhj;jpUe;Njd;!</a:t>
              </a:r>
            </a:p>
          </p:txBody>
        </p:sp>
      </p:grpSp>
      <p:graphicFrame>
        <p:nvGraphicFramePr>
          <p:cNvPr id="485383" name="Object 7"/>
          <p:cNvGraphicFramePr>
            <a:graphicFrameLocks/>
          </p:cNvGraphicFramePr>
          <p:nvPr/>
        </p:nvGraphicFramePr>
        <p:xfrm>
          <a:off x="211141" y="1382713"/>
          <a:ext cx="4335462" cy="6188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5421" name="Microsoft ClipArt Gallery" r:id="rId3" imgW="3835400" imgH="5473700" progId="MS_ClipArt_Gallery">
                  <p:embed/>
                </p:oleObj>
              </mc:Choice>
              <mc:Fallback>
                <p:oleObj name="Microsoft ClipArt Gallery" r:id="rId3" imgW="3835400" imgH="5473700" progId="MS_ClipArt_Gallery">
                  <p:embed/>
                  <p:pic>
                    <p:nvPicPr>
                      <p:cNvPr id="0" name="Object 7"/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141" y="1382713"/>
                        <a:ext cx="4335462" cy="6188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>
                        <a:outerShdw blurRad="63500" dist="107763" dir="2700000" algn="ctr" rotWithShape="0">
                          <a:srgbClr val="080808">
                            <a:alpha val="74998"/>
                          </a:srgbClr>
                        </a:outerShdw>
                      </a:effectLst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5410" name="Text Box 34"/>
          <p:cNvSpPr txBox="1">
            <a:spLocks noChangeArrowheads="1"/>
          </p:cNvSpPr>
          <p:nvPr/>
        </p:nvSpPr>
        <p:spPr bwMode="auto">
          <a:xfrm>
            <a:off x="475493" y="7363318"/>
            <a:ext cx="923854" cy="2307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 b="1">
                <a:solidFill>
                  <a:srgbClr val="AECCFF"/>
                </a:solidFill>
                <a:latin typeface="Arial" charset="0"/>
              </a:rPr>
              <a:t>©2006 TBBMI</a:t>
            </a:r>
          </a:p>
        </p:txBody>
      </p:sp>
      <p:sp>
        <p:nvSpPr>
          <p:cNvPr id="485412" name="Text Box 36"/>
          <p:cNvSpPr txBox="1">
            <a:spLocks noChangeArrowheads="1"/>
          </p:cNvSpPr>
          <p:nvPr/>
        </p:nvSpPr>
        <p:spPr bwMode="auto">
          <a:xfrm>
            <a:off x="9014716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52</a:t>
            </a:r>
          </a:p>
        </p:txBody>
      </p:sp>
      <p:sp>
        <p:nvSpPr>
          <p:cNvPr id="485414" name="Text Box 38"/>
          <p:cNvSpPr txBox="1">
            <a:spLocks noChangeArrowheads="1"/>
          </p:cNvSpPr>
          <p:nvPr/>
        </p:nvSpPr>
        <p:spPr bwMode="auto">
          <a:xfrm>
            <a:off x="9578975" y="728662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485415" name="Text Box 39"/>
          <p:cNvSpPr txBox="1">
            <a:spLocks noChangeArrowheads="1"/>
          </p:cNvSpPr>
          <p:nvPr/>
        </p:nvSpPr>
        <p:spPr bwMode="auto">
          <a:xfrm>
            <a:off x="8534746" y="734927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5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5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180" name="Rectangle 4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81" name="Rectangle 5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82" name="Rectangle 6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83" name="Rectangle 7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84" name="Rectangle 8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85" name="Rectangle 9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86" name="Rectangle 10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87" name="Rectangle 1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88" name="Rectangle 1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89" name="Rectangle 1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0" name="Rectangle 1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1" name="Rectangle 1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2" name="Rectangle 1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3" name="Rectangle 1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4" name="Rectangle 1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5" name="Rectangle 1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6" name="Rectangle 2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7" name="Rectangle 2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8" name="Rectangle 2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199" name="Rectangle 2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200" name="Rectangle 2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201" name="Rectangle 25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2202" name="Rectangle 26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02203" name="Picture 2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4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02204" name="Rectangle 28"/>
          <p:cNvSpPr>
            <a:spLocks noChangeArrowheads="1"/>
          </p:cNvSpPr>
          <p:nvPr/>
        </p:nvSpPr>
        <p:spPr bwMode="auto">
          <a:xfrm>
            <a:off x="5589589" y="338138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374" name="Rectangle 198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02384" name="Text Box 208"/>
          <p:cNvSpPr txBox="1">
            <a:spLocks noChangeArrowheads="1"/>
          </p:cNvSpPr>
          <p:nvPr/>
        </p:nvSpPr>
        <p:spPr bwMode="auto">
          <a:xfrm>
            <a:off x="9014716" y="7476278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53</a:t>
            </a:r>
          </a:p>
        </p:txBody>
      </p:sp>
      <p:grpSp>
        <p:nvGrpSpPr>
          <p:cNvPr id="1202385" name="Group 209"/>
          <p:cNvGrpSpPr>
            <a:grpSpLocks/>
          </p:cNvGrpSpPr>
          <p:nvPr/>
        </p:nvGrpSpPr>
        <p:grpSpPr bwMode="auto">
          <a:xfrm>
            <a:off x="5505450" y="6350003"/>
            <a:ext cx="4233863" cy="933454"/>
            <a:chOff x="3468" y="4011"/>
            <a:chExt cx="2667" cy="557"/>
          </a:xfrm>
        </p:grpSpPr>
        <p:sp>
          <p:nvSpPr>
            <p:cNvPr id="1202386" name="Text Box 210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51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840 fp.K. - 430 fp.K</a:t>
              </a:r>
              <a:r>
                <a:rPr lang="en-US" b="1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1202387" name="AutoShape 211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2388" name="Rectangle 212"/>
          <p:cNvSpPr>
            <a:spLocks noChangeArrowheads="1"/>
          </p:cNvSpPr>
          <p:nvPr/>
        </p:nvSpPr>
        <p:spPr bwMode="auto">
          <a:xfrm>
            <a:off x="6657979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02389" name="Text Box 213"/>
          <p:cNvSpPr txBox="1">
            <a:spLocks noChangeArrowheads="1"/>
          </p:cNvSpPr>
          <p:nvPr/>
        </p:nvSpPr>
        <p:spPr bwMode="auto">
          <a:xfrm>
            <a:off x="9578975" y="743267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202390" name="Rectangle 214"/>
          <p:cNvSpPr>
            <a:spLocks noChangeArrowheads="1"/>
          </p:cNvSpPr>
          <p:nvPr/>
        </p:nvSpPr>
        <p:spPr bwMode="auto">
          <a:xfrm>
            <a:off x="6715129" y="427038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grpSp>
        <p:nvGrpSpPr>
          <p:cNvPr id="1202567" name="Group 391"/>
          <p:cNvGrpSpPr>
            <a:grpSpLocks/>
          </p:cNvGrpSpPr>
          <p:nvPr/>
        </p:nvGrpSpPr>
        <p:grpSpPr bwMode="auto">
          <a:xfrm>
            <a:off x="5395913" y="2193926"/>
            <a:ext cx="4400550" cy="2262188"/>
            <a:chOff x="3399" y="1239"/>
            <a:chExt cx="2772" cy="1425"/>
          </a:xfrm>
        </p:grpSpPr>
        <p:sp>
          <p:nvSpPr>
            <p:cNvPr id="1202568" name="Text Box 392"/>
            <p:cNvSpPr txBox="1">
              <a:spLocks noChangeArrowheads="1"/>
            </p:cNvSpPr>
            <p:nvPr/>
          </p:nvSpPr>
          <p:spPr bwMode="auto">
            <a:xfrm>
              <a:off x="3443" y="2290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02569" name="Text Box 393"/>
            <p:cNvSpPr txBox="1">
              <a:spLocks noChangeArrowheads="1"/>
            </p:cNvSpPr>
            <p:nvPr/>
          </p:nvSpPr>
          <p:spPr bwMode="auto">
            <a:xfrm>
              <a:off x="3688" y="1571"/>
              <a:ext cx="2281" cy="3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02570" name="Text Box 394"/>
            <p:cNvSpPr txBox="1">
              <a:spLocks noChangeArrowheads="1"/>
            </p:cNvSpPr>
            <p:nvPr/>
          </p:nvSpPr>
          <p:spPr bwMode="auto">
            <a:xfrm>
              <a:off x="3399" y="1239"/>
              <a:ext cx="2728" cy="1323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grpSp>
        <p:nvGrpSpPr>
          <p:cNvPr id="1202378" name="Group 202"/>
          <p:cNvGrpSpPr>
            <a:grpSpLocks/>
          </p:cNvGrpSpPr>
          <p:nvPr/>
        </p:nvGrpSpPr>
        <p:grpSpPr bwMode="auto">
          <a:xfrm>
            <a:off x="6821492" y="4518025"/>
            <a:ext cx="2505075" cy="1376363"/>
            <a:chOff x="4372" y="3032"/>
            <a:chExt cx="1269" cy="845"/>
          </a:xfrm>
        </p:grpSpPr>
        <p:sp>
          <p:nvSpPr>
            <p:cNvPr id="1202379" name="Text Box 203"/>
            <p:cNvSpPr txBox="1">
              <a:spLocks noChangeArrowheads="1"/>
            </p:cNvSpPr>
            <p:nvPr/>
          </p:nvSpPr>
          <p:spPr bwMode="auto">
            <a:xfrm>
              <a:off x="4546" y="3083"/>
              <a:ext cx="1095" cy="300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500" b="1">
                  <a:solidFill>
                    <a:srgbClr val="66FFFF"/>
                  </a:solidFill>
                  <a:latin typeface="Kalaham" charset="0"/>
                </a:rPr>
                <a:t>Kf;fpakhdJ</a:t>
              </a:r>
              <a:r>
                <a:rPr lang="en-US" sz="2500" b="1">
                  <a:solidFill>
                    <a:srgbClr val="66FFFF"/>
                  </a:solidFill>
                  <a:latin typeface="Helvetica" charset="0"/>
                </a:rPr>
                <a:t>!</a:t>
              </a:r>
            </a:p>
          </p:txBody>
        </p:sp>
        <p:grpSp>
          <p:nvGrpSpPr>
            <p:cNvPr id="1202380" name="Group 204"/>
            <p:cNvGrpSpPr>
              <a:grpSpLocks/>
            </p:cNvGrpSpPr>
            <p:nvPr/>
          </p:nvGrpSpPr>
          <p:grpSpPr bwMode="auto">
            <a:xfrm>
              <a:off x="4372" y="3032"/>
              <a:ext cx="578" cy="845"/>
              <a:chOff x="4372" y="3032"/>
              <a:chExt cx="578" cy="845"/>
            </a:xfrm>
          </p:grpSpPr>
          <p:sp>
            <p:nvSpPr>
              <p:cNvPr id="1202381" name="Line 205"/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2382" name="Line 206"/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2383" name="Line 207"/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02733" name="AutoShape 557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734" name="Rectangle 558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735" name="Rectangle 559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736" name="Rectangle 560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737" name="Rectangle 561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2741" name="Line 565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742" name="Line 566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43" name="Line 567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44" name="Line 568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45" name="Freeform 569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46" name="Line 570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47" name="Freeform 571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48" name="Line 572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49" name="Line 573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0" name="Line 574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1" name="Line 575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2" name="Line 576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3" name="Line 577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4" name="Line 578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5" name="Line 579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6" name="Line 580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7" name="Line 581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8" name="Line 582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59" name="Line 583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60" name="Rectangle 584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202761" name="Line 585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62" name="Line 586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63" name="Rectangle 587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2764" name="Rectangle 588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202765" name="Rectangle 58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02766" name="Line 590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67" name="Rectangle 591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202768" name="Rectangle 592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202769" name="Rectangle 593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202770" name="Freeform 594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71" name="Line 595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72" name="Line 596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74" name="Line 598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76" name="Line 600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77" name="Line 601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78" name="Line 60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79" name="Rectangle 603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2780" name="Rectangle 604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2781" name="Rectangle 605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1202782" name="Rectangle 606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1202783" name="Rectangle 607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1202784" name="Rectangle 60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02785" name="Rectangle 609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2786" name="AutoShape 610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787" name="Rectangle 611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202788" name="Rectangle 612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02789" name="Rectangle 613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02790" name="Rectangle 614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1202791" name="Rectangle 615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202792" name="Rectangle 616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1202793" name="Rectangle 617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02794" name="Rectangle 618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02795" name="Rectangle 619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02796" name="Rectangle 620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02797" name="Rectangle 621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798" name="Line 622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799" name="Line 623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00" name="Line 624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01" name="Line 625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02" name="Line 626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03" name="Line 627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04" name="Line 628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05" name="Rectangle 629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2808" name="Text Box 632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02809" name="Text Box 633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02810" name="Rectangle 634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2811" name="Rectangle 635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2812" name="Rectangle 636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2813" name="Rectangle 637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2814" name="Rectangle 638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2815" name="Rectangle 639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2816" name="Rectangle 640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02817" name="Rectangle 641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2819" name="Rectangle 643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2820" name="Rectangle 644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2821" name="Line 645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22" name="Line 646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23" name="Line 647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24" name="Line 648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25" name="Rectangle 649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26" name="Rectangle 650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2827" name="Line 651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29" name="Rectangle 653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30" name="Rectangle 654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31" name="Rectangle 655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32" name="Arc 656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33" name="Rectangle 657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34" name="Rectangle 658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45" name="Rectangle 669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2846" name="Rectangle 670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2847" name="Rectangle 671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202848" name="Group 672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202849" name="Text Box 673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202850" name="Group 674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202851" name="Freeform 675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2852" name="Freeform 676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2853" name="Freeform 677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2854" name="Freeform 678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202855" name="Picture 679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202856" name="Freeform 680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2857" name="Freeform 681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02858" name="Rectangle 682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2859" name="Rectangle 683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02860" name="Rectangle 684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2861" name="Rectangle 685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02862" name="Rectangle 686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2863" name="Rectangle 687"/>
          <p:cNvSpPr>
            <a:spLocks noChangeArrowheads="1"/>
          </p:cNvSpPr>
          <p:nvPr/>
        </p:nvSpPr>
        <p:spPr bwMode="auto">
          <a:xfrm>
            <a:off x="2897189" y="5381629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02864" name="Line 688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65" name="Line 689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66" name="Rectangle 690"/>
          <p:cNvSpPr>
            <a:spLocks noChangeArrowheads="1"/>
          </p:cNvSpPr>
          <p:nvPr/>
        </p:nvSpPr>
        <p:spPr bwMode="auto">
          <a:xfrm>
            <a:off x="4198941" y="25463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02867" name="Text Box 691"/>
          <p:cNvSpPr txBox="1">
            <a:spLocks noChangeArrowheads="1"/>
          </p:cNvSpPr>
          <p:nvPr/>
        </p:nvSpPr>
        <p:spPr bwMode="auto">
          <a:xfrm rot="-5400000">
            <a:off x="2153444" y="3817147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202869" name="Line 693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70" name="Line 694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71" name="Text Box 695"/>
          <p:cNvSpPr txBox="1">
            <a:spLocks noChangeArrowheads="1"/>
          </p:cNvSpPr>
          <p:nvPr/>
        </p:nvSpPr>
        <p:spPr bwMode="auto">
          <a:xfrm rot="-5400000">
            <a:off x="1681960" y="3655223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        jPPHf;fjhprp</a:t>
            </a:r>
            <a:r>
              <a:rPr lang="en-US" sz="2000" b="1">
                <a:latin typeface="Kalaham" charset="0"/>
              </a:rPr>
              <a:t> </a:t>
            </a:r>
            <a:r>
              <a:rPr lang="en-US" sz="2000" b="1">
                <a:latin typeface="Arial" charset="0"/>
              </a:rPr>
              <a:t>(17)</a:t>
            </a:r>
          </a:p>
        </p:txBody>
      </p:sp>
      <p:sp>
        <p:nvSpPr>
          <p:cNvPr id="1202873" name="Line 697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74" name="Line 698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875" name="Line 699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2391" name="Oval 215"/>
          <p:cNvSpPr>
            <a:spLocks noChangeArrowheads="1"/>
          </p:cNvSpPr>
          <p:nvPr/>
        </p:nvSpPr>
        <p:spPr bwMode="auto">
          <a:xfrm>
            <a:off x="1293817" y="3546475"/>
            <a:ext cx="1957387" cy="25860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392" name="AutoShape 216"/>
          <p:cNvSpPr>
            <a:spLocks noChangeArrowheads="1"/>
          </p:cNvSpPr>
          <p:nvPr/>
        </p:nvSpPr>
        <p:spPr bwMode="auto">
          <a:xfrm flipH="1">
            <a:off x="2736853" y="4595813"/>
            <a:ext cx="4038601" cy="6080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38100">
            <a:solidFill>
              <a:srgbClr val="1822CD"/>
            </a:solidFill>
            <a:miter lim="800000"/>
            <a:headEnd/>
            <a:tailEnd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2876" name="Text Box 700"/>
          <p:cNvSpPr txBox="1">
            <a:spLocks noChangeArrowheads="1"/>
          </p:cNvSpPr>
          <p:nvPr/>
        </p:nvSpPr>
        <p:spPr bwMode="auto">
          <a:xfrm>
            <a:off x="445198" y="7479452"/>
            <a:ext cx="984448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© </a:t>
            </a:r>
            <a:r>
              <a:rPr lang="en-US" sz="1000" b="1">
                <a:latin typeface="Arial" charset="0"/>
              </a:rPr>
              <a:t>2006</a:t>
            </a:r>
            <a:r>
              <a:rPr lang="en-US" sz="900" b="1">
                <a:latin typeface="Arial" charset="0"/>
              </a:rPr>
              <a:t> TBBMI</a:t>
            </a:r>
          </a:p>
        </p:txBody>
      </p:sp>
      <p:sp>
        <p:nvSpPr>
          <p:cNvPr id="1202877" name="Text Box 701"/>
          <p:cNvSpPr txBox="1">
            <a:spLocks noChangeArrowheads="1"/>
          </p:cNvSpPr>
          <p:nvPr/>
        </p:nvSpPr>
        <p:spPr bwMode="auto">
          <a:xfrm>
            <a:off x="8528394" y="7473102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02879" name="Text Box 703"/>
          <p:cNvSpPr txBox="1">
            <a:spLocks noChangeArrowheads="1"/>
          </p:cNvSpPr>
          <p:nvPr/>
        </p:nvSpPr>
        <p:spPr bwMode="auto">
          <a:xfrm>
            <a:off x="254004" y="1592263"/>
            <a:ext cx="1473200" cy="5299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202881" name="Text Box 705"/>
          <p:cNvSpPr txBox="1">
            <a:spLocks noChangeArrowheads="1"/>
          </p:cNvSpPr>
          <p:nvPr/>
        </p:nvSpPr>
        <p:spPr bwMode="auto">
          <a:xfrm>
            <a:off x="-1024367" y="2900363"/>
            <a:ext cx="184581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endParaRPr lang="en-US"/>
          </a:p>
        </p:txBody>
      </p:sp>
      <p:sp>
        <p:nvSpPr>
          <p:cNvPr id="1202886" name="Rectangle 710"/>
          <p:cNvSpPr>
            <a:spLocks noChangeArrowheads="1"/>
          </p:cNvSpPr>
          <p:nvPr/>
        </p:nvSpPr>
        <p:spPr bwMode="auto">
          <a:xfrm>
            <a:off x="4232279" y="198437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202882" name="Text Box 706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grpSp>
        <p:nvGrpSpPr>
          <p:cNvPr id="1202883" name="Group 707"/>
          <p:cNvGrpSpPr>
            <a:grpSpLocks/>
          </p:cNvGrpSpPr>
          <p:nvPr/>
        </p:nvGrpSpPr>
        <p:grpSpPr bwMode="auto">
          <a:xfrm>
            <a:off x="4383088" y="280988"/>
            <a:ext cx="2330450" cy="1797050"/>
            <a:chOff x="2859" y="309"/>
            <a:chExt cx="1458" cy="1132"/>
          </a:xfrm>
        </p:grpSpPr>
        <p:pic>
          <p:nvPicPr>
            <p:cNvPr id="1202884" name="Picture 708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02885" name="WordArt 709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02887" name="Rectangle 711"/>
          <p:cNvSpPr>
            <a:spLocks noChangeArrowheads="1"/>
          </p:cNvSpPr>
          <p:nvPr/>
        </p:nvSpPr>
        <p:spPr bwMode="auto">
          <a:xfrm>
            <a:off x="4284666" y="374808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02888" name="Rectangle 712"/>
          <p:cNvSpPr>
            <a:spLocks noChangeArrowheads="1"/>
          </p:cNvSpPr>
          <p:nvPr/>
        </p:nvSpPr>
        <p:spPr bwMode="auto">
          <a:xfrm>
            <a:off x="4265617" y="53911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02889" name="Rectangle 713"/>
          <p:cNvSpPr>
            <a:spLocks noChangeArrowheads="1"/>
          </p:cNvSpPr>
          <p:nvPr/>
        </p:nvSpPr>
        <p:spPr bwMode="auto">
          <a:xfrm>
            <a:off x="4265617" y="62722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2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2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023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023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02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202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2391" grpId="0" animBg="1"/>
      <p:bldP spid="1202392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204" name="AutoShape 428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05" name="Rectangle 429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06" name="Rectangle 430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07" name="Rectangle 431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08" name="Rectangle 432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212" name="Line 43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13" name="Line 437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14" name="Line 438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15" name="Line 439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16" name="Freeform 440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17" name="Line 441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18" name="Freeform 442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19" name="Line 443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0" name="Line 444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1" name="Line 445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2" name="Line 446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3" name="Line 447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4" name="Line 448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5" name="Line 449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6" name="Line 450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7" name="Line 451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8" name="Line 452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29" name="Line 453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30" name="Line 454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31" name="Rectangle 455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00232" name="Line 456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33" name="Line 457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34" name="Rectangle 45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0235" name="Rectangle 459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100236" name="Rectangle 46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0237" name="Line 461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38" name="Rectangle 462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00239" name="Rectangle 463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100240" name="Rectangle 464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00241" name="Freeform 465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42" name="Line 466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43" name="Line 467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45" name="Line 469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46" name="Line 470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47" name="Line 471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48" name="Line 472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49" name="Line 473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50" name="Rectangle 474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0251" name="Rectangle 47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0252" name="Rectangle 476"/>
          <p:cNvSpPr>
            <a:spLocks noChangeArrowheads="1"/>
          </p:cNvSpPr>
          <p:nvPr/>
        </p:nvSpPr>
        <p:spPr bwMode="auto">
          <a:xfrm>
            <a:off x="517527" y="2990851"/>
            <a:ext cx="4231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400">
              <a:latin typeface="Helvetica" charset="0"/>
            </a:endParaRPr>
          </a:p>
        </p:txBody>
      </p:sp>
      <p:sp>
        <p:nvSpPr>
          <p:cNvPr id="1100255" name="Rectangle 479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0256" name="Rectangle 480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0257" name="AutoShape 481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68" name="Rectangle 492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69" name="Line 493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70" name="Line 494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71" name="Line 495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72" name="Line 496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73" name="Line 497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74" name="Line 49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76" name="Rectangle 500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0277" name="Rectangle 501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0278" name="Rectangle 502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0279" name="Text Box 503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00280" name="Text Box 504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00281" name="Rectangle 505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282" name="Rectangle 506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283" name="Rectangle 507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284" name="Rectangle 508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285" name="Rectangle 509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286" name="Rectangle 510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287" name="Rectangle 511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0288" name="Rectangle 512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290" name="Rectangle 514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0291" name="Rectangle 515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292" name="Line 516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93" name="Line 517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94" name="Line 518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95" name="Line 519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296" name="Rectangle 520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297" name="Rectangle 52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298" name="Line 522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300" name="Rectangle 524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301" name="Rectangle 525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302" name="Rectangle 526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303" name="Arc 527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304" name="Rectangle 528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305" name="Rectangle 529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00306" name="Group 530"/>
          <p:cNvGrpSpPr>
            <a:grpSpLocks/>
          </p:cNvGrpSpPr>
          <p:nvPr/>
        </p:nvGrpSpPr>
        <p:grpSpPr bwMode="auto">
          <a:xfrm>
            <a:off x="1917702" y="4275150"/>
            <a:ext cx="730252" cy="1163638"/>
            <a:chOff x="1234" y="2786"/>
            <a:chExt cx="460" cy="733"/>
          </a:xfrm>
        </p:grpSpPr>
        <p:sp>
          <p:nvSpPr>
            <p:cNvPr id="1100307" name="Rectangle 531"/>
            <p:cNvSpPr>
              <a:spLocks noChangeArrowheads="1"/>
            </p:cNvSpPr>
            <p:nvPr/>
          </p:nvSpPr>
          <p:spPr bwMode="auto">
            <a:xfrm>
              <a:off x="1234" y="2786"/>
              <a:ext cx="40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PROPHETS</a:t>
              </a:r>
              <a:endParaRPr lang="en-US" sz="1600">
                <a:latin typeface="Helvetica" charset="0"/>
              </a:endParaRPr>
            </a:p>
          </p:txBody>
        </p:sp>
        <p:sp>
          <p:nvSpPr>
            <p:cNvPr id="1100308" name="Rectangle 532"/>
            <p:cNvSpPr>
              <a:spLocks noChangeArrowheads="1"/>
            </p:cNvSpPr>
            <p:nvPr/>
          </p:nvSpPr>
          <p:spPr bwMode="auto">
            <a:xfrm>
              <a:off x="1234" y="2865"/>
              <a:ext cx="291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 WROTE</a:t>
              </a:r>
              <a:endParaRPr lang="en-US" sz="1600">
                <a:latin typeface="Helvetica" charset="0"/>
              </a:endParaRPr>
            </a:p>
          </p:txBody>
        </p:sp>
        <p:sp>
          <p:nvSpPr>
            <p:cNvPr id="1100309" name="Rectangle 533"/>
            <p:cNvSpPr>
              <a:spLocks noChangeArrowheads="1"/>
            </p:cNvSpPr>
            <p:nvPr/>
          </p:nvSpPr>
          <p:spPr bwMode="auto">
            <a:xfrm>
              <a:off x="1234" y="2945"/>
              <a:ext cx="349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  ACROSS</a:t>
              </a:r>
              <a:endParaRPr lang="en-US" sz="1600">
                <a:latin typeface="Helvetica" charset="0"/>
              </a:endParaRPr>
            </a:p>
          </p:txBody>
        </p:sp>
        <p:sp>
          <p:nvSpPr>
            <p:cNvPr id="1100310" name="Rectangle 534"/>
            <p:cNvSpPr>
              <a:spLocks noChangeArrowheads="1"/>
            </p:cNvSpPr>
            <p:nvPr/>
          </p:nvSpPr>
          <p:spPr bwMode="auto">
            <a:xfrm>
              <a:off x="1234" y="3024"/>
              <a:ext cx="267" cy="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   FOUR</a:t>
              </a:r>
              <a:endParaRPr lang="en-US" sz="1600">
                <a:latin typeface="Helvetica" charset="0"/>
              </a:endParaRPr>
            </a:p>
          </p:txBody>
        </p:sp>
        <p:sp>
          <p:nvSpPr>
            <p:cNvPr id="1100311" name="Rectangle 535"/>
            <p:cNvSpPr>
              <a:spLocks noChangeArrowheads="1"/>
            </p:cNvSpPr>
            <p:nvPr/>
          </p:nvSpPr>
          <p:spPr bwMode="auto">
            <a:xfrm>
              <a:off x="1234" y="3102"/>
              <a:ext cx="444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    HUNDRED</a:t>
              </a:r>
              <a:endParaRPr lang="en-US" sz="1600">
                <a:latin typeface="Helvetica" charset="0"/>
              </a:endParaRPr>
            </a:p>
          </p:txBody>
        </p:sp>
        <p:sp>
          <p:nvSpPr>
            <p:cNvPr id="1100312" name="Rectangle 536"/>
            <p:cNvSpPr>
              <a:spLocks noChangeArrowheads="1"/>
            </p:cNvSpPr>
            <p:nvPr/>
          </p:nvSpPr>
          <p:spPr bwMode="auto">
            <a:xfrm>
              <a:off x="1234" y="3184"/>
              <a:ext cx="37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      YEARS</a:t>
              </a:r>
              <a:endParaRPr lang="en-US" sz="1600">
                <a:latin typeface="Helvetica" charset="0"/>
              </a:endParaRPr>
            </a:p>
          </p:txBody>
        </p:sp>
        <p:sp>
          <p:nvSpPr>
            <p:cNvPr id="1100313" name="Rectangle 537"/>
            <p:cNvSpPr>
              <a:spLocks noChangeArrowheads="1"/>
            </p:cNvSpPr>
            <p:nvPr/>
          </p:nvSpPr>
          <p:spPr bwMode="auto">
            <a:xfrm>
              <a:off x="1234" y="3271"/>
              <a:ext cx="381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       AFTER</a:t>
              </a:r>
              <a:endParaRPr lang="en-US" sz="1600">
                <a:latin typeface="Helvetica" charset="0"/>
              </a:endParaRPr>
            </a:p>
          </p:txBody>
        </p:sp>
        <p:sp>
          <p:nvSpPr>
            <p:cNvPr id="1100314" name="Rectangle 538"/>
            <p:cNvSpPr>
              <a:spLocks noChangeArrowheads="1"/>
            </p:cNvSpPr>
            <p:nvPr/>
          </p:nvSpPr>
          <p:spPr bwMode="auto">
            <a:xfrm>
              <a:off x="1246" y="3355"/>
              <a:ext cx="34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       </a:t>
              </a:r>
              <a:r>
                <a:rPr lang="ja-JP" altLang="en-US" sz="900" b="1">
                  <a:solidFill>
                    <a:srgbClr val="000000"/>
                  </a:solidFill>
                  <a:latin typeface="Arial"/>
                </a:rPr>
                <a:t>“</a:t>
              </a:r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 THE</a:t>
              </a:r>
              <a:endParaRPr lang="en-US" sz="1600">
                <a:latin typeface="Helvetica" charset="0"/>
              </a:endParaRPr>
            </a:p>
          </p:txBody>
        </p:sp>
        <p:sp>
          <p:nvSpPr>
            <p:cNvPr id="1100315" name="Rectangle 539"/>
            <p:cNvSpPr>
              <a:spLocks noChangeArrowheads="1"/>
            </p:cNvSpPr>
            <p:nvPr/>
          </p:nvSpPr>
          <p:spPr bwMode="auto">
            <a:xfrm>
              <a:off x="1270" y="3432"/>
              <a:ext cx="424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 b="1">
                  <a:solidFill>
                    <a:srgbClr val="000000"/>
                  </a:solidFill>
                  <a:latin typeface="Helvetica" charset="0"/>
                </a:rPr>
                <a:t>         SPLIT</a:t>
              </a:r>
              <a:r>
                <a:rPr lang="ja-JP" altLang="en-US" sz="900" b="1">
                  <a:solidFill>
                    <a:srgbClr val="000000"/>
                  </a:solidFill>
                  <a:latin typeface="Arial"/>
                </a:rPr>
                <a:t>”</a:t>
              </a:r>
              <a:endParaRPr lang="en-US" sz="1600">
                <a:latin typeface="Helvetica" charset="0"/>
              </a:endParaRPr>
            </a:p>
          </p:txBody>
        </p:sp>
      </p:grpSp>
      <p:sp>
        <p:nvSpPr>
          <p:cNvPr id="1100316" name="Rectangle 540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0317" name="Rectangle 541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0318" name="Rectangle 542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100319" name="Group 543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100320" name="Text Box 544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100321" name="Group 545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100322" name="Freeform 546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0323" name="Freeform 547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0324" name="Freeform 548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0325" name="Freeform 549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100326" name="Picture 550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100327" name="Freeform 551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0328" name="Freeform 552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00329" name="Rectangle 553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330" name="Rectangle 554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0331" name="Rectangle 555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332" name="Rectangle 556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0333" name="Rectangle 557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334" name="Rectangle 558"/>
          <p:cNvSpPr>
            <a:spLocks noChangeArrowheads="1"/>
          </p:cNvSpPr>
          <p:nvPr/>
        </p:nvSpPr>
        <p:spPr bwMode="auto">
          <a:xfrm>
            <a:off x="2897189" y="5381629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0335" name="Line 559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336" name="Line 560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338" name="Text Box 562"/>
          <p:cNvSpPr txBox="1">
            <a:spLocks noChangeArrowheads="1"/>
          </p:cNvSpPr>
          <p:nvPr/>
        </p:nvSpPr>
        <p:spPr bwMode="auto">
          <a:xfrm rot="-5400000">
            <a:off x="2224882" y="3831436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099779" name="Rectangle 3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0" name="Rectangle 4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1" name="Rectangle 5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2" name="Rectangle 6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3" name="Rectangle 7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4" name="Rectangle 8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5" name="Rectangle 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6" name="Rectangle 1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7" name="Rectangle 1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8" name="Rectangle 1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89" name="Rectangle 1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0" name="Rectangle 1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1" name="Rectangle 1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2" name="Rectangle 1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3" name="Rectangle 1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4" name="Rectangle 1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5" name="Rectangle 1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6" name="Rectangle 2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7" name="Rectangle 2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8" name="Rectangle 22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799" name="Rectangle 23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800" name="Rectangle 2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99801" name="Rectangle 25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99802" name="Picture 26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4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099803" name="Rectangle 27"/>
          <p:cNvSpPr>
            <a:spLocks noChangeArrowheads="1"/>
          </p:cNvSpPr>
          <p:nvPr/>
        </p:nvSpPr>
        <p:spPr bwMode="auto">
          <a:xfrm>
            <a:off x="5589589" y="341317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99972" name="Rectangle 196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99974" name="Rectangle 198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99976" name="Rectangle 200"/>
          <p:cNvSpPr>
            <a:spLocks noChangeArrowheads="1"/>
          </p:cNvSpPr>
          <p:nvPr/>
        </p:nvSpPr>
        <p:spPr bwMode="auto">
          <a:xfrm>
            <a:off x="0" y="6049967"/>
            <a:ext cx="10058400" cy="17224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99978" name="Rectangle 202"/>
          <p:cNvSpPr>
            <a:spLocks noChangeArrowheads="1"/>
          </p:cNvSpPr>
          <p:nvPr/>
        </p:nvSpPr>
        <p:spPr bwMode="auto">
          <a:xfrm>
            <a:off x="0" y="3741739"/>
            <a:ext cx="384175" cy="2357436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99979" name="Rectangle 203"/>
          <p:cNvSpPr>
            <a:spLocks noChangeArrowheads="1"/>
          </p:cNvSpPr>
          <p:nvPr/>
        </p:nvSpPr>
        <p:spPr bwMode="auto">
          <a:xfrm>
            <a:off x="371475" y="3748089"/>
            <a:ext cx="7215188" cy="2357436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99991" name="Rectangle 215"/>
          <p:cNvSpPr>
            <a:spLocks noChangeArrowheads="1"/>
          </p:cNvSpPr>
          <p:nvPr/>
        </p:nvSpPr>
        <p:spPr bwMode="auto">
          <a:xfrm>
            <a:off x="285753" y="3794126"/>
            <a:ext cx="2540000" cy="2344737"/>
          </a:xfrm>
          <a:prstGeom prst="rect">
            <a:avLst/>
          </a:prstGeom>
          <a:noFill/>
          <a:ln w="7620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99992" name="Text Box 216"/>
          <p:cNvSpPr txBox="1">
            <a:spLocks noChangeArrowheads="1"/>
          </p:cNvSpPr>
          <p:nvPr/>
        </p:nvSpPr>
        <p:spPr bwMode="auto">
          <a:xfrm>
            <a:off x="9014718" y="7476278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54</a:t>
            </a:r>
          </a:p>
        </p:txBody>
      </p:sp>
      <p:grpSp>
        <p:nvGrpSpPr>
          <p:cNvPr id="1099996" name="Group 220"/>
          <p:cNvGrpSpPr>
            <a:grpSpLocks/>
          </p:cNvGrpSpPr>
          <p:nvPr/>
        </p:nvGrpSpPr>
        <p:grpSpPr bwMode="auto">
          <a:xfrm>
            <a:off x="5505450" y="6367467"/>
            <a:ext cx="4233863" cy="822325"/>
            <a:chOff x="3468" y="4011"/>
            <a:chExt cx="2667" cy="518"/>
          </a:xfrm>
        </p:grpSpPr>
        <p:sp>
          <p:nvSpPr>
            <p:cNvPr id="1099997" name="Text Box 221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000" b="1">
                  <a:solidFill>
                    <a:srgbClr val="FFF819"/>
                  </a:solidFill>
                  <a:latin typeface="Helvetica" charset="0"/>
                </a:rPr>
                <a:t>Approximate Timeline:                                             From 760 B.C. to 430 B.C.</a:t>
              </a:r>
            </a:p>
          </p:txBody>
        </p:sp>
        <p:sp>
          <p:nvSpPr>
            <p:cNvPr id="1099998" name="AutoShape 222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00000" name="Rectangle 224"/>
          <p:cNvSpPr>
            <a:spLocks noChangeArrowheads="1"/>
          </p:cNvSpPr>
          <p:nvPr/>
        </p:nvSpPr>
        <p:spPr bwMode="auto">
          <a:xfrm>
            <a:off x="6657979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00009" name="Rectangle 233"/>
          <p:cNvSpPr>
            <a:spLocks noChangeArrowheads="1"/>
          </p:cNvSpPr>
          <p:nvPr/>
        </p:nvSpPr>
        <p:spPr bwMode="auto">
          <a:xfrm>
            <a:off x="6689730" y="584201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00014" name="Rectangle 238"/>
          <p:cNvSpPr>
            <a:spLocks noChangeArrowheads="1"/>
          </p:cNvSpPr>
          <p:nvPr/>
        </p:nvSpPr>
        <p:spPr bwMode="auto">
          <a:xfrm>
            <a:off x="9816671" y="7312025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endParaRPr lang="en-US" sz="2000" b="1"/>
          </a:p>
        </p:txBody>
      </p:sp>
      <p:grpSp>
        <p:nvGrpSpPr>
          <p:cNvPr id="1100192" name="Group 416"/>
          <p:cNvGrpSpPr>
            <a:grpSpLocks/>
          </p:cNvGrpSpPr>
          <p:nvPr/>
        </p:nvGrpSpPr>
        <p:grpSpPr bwMode="auto">
          <a:xfrm>
            <a:off x="5395913" y="1966917"/>
            <a:ext cx="4400550" cy="2262187"/>
            <a:chOff x="3399" y="1239"/>
            <a:chExt cx="2772" cy="1425"/>
          </a:xfrm>
        </p:grpSpPr>
        <p:sp>
          <p:nvSpPr>
            <p:cNvPr id="1100193" name="Text Box 417"/>
            <p:cNvSpPr txBox="1">
              <a:spLocks noChangeArrowheads="1"/>
            </p:cNvSpPr>
            <p:nvPr/>
          </p:nvSpPr>
          <p:spPr bwMode="auto">
            <a:xfrm>
              <a:off x="3443" y="2290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ja-JP" altLang="en-US" sz="3600" b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>
                  <a:solidFill>
                    <a:srgbClr val="FFEA18"/>
                  </a:solidFill>
                  <a:latin typeface="Helvetica" charset="0"/>
                </a:rPr>
                <a:t>THE PROPHETS</a:t>
              </a:r>
              <a:r>
                <a:rPr lang="ja-JP" altLang="en-US" sz="3600" b="1">
                  <a:solidFill>
                    <a:srgbClr val="FFEA18"/>
                  </a:solidFill>
                  <a:latin typeface="Arial"/>
                </a:rPr>
                <a:t>”</a:t>
              </a: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100194" name="Text Box 418"/>
            <p:cNvSpPr txBox="1">
              <a:spLocks noChangeArrowheads="1"/>
            </p:cNvSpPr>
            <p:nvPr/>
          </p:nvSpPr>
          <p:spPr bwMode="auto">
            <a:xfrm>
              <a:off x="3688" y="1571"/>
              <a:ext cx="2281" cy="69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b="1">
                  <a:solidFill>
                    <a:srgbClr val="FFEA18"/>
                  </a:solidFill>
                  <a:latin typeface="Helvetica" charset="0"/>
                </a:rPr>
                <a:t>THE  </a:t>
              </a:r>
              <a:r>
                <a:rPr lang="en-US" sz="3600" b="1">
                  <a:solidFill>
                    <a:srgbClr val="FFEA18"/>
                  </a:solidFill>
                  <a:latin typeface="Helvetica" charset="0"/>
                </a:rPr>
                <a:t>17</a:t>
              </a:r>
              <a:r>
                <a:rPr lang="en-US" b="1">
                  <a:solidFill>
                    <a:srgbClr val="FFEA18"/>
                  </a:solidFill>
                  <a:latin typeface="Helvetica" charset="0"/>
                </a:rPr>
                <a:t>             BOOKS OF</a:t>
              </a:r>
            </a:p>
          </p:txBody>
        </p:sp>
        <p:sp>
          <p:nvSpPr>
            <p:cNvPr id="1100195" name="Text Box 419"/>
            <p:cNvSpPr txBox="1">
              <a:spLocks noChangeArrowheads="1"/>
            </p:cNvSpPr>
            <p:nvPr/>
          </p:nvSpPr>
          <p:spPr bwMode="auto">
            <a:xfrm>
              <a:off x="3399" y="1239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3600" b="1" i="1">
                  <a:solidFill>
                    <a:srgbClr val="FFEA18"/>
                  </a:solidFill>
                  <a:latin typeface="Helvetica" charset="0"/>
                </a:rPr>
                <a:t>REARRANGING</a:t>
              </a: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1100197" name="Text Box 421"/>
          <p:cNvSpPr txBox="1">
            <a:spLocks noChangeArrowheads="1"/>
          </p:cNvSpPr>
          <p:nvPr/>
        </p:nvSpPr>
        <p:spPr bwMode="auto">
          <a:xfrm>
            <a:off x="4094165" y="1895478"/>
            <a:ext cx="795337" cy="372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100340" name="Line 564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grpSp>
        <p:nvGrpSpPr>
          <p:cNvPr id="1100198" name="Group 422"/>
          <p:cNvGrpSpPr>
            <a:grpSpLocks/>
          </p:cNvGrpSpPr>
          <p:nvPr/>
        </p:nvGrpSpPr>
        <p:grpSpPr bwMode="auto">
          <a:xfrm>
            <a:off x="6807200" y="4546608"/>
            <a:ext cx="2014538" cy="1506538"/>
            <a:chOff x="4372" y="3032"/>
            <a:chExt cx="1269" cy="949"/>
          </a:xfrm>
        </p:grpSpPr>
        <p:sp>
          <p:nvSpPr>
            <p:cNvPr id="1100199" name="Text Box 423"/>
            <p:cNvSpPr txBox="1">
              <a:spLocks noChangeArrowheads="1"/>
            </p:cNvSpPr>
            <p:nvPr/>
          </p:nvSpPr>
          <p:spPr bwMode="auto">
            <a:xfrm>
              <a:off x="4546" y="3083"/>
              <a:ext cx="1095" cy="898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lnSpc>
                  <a:spcPct val="60000"/>
                </a:lnSpc>
                <a:spcBef>
                  <a:spcPct val="50000"/>
                </a:spcBef>
              </a:pPr>
              <a:r>
                <a:rPr lang="en-US" sz="2500" b="1">
                  <a:solidFill>
                    <a:srgbClr val="66FFFF"/>
                  </a:solidFill>
                  <a:latin typeface="Helvetica" charset="0"/>
                </a:rPr>
                <a:t>Notice</a:t>
              </a:r>
            </a:p>
            <a:p>
              <a:pPr algn="l">
                <a:lnSpc>
                  <a:spcPct val="60000"/>
                </a:lnSpc>
                <a:spcBef>
                  <a:spcPct val="50000"/>
                </a:spcBef>
              </a:pPr>
              <a:r>
                <a:rPr lang="en-US" sz="2500" b="1">
                  <a:solidFill>
                    <a:srgbClr val="66FFFF"/>
                  </a:solidFill>
                  <a:latin typeface="Helvetica" charset="0"/>
                </a:rPr>
                <a:t> that</a:t>
              </a:r>
            </a:p>
            <a:p>
              <a:pPr algn="l">
                <a:lnSpc>
                  <a:spcPct val="60000"/>
                </a:lnSpc>
                <a:spcBef>
                  <a:spcPct val="50000"/>
                </a:spcBef>
              </a:pPr>
              <a:r>
                <a:rPr lang="en-US" sz="2500" b="1">
                  <a:solidFill>
                    <a:srgbClr val="66FFFF"/>
                  </a:solidFill>
                  <a:latin typeface="Helvetica" charset="0"/>
                </a:rPr>
                <a:t>   WEDGE!</a:t>
              </a:r>
            </a:p>
          </p:txBody>
        </p:sp>
        <p:grpSp>
          <p:nvGrpSpPr>
            <p:cNvPr id="1100200" name="Group 424"/>
            <p:cNvGrpSpPr>
              <a:grpSpLocks/>
            </p:cNvGrpSpPr>
            <p:nvPr/>
          </p:nvGrpSpPr>
          <p:grpSpPr bwMode="auto">
            <a:xfrm>
              <a:off x="4372" y="3032"/>
              <a:ext cx="578" cy="845"/>
              <a:chOff x="4372" y="3032"/>
              <a:chExt cx="578" cy="845"/>
            </a:xfrm>
          </p:grpSpPr>
          <p:sp>
            <p:nvSpPr>
              <p:cNvPr id="1100201" name="Line 425"/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0202" name="Line 426"/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0203" name="Line 427"/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00341" name="Text Box 565"/>
          <p:cNvSpPr txBox="1">
            <a:spLocks noChangeArrowheads="1"/>
          </p:cNvSpPr>
          <p:nvPr/>
        </p:nvSpPr>
        <p:spPr bwMode="auto">
          <a:xfrm rot="-5400000">
            <a:off x="1716885" y="3655223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latin typeface="Arial" charset="0"/>
              </a:rPr>
              <a:t>PROPHETS (17)</a:t>
            </a:r>
          </a:p>
        </p:txBody>
      </p:sp>
      <p:sp>
        <p:nvSpPr>
          <p:cNvPr id="1100342" name="Line 566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343" name="Line 567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344" name="Line 568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345" name="Line 569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346" name="Text Box 570"/>
          <p:cNvSpPr txBox="1">
            <a:spLocks noChangeArrowheads="1"/>
          </p:cNvSpPr>
          <p:nvPr/>
        </p:nvSpPr>
        <p:spPr bwMode="auto">
          <a:xfrm>
            <a:off x="445198" y="7484215"/>
            <a:ext cx="984448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© </a:t>
            </a:r>
            <a:r>
              <a:rPr lang="en-US" sz="1000" b="1">
                <a:latin typeface="Arial" charset="0"/>
              </a:rPr>
              <a:t>2006</a:t>
            </a:r>
            <a:r>
              <a:rPr lang="en-US" sz="900" b="1">
                <a:latin typeface="Arial" charset="0"/>
              </a:rPr>
              <a:t> TBBMI</a:t>
            </a:r>
          </a:p>
        </p:txBody>
      </p:sp>
      <p:sp>
        <p:nvSpPr>
          <p:cNvPr id="1100347" name="Text Box 571"/>
          <p:cNvSpPr txBox="1">
            <a:spLocks noChangeArrowheads="1"/>
          </p:cNvSpPr>
          <p:nvPr/>
        </p:nvSpPr>
        <p:spPr bwMode="auto">
          <a:xfrm>
            <a:off x="8528394" y="7477865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100348" name="Rectangle 57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49" name="Rectangle 57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0" name="Rectangle 57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1" name="Rectangle 57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2" name="Rectangle 57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3" name="Rectangle 577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4" name="Rectangle 578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5" name="Rectangle 579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6" name="Rectangle 580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7" name="Rectangle 581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8" name="Rectangle 582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59" name="Rectangle 583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0" name="Rectangle 584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1" name="Rectangle 585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2" name="Rectangle 586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3" name="Rectangle 587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4" name="Rectangle 588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5" name="Rectangle 589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6" name="Rectangle 590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7" name="Rectangle 591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8" name="Rectangle 592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69" name="Rectangle 59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0370" name="Rectangle 594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100371" name="Picture 595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48329" y="249238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100373" name="Rectangle 597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00374" name="Text Box 598"/>
          <p:cNvSpPr txBox="1">
            <a:spLocks noChangeArrowheads="1"/>
          </p:cNvSpPr>
          <p:nvPr/>
        </p:nvSpPr>
        <p:spPr bwMode="auto">
          <a:xfrm>
            <a:off x="9014716" y="7476278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53</a:t>
            </a:r>
          </a:p>
        </p:txBody>
      </p:sp>
      <p:grpSp>
        <p:nvGrpSpPr>
          <p:cNvPr id="1100375" name="Group 599"/>
          <p:cNvGrpSpPr>
            <a:grpSpLocks/>
          </p:cNvGrpSpPr>
          <p:nvPr/>
        </p:nvGrpSpPr>
        <p:grpSpPr bwMode="auto">
          <a:xfrm>
            <a:off x="5505450" y="6350003"/>
            <a:ext cx="4233863" cy="933454"/>
            <a:chOff x="3468" y="4011"/>
            <a:chExt cx="2667" cy="557"/>
          </a:xfrm>
        </p:grpSpPr>
        <p:sp>
          <p:nvSpPr>
            <p:cNvPr id="1100376" name="Text Box 600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510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760 fp.K. - 430 fp.K</a:t>
              </a:r>
              <a:r>
                <a:rPr lang="en-US" b="1">
                  <a:solidFill>
                    <a:schemeClr val="bg1"/>
                  </a:solidFill>
                </a:rPr>
                <a:t>.</a:t>
              </a:r>
            </a:p>
          </p:txBody>
        </p:sp>
        <p:sp>
          <p:nvSpPr>
            <p:cNvPr id="1100377" name="AutoShape 601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00378" name="Rectangle 602"/>
          <p:cNvSpPr>
            <a:spLocks noChangeArrowheads="1"/>
          </p:cNvSpPr>
          <p:nvPr/>
        </p:nvSpPr>
        <p:spPr bwMode="auto">
          <a:xfrm>
            <a:off x="6657979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00379" name="Text Box 603"/>
          <p:cNvSpPr txBox="1">
            <a:spLocks noChangeArrowheads="1"/>
          </p:cNvSpPr>
          <p:nvPr/>
        </p:nvSpPr>
        <p:spPr bwMode="auto">
          <a:xfrm>
            <a:off x="9578975" y="743267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100380" name="Rectangle 604"/>
          <p:cNvSpPr>
            <a:spLocks noChangeArrowheads="1"/>
          </p:cNvSpPr>
          <p:nvPr/>
        </p:nvSpPr>
        <p:spPr bwMode="auto">
          <a:xfrm>
            <a:off x="6689730" y="584201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grpSp>
        <p:nvGrpSpPr>
          <p:cNvPr id="1100381" name="Group 605"/>
          <p:cNvGrpSpPr>
            <a:grpSpLocks/>
          </p:cNvGrpSpPr>
          <p:nvPr/>
        </p:nvGrpSpPr>
        <p:grpSpPr bwMode="auto">
          <a:xfrm>
            <a:off x="5395913" y="2152651"/>
            <a:ext cx="4400550" cy="2262188"/>
            <a:chOff x="3399" y="1239"/>
            <a:chExt cx="2772" cy="1425"/>
          </a:xfrm>
        </p:grpSpPr>
        <p:sp>
          <p:nvSpPr>
            <p:cNvPr id="1100382" name="Text Box 606"/>
            <p:cNvSpPr txBox="1">
              <a:spLocks noChangeArrowheads="1"/>
            </p:cNvSpPr>
            <p:nvPr/>
          </p:nvSpPr>
          <p:spPr bwMode="auto">
            <a:xfrm>
              <a:off x="3443" y="2290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100383" name="Text Box 607"/>
            <p:cNvSpPr txBox="1">
              <a:spLocks noChangeArrowheads="1"/>
            </p:cNvSpPr>
            <p:nvPr/>
          </p:nvSpPr>
          <p:spPr bwMode="auto">
            <a:xfrm>
              <a:off x="3688" y="1571"/>
              <a:ext cx="2281" cy="34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100384" name="Text Box 608"/>
            <p:cNvSpPr txBox="1">
              <a:spLocks noChangeArrowheads="1"/>
            </p:cNvSpPr>
            <p:nvPr/>
          </p:nvSpPr>
          <p:spPr bwMode="auto">
            <a:xfrm>
              <a:off x="3399" y="1239"/>
              <a:ext cx="2728" cy="1323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grpSp>
        <p:nvGrpSpPr>
          <p:cNvPr id="1100386" name="Group 610"/>
          <p:cNvGrpSpPr>
            <a:grpSpLocks/>
          </p:cNvGrpSpPr>
          <p:nvPr/>
        </p:nvGrpSpPr>
        <p:grpSpPr bwMode="auto">
          <a:xfrm>
            <a:off x="6821492" y="4518025"/>
            <a:ext cx="2505075" cy="1376363"/>
            <a:chOff x="4372" y="3032"/>
            <a:chExt cx="1269" cy="845"/>
          </a:xfrm>
        </p:grpSpPr>
        <p:sp>
          <p:nvSpPr>
            <p:cNvPr id="1100387" name="Text Box 611"/>
            <p:cNvSpPr txBox="1">
              <a:spLocks noChangeArrowheads="1"/>
            </p:cNvSpPr>
            <p:nvPr/>
          </p:nvSpPr>
          <p:spPr bwMode="auto">
            <a:xfrm>
              <a:off x="4546" y="3083"/>
              <a:ext cx="1095" cy="300"/>
            </a:xfrm>
            <a:prstGeom prst="rect">
              <a:avLst/>
            </a:prstGeom>
            <a:noFill/>
            <a:ln>
              <a:noFill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2500" b="1">
                  <a:solidFill>
                    <a:srgbClr val="66FFFF"/>
                  </a:solidFill>
                  <a:latin typeface="Kalaham" charset="0"/>
                </a:rPr>
                <a:t>Kf;fpakhdJ</a:t>
              </a:r>
              <a:r>
                <a:rPr lang="en-US" sz="2500" b="1">
                  <a:solidFill>
                    <a:srgbClr val="66FFFF"/>
                  </a:solidFill>
                  <a:latin typeface="Helvetica" charset="0"/>
                </a:rPr>
                <a:t>!</a:t>
              </a:r>
            </a:p>
          </p:txBody>
        </p:sp>
        <p:grpSp>
          <p:nvGrpSpPr>
            <p:cNvPr id="1100388" name="Group 612"/>
            <p:cNvGrpSpPr>
              <a:grpSpLocks/>
            </p:cNvGrpSpPr>
            <p:nvPr/>
          </p:nvGrpSpPr>
          <p:grpSpPr bwMode="auto">
            <a:xfrm>
              <a:off x="4372" y="3032"/>
              <a:ext cx="578" cy="845"/>
              <a:chOff x="4372" y="3032"/>
              <a:chExt cx="578" cy="845"/>
            </a:xfrm>
          </p:grpSpPr>
          <p:sp>
            <p:nvSpPr>
              <p:cNvPr id="1100389" name="Line 613"/>
              <p:cNvSpPr>
                <a:spLocks noChangeShapeType="1"/>
              </p:cNvSpPr>
              <p:nvPr/>
            </p:nvSpPr>
            <p:spPr bwMode="auto">
              <a:xfrm>
                <a:off x="4372" y="3034"/>
                <a:ext cx="578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0390" name="Line 614"/>
              <p:cNvSpPr>
                <a:spLocks noChangeShapeType="1"/>
              </p:cNvSpPr>
              <p:nvPr/>
            </p:nvSpPr>
            <p:spPr bwMode="auto">
              <a:xfrm>
                <a:off x="4395" y="3032"/>
                <a:ext cx="233" cy="845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0391" name="Line 615"/>
              <p:cNvSpPr>
                <a:spLocks noChangeShapeType="1"/>
              </p:cNvSpPr>
              <p:nvPr/>
            </p:nvSpPr>
            <p:spPr bwMode="auto">
              <a:xfrm>
                <a:off x="4627" y="3864"/>
                <a:ext cx="311" cy="0"/>
              </a:xfrm>
              <a:prstGeom prst="line">
                <a:avLst/>
              </a:prstGeom>
              <a:noFill/>
              <a:ln w="76200">
                <a:solidFill>
                  <a:schemeClr val="hlink"/>
                </a:solidFill>
                <a:round/>
                <a:headEnd/>
                <a:tailEnd/>
              </a:ln>
              <a:effectLst>
                <a:outerShdw blurRad="63500" dist="81320" dir="2319588" algn="ctr" rotWithShape="0">
                  <a:schemeClr val="tx1">
                    <a:alpha val="74998"/>
                  </a:scheme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00392" name="AutoShape 616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393" name="Rectangle 617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394" name="Rectangle 618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395" name="Rectangle 619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396" name="Rectangle 620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400" name="Line 624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01" name="Line 625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02" name="Line 626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03" name="Line 627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04" name="Freeform 628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05" name="Line 629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06" name="Freeform 630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07" name="Line 631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08" name="Line 632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09" name="Line 633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0" name="Line 634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1" name="Line 635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2" name="Line 636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3" name="Line 637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4" name="Line 638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5" name="Line 639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6" name="Line 640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7" name="Line 641"/>
          <p:cNvSpPr>
            <a:spLocks noChangeShapeType="1"/>
          </p:cNvSpPr>
          <p:nvPr/>
        </p:nvSpPr>
        <p:spPr bwMode="auto">
          <a:xfrm flipV="1">
            <a:off x="1028700" y="3486154"/>
            <a:ext cx="303213" cy="492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8" name="Line 642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19" name="Rectangle 643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00420" name="Line 644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21" name="Line 645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22" name="Rectangle 646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0424" name="Rectangle 648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0425" name="Line 649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26" name="Rectangle 650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00427" name="Rectangle 651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100428" name="Rectangle 652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00429" name="Freeform 653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30" name="Line 654"/>
          <p:cNvSpPr>
            <a:spLocks noChangeShapeType="1"/>
          </p:cNvSpPr>
          <p:nvPr/>
        </p:nvSpPr>
        <p:spPr bwMode="auto">
          <a:xfrm>
            <a:off x="2660650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31" name="Line 655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32" name="Line 656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33" name="Line 657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34" name="Line 658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35" name="Line 659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36" name="Rectangle 660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0437" name="Rectangle 66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0438" name="Rectangle 662"/>
          <p:cNvSpPr>
            <a:spLocks noChangeArrowheads="1"/>
          </p:cNvSpPr>
          <p:nvPr/>
        </p:nvSpPr>
        <p:spPr bwMode="auto">
          <a:xfrm>
            <a:off x="400050" y="290830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1100439" name="Rectangle 663"/>
          <p:cNvSpPr>
            <a:spLocks noChangeArrowheads="1"/>
          </p:cNvSpPr>
          <p:nvPr/>
        </p:nvSpPr>
        <p:spPr bwMode="auto">
          <a:xfrm>
            <a:off x="365125" y="3343278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1100440" name="Rectangle 664"/>
          <p:cNvSpPr>
            <a:spLocks noChangeArrowheads="1"/>
          </p:cNvSpPr>
          <p:nvPr/>
        </p:nvSpPr>
        <p:spPr bwMode="auto">
          <a:xfrm>
            <a:off x="388938" y="3971929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1100441" name="Rectangle 665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0442" name="Rectangle 666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0443" name="AutoShape 667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44" name="Rectangle 668"/>
          <p:cNvSpPr>
            <a:spLocks noChangeArrowheads="1"/>
          </p:cNvSpPr>
          <p:nvPr/>
        </p:nvSpPr>
        <p:spPr bwMode="auto">
          <a:xfrm>
            <a:off x="454026" y="3686175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100445" name="Rectangle 669"/>
          <p:cNvSpPr>
            <a:spLocks noChangeArrowheads="1"/>
          </p:cNvSpPr>
          <p:nvPr/>
        </p:nvSpPr>
        <p:spPr bwMode="auto">
          <a:xfrm>
            <a:off x="692150" y="4811714"/>
            <a:ext cx="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00446" name="Rectangle 670"/>
          <p:cNvSpPr>
            <a:spLocks noChangeArrowheads="1"/>
          </p:cNvSpPr>
          <p:nvPr/>
        </p:nvSpPr>
        <p:spPr bwMode="auto">
          <a:xfrm>
            <a:off x="782638" y="4392618"/>
            <a:ext cx="779462" cy="436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100447" name="Rectangle 671"/>
          <p:cNvSpPr>
            <a:spLocks noChangeArrowheads="1"/>
          </p:cNvSpPr>
          <p:nvPr/>
        </p:nvSpPr>
        <p:spPr bwMode="auto">
          <a:xfrm>
            <a:off x="711205" y="4838701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1100448" name="Rectangle 672"/>
          <p:cNvSpPr>
            <a:spLocks noChangeArrowheads="1"/>
          </p:cNvSpPr>
          <p:nvPr/>
        </p:nvSpPr>
        <p:spPr bwMode="auto">
          <a:xfrm>
            <a:off x="654055" y="5164140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100449" name="Rectangle 673"/>
          <p:cNvSpPr>
            <a:spLocks noChangeArrowheads="1"/>
          </p:cNvSpPr>
          <p:nvPr/>
        </p:nvSpPr>
        <p:spPr bwMode="auto">
          <a:xfrm>
            <a:off x="735017" y="5521327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1100450" name="Rectangle 674"/>
          <p:cNvSpPr>
            <a:spLocks noChangeArrowheads="1"/>
          </p:cNvSpPr>
          <p:nvPr/>
        </p:nvSpPr>
        <p:spPr bwMode="auto">
          <a:xfrm>
            <a:off x="822326" y="2738438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00451" name="Rectangle 675"/>
          <p:cNvSpPr>
            <a:spLocks noChangeArrowheads="1"/>
          </p:cNvSpPr>
          <p:nvPr/>
        </p:nvSpPr>
        <p:spPr bwMode="auto">
          <a:xfrm>
            <a:off x="779467" y="3168653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00452" name="Rectangle 676"/>
          <p:cNvSpPr>
            <a:spLocks noChangeArrowheads="1"/>
          </p:cNvSpPr>
          <p:nvPr/>
        </p:nvSpPr>
        <p:spPr bwMode="auto">
          <a:xfrm>
            <a:off x="822326" y="3425829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100453" name="Rectangle 677"/>
          <p:cNvSpPr>
            <a:spLocks noChangeArrowheads="1"/>
          </p:cNvSpPr>
          <p:nvPr/>
        </p:nvSpPr>
        <p:spPr bwMode="auto">
          <a:xfrm>
            <a:off x="698504" y="3871917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00454" name="Rectangle 678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55" name="Line 679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56" name="Line 680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57" name="Line 681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58" name="Line 682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59" name="Line 683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60" name="Line 684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61" name="Line 68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62" name="Rectangle 686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0463" name="Text Box 687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00464" name="Text Box 688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00465" name="Rectangle 689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466" name="Rectangle 690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467" name="Rectangle 691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468" name="Rectangle 69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469" name="Rectangle 69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470" name="Rectangle 69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471" name="Rectangle 69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0472" name="Rectangle 69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473" name="Rectangle 69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0474" name="Rectangle 69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475" name="Line 699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76" name="Line 700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77" name="Line 701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78" name="Line 702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79" name="Rectangle 703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80" name="Rectangle 704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0481" name="Line 705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482" name="Rectangle 706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83" name="Rectangle 707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84" name="Rectangle 708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85" name="Arc 709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86" name="Rectangle 710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87" name="Rectangle 711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488" name="Rectangle 712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0489" name="Rectangle 713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0490" name="Rectangle 714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100491" name="Group 715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100492" name="Text Box 716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100493" name="Group 717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100494" name="Freeform 718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0495" name="Freeform 719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0496" name="Freeform 720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0497" name="Freeform 721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100498" name="Picture 722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100499" name="Freeform 723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0500" name="Freeform 724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00501" name="Rectangle 725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502" name="Rectangle 726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0503" name="Rectangle 727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504" name="Rectangle 728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0505" name="Rectangle 729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0506" name="Rectangle 730"/>
          <p:cNvSpPr>
            <a:spLocks noChangeArrowheads="1"/>
          </p:cNvSpPr>
          <p:nvPr/>
        </p:nvSpPr>
        <p:spPr bwMode="auto">
          <a:xfrm>
            <a:off x="2897189" y="5381629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0507" name="Line 731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508" name="Line 732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510" name="Text Box 734"/>
          <p:cNvSpPr txBox="1">
            <a:spLocks noChangeArrowheads="1"/>
          </p:cNvSpPr>
          <p:nvPr/>
        </p:nvSpPr>
        <p:spPr bwMode="auto">
          <a:xfrm rot="-5400000">
            <a:off x="2153444" y="3817147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100512" name="Line 736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513" name="Line 737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514" name="Text Box 738"/>
          <p:cNvSpPr txBox="1">
            <a:spLocks noChangeArrowheads="1"/>
          </p:cNvSpPr>
          <p:nvPr/>
        </p:nvSpPr>
        <p:spPr bwMode="auto">
          <a:xfrm rot="-5400000">
            <a:off x="1704186" y="3674274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        jPPHf;fjhprp </a:t>
            </a:r>
            <a:r>
              <a:rPr lang="en-US" sz="2000" b="1">
                <a:solidFill>
                  <a:schemeClr val="tx2"/>
                </a:solidFill>
                <a:latin typeface="Arial" charset="0"/>
              </a:rPr>
              <a:t>(17)</a:t>
            </a:r>
          </a:p>
        </p:txBody>
      </p:sp>
      <p:sp>
        <p:nvSpPr>
          <p:cNvPr id="1100515" name="Line 739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516" name="Line 740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517" name="Line 741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0518" name="Oval 742"/>
          <p:cNvSpPr>
            <a:spLocks noChangeArrowheads="1"/>
          </p:cNvSpPr>
          <p:nvPr/>
        </p:nvSpPr>
        <p:spPr bwMode="auto">
          <a:xfrm>
            <a:off x="1293817" y="3546475"/>
            <a:ext cx="1957387" cy="25860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519" name="AutoShape 743"/>
          <p:cNvSpPr>
            <a:spLocks noChangeArrowheads="1"/>
          </p:cNvSpPr>
          <p:nvPr/>
        </p:nvSpPr>
        <p:spPr bwMode="auto">
          <a:xfrm flipH="1">
            <a:off x="2736853" y="4595813"/>
            <a:ext cx="4038601" cy="6080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38100">
            <a:solidFill>
              <a:srgbClr val="1822CD"/>
            </a:solidFill>
            <a:miter lim="800000"/>
            <a:headEnd/>
            <a:tailEnd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0520" name="Text Box 744"/>
          <p:cNvSpPr txBox="1">
            <a:spLocks noChangeArrowheads="1"/>
          </p:cNvSpPr>
          <p:nvPr/>
        </p:nvSpPr>
        <p:spPr bwMode="auto">
          <a:xfrm>
            <a:off x="445198" y="7527077"/>
            <a:ext cx="984448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 b="1">
                <a:latin typeface="Arial" charset="0"/>
              </a:rPr>
              <a:t>© </a:t>
            </a:r>
            <a:r>
              <a:rPr lang="en-US" sz="1000" b="1">
                <a:latin typeface="Arial" charset="0"/>
              </a:rPr>
              <a:t>2006</a:t>
            </a:r>
            <a:r>
              <a:rPr lang="en-US" sz="900" b="1">
                <a:latin typeface="Arial" charset="0"/>
              </a:rPr>
              <a:t> TBBMI</a:t>
            </a:r>
          </a:p>
        </p:txBody>
      </p:sp>
      <p:sp>
        <p:nvSpPr>
          <p:cNvPr id="1100521" name="Text Box 745"/>
          <p:cNvSpPr txBox="1">
            <a:spLocks noChangeArrowheads="1"/>
          </p:cNvSpPr>
          <p:nvPr/>
        </p:nvSpPr>
        <p:spPr bwMode="auto">
          <a:xfrm>
            <a:off x="8528394" y="7473102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100523" name="Text Box 747"/>
          <p:cNvSpPr txBox="1">
            <a:spLocks noChangeArrowheads="1"/>
          </p:cNvSpPr>
          <p:nvPr/>
        </p:nvSpPr>
        <p:spPr bwMode="auto">
          <a:xfrm>
            <a:off x="-1024367" y="2900363"/>
            <a:ext cx="184581" cy="523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endParaRPr lang="en-US"/>
          </a:p>
        </p:txBody>
      </p:sp>
      <p:sp>
        <p:nvSpPr>
          <p:cNvPr id="1100524" name="Text Box 748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1100525" name="Rectangle 749"/>
          <p:cNvSpPr>
            <a:spLocks noChangeArrowheads="1"/>
          </p:cNvSpPr>
          <p:nvPr/>
        </p:nvSpPr>
        <p:spPr bwMode="auto">
          <a:xfrm>
            <a:off x="617538" y="4186238"/>
            <a:ext cx="1117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Arial" charset="0"/>
              </a:rPr>
              <a:t>I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 ehsh</a:t>
            </a:r>
          </a:p>
        </p:txBody>
      </p:sp>
      <p:sp>
        <p:nvSpPr>
          <p:cNvPr id="1100372" name="Rectangle 596"/>
          <p:cNvSpPr>
            <a:spLocks noChangeArrowheads="1"/>
          </p:cNvSpPr>
          <p:nvPr/>
        </p:nvSpPr>
        <p:spPr bwMode="auto">
          <a:xfrm>
            <a:off x="5675313" y="269875"/>
            <a:ext cx="4102100" cy="7089775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00010" name="Group 234"/>
          <p:cNvGrpSpPr>
            <a:grpSpLocks/>
          </p:cNvGrpSpPr>
          <p:nvPr/>
        </p:nvGrpSpPr>
        <p:grpSpPr bwMode="auto">
          <a:xfrm>
            <a:off x="3843342" y="2030413"/>
            <a:ext cx="3114675" cy="4057650"/>
            <a:chOff x="3733" y="648"/>
            <a:chExt cx="1962" cy="2556"/>
          </a:xfrm>
        </p:grpSpPr>
        <p:sp>
          <p:nvSpPr>
            <p:cNvPr id="1100011" name="AutoShape 235"/>
            <p:cNvSpPr>
              <a:spLocks noChangeArrowheads="1"/>
            </p:cNvSpPr>
            <p:nvPr/>
          </p:nvSpPr>
          <p:spPr bwMode="auto">
            <a:xfrm>
              <a:off x="3733" y="648"/>
              <a:ext cx="1962" cy="2556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00279F">
                    <a:gamma/>
                    <a:shade val="0"/>
                    <a:invGamma/>
                  </a:srgbClr>
                </a:gs>
                <a:gs pos="50000">
                  <a:srgbClr val="00279F"/>
                </a:gs>
                <a:gs pos="100000">
                  <a:srgbClr val="00279F">
                    <a:gamma/>
                    <a:shade val="0"/>
                    <a:invGamma/>
                  </a:srgbClr>
                </a:gs>
              </a:gsLst>
              <a:lin ang="5400000" scaled="1"/>
            </a:gradFill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183162" dir="2021404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0012" name="Text Box 236"/>
            <p:cNvSpPr txBox="1">
              <a:spLocks noChangeArrowheads="1"/>
            </p:cNvSpPr>
            <p:nvPr/>
          </p:nvSpPr>
          <p:spPr bwMode="auto">
            <a:xfrm>
              <a:off x="3768" y="795"/>
              <a:ext cx="1876" cy="2355"/>
            </a:xfrm>
            <a:prstGeom prst="rect">
              <a:avLst/>
            </a:prstGeom>
            <a:noFill/>
            <a:ln>
              <a:noFill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140000"/>
                </a:lnSpc>
                <a:spcBef>
                  <a:spcPct val="50000"/>
                </a:spcBef>
              </a:pPr>
              <a:r>
                <a:rPr lang="en-US" b="1">
                  <a:solidFill>
                    <a:srgbClr val="FAFD00"/>
                  </a:solidFill>
                  <a:latin typeface="Kalaham" charset="0"/>
                </a:rPr>
                <a:t>gphptpidf;F gpwF 400 tUlk; nrd;w gpd; jPh;f;fjhprpapd; Gj;jfk; vOjg;gl;lJ.</a:t>
              </a:r>
            </a:p>
          </p:txBody>
        </p:sp>
      </p:grpSp>
      <p:sp>
        <p:nvSpPr>
          <p:cNvPr id="1100530" name="Rectangle 754"/>
          <p:cNvSpPr>
            <a:spLocks noChangeArrowheads="1"/>
          </p:cNvSpPr>
          <p:nvPr/>
        </p:nvSpPr>
        <p:spPr bwMode="auto">
          <a:xfrm>
            <a:off x="4302129" y="6305551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00531" name="Rectangle 755"/>
          <p:cNvSpPr>
            <a:spLocks noChangeArrowheads="1"/>
          </p:cNvSpPr>
          <p:nvPr/>
        </p:nvSpPr>
        <p:spPr bwMode="auto">
          <a:xfrm>
            <a:off x="4283078" y="271462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00532" name="Rectangle 756"/>
          <p:cNvSpPr>
            <a:spLocks noChangeArrowheads="1"/>
          </p:cNvSpPr>
          <p:nvPr/>
        </p:nvSpPr>
        <p:spPr bwMode="auto">
          <a:xfrm>
            <a:off x="4300542" y="374808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00533" name="Rectangle 757"/>
          <p:cNvSpPr>
            <a:spLocks noChangeArrowheads="1"/>
          </p:cNvSpPr>
          <p:nvPr/>
        </p:nvSpPr>
        <p:spPr bwMode="auto">
          <a:xfrm>
            <a:off x="4300542" y="53911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00534" name="Rectangle 758"/>
          <p:cNvSpPr>
            <a:spLocks noChangeArrowheads="1"/>
          </p:cNvSpPr>
          <p:nvPr/>
        </p:nvSpPr>
        <p:spPr bwMode="auto">
          <a:xfrm>
            <a:off x="4298951" y="220503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grpSp>
        <p:nvGrpSpPr>
          <p:cNvPr id="1100527" name="Group 751"/>
          <p:cNvGrpSpPr>
            <a:grpSpLocks/>
          </p:cNvGrpSpPr>
          <p:nvPr/>
        </p:nvGrpSpPr>
        <p:grpSpPr bwMode="auto">
          <a:xfrm>
            <a:off x="4348167" y="228600"/>
            <a:ext cx="2314575" cy="1797050"/>
            <a:chOff x="2859" y="309"/>
            <a:chExt cx="1458" cy="1132"/>
          </a:xfrm>
        </p:grpSpPr>
        <p:pic>
          <p:nvPicPr>
            <p:cNvPr id="1100528" name="Picture 752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00529" name="WordArt 753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00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0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00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00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00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100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00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0518" grpId="0" animBg="1"/>
      <p:bldP spid="1100519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30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531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532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533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538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6609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17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18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19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20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21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22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23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24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25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26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27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29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30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31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32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634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723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46724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46725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6728" name="Rectangle 200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46731" name="Text Box 203"/>
          <p:cNvSpPr txBox="1">
            <a:spLocks noChangeArrowheads="1"/>
          </p:cNvSpPr>
          <p:nvPr/>
        </p:nvSpPr>
        <p:spPr bwMode="auto">
          <a:xfrm>
            <a:off x="9014716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55</a:t>
            </a:r>
          </a:p>
        </p:txBody>
      </p:sp>
      <p:grpSp>
        <p:nvGrpSpPr>
          <p:cNvPr id="1046732" name="Group 204"/>
          <p:cNvGrpSpPr>
            <a:grpSpLocks/>
          </p:cNvGrpSpPr>
          <p:nvPr/>
        </p:nvGrpSpPr>
        <p:grpSpPr bwMode="auto">
          <a:xfrm>
            <a:off x="5248278" y="6367467"/>
            <a:ext cx="4233863" cy="822325"/>
            <a:chOff x="3468" y="4011"/>
            <a:chExt cx="2667" cy="518"/>
          </a:xfrm>
        </p:grpSpPr>
        <p:sp>
          <p:nvSpPr>
            <p:cNvPr id="1046733" name="Text Box 205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760 fp.K. - 430 fp.K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.</a:t>
              </a:r>
            </a:p>
          </p:txBody>
        </p:sp>
        <p:sp>
          <p:nvSpPr>
            <p:cNvPr id="1046734" name="AutoShape 206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46592" name="Rectangle 64"/>
          <p:cNvSpPr>
            <a:spLocks noChangeArrowheads="1"/>
          </p:cNvSpPr>
          <p:nvPr/>
        </p:nvSpPr>
        <p:spPr bwMode="auto">
          <a:xfrm>
            <a:off x="2868613" y="11223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6738" name="Rectangle 210"/>
          <p:cNvSpPr>
            <a:spLocks noChangeArrowheads="1"/>
          </p:cNvSpPr>
          <p:nvPr/>
        </p:nvSpPr>
        <p:spPr bwMode="auto">
          <a:xfrm>
            <a:off x="6486530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46739" name="Text Box 211"/>
          <p:cNvSpPr txBox="1">
            <a:spLocks noChangeArrowheads="1"/>
          </p:cNvSpPr>
          <p:nvPr/>
        </p:nvSpPr>
        <p:spPr bwMode="auto">
          <a:xfrm>
            <a:off x="5535617" y="3265493"/>
            <a:ext cx="3900487" cy="232631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solidFill>
                  <a:srgbClr val="66FFFF"/>
                </a:solidFill>
                <a:latin typeface="Kalaham" charset="0"/>
              </a:rPr>
              <a:t>jPh;f;fjhprpfs; vy;yhk; Gj;jfj;jpYk; ,Uf;fkhl;lhh;fs;!</a:t>
            </a:r>
            <a:endParaRPr lang="en-US" sz="3600" b="1">
              <a:solidFill>
                <a:srgbClr val="66FFFF"/>
              </a:solidFill>
              <a:latin typeface="Arial" charset="0"/>
            </a:endParaRPr>
          </a:p>
        </p:txBody>
      </p:sp>
      <p:sp>
        <p:nvSpPr>
          <p:cNvPr id="1046741" name="Rectangle 213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047243" name="AutoShape 715"/>
          <p:cNvSpPr>
            <a:spLocks noChangeArrowheads="1"/>
          </p:cNvSpPr>
          <p:nvPr/>
        </p:nvSpPr>
        <p:spPr bwMode="auto">
          <a:xfrm flipH="1">
            <a:off x="1631954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pPr algn="ctr"/>
            <a:r>
              <a:rPr lang="en-US" sz="1200" b="1">
                <a:solidFill>
                  <a:srgbClr val="32F04D"/>
                </a:solidFill>
                <a:latin typeface="Kalaham" charset="0"/>
              </a:rPr>
              <a:t> </a:t>
            </a:r>
            <a:endParaRPr lang="en-US" sz="1200">
              <a:latin typeface="Kalaham" charset="0"/>
            </a:endParaRPr>
          </a:p>
        </p:txBody>
      </p:sp>
      <p:sp>
        <p:nvSpPr>
          <p:cNvPr id="1047244" name="Rectangle 716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245" name="Rectangle 717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246" name="Rectangle 718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247" name="Rectangle 719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047251" name="Line 723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252" name="Line 724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53" name="Line 725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54" name="Line 726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55" name="Freeform 727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56" name="Line 728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57" name="Freeform 729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58" name="Line 730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59" name="Line 731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60" name="Line 732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69" name="Line 741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70" name="Rectangle 742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047271" name="Line 743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72" name="Line 744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73" name="Rectangle 74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047274" name="Rectangle 746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047275" name="Rectangle 747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047276" name="Line 748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81" name="Line 753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82" name="Line 754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84" name="Line 756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85" name="Line 757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86" name="Line 758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87" name="Line 759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88" name="Line 760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289" name="Rectangle 761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047290" name="Rectangle 76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047294" name="Rectangle 76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047295" name="Rectangle 767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047296" name="AutoShape 768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07" name="Rectangle 779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08" name="Line 780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09" name="Line 781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10" name="Line 782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11" name="Line 783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12" name="Line 784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13" name="Line 785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15" name="Rectangle 787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047316" name="Rectangle 788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047317" name="Rectangle 789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047318" name="Text Box 790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047319" name="Text Box 791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047320" name="Rectangle 792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047321" name="Rectangle 793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047322" name="Rectangle 794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047323" name="Rectangle 795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047324" name="Rectangle 796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047325" name="Rectangle 797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047326" name="Rectangle 798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047327" name="Rectangle 799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047329" name="Rectangle 80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047330" name="Rectangle 80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047331" name="Line 803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32" name="Line 80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33" name="Line 80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34" name="Line 806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35" name="Rectangle 80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36" name="Rectangle 808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047337" name="Line 809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39" name="Rectangle 811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40" name="Rectangle 812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41" name="Rectangle 813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42" name="Arc 814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43" name="Rectangle 815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44" name="Rectangle 816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55" name="Rectangle 827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047356" name="Rectangle 828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047357" name="Rectangle 829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047358" name="Group 830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047359" name="Text Box 831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047360" name="Group 832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047361" name="Freeform 833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7362" name="Freeform 834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7363" name="Freeform 835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7364" name="Freeform 836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047365" name="Picture 837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047366" name="Freeform 838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047367" name="Freeform 839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047368" name="Rectangle 840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047369" name="Rectangle 841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047370" name="Rectangle 842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047371" name="Rectangle 843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047372" name="Rectangle 844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047373" name="Rectangle 845"/>
          <p:cNvSpPr>
            <a:spLocks noChangeArrowheads="1"/>
          </p:cNvSpPr>
          <p:nvPr/>
        </p:nvSpPr>
        <p:spPr bwMode="auto">
          <a:xfrm>
            <a:off x="2897189" y="5381629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047374" name="Line 846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75" name="Line 847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79" name="Line 851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82" name="Text Box 854"/>
          <p:cNvSpPr txBox="1">
            <a:spLocks noChangeArrowheads="1"/>
          </p:cNvSpPr>
          <p:nvPr/>
        </p:nvSpPr>
        <p:spPr bwMode="auto">
          <a:xfrm rot="-5400000">
            <a:off x="1716882" y="3650460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latin typeface="Kalaham" charset="0"/>
              </a:rPr>
              <a:t> </a:t>
            </a: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047383" name="Line 85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84" name="Line 85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85" name="Line 857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86" name="Line 858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81" name="AutoShape 853"/>
          <p:cNvSpPr>
            <a:spLocks noChangeArrowheads="1"/>
          </p:cNvSpPr>
          <p:nvPr/>
        </p:nvSpPr>
        <p:spPr bwMode="auto">
          <a:xfrm flipH="1">
            <a:off x="2657475" y="4438650"/>
            <a:ext cx="3316288" cy="6080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chemeClr val="hlink"/>
          </a:solidFill>
          <a:ln w="38100">
            <a:solidFill>
              <a:srgbClr val="1822CD"/>
            </a:solidFill>
            <a:miter lim="800000"/>
            <a:headEnd/>
            <a:tailEnd/>
          </a:ln>
          <a:effectLst>
            <a:outerShdw blurRad="63500" dist="91581" dir="3378596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387" name="Text Box 859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1047388" name="Rectangle 86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047389" name="Line 861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90" name="Line 862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91" name="Line 863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92" name="Line 864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93" name="Line 865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94" name="Line 866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95" name="Line 867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96" name="Line 868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397" name="Rectangle 869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047398" name="Rectangle 870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047399" name="Rectangle 871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047400" name="Freeform 872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7401" name="Rectangle 873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1047402" name="Rectangle 874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1047403" name="Rectangle 875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1047404" name="Rectangle 876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047405" name="Rectangle 877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047406" name="Rectangle 878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047407" name="Rectangle 879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1047408" name="Rectangle 880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047409" name="Rectangle 881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1047410" name="Rectangle 882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047411" name="Rectangle 883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047412" name="Rectangle 884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grpSp>
        <p:nvGrpSpPr>
          <p:cNvPr id="1047414" name="Group 886"/>
          <p:cNvGrpSpPr>
            <a:grpSpLocks/>
          </p:cNvGrpSpPr>
          <p:nvPr/>
        </p:nvGrpSpPr>
        <p:grpSpPr bwMode="auto">
          <a:xfrm>
            <a:off x="4281492" y="0"/>
            <a:ext cx="2314575" cy="1797050"/>
            <a:chOff x="2859" y="309"/>
            <a:chExt cx="1458" cy="1132"/>
          </a:xfrm>
        </p:grpSpPr>
        <p:pic>
          <p:nvPicPr>
            <p:cNvPr id="1047415" name="Picture 887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047416" name="WordArt 888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047413" name="Rectangle 885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046726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7417" name="Rectangle 889"/>
          <p:cNvSpPr>
            <a:spLocks noChangeArrowheads="1"/>
          </p:cNvSpPr>
          <p:nvPr/>
        </p:nvSpPr>
        <p:spPr bwMode="auto">
          <a:xfrm>
            <a:off x="4181479" y="1798639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047418" name="Rectangle 890"/>
          <p:cNvSpPr>
            <a:spLocks noChangeArrowheads="1"/>
          </p:cNvSpPr>
          <p:nvPr/>
        </p:nvSpPr>
        <p:spPr bwMode="auto">
          <a:xfrm>
            <a:off x="4249741" y="63404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047419" name="Rectangle 891"/>
          <p:cNvSpPr>
            <a:spLocks noChangeArrowheads="1"/>
          </p:cNvSpPr>
          <p:nvPr/>
        </p:nvSpPr>
        <p:spPr bwMode="auto">
          <a:xfrm>
            <a:off x="4267204" y="38338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047420" name="Rectangle 892"/>
          <p:cNvSpPr>
            <a:spLocks noChangeArrowheads="1"/>
          </p:cNvSpPr>
          <p:nvPr/>
        </p:nvSpPr>
        <p:spPr bwMode="auto">
          <a:xfrm>
            <a:off x="4232279" y="54594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047421" name="Rectangle 893"/>
          <p:cNvSpPr>
            <a:spLocks noChangeArrowheads="1"/>
          </p:cNvSpPr>
          <p:nvPr/>
        </p:nvSpPr>
        <p:spPr bwMode="auto">
          <a:xfrm>
            <a:off x="4248153" y="27162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46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47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47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6739" grpId="0" autoUpdateAnimBg="0"/>
      <p:bldP spid="1047381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698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699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00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01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06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5777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85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86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87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88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89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90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91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92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93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94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95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97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9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799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80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802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5891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25892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5893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5894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5896" name="Rectangle 200"/>
          <p:cNvSpPr>
            <a:spLocks noChangeArrowheads="1"/>
          </p:cNvSpPr>
          <p:nvPr/>
        </p:nvSpPr>
        <p:spPr bwMode="auto">
          <a:xfrm>
            <a:off x="5167315" y="2128839"/>
            <a:ext cx="4306887" cy="6494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66FFFF"/>
                </a:solidFill>
                <a:latin typeface="Kalaham" charset="0"/>
              </a:rPr>
              <a:t>2 gpur;rid</a:t>
            </a:r>
            <a:r>
              <a:rPr lang="en-US" sz="3200" b="1">
                <a:solidFill>
                  <a:srgbClr val="66FFFF"/>
                </a:solidFill>
                <a:latin typeface="Helvetica" charset="0"/>
              </a:rPr>
              <a:t>...</a:t>
            </a:r>
            <a:r>
              <a:rPr lang="en-US" sz="3600" b="1">
                <a:solidFill>
                  <a:srgbClr val="66FFFF"/>
                </a:solidFill>
                <a:latin typeface="Helvetica" charset="0"/>
              </a:rPr>
              <a:t> </a:t>
            </a:r>
          </a:p>
        </p:txBody>
      </p:sp>
      <p:sp>
        <p:nvSpPr>
          <p:cNvPr id="925897" name="Rectangle 201"/>
          <p:cNvSpPr>
            <a:spLocks noChangeArrowheads="1"/>
          </p:cNvSpPr>
          <p:nvPr/>
        </p:nvSpPr>
        <p:spPr bwMode="auto">
          <a:xfrm>
            <a:off x="5213354" y="2968625"/>
            <a:ext cx="4306888" cy="1660959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957"/>
                </a:solidFill>
                <a:latin typeface="Kalaham" charset="0"/>
              </a:rPr>
              <a:t>gpur;rid</a:t>
            </a:r>
            <a:r>
              <a:rPr lang="en-US" sz="3200">
                <a:latin typeface="Kalaham" charset="0"/>
              </a:rPr>
              <a:t> </a:t>
            </a:r>
            <a:r>
              <a:rPr lang="en-US" sz="3200" b="1">
                <a:solidFill>
                  <a:srgbClr val="FFF819"/>
                </a:solidFill>
                <a:latin typeface="Helvetica" charset="0"/>
              </a:rPr>
              <a:t>#1:</a:t>
            </a:r>
            <a:r>
              <a:rPr lang="en-US" sz="3600" b="1">
                <a:solidFill>
                  <a:srgbClr val="FFF819"/>
                </a:solidFill>
                <a:latin typeface="Helvetica" charset="0"/>
              </a:rPr>
              <a:t>                        </a:t>
            </a:r>
            <a:r>
              <a:rPr lang="en-US" sz="3200" b="1">
                <a:solidFill>
                  <a:srgbClr val="FFF819"/>
                </a:solidFill>
                <a:latin typeface="Kalaham" charset="0"/>
              </a:rPr>
              <a:t>Ntz;ba Mjhuk; ,y;iy.</a:t>
            </a:r>
            <a:endParaRPr lang="en-US" sz="3200" b="1">
              <a:solidFill>
                <a:srgbClr val="FFF819"/>
              </a:solidFill>
              <a:latin typeface="Helvetica" charset="0"/>
            </a:endParaRPr>
          </a:p>
        </p:txBody>
      </p:sp>
      <p:sp>
        <p:nvSpPr>
          <p:cNvPr id="925898" name="Rectangle 202"/>
          <p:cNvSpPr>
            <a:spLocks noChangeArrowheads="1"/>
          </p:cNvSpPr>
          <p:nvPr/>
        </p:nvSpPr>
        <p:spPr bwMode="auto">
          <a:xfrm>
            <a:off x="5226050" y="4535490"/>
            <a:ext cx="4306888" cy="1207501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solidFill>
                  <a:srgbClr val="CCCCCC"/>
                </a:solidFill>
                <a:latin typeface="Kalaham" charset="0"/>
              </a:rPr>
              <a:t>2 FO jPH;f;fjhprpfs;.</a:t>
            </a:r>
            <a:endParaRPr lang="en-US" sz="3600" b="1">
              <a:solidFill>
                <a:srgbClr val="CCCCCC"/>
              </a:solidFill>
              <a:latin typeface="Helvetica" charset="0"/>
            </a:endParaRPr>
          </a:p>
        </p:txBody>
      </p:sp>
      <p:sp>
        <p:nvSpPr>
          <p:cNvPr id="925902" name="Rectangle 206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25904" name="Text Box 208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56</a:t>
            </a:r>
          </a:p>
        </p:txBody>
      </p:sp>
      <p:sp>
        <p:nvSpPr>
          <p:cNvPr id="925907" name="Rectangle 211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25908" name="Text Box 212"/>
          <p:cNvSpPr txBox="1">
            <a:spLocks noChangeArrowheads="1"/>
          </p:cNvSpPr>
          <p:nvPr/>
        </p:nvSpPr>
        <p:spPr bwMode="auto">
          <a:xfrm>
            <a:off x="9572627" y="7277101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926062" name="Rectangle 366"/>
          <p:cNvSpPr>
            <a:spLocks noChangeArrowheads="1"/>
          </p:cNvSpPr>
          <p:nvPr/>
        </p:nvSpPr>
        <p:spPr bwMode="auto">
          <a:xfrm>
            <a:off x="6486529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26120" name="Rectangle 424"/>
          <p:cNvSpPr>
            <a:spLocks noChangeArrowheads="1"/>
          </p:cNvSpPr>
          <p:nvPr/>
        </p:nvSpPr>
        <p:spPr bwMode="auto">
          <a:xfrm>
            <a:off x="2868613" y="11223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6550" name="AutoShape 854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551" name="Rectangle 855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552" name="Rectangle 856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553" name="Rectangle 857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554" name="Rectangle 858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26558" name="Line 862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559" name="Line 863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60" name="Line 864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61" name="Line 865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62" name="Freeform 866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63" name="Line 867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64" name="Freeform 868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65" name="Line 869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66" name="Line 870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67" name="Line 871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68" name="Line 872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76" name="Line 880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77" name="Rectangle 881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26578" name="Line 882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79" name="Line 883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80" name="Rectangle 884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26581" name="Rectangle 885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26582" name="Rectangle 88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26583" name="Line 887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88" name="Line 892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89" name="Line 893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91" name="Line 895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92" name="Line 896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93" name="Line 897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94" name="Line 898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95" name="Line 899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596" name="Rectangle 900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26597" name="Rectangle 90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26601" name="Rectangle 905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26602" name="Rectangle 906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26603" name="AutoShape 907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14" name="Rectangle 918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15" name="Line 919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16" name="Line 920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17" name="Line 921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18" name="Line 922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19" name="Line 923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20" name="Line 924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22" name="Rectangle 926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26623" name="Rectangle 927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26624" name="Rectangle 928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26625" name="Text Box 929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26626" name="Text Box 930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26627" name="Rectangle 931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26628" name="Rectangle 932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26629" name="Rectangle 933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26630" name="Rectangle 93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26631" name="Rectangle 93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26632" name="Rectangle 93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26633" name="Rectangle 93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26634" name="Rectangle 93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26636" name="Rectangle 940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26637" name="Rectangle 941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26638" name="Line 942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39" name="Line 943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40" name="Line 944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41" name="Line 945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42" name="Rectangle 946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43" name="Rectangle 94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26644" name="Line 948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46" name="Rectangle 950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47" name="Rectangle 951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48" name="Rectangle 952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49" name="Arc 95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50" name="Rectangle 954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51" name="Rectangle 95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6662" name="Rectangle 966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26663" name="Rectangle 967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26664" name="Rectangle 968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26665" name="Group 969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26666" name="Text Box 970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26667" name="Group 971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26668" name="Freeform 972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26669" name="Freeform 973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26670" name="Freeform 974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26671" name="Freeform 975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26672" name="Picture 976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26673" name="Freeform 977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26674" name="Freeform 978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26675" name="Rectangle 979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26676" name="Rectangle 980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26677" name="Rectangle 981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26678" name="Rectangle 982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26679" name="Rectangle 983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26680" name="Rectangle 984"/>
          <p:cNvSpPr>
            <a:spLocks noChangeArrowheads="1"/>
          </p:cNvSpPr>
          <p:nvPr/>
        </p:nvSpPr>
        <p:spPr bwMode="auto">
          <a:xfrm>
            <a:off x="2897189" y="5381629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26681" name="Line 985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82" name="Line 986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86" name="Line 990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87" name="Text Box 991"/>
          <p:cNvSpPr txBox="1">
            <a:spLocks noChangeArrowheads="1"/>
          </p:cNvSpPr>
          <p:nvPr/>
        </p:nvSpPr>
        <p:spPr bwMode="auto">
          <a:xfrm rot="-5400000">
            <a:off x="1916911" y="3515522"/>
            <a:ext cx="4703763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  <a:p>
            <a:pPr algn="ctr">
              <a:spcBef>
                <a:spcPct val="50000"/>
              </a:spcBef>
            </a:pPr>
            <a:endParaRPr lang="en-US" sz="2000" b="1">
              <a:latin typeface="Kalaham" charset="0"/>
            </a:endParaRPr>
          </a:p>
        </p:txBody>
      </p:sp>
      <p:sp>
        <p:nvSpPr>
          <p:cNvPr id="926688" name="Line 992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89" name="Line 99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90" name="Line 994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91" name="Line 995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92" name="Text Box 996"/>
          <p:cNvSpPr txBox="1">
            <a:spLocks noChangeArrowheads="1"/>
          </p:cNvSpPr>
          <p:nvPr/>
        </p:nvSpPr>
        <p:spPr bwMode="auto">
          <a:xfrm>
            <a:off x="1930400" y="3967163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26693" name="Rectangle 997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6694" name="Line 998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95" name="Line 999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96" name="Line 1000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97" name="Line 1001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98" name="Line 1002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699" name="Line 1003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700" name="Line 1004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701" name="Line 1005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702" name="Rectangle 1006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26703" name="Rectangle 1007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26704" name="Rectangle 1008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26705" name="Freeform 1009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26706" name="Rectangle 1010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26707" name="Rectangle 1011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26708" name="Rectangle 1012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26709" name="Rectangle 1013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26710" name="Rectangle 1014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26711" name="Rectangle 1015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26712" name="Rectangle 1016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26713" name="Rectangle 1017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26714" name="Rectangle 1018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26715" name="Rectangle 1019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26716" name="Rectangle 1020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26717" name="Rectangle 1021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26718" name="Rectangle 1022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83077" name="Rectangle 1029"/>
          <p:cNvSpPr>
            <a:spLocks noChangeArrowheads="1"/>
          </p:cNvSpPr>
          <p:nvPr/>
        </p:nvSpPr>
        <p:spPr bwMode="auto">
          <a:xfrm>
            <a:off x="4200529" y="6221413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3078" name="Rectangle 1030"/>
          <p:cNvSpPr>
            <a:spLocks noChangeArrowheads="1"/>
          </p:cNvSpPr>
          <p:nvPr/>
        </p:nvSpPr>
        <p:spPr bwMode="auto">
          <a:xfrm>
            <a:off x="4267204" y="36131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3079" name="Rectangle 1031"/>
          <p:cNvSpPr>
            <a:spLocks noChangeArrowheads="1"/>
          </p:cNvSpPr>
          <p:nvPr/>
        </p:nvSpPr>
        <p:spPr bwMode="auto">
          <a:xfrm>
            <a:off x="4181479" y="2528888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3081" name="Rectangle 1033"/>
          <p:cNvSpPr>
            <a:spLocks noChangeArrowheads="1"/>
          </p:cNvSpPr>
          <p:nvPr/>
        </p:nvSpPr>
        <p:spPr bwMode="auto">
          <a:xfrm>
            <a:off x="4095750" y="1746250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283080" name="Rectangle 1032"/>
          <p:cNvSpPr>
            <a:spLocks noChangeArrowheads="1"/>
          </p:cNvSpPr>
          <p:nvPr/>
        </p:nvSpPr>
        <p:spPr bwMode="auto">
          <a:xfrm>
            <a:off x="4233866" y="53244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grpSp>
        <p:nvGrpSpPr>
          <p:cNvPr id="926719" name="Group 1023"/>
          <p:cNvGrpSpPr>
            <a:grpSpLocks/>
          </p:cNvGrpSpPr>
          <p:nvPr/>
        </p:nvGrpSpPr>
        <p:grpSpPr bwMode="auto">
          <a:xfrm>
            <a:off x="4470405" y="244475"/>
            <a:ext cx="2314575" cy="1797050"/>
            <a:chOff x="2859" y="309"/>
            <a:chExt cx="1458" cy="1132"/>
          </a:xfrm>
        </p:grpSpPr>
        <p:pic>
          <p:nvPicPr>
            <p:cNvPr id="1283072" name="Picture 1024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83073" name="WordArt 1025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58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258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5897" grpId="0" autoUpdateAnimBg="0"/>
      <p:bldP spid="925898" grpId="0" autoUpdateAnimBg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746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747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748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749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754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7825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33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34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35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36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37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38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39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40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41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42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43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45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46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47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48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850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7939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27940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7941" name="Rectangle 197"/>
          <p:cNvSpPr>
            <a:spLocks noChangeArrowheads="1"/>
          </p:cNvSpPr>
          <p:nvPr/>
        </p:nvSpPr>
        <p:spPr bwMode="auto">
          <a:xfrm>
            <a:off x="5026029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8260" name="Rectangle 516"/>
          <p:cNvSpPr>
            <a:spLocks noChangeArrowheads="1"/>
          </p:cNvSpPr>
          <p:nvPr/>
        </p:nvSpPr>
        <p:spPr bwMode="auto">
          <a:xfrm>
            <a:off x="6486529" y="415926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27942" name="Rectangle 198"/>
          <p:cNvSpPr>
            <a:spLocks noChangeArrowheads="1"/>
          </p:cNvSpPr>
          <p:nvPr/>
        </p:nvSpPr>
        <p:spPr bwMode="auto">
          <a:xfrm>
            <a:off x="5024438" y="415929"/>
            <a:ext cx="4694237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7947" name="Rectangle 203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27949" name="Text Box 205"/>
          <p:cNvSpPr txBox="1">
            <a:spLocks noChangeArrowheads="1"/>
          </p:cNvSpPr>
          <p:nvPr/>
        </p:nvSpPr>
        <p:spPr bwMode="auto">
          <a:xfrm>
            <a:off x="9014718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57</a:t>
            </a:r>
          </a:p>
        </p:txBody>
      </p:sp>
      <p:sp>
        <p:nvSpPr>
          <p:cNvPr id="927951" name="Rectangle 207"/>
          <p:cNvSpPr>
            <a:spLocks noChangeArrowheads="1"/>
          </p:cNvSpPr>
          <p:nvPr/>
        </p:nvSpPr>
        <p:spPr bwMode="auto">
          <a:xfrm>
            <a:off x="6670680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28259" name="Text Box 515"/>
          <p:cNvSpPr txBox="1">
            <a:spLocks noChangeArrowheads="1"/>
          </p:cNvSpPr>
          <p:nvPr/>
        </p:nvSpPr>
        <p:spPr bwMode="auto">
          <a:xfrm>
            <a:off x="9575804" y="728027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928318" name="Rectangle 574"/>
          <p:cNvSpPr>
            <a:spLocks noChangeArrowheads="1"/>
          </p:cNvSpPr>
          <p:nvPr/>
        </p:nvSpPr>
        <p:spPr bwMode="auto">
          <a:xfrm>
            <a:off x="2868613" y="11223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35194" name="AutoShape 250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195" name="Rectangle 251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196" name="Rectangle 252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197" name="Rectangle 253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198" name="Rectangle 254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5202" name="Line 258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03" name="Line 259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04" name="Line 260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05" name="Line 261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06" name="Freeform 2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07" name="Line 263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08" name="Freeform 264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09" name="Line 265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10" name="Line 266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11" name="Line 267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20" name="Line 276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21" name="Rectangle 277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235222" name="Line 278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23" name="Line 279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24" name="Rectangle 28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35225" name="Rectangle 281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235226" name="Rectangle 28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35227" name="Line 283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32" name="Line 288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33" name="Line 289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35" name="Line 291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36" name="Line 292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37" name="Line 293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38" name="Line 294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39" name="Line 295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40" name="Rectangle 29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35241" name="Rectangle 29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35245" name="Rectangle 301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35246" name="Rectangle 302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35247" name="AutoShape 303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58" name="Rectangle 314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59" name="Line 315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60" name="Line 316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61" name="Line 317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62" name="Line 318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63" name="Line 319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64" name="Line 320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66" name="Rectangle 322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35267" name="Rectangle 323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35268" name="Rectangle 324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35269" name="Text Box 325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35270" name="Text Box 326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35271" name="Rectangle 327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5272" name="Rectangle 328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5273" name="Rectangle 329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5274" name="Rectangle 33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5275" name="Rectangle 33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5276" name="Rectangle 33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5277" name="Rectangle 33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35278" name="Rectangle 33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5280" name="Rectangle 336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35281" name="Rectangle 337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5282" name="Line 338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83" name="Line 339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84" name="Line 340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85" name="Line 341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86" name="Rectangle 342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87" name="Rectangle 34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5288" name="Line 344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290" name="Rectangle 346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91" name="Rectangle 347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92" name="Rectangle 348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93" name="Arc 349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94" name="Rectangle 350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295" name="Rectangle 351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306" name="Rectangle 362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35307" name="Rectangle 363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35308" name="Rectangle 364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235309" name="Group 365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235310" name="Text Box 366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235311" name="Group 367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235312" name="Freeform 368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5313" name="Freeform 369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5314" name="Freeform 370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5315" name="Freeform 371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235316" name="Picture 372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235317" name="Freeform 373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5318" name="Freeform 374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35319" name="Rectangle 375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5320" name="Rectangle 376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35321" name="Rectangle 377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5322" name="Rectangle 378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35323" name="Rectangle 379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5324" name="Rectangle 380"/>
          <p:cNvSpPr>
            <a:spLocks noChangeArrowheads="1"/>
          </p:cNvSpPr>
          <p:nvPr/>
        </p:nvSpPr>
        <p:spPr bwMode="auto">
          <a:xfrm>
            <a:off x="2897189" y="5381629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35325" name="Line 381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26" name="Line 382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28" name="Text Box 384"/>
          <p:cNvSpPr txBox="1">
            <a:spLocks noChangeArrowheads="1"/>
          </p:cNvSpPr>
          <p:nvPr/>
        </p:nvSpPr>
        <p:spPr bwMode="auto">
          <a:xfrm rot="-5400000">
            <a:off x="2232819" y="3823497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235330" name="Rectangle 386"/>
          <p:cNvSpPr>
            <a:spLocks noChangeArrowheads="1"/>
          </p:cNvSpPr>
          <p:nvPr/>
        </p:nvSpPr>
        <p:spPr bwMode="auto">
          <a:xfrm>
            <a:off x="7289800" y="2006600"/>
            <a:ext cx="2127250" cy="5119688"/>
          </a:xfrm>
          <a:prstGeom prst="rect">
            <a:avLst/>
          </a:prstGeom>
          <a:gradFill rotWithShape="0">
            <a:gsLst>
              <a:gs pos="0">
                <a:schemeClr val="hlink">
                  <a:gamma/>
                  <a:shade val="0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0"/>
                  <a:invGamma/>
                </a:schemeClr>
              </a:gs>
            </a:gsLst>
            <a:lin ang="5400000" scaled="1"/>
          </a:gradFill>
          <a:ln w="76200">
            <a:solidFill>
              <a:schemeClr val="hlink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332" name="Rectangle 388"/>
          <p:cNvSpPr>
            <a:spLocks noChangeArrowheads="1"/>
          </p:cNvSpPr>
          <p:nvPr/>
        </p:nvSpPr>
        <p:spPr bwMode="auto">
          <a:xfrm>
            <a:off x="5295902" y="3519490"/>
            <a:ext cx="1720850" cy="620712"/>
          </a:xfrm>
          <a:prstGeom prst="rect">
            <a:avLst/>
          </a:prstGeom>
          <a:gradFill rotWithShape="0">
            <a:gsLst>
              <a:gs pos="0">
                <a:schemeClr val="accent2">
                  <a:gamma/>
                  <a:shade val="0"/>
                  <a:invGamma/>
                </a:schemeClr>
              </a:gs>
              <a:gs pos="50000">
                <a:schemeClr val="accent2"/>
              </a:gs>
              <a:gs pos="100000">
                <a:schemeClr val="accent2">
                  <a:gamma/>
                  <a:shade val="0"/>
                  <a:invGamma/>
                </a:schemeClr>
              </a:gs>
            </a:gsLst>
            <a:lin ang="5400000" scaled="1"/>
          </a:gradFill>
          <a:ln w="76200">
            <a:solidFill>
              <a:schemeClr val="accent2"/>
            </a:solidFill>
            <a:miter lim="800000"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7952" name="Text Box 208"/>
          <p:cNvSpPr txBox="1">
            <a:spLocks noChangeArrowheads="1"/>
          </p:cNvSpPr>
          <p:nvPr/>
        </p:nvSpPr>
        <p:spPr bwMode="auto">
          <a:xfrm>
            <a:off x="4948238" y="4249742"/>
            <a:ext cx="2468562" cy="2055983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66FFFF"/>
                </a:solidFill>
                <a:latin typeface="Kalaham" charset="0"/>
              </a:rPr>
              <a:t>rpwpa jPh;f;fjhprpfs;</a:t>
            </a:r>
          </a:p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FWfpa NtiyghL. </a:t>
            </a:r>
            <a:endParaRPr lang="en-US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235333" name="Line 389"/>
          <p:cNvSpPr>
            <a:spLocks noChangeShapeType="1"/>
          </p:cNvSpPr>
          <p:nvPr/>
        </p:nvSpPr>
        <p:spPr bwMode="auto">
          <a:xfrm flipH="1" flipV="1">
            <a:off x="9556751" y="1690688"/>
            <a:ext cx="0" cy="5402262"/>
          </a:xfrm>
          <a:prstGeom prst="line">
            <a:avLst/>
          </a:prstGeom>
          <a:noFill/>
          <a:ln w="57150">
            <a:solidFill>
              <a:srgbClr val="FFEA18"/>
            </a:solidFill>
            <a:round/>
            <a:headEnd type="stealth" w="med" len="med"/>
            <a:tailEnd type="stealth" w="med" len="med"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334" name="Line 390"/>
          <p:cNvSpPr>
            <a:spLocks noChangeShapeType="1"/>
          </p:cNvSpPr>
          <p:nvPr/>
        </p:nvSpPr>
        <p:spPr bwMode="auto">
          <a:xfrm flipH="1" flipV="1">
            <a:off x="5207000" y="3560767"/>
            <a:ext cx="0" cy="663575"/>
          </a:xfrm>
          <a:prstGeom prst="line">
            <a:avLst/>
          </a:prstGeom>
          <a:noFill/>
          <a:ln w="57150">
            <a:solidFill>
              <a:srgbClr val="FFEA18"/>
            </a:solidFill>
            <a:round/>
            <a:headEnd type="stealth" w="med" len="med"/>
            <a:tailEnd type="stealth" w="med" len="med"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336" name="Text Box 392"/>
          <p:cNvSpPr txBox="1">
            <a:spLocks noChangeArrowheads="1"/>
          </p:cNvSpPr>
          <p:nvPr/>
        </p:nvSpPr>
        <p:spPr bwMode="auto">
          <a:xfrm>
            <a:off x="7373943" y="2284417"/>
            <a:ext cx="2103437" cy="40783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 i="1">
                <a:solidFill>
                  <a:srgbClr val="FFEA18"/>
                </a:solidFill>
              </a:rPr>
              <a:t>(</a:t>
            </a:r>
            <a:r>
              <a:rPr lang="en-US" sz="2000" b="1" i="1">
                <a:solidFill>
                  <a:srgbClr val="FFEA18"/>
                </a:solidFill>
                <a:latin typeface="Kalaham" charset="0"/>
              </a:rPr>
              <a:t>cjh</a:t>
            </a:r>
            <a:r>
              <a:rPr lang="en-US" sz="2000" b="1" i="1">
                <a:solidFill>
                  <a:srgbClr val="FFEA18"/>
                </a:solidFill>
              </a:rPr>
              <a:t>: </a:t>
            </a:r>
            <a:r>
              <a:rPr lang="en-US" sz="2000" b="1" i="1">
                <a:solidFill>
                  <a:srgbClr val="FFEA18"/>
                </a:solidFill>
                <a:latin typeface="Kalaham" charset="0"/>
              </a:rPr>
              <a:t>Vrhah</a:t>
            </a:r>
            <a:r>
              <a:rPr lang="en-US" sz="2000" b="1" i="1">
                <a:solidFill>
                  <a:srgbClr val="FFEA18"/>
                </a:solidFill>
              </a:rPr>
              <a:t>)</a:t>
            </a:r>
          </a:p>
        </p:txBody>
      </p:sp>
      <p:sp>
        <p:nvSpPr>
          <p:cNvPr id="1235337" name="Text Box 393"/>
          <p:cNvSpPr txBox="1">
            <a:spLocks noChangeArrowheads="1"/>
          </p:cNvSpPr>
          <p:nvPr/>
        </p:nvSpPr>
        <p:spPr bwMode="auto">
          <a:xfrm>
            <a:off x="5281613" y="3582991"/>
            <a:ext cx="1778000" cy="37295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 i="1">
                <a:solidFill>
                  <a:srgbClr val="FFEA18"/>
                </a:solidFill>
              </a:rPr>
              <a:t>(</a:t>
            </a:r>
            <a:r>
              <a:rPr lang="en-US" sz="1800" b="1" i="1">
                <a:solidFill>
                  <a:srgbClr val="FFEA18"/>
                </a:solidFill>
                <a:latin typeface="Kalaham" charset="0"/>
              </a:rPr>
              <a:t>cjh</a:t>
            </a:r>
            <a:r>
              <a:rPr lang="en-US" sz="1800" b="1" i="1">
                <a:solidFill>
                  <a:srgbClr val="FFEA18"/>
                </a:solidFill>
              </a:rPr>
              <a:t>.:</a:t>
            </a:r>
            <a:r>
              <a:rPr lang="en-US" sz="1800" b="1" i="1">
                <a:solidFill>
                  <a:srgbClr val="FFEA18"/>
                </a:solidFill>
                <a:latin typeface="Kalaham" charset="0"/>
              </a:rPr>
              <a:t>Nahdh</a:t>
            </a:r>
            <a:r>
              <a:rPr lang="en-US" sz="1800" b="1" i="1">
                <a:solidFill>
                  <a:srgbClr val="FFEA18"/>
                </a:solidFill>
              </a:rPr>
              <a:t>)</a:t>
            </a:r>
          </a:p>
        </p:txBody>
      </p:sp>
      <p:sp>
        <p:nvSpPr>
          <p:cNvPr id="927944" name="Rectangle 200"/>
          <p:cNvSpPr>
            <a:spLocks noChangeArrowheads="1"/>
          </p:cNvSpPr>
          <p:nvPr/>
        </p:nvSpPr>
        <p:spPr bwMode="auto">
          <a:xfrm>
            <a:off x="7019925" y="2943229"/>
            <a:ext cx="2693988" cy="1974891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000" b="1">
                <a:solidFill>
                  <a:srgbClr val="66FFFF"/>
                </a:solidFill>
                <a:latin typeface="Kalaham" charset="0"/>
              </a:rPr>
              <a:t>Kf;fpa jPh;f;fjhprpfs;</a:t>
            </a:r>
            <a:r>
              <a:rPr lang="en-US" sz="3000" b="1">
                <a:solidFill>
                  <a:srgbClr val="66FFFF"/>
                </a:solidFill>
                <a:latin typeface="Helvetica" charset="0"/>
              </a:rPr>
              <a:t>:</a:t>
            </a:r>
            <a:r>
              <a:rPr lang="en-US" sz="3000" b="1">
                <a:solidFill>
                  <a:schemeClr val="bg1"/>
                </a:solidFill>
                <a:latin typeface="Helvetica" charset="0"/>
              </a:rPr>
              <a:t>     </a:t>
            </a:r>
            <a:r>
              <a:rPr lang="en-US" sz="3000" b="1">
                <a:solidFill>
                  <a:schemeClr val="bg1"/>
                </a:solidFill>
                <a:latin typeface="Kalaham" charset="0"/>
              </a:rPr>
              <a:t>ePz;l NtiyghL.</a:t>
            </a:r>
            <a:endParaRPr lang="en-US" sz="3000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235339" name="Line 395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40" name="Text Box 396"/>
          <p:cNvSpPr txBox="1">
            <a:spLocks noChangeArrowheads="1"/>
          </p:cNvSpPr>
          <p:nvPr/>
        </p:nvSpPr>
        <p:spPr bwMode="auto">
          <a:xfrm rot="-5400000">
            <a:off x="1716882" y="365363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235341" name="Line 397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42" name="Line 398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43" name="Line 399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44" name="Line 400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45" name="Text Box 401"/>
          <p:cNvSpPr txBox="1">
            <a:spLocks noChangeArrowheads="1"/>
          </p:cNvSpPr>
          <p:nvPr/>
        </p:nvSpPr>
        <p:spPr bwMode="auto">
          <a:xfrm>
            <a:off x="1946275" y="4035426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1235346" name="Rectangle 40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35347" name="Line 403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48" name="Line 404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49" name="Line 405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50" name="Line 406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51" name="Line 407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52" name="Line 408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53" name="Line 409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54" name="Line 410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55" name="Rectangle 411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235356" name="Rectangle 412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235357" name="Rectangle 413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235358" name="Freeform 414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359" name="Rectangle 415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1235360" name="Rectangle 416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1235361" name="Rectangle 417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1235362" name="Rectangle 418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235363" name="Rectangle 419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35364" name="Rectangle 420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35365" name="Rectangle 421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1235366" name="Rectangle 422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235367" name="Rectangle 423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1235368" name="Rectangle 424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35369" name="Rectangle 425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35370" name="Rectangle 426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35371" name="Rectangle 427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35375" name="Rectangle 431"/>
          <p:cNvSpPr>
            <a:spLocks noChangeArrowheads="1"/>
          </p:cNvSpPr>
          <p:nvPr/>
        </p:nvSpPr>
        <p:spPr bwMode="auto">
          <a:xfrm>
            <a:off x="4232279" y="162877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235377" name="Rectangle 433"/>
          <p:cNvSpPr>
            <a:spLocks noChangeArrowheads="1"/>
          </p:cNvSpPr>
          <p:nvPr/>
        </p:nvSpPr>
        <p:spPr bwMode="auto">
          <a:xfrm>
            <a:off x="4230692" y="384968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35378" name="Rectangle 434"/>
          <p:cNvSpPr>
            <a:spLocks noChangeArrowheads="1"/>
          </p:cNvSpPr>
          <p:nvPr/>
        </p:nvSpPr>
        <p:spPr bwMode="auto">
          <a:xfrm>
            <a:off x="4267204" y="632142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35379" name="Rectangle 435"/>
          <p:cNvSpPr>
            <a:spLocks noChangeArrowheads="1"/>
          </p:cNvSpPr>
          <p:nvPr/>
        </p:nvSpPr>
        <p:spPr bwMode="auto">
          <a:xfrm>
            <a:off x="4249741" y="550862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35380" name="Rectangle 436"/>
          <p:cNvSpPr>
            <a:spLocks noChangeArrowheads="1"/>
          </p:cNvSpPr>
          <p:nvPr/>
        </p:nvSpPr>
        <p:spPr bwMode="auto">
          <a:xfrm>
            <a:off x="4233866" y="2443163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grpSp>
        <p:nvGrpSpPr>
          <p:cNvPr id="1235372" name="Group 428"/>
          <p:cNvGrpSpPr>
            <a:grpSpLocks/>
          </p:cNvGrpSpPr>
          <p:nvPr/>
        </p:nvGrpSpPr>
        <p:grpSpPr bwMode="auto">
          <a:xfrm>
            <a:off x="4452942" y="406400"/>
            <a:ext cx="2314575" cy="1797050"/>
            <a:chOff x="2859" y="309"/>
            <a:chExt cx="1458" cy="1132"/>
          </a:xfrm>
        </p:grpSpPr>
        <p:pic>
          <p:nvPicPr>
            <p:cNvPr id="1235373" name="Picture 429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35374" name="WordArt 430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35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35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927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35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7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27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235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235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235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5330" grpId="0" animBg="1"/>
      <p:bldP spid="1235332" grpId="0" animBg="1"/>
      <p:bldP spid="927952" grpId="0" autoUpdateAnimBg="0"/>
      <p:bldP spid="1235333" grpId="0" animBg="1"/>
      <p:bldP spid="1235334" grpId="0" animBg="1"/>
      <p:bldP spid="1235336" grpId="0" autoUpdateAnimBg="0"/>
      <p:bldP spid="1235337" grpId="0" autoUpdateAnimBg="0"/>
      <p:bldP spid="927944" grpId="0" autoUpdateAnimBg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794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795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796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797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02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9873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81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82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83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84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85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86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87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88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89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90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91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93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94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95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96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898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29987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29988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9989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9990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29994" name="Rectangle 202"/>
          <p:cNvSpPr>
            <a:spLocks noChangeArrowheads="1"/>
          </p:cNvSpPr>
          <p:nvPr/>
        </p:nvSpPr>
        <p:spPr bwMode="auto">
          <a:xfrm>
            <a:off x="5013330" y="4311650"/>
            <a:ext cx="4748213" cy="317829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chemeClr val="folHlink"/>
                </a:solidFill>
                <a:latin typeface="Kalaham" charset="0"/>
              </a:rPr>
              <a:t>,];uNtypd; rhpj;jpuk; ,e;j jPh;f;fjhprpfspd; Gj;jfkj;jpd;gb ,Uf;f Ntz;Lk; vd;w epge;jid ,y;iy</a:t>
            </a:r>
            <a:r>
              <a:rPr lang="en-US" sz="3600" b="1">
                <a:solidFill>
                  <a:schemeClr val="folHlink"/>
                </a:solidFill>
                <a:latin typeface="Kalaham" charset="0"/>
              </a:rPr>
              <a:t>.</a:t>
            </a:r>
            <a:endParaRPr lang="en-US" sz="3600" b="1">
              <a:solidFill>
                <a:schemeClr val="folHlink"/>
              </a:solidFill>
              <a:latin typeface="Helvetica" charset="0"/>
            </a:endParaRPr>
          </a:p>
        </p:txBody>
      </p:sp>
      <p:sp>
        <p:nvSpPr>
          <p:cNvPr id="929995" name="Rectangle 203"/>
          <p:cNvSpPr>
            <a:spLocks noChangeArrowheads="1"/>
          </p:cNvSpPr>
          <p:nvPr/>
        </p:nvSpPr>
        <p:spPr bwMode="auto">
          <a:xfrm>
            <a:off x="5568954" y="2047878"/>
            <a:ext cx="3484564" cy="5069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5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29997" name="Rectangle 205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29999" name="Text Box 207"/>
          <p:cNvSpPr txBox="1">
            <a:spLocks noChangeArrowheads="1"/>
          </p:cNvSpPr>
          <p:nvPr/>
        </p:nvSpPr>
        <p:spPr bwMode="auto">
          <a:xfrm>
            <a:off x="9014716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58</a:t>
            </a:r>
          </a:p>
        </p:txBody>
      </p:sp>
      <p:sp>
        <p:nvSpPr>
          <p:cNvPr id="930000" name="Rectangle 208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30001" name="Rectangle 209"/>
          <p:cNvSpPr>
            <a:spLocks noChangeArrowheads="1"/>
          </p:cNvSpPr>
          <p:nvPr/>
        </p:nvSpPr>
        <p:spPr bwMode="auto">
          <a:xfrm>
            <a:off x="5167315" y="2451105"/>
            <a:ext cx="4306887" cy="59707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66FFFF"/>
                </a:solidFill>
                <a:latin typeface="Kalaham" charset="0"/>
              </a:rPr>
              <a:t>2 gpur;rid...</a:t>
            </a:r>
            <a:r>
              <a:rPr lang="en-US" sz="3200">
                <a:latin typeface="Kalaham" charset="0"/>
              </a:rPr>
              <a:t> </a:t>
            </a:r>
            <a:r>
              <a:rPr lang="en-US" sz="3200" b="1">
                <a:solidFill>
                  <a:srgbClr val="66FFFF"/>
                </a:solidFill>
                <a:latin typeface="Kalaham" charset="0"/>
              </a:rPr>
              <a:t>. </a:t>
            </a:r>
          </a:p>
        </p:txBody>
      </p:sp>
      <p:sp>
        <p:nvSpPr>
          <p:cNvPr id="930002" name="Rectangle 210"/>
          <p:cNvSpPr>
            <a:spLocks noChangeArrowheads="1"/>
          </p:cNvSpPr>
          <p:nvPr/>
        </p:nvSpPr>
        <p:spPr bwMode="auto">
          <a:xfrm>
            <a:off x="5230817" y="3375025"/>
            <a:ext cx="4306887" cy="649400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957"/>
                </a:solidFill>
                <a:latin typeface="Kalaham" charset="0"/>
              </a:rPr>
              <a:t>gpur;rid</a:t>
            </a:r>
            <a:r>
              <a:rPr lang="en-US" sz="3200">
                <a:latin typeface="Kalaham" charset="0"/>
              </a:rPr>
              <a:t> </a:t>
            </a:r>
            <a:r>
              <a:rPr lang="en-US" sz="3200" b="1">
                <a:solidFill>
                  <a:srgbClr val="FFF819"/>
                </a:solidFill>
                <a:latin typeface="Arial" charset="0"/>
              </a:rPr>
              <a:t>#</a:t>
            </a:r>
            <a:r>
              <a:rPr lang="en-US" sz="3200">
                <a:latin typeface="Kalaham" charset="0"/>
              </a:rPr>
              <a:t> </a:t>
            </a:r>
            <a:r>
              <a:rPr lang="en-US" sz="3200" b="1">
                <a:solidFill>
                  <a:srgbClr val="FFF819"/>
                </a:solidFill>
                <a:latin typeface="Kalaham" charset="0"/>
              </a:rPr>
              <a:t>2:</a:t>
            </a:r>
            <a:r>
              <a:rPr lang="en-US" sz="3600" b="1">
                <a:solidFill>
                  <a:srgbClr val="FFF819"/>
                </a:solidFill>
                <a:latin typeface="Helvetica" charset="0"/>
              </a:rPr>
              <a:t>                     </a:t>
            </a:r>
          </a:p>
        </p:txBody>
      </p:sp>
      <p:sp>
        <p:nvSpPr>
          <p:cNvPr id="930156" name="Text Box 364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endParaRPr lang="en-US" sz="2000" b="1"/>
          </a:p>
        </p:txBody>
      </p:sp>
      <p:sp>
        <p:nvSpPr>
          <p:cNvPr id="930215" name="Rectangle 423"/>
          <p:cNvSpPr>
            <a:spLocks noChangeArrowheads="1"/>
          </p:cNvSpPr>
          <p:nvPr/>
        </p:nvSpPr>
        <p:spPr bwMode="auto">
          <a:xfrm>
            <a:off x="2868613" y="11223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grpSp>
        <p:nvGrpSpPr>
          <p:cNvPr id="930639" name="Group 847"/>
          <p:cNvGrpSpPr>
            <a:grpSpLocks/>
          </p:cNvGrpSpPr>
          <p:nvPr/>
        </p:nvGrpSpPr>
        <p:grpSpPr bwMode="auto">
          <a:xfrm>
            <a:off x="2676528" y="1301773"/>
            <a:ext cx="306389" cy="306388"/>
            <a:chOff x="2913" y="1215"/>
            <a:chExt cx="193" cy="193"/>
          </a:xfrm>
        </p:grpSpPr>
        <p:sp>
          <p:nvSpPr>
            <p:cNvPr id="930640" name="Rectangle 848"/>
            <p:cNvSpPr>
              <a:spLocks noChangeArrowheads="1"/>
            </p:cNvSpPr>
            <p:nvPr/>
          </p:nvSpPr>
          <p:spPr bwMode="auto">
            <a:xfrm>
              <a:off x="2913" y="1219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  <p:sp>
          <p:nvSpPr>
            <p:cNvPr id="930641" name="Rectangle 849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930781" name="AutoShape 989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0782" name="Rectangle 990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0783" name="Rectangle 991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0784" name="Rectangle 992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0785" name="Rectangle 993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0789" name="Line 99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0790" name="Line 998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791" name="Line 999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792" name="Line 1000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793" name="Freeform 100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794" name="Line 1002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795" name="Freeform 1003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796" name="Line 1004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797" name="Line 1005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798" name="Line 1006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807" name="Line 1015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808" name="Rectangle 1016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30809" name="Line 1017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810" name="Line 1018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0811" name="Rectangle 101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30812" name="Rectangle 1020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30813" name="Rectangle 102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30814" name="Line 1022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971" name="Line 3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972" name="Line 4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974" name="Line 6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975" name="Line 7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976" name="Line 8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977" name="Line 9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978" name="Line 10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979" name="Rectangle 11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35980" name="Rectangle 1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35984" name="Rectangle 1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35985" name="Rectangle 17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35986" name="AutoShape 18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997" name="Rectangle 29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5998" name="Line 30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5999" name="Line 31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00" name="Line 32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01" name="Line 33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02" name="Line 34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03" name="Line 35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05" name="Rectangle 37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36006" name="Rectangle 38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36007" name="Rectangle 39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36008" name="Text Box 40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36009" name="Text Box 41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36010" name="Rectangle 42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6011" name="Rectangle 43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6012" name="Rectangle 44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6013" name="Rectangle 45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6014" name="Rectangle 46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6015" name="Rectangle 47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6016" name="Rectangle 48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36017" name="Rectangle 49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6019" name="Rectangle 5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36020" name="Rectangle 5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6021" name="Line 53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22" name="Line 5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23" name="Line 5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24" name="Line 56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25" name="Rectangle 5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26" name="Rectangle 58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36027" name="Line 59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29" name="Rectangle 61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30" name="Rectangle 62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31" name="Rectangle 63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32" name="Arc 64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33" name="Rectangle 65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34" name="Rectangle 66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36045" name="Rectangle 77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36046" name="Rectangle 78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36047" name="Rectangle 79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236048" name="Group 80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236049" name="Text Box 81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236050" name="Group 82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236051" name="Freeform 83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6052" name="Freeform 84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6053" name="Freeform 85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6054" name="Freeform 86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236055" name="Picture 87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236056" name="Freeform 88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36057" name="Freeform 89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36058" name="Rectangle 90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6059" name="Rectangle 91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36060" name="Rectangle 92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6061" name="Rectangle 93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36062" name="Rectangle 94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36063" name="Rectangle 95"/>
          <p:cNvSpPr>
            <a:spLocks noChangeArrowheads="1"/>
          </p:cNvSpPr>
          <p:nvPr/>
        </p:nvSpPr>
        <p:spPr bwMode="auto">
          <a:xfrm>
            <a:off x="2897189" y="5381629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36064" name="Line 96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65" name="Line 97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67" name="Text Box 99"/>
          <p:cNvSpPr txBox="1">
            <a:spLocks noChangeArrowheads="1"/>
          </p:cNvSpPr>
          <p:nvPr/>
        </p:nvSpPr>
        <p:spPr bwMode="auto">
          <a:xfrm rot="-5400000">
            <a:off x="2231232" y="3825086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236069" name="Line 101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71" name="Line 103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72" name="Line 104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73" name="Line 105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74" name="Line 106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75" name="Text Box 107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1236076" name="Rectangle 108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36077" name="Line 109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78" name="Line 110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79" name="Line 111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80" name="Line 112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81" name="Line 113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82" name="Line 114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83" name="Line 115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84" name="Line 116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85" name="Rectangle 117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236086" name="Rectangle 118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236087" name="Rectangle 119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236088" name="Freeform 120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36089" name="Rectangle 121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1236090" name="Rectangle 122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1236091" name="Rectangle 123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1236092" name="Rectangle 124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236093" name="Rectangle 125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36094" name="Rectangle 126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36095" name="Rectangle 127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1236096" name="Rectangle 128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236097" name="Rectangle 129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1236098" name="Rectangle 130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36099" name="Rectangle 131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36100" name="Rectangle 132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36101" name="Rectangle 133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36102" name="Text Box 134"/>
          <p:cNvSpPr txBox="1">
            <a:spLocks noChangeArrowheads="1"/>
          </p:cNvSpPr>
          <p:nvPr/>
        </p:nvSpPr>
        <p:spPr bwMode="auto">
          <a:xfrm rot="-5400000">
            <a:off x="1735932" y="409178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236106" name="Rectangle 138"/>
          <p:cNvSpPr>
            <a:spLocks noChangeArrowheads="1"/>
          </p:cNvSpPr>
          <p:nvPr/>
        </p:nvSpPr>
        <p:spPr bwMode="auto">
          <a:xfrm>
            <a:off x="4132267" y="26320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36107" name="Rectangle 139"/>
          <p:cNvSpPr>
            <a:spLocks noChangeArrowheads="1"/>
          </p:cNvSpPr>
          <p:nvPr/>
        </p:nvSpPr>
        <p:spPr bwMode="auto">
          <a:xfrm>
            <a:off x="4179891" y="37830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36108" name="Rectangle 140"/>
          <p:cNvSpPr>
            <a:spLocks noChangeArrowheads="1"/>
          </p:cNvSpPr>
          <p:nvPr/>
        </p:nvSpPr>
        <p:spPr bwMode="auto">
          <a:xfrm>
            <a:off x="4232279" y="53403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36109" name="Rectangle 141"/>
          <p:cNvSpPr>
            <a:spLocks noChangeArrowheads="1"/>
          </p:cNvSpPr>
          <p:nvPr/>
        </p:nvSpPr>
        <p:spPr bwMode="auto">
          <a:xfrm>
            <a:off x="4248153" y="64420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36111" name="Rectangle 143"/>
          <p:cNvSpPr>
            <a:spLocks noChangeArrowheads="1"/>
          </p:cNvSpPr>
          <p:nvPr/>
        </p:nvSpPr>
        <p:spPr bwMode="auto">
          <a:xfrm>
            <a:off x="4214813" y="1390650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grpSp>
        <p:nvGrpSpPr>
          <p:cNvPr id="1236103" name="Group 135"/>
          <p:cNvGrpSpPr>
            <a:grpSpLocks/>
          </p:cNvGrpSpPr>
          <p:nvPr/>
        </p:nvGrpSpPr>
        <p:grpSpPr bwMode="auto">
          <a:xfrm>
            <a:off x="4300543" y="220663"/>
            <a:ext cx="2314575" cy="1797050"/>
            <a:chOff x="2859" y="309"/>
            <a:chExt cx="1458" cy="1132"/>
          </a:xfrm>
        </p:grpSpPr>
        <p:pic>
          <p:nvPicPr>
            <p:cNvPr id="1236104" name="Picture 136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36105" name="WordArt 13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930157" name="Rectangle 365"/>
          <p:cNvSpPr>
            <a:spLocks noChangeArrowheads="1"/>
          </p:cNvSpPr>
          <p:nvPr/>
        </p:nvSpPr>
        <p:spPr bwMode="auto">
          <a:xfrm>
            <a:off x="6283329" y="568330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30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29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9994" grpId="0" autoUpdateAnimBg="0"/>
      <p:bldP spid="930002" grpId="0" autoUpdateAnimBg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42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843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844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845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850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1921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29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0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1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2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3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4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5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6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7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8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39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41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42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43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44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1946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2035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32036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32037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038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040" name="Rectangle 200"/>
          <p:cNvSpPr>
            <a:spLocks noChangeArrowheads="1"/>
          </p:cNvSpPr>
          <p:nvPr/>
        </p:nvSpPr>
        <p:spPr bwMode="auto">
          <a:xfrm>
            <a:off x="5126042" y="3211513"/>
            <a:ext cx="4459287" cy="2881806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b="1">
                <a:solidFill>
                  <a:srgbClr val="66FFFF"/>
                </a:solidFill>
                <a:latin typeface="Kalaham" charset="0"/>
              </a:rPr>
              <a:t>tuyhWr; rk;gtk; fhyj;jpd;gb Vd; jPh;f;fjhprpfspdhy; ekf;F nrhy;yg;gltpy;iy?</a:t>
            </a:r>
            <a:endParaRPr lang="en-US" sz="4000" b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932041" name="Rectangle 201"/>
          <p:cNvSpPr>
            <a:spLocks noChangeArrowheads="1"/>
          </p:cNvSpPr>
          <p:nvPr/>
        </p:nvSpPr>
        <p:spPr bwMode="auto">
          <a:xfrm>
            <a:off x="5568954" y="2047878"/>
            <a:ext cx="3484564" cy="5069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5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32043" name="Rectangle 203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32045" name="Text Box 205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59</a:t>
            </a:r>
          </a:p>
        </p:txBody>
      </p:sp>
      <p:sp>
        <p:nvSpPr>
          <p:cNvPr id="932047" name="Rectangle 207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32260" name="Rectangle 420"/>
          <p:cNvSpPr>
            <a:spLocks noChangeArrowheads="1"/>
          </p:cNvSpPr>
          <p:nvPr/>
        </p:nvSpPr>
        <p:spPr bwMode="auto">
          <a:xfrm>
            <a:off x="2868613" y="11223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2530" name="Text Box 690"/>
          <p:cNvSpPr txBox="1">
            <a:spLocks noChangeArrowheads="1"/>
          </p:cNvSpPr>
          <p:nvPr/>
        </p:nvSpPr>
        <p:spPr bwMode="auto">
          <a:xfrm>
            <a:off x="4094165" y="1895478"/>
            <a:ext cx="795337" cy="372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32531" name="AutoShape 691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532" name="Rectangle 692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533" name="Rectangle 693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534" name="Rectangle 694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540" name="Rectangle 700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2549" name="Line 709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550" name="Line 710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51" name="Line 711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52" name="Line 712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53" name="Freeform 713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54" name="Line 714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55" name="Freeform 715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56" name="Line 716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57" name="Line 717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58" name="Line 718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67" name="Line 727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68" name="Rectangle 728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32569" name="Line 729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70" name="Line 730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71" name="Rectangle 731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32572" name="Rectangle 732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32573" name="Rectangle 733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32575" name="Line 735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80" name="Line 740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81" name="Line 741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83" name="Line 743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84" name="Line 744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85" name="Line 745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86" name="Line 746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87" name="Line 747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588" name="Rectangle 748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32589" name="Rectangle 749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32593" name="Rectangle 75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32594" name="Rectangle 754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32595" name="AutoShape 755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06" name="Rectangle 766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07" name="Line 767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08" name="Line 768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09" name="Line 769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10" name="Line 770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11" name="Line 771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12" name="Line 77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14" name="Rectangle 774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32615" name="Rectangle 775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32616" name="Rectangle 776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32617" name="Text Box 777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32618" name="Text Box 778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32619" name="Rectangle 779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2620" name="Rectangle 780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2621" name="Rectangle 781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2622" name="Rectangle 78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2623" name="Rectangle 78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2624" name="Rectangle 78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2625" name="Rectangle 78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32626" name="Rectangle 78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2628" name="Rectangle 788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32629" name="Rectangle 789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2630" name="Line 790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31" name="Line 791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32" name="Line 792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33" name="Line 793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34" name="Rectangle 794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35" name="Rectangle 795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2636" name="Line 796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38" name="Rectangle 798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39" name="Rectangle 799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40" name="Rectangle 800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41" name="Arc 801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42" name="Rectangle 802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43" name="Rectangle 803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2654" name="Rectangle 814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32655" name="Rectangle 815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32656" name="Rectangle 816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32657" name="Group 817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32658" name="Text Box 818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32659" name="Group 819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32660" name="Freeform 820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32661" name="Freeform 821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32662" name="Freeform 822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32663" name="Freeform 823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32664" name="Picture 824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32665" name="Freeform 825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32666" name="Freeform 826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32667" name="Rectangle 827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2668" name="Rectangle 828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32672" name="Rectangle 832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2673" name="Rectangle 833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32677" name="Rectangle 837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2678" name="Rectangle 838"/>
          <p:cNvSpPr>
            <a:spLocks noChangeArrowheads="1"/>
          </p:cNvSpPr>
          <p:nvPr/>
        </p:nvSpPr>
        <p:spPr bwMode="auto">
          <a:xfrm>
            <a:off x="2897189" y="5381629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32687" name="Line 847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88" name="Line 848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90" name="Text Box 850"/>
          <p:cNvSpPr txBox="1">
            <a:spLocks noChangeArrowheads="1"/>
          </p:cNvSpPr>
          <p:nvPr/>
        </p:nvSpPr>
        <p:spPr bwMode="auto">
          <a:xfrm rot="-5400000">
            <a:off x="2232819" y="3823497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932692" name="Text Box 852"/>
          <p:cNvSpPr txBox="1">
            <a:spLocks noChangeArrowheads="1"/>
          </p:cNvSpPr>
          <p:nvPr/>
        </p:nvSpPr>
        <p:spPr bwMode="auto">
          <a:xfrm>
            <a:off x="9578975" y="728027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932693" name="Line 853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95" name="Line 85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96" name="Line 85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97" name="Line 857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98" name="Line 858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699" name="Text Box 859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32700" name="Rectangle 86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2701" name="Line 861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702" name="Line 862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703" name="Line 863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704" name="Line 864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705" name="Line 865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706" name="Line 866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707" name="Line 867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708" name="Line 868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709" name="Rectangle 869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32710" name="Rectangle 870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32711" name="Rectangle 871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32712" name="Freeform 872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2713" name="Rectangle 873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32714" name="Rectangle 874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32715" name="Rectangle 875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32716" name="Rectangle 876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32717" name="Rectangle 877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32718" name="Rectangle 878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32719" name="Rectangle 879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32720" name="Rectangle 880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32721" name="Rectangle 881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32722" name="Rectangle 882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32723" name="Rectangle 883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32724" name="Rectangle 884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32725" name="Rectangle 885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32727" name="Text Box 887"/>
          <p:cNvSpPr txBox="1">
            <a:spLocks noChangeArrowheads="1"/>
          </p:cNvSpPr>
          <p:nvPr/>
        </p:nvSpPr>
        <p:spPr bwMode="auto">
          <a:xfrm rot="-5400000">
            <a:off x="1735932" y="409178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932728" name="Group 888"/>
          <p:cNvGrpSpPr>
            <a:grpSpLocks/>
          </p:cNvGrpSpPr>
          <p:nvPr/>
        </p:nvGrpSpPr>
        <p:grpSpPr bwMode="auto">
          <a:xfrm>
            <a:off x="4502154" y="246063"/>
            <a:ext cx="2314575" cy="1797050"/>
            <a:chOff x="2859" y="309"/>
            <a:chExt cx="1458" cy="1132"/>
          </a:xfrm>
        </p:grpSpPr>
        <p:pic>
          <p:nvPicPr>
            <p:cNvPr id="932729" name="Picture 889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32730" name="WordArt 890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932202" name="Rectangle 362"/>
          <p:cNvSpPr>
            <a:spLocks noChangeArrowheads="1"/>
          </p:cNvSpPr>
          <p:nvPr/>
        </p:nvSpPr>
        <p:spPr bwMode="auto">
          <a:xfrm>
            <a:off x="6486529" y="533405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32731" name="Rectangle 891"/>
          <p:cNvSpPr>
            <a:spLocks noChangeArrowheads="1"/>
          </p:cNvSpPr>
          <p:nvPr/>
        </p:nvSpPr>
        <p:spPr bwMode="auto">
          <a:xfrm>
            <a:off x="4248153" y="173037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32048" name="Text Box 208"/>
          <p:cNvSpPr txBox="1">
            <a:spLocks noChangeArrowheads="1"/>
          </p:cNvSpPr>
          <p:nvPr/>
        </p:nvSpPr>
        <p:spPr bwMode="auto">
          <a:xfrm>
            <a:off x="6453188" y="1935163"/>
            <a:ext cx="2289175" cy="529924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F819"/>
                </a:solidFill>
                <a:latin typeface="Kalaham" charset="0"/>
              </a:rPr>
              <a:t>Mifahy;</a:t>
            </a:r>
            <a:r>
              <a:rPr lang="en-US" b="1">
                <a:solidFill>
                  <a:srgbClr val="FFF819"/>
                </a:solidFill>
                <a:latin typeface="Helvetica" charset="0"/>
              </a:rPr>
              <a:t>…</a:t>
            </a:r>
          </a:p>
        </p:txBody>
      </p:sp>
      <p:sp>
        <p:nvSpPr>
          <p:cNvPr id="932732" name="Rectangle 892"/>
          <p:cNvSpPr>
            <a:spLocks noChangeArrowheads="1"/>
          </p:cNvSpPr>
          <p:nvPr/>
        </p:nvSpPr>
        <p:spPr bwMode="auto">
          <a:xfrm>
            <a:off x="4183066" y="24796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32734" name="Rectangle 894"/>
          <p:cNvSpPr>
            <a:spLocks noChangeArrowheads="1"/>
          </p:cNvSpPr>
          <p:nvPr/>
        </p:nvSpPr>
        <p:spPr bwMode="auto">
          <a:xfrm>
            <a:off x="4235454" y="376713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32735" name="Rectangle 895"/>
          <p:cNvSpPr>
            <a:spLocks noChangeArrowheads="1"/>
          </p:cNvSpPr>
          <p:nvPr/>
        </p:nvSpPr>
        <p:spPr bwMode="auto">
          <a:xfrm>
            <a:off x="4183066" y="539432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32736" name="Rectangle 896"/>
          <p:cNvSpPr>
            <a:spLocks noChangeArrowheads="1"/>
          </p:cNvSpPr>
          <p:nvPr/>
        </p:nvSpPr>
        <p:spPr bwMode="auto">
          <a:xfrm>
            <a:off x="4200529" y="632460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32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2040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6051" name="Text Box 3"/>
          <p:cNvSpPr txBox="1">
            <a:spLocks noChangeArrowheads="1"/>
          </p:cNvSpPr>
          <p:nvPr/>
        </p:nvSpPr>
        <p:spPr bwMode="auto">
          <a:xfrm>
            <a:off x="9691476" y="5549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26053" name="Rectangle 5"/>
          <p:cNvSpPr>
            <a:spLocks noChangeArrowheads="1"/>
          </p:cNvSpPr>
          <p:nvPr/>
        </p:nvSpPr>
        <p:spPr bwMode="auto">
          <a:xfrm>
            <a:off x="731838" y="407988"/>
            <a:ext cx="9021762" cy="6811962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26077" name="Picture 2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1742" y="1365252"/>
            <a:ext cx="3649663" cy="505936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6062" name="Text Box 14"/>
          <p:cNvSpPr txBox="1">
            <a:spLocks noChangeArrowheads="1"/>
          </p:cNvSpPr>
          <p:nvPr/>
        </p:nvSpPr>
        <p:spPr bwMode="auto">
          <a:xfrm>
            <a:off x="5181600" y="1790701"/>
            <a:ext cx="36830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thpirahf</a:t>
            </a:r>
          </a:p>
        </p:txBody>
      </p:sp>
      <p:sp>
        <p:nvSpPr>
          <p:cNvPr id="1026063" name="Text Box 15"/>
          <p:cNvSpPr txBox="1">
            <a:spLocks noChangeArrowheads="1"/>
          </p:cNvSpPr>
          <p:nvPr/>
        </p:nvSpPr>
        <p:spPr bwMode="auto">
          <a:xfrm>
            <a:off x="5156203" y="2882901"/>
            <a:ext cx="36195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fl;lis 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tuyhW</a:t>
            </a:r>
            <a:endParaRPr lang="en-US" b="1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1026064" name="Text Box 16"/>
          <p:cNvSpPr txBox="1">
            <a:spLocks noChangeArrowheads="1"/>
          </p:cNvSpPr>
          <p:nvPr/>
        </p:nvSpPr>
        <p:spPr bwMode="auto">
          <a:xfrm>
            <a:off x="5156200" y="4165601"/>
            <a:ext cx="44069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ftpij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 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jPHf;fjhprp</a:t>
            </a:r>
          </a:p>
        </p:txBody>
      </p:sp>
      <p:sp>
        <p:nvSpPr>
          <p:cNvPr id="1026065" name="Text Box 17"/>
          <p:cNvSpPr txBox="1">
            <a:spLocks noChangeArrowheads="1"/>
          </p:cNvSpPr>
          <p:nvPr/>
        </p:nvSpPr>
        <p:spPr bwMode="auto">
          <a:xfrm>
            <a:off x="5143504" y="5372101"/>
            <a:ext cx="40386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 MAjk;</a:t>
            </a:r>
          </a:p>
        </p:txBody>
      </p:sp>
      <p:sp>
        <p:nvSpPr>
          <p:cNvPr id="1026071" name="AutoShape 23"/>
          <p:cNvSpPr>
            <a:spLocks noChangeArrowheads="1"/>
          </p:cNvSpPr>
          <p:nvPr/>
        </p:nvSpPr>
        <p:spPr bwMode="auto">
          <a:xfrm>
            <a:off x="5018093" y="1682750"/>
            <a:ext cx="4002087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26072" name="Line 24"/>
          <p:cNvSpPr>
            <a:spLocks noChangeShapeType="1"/>
          </p:cNvSpPr>
          <p:nvPr/>
        </p:nvSpPr>
        <p:spPr bwMode="auto">
          <a:xfrm flipH="1">
            <a:off x="2500317" y="2024068"/>
            <a:ext cx="2486025" cy="1627187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26073" name="Text Box 25"/>
          <p:cNvSpPr txBox="1">
            <a:spLocks noChangeArrowheads="1"/>
          </p:cNvSpPr>
          <p:nvPr/>
        </p:nvSpPr>
        <p:spPr bwMode="auto">
          <a:xfrm>
            <a:off x="9230306" y="748818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026074" name="Text Box 26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06</a:t>
            </a:r>
          </a:p>
        </p:txBody>
      </p:sp>
      <p:sp>
        <p:nvSpPr>
          <p:cNvPr id="1026067" name="AutoShape 19"/>
          <p:cNvSpPr>
            <a:spLocks noChangeArrowheads="1"/>
          </p:cNvSpPr>
          <p:nvPr/>
        </p:nvSpPr>
        <p:spPr bwMode="auto">
          <a:xfrm>
            <a:off x="1257300" y="1741488"/>
            <a:ext cx="1249364" cy="45958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26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26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26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071" grpId="0" animBg="1"/>
      <p:bldP spid="1026072" grpId="0" animBg="1"/>
      <p:bldP spid="1026067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06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07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08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09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14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7985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93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94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95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96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97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98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7999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000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001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002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003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005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006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007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008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080" name="Rectangle 176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148081" name="Picture 17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8082" name="Rectangle 178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083" name="Rectangle 179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094" name="Text Box 190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60</a:t>
            </a:r>
          </a:p>
        </p:txBody>
      </p:sp>
      <p:grpSp>
        <p:nvGrpSpPr>
          <p:cNvPr id="1148095" name="Group 191"/>
          <p:cNvGrpSpPr>
            <a:grpSpLocks/>
          </p:cNvGrpSpPr>
          <p:nvPr/>
        </p:nvGrpSpPr>
        <p:grpSpPr bwMode="auto">
          <a:xfrm>
            <a:off x="5232404" y="6196018"/>
            <a:ext cx="4233863" cy="822325"/>
            <a:chOff x="3468" y="4011"/>
            <a:chExt cx="2667" cy="518"/>
          </a:xfrm>
        </p:grpSpPr>
        <p:sp>
          <p:nvSpPr>
            <p:cNvPr id="1148096" name="Text Box 192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760 fp.K. - 430 fp.K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.</a:t>
              </a:r>
            </a:p>
          </p:txBody>
        </p:sp>
        <p:sp>
          <p:nvSpPr>
            <p:cNvPr id="1148097" name="AutoShape 193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48098" name="Rectangle 194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48102" name="Text Box 198"/>
          <p:cNvSpPr txBox="1">
            <a:spLocks noChangeArrowheads="1"/>
          </p:cNvSpPr>
          <p:nvPr/>
        </p:nvSpPr>
        <p:spPr bwMode="auto">
          <a:xfrm>
            <a:off x="9578975" y="7283449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148103" name="Rectangle 199"/>
          <p:cNvSpPr>
            <a:spLocks noChangeArrowheads="1"/>
          </p:cNvSpPr>
          <p:nvPr/>
        </p:nvSpPr>
        <p:spPr bwMode="auto">
          <a:xfrm>
            <a:off x="6486529" y="550864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48105" name="AutoShape 201"/>
          <p:cNvSpPr>
            <a:spLocks noChangeArrowheads="1"/>
          </p:cNvSpPr>
          <p:nvPr/>
        </p:nvSpPr>
        <p:spPr bwMode="auto">
          <a:xfrm>
            <a:off x="5389567" y="6040441"/>
            <a:ext cx="3971925" cy="11144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148283" name="Group 379"/>
          <p:cNvGrpSpPr>
            <a:grpSpLocks/>
          </p:cNvGrpSpPr>
          <p:nvPr/>
        </p:nvGrpSpPr>
        <p:grpSpPr bwMode="auto">
          <a:xfrm>
            <a:off x="5059367" y="2559055"/>
            <a:ext cx="4999037" cy="1779588"/>
            <a:chOff x="3187" y="1239"/>
            <a:chExt cx="2961" cy="1121"/>
          </a:xfrm>
        </p:grpSpPr>
        <p:sp>
          <p:nvSpPr>
            <p:cNvPr id="1148284" name="Text Box 380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148285" name="Text Box 381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148286" name="Text Box 382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</a:t>
              </a:r>
              <a:r>
                <a:rPr lang="en-US" b="1" i="1">
                  <a:solidFill>
                    <a:srgbClr val="FFEA18"/>
                  </a:solidFill>
                  <a:latin typeface="Kalaham" charset="0"/>
                </a:rPr>
                <a:t>;;;;;;;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;</a:t>
              </a:r>
              <a:endParaRPr lang="en-US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148289" name="AutoShape 385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4147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290" name="Rectangle 386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291" name="Rectangle 387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292" name="Rectangle 388"/>
          <p:cNvSpPr>
            <a:spLocks noChangeArrowheads="1"/>
          </p:cNvSpPr>
          <p:nvPr/>
        </p:nvSpPr>
        <p:spPr bwMode="auto">
          <a:xfrm>
            <a:off x="2649542" y="1098554"/>
            <a:ext cx="1228725" cy="11557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07" name="Line 403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08" name="Line 404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09" name="Line 405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10" name="Line 406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11" name="Freeform 407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12" name="Line 408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13" name="Freeform 409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14" name="Line 410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15" name="Line 411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16" name="Line 412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17" name="Line 413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25" name="Line 421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26" name="Rectangle 422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48327" name="Line 423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28" name="Line 424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30" name="Rectangle 426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148331" name="Rectangle 427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48332" name="Rectangle 428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48333" name="Line 429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38" name="Line 434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39" name="Line 435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41" name="Line 437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43" name="Line 439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44" name="Line 440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45" name="Line 441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46" name="Rectangle 442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48347" name="Rectangle 44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48351" name="Rectangle 447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48352" name="Rectangle 448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48353" name="AutoShape 449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64" name="Rectangle 460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65" name="Line 461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66" name="Line 462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67" name="Line 463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68" name="Line 464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69" name="Line 465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70" name="Line 466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72" name="Rectangle 468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48373" name="Rectangle 469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48374" name="Rectangle 470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48375" name="Text Box 471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48376" name="Text Box 472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48377" name="Rectangle 473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378" name="Rectangle 474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379" name="Rectangle 475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380" name="Rectangle 47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381" name="Rectangle 47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382" name="Rectangle 47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383" name="Rectangle 47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48384" name="Rectangle 48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48386" name="Rectangle 482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48387" name="Rectangle 483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48388" name="Line 484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89" name="Line 485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90" name="Line 486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91" name="Line 487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392" name="Rectangle 488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93" name="Rectangle 48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48396" name="Rectangle 492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97" name="Rectangle 493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98" name="Rectangle 494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399" name="Arc 495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400" name="Rectangle 496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401" name="Rectangle 497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48412" name="Rectangle 508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48413" name="Rectangle 509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48414" name="Rectangle 510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148415" name="Group 511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148416" name="Text Box 512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148417" name="Group 513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148418" name="Freeform 514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8419" name="Freeform 515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8420" name="Freeform 516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8421" name="Freeform 517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148422" name="Picture 518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148423" name="Freeform 519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48424" name="Freeform 520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48448" name="Text Box 544"/>
          <p:cNvSpPr txBox="1">
            <a:spLocks noChangeArrowheads="1"/>
          </p:cNvSpPr>
          <p:nvPr/>
        </p:nvSpPr>
        <p:spPr bwMode="auto">
          <a:xfrm rot="-5400000">
            <a:off x="2235994" y="3820323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148489" name="Line 585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490" name="Line 586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491" name="Line 587"/>
          <p:cNvSpPr>
            <a:spLocks noChangeShapeType="1"/>
          </p:cNvSpPr>
          <p:nvPr/>
        </p:nvSpPr>
        <p:spPr bwMode="auto">
          <a:xfrm>
            <a:off x="2589213" y="3743329"/>
            <a:ext cx="136525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492" name="Text Box 588"/>
          <p:cNvSpPr txBox="1">
            <a:spLocks noChangeArrowheads="1"/>
          </p:cNvSpPr>
          <p:nvPr/>
        </p:nvSpPr>
        <p:spPr bwMode="auto">
          <a:xfrm>
            <a:off x="5219704" y="4503737"/>
            <a:ext cx="429101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 i="1">
                <a:solidFill>
                  <a:srgbClr val="66FFFF"/>
                </a:solidFill>
                <a:latin typeface="Kalaham" charset="0"/>
              </a:rPr>
              <a:t>ghh;f;fTk;… thpiria</a:t>
            </a:r>
            <a:r>
              <a:rPr lang="en-US" b="1" i="1">
                <a:solidFill>
                  <a:srgbClr val="66FFFF"/>
                </a:solidFill>
                <a:latin typeface="Arial" charset="0"/>
              </a:rPr>
              <a:t>!</a:t>
            </a:r>
          </a:p>
        </p:txBody>
      </p:sp>
      <p:sp>
        <p:nvSpPr>
          <p:cNvPr id="1148493" name="Line 589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495" name="Line 591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496" name="Line 592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497" name="Line 593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498" name="Line 594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499" name="Text Box 595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1148500" name="Rectangle 596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48501" name="Line 597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502" name="Line 598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503" name="Line 599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504" name="Line 600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505" name="Line 601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506" name="Line 602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507" name="Line 603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508" name="Line 604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509" name="Rectangle 605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48510" name="Rectangle 606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148511" name="Rectangle 607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48512" name="Freeform 608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48513" name="Rectangle 609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1148514" name="Rectangle 610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1148515" name="Rectangle 611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1148516" name="Rectangle 612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148517" name="Rectangle 613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48518" name="Rectangle 614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148519" name="Rectangle 615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1148520" name="Rectangle 616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148521" name="Rectangle 617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1148522" name="Rectangle 618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48523" name="Rectangle 619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48524" name="Rectangle 620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148525" name="Rectangle 621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48526" name="Text Box 622"/>
          <p:cNvSpPr txBox="1">
            <a:spLocks noChangeArrowheads="1"/>
          </p:cNvSpPr>
          <p:nvPr/>
        </p:nvSpPr>
        <p:spPr bwMode="auto">
          <a:xfrm rot="-5400000">
            <a:off x="1735932" y="409178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148530" name="Rectangle 626"/>
          <p:cNvSpPr>
            <a:spLocks noChangeArrowheads="1"/>
          </p:cNvSpPr>
          <p:nvPr/>
        </p:nvSpPr>
        <p:spPr bwMode="auto">
          <a:xfrm>
            <a:off x="4216404" y="2665413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48531" name="Rectangle 627"/>
          <p:cNvSpPr>
            <a:spLocks noChangeArrowheads="1"/>
          </p:cNvSpPr>
          <p:nvPr/>
        </p:nvSpPr>
        <p:spPr bwMode="auto">
          <a:xfrm>
            <a:off x="4132267" y="45450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48532" name="Rectangle 628"/>
          <p:cNvSpPr>
            <a:spLocks noChangeArrowheads="1"/>
          </p:cNvSpPr>
          <p:nvPr/>
        </p:nvSpPr>
        <p:spPr bwMode="auto">
          <a:xfrm>
            <a:off x="4198941" y="54768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48533" name="Rectangle 629"/>
          <p:cNvSpPr>
            <a:spLocks noChangeArrowheads="1"/>
          </p:cNvSpPr>
          <p:nvPr/>
        </p:nvSpPr>
        <p:spPr bwMode="auto">
          <a:xfrm>
            <a:off x="4251329" y="633888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48534" name="Rectangle 630"/>
          <p:cNvSpPr>
            <a:spLocks noChangeArrowheads="1"/>
          </p:cNvSpPr>
          <p:nvPr/>
        </p:nvSpPr>
        <p:spPr bwMode="auto">
          <a:xfrm>
            <a:off x="4214813" y="1492250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grpSp>
        <p:nvGrpSpPr>
          <p:cNvPr id="1148527" name="Group 623"/>
          <p:cNvGrpSpPr>
            <a:grpSpLocks/>
          </p:cNvGrpSpPr>
          <p:nvPr/>
        </p:nvGrpSpPr>
        <p:grpSpPr bwMode="auto">
          <a:xfrm>
            <a:off x="4349755" y="265113"/>
            <a:ext cx="2314575" cy="1797050"/>
            <a:chOff x="2859" y="309"/>
            <a:chExt cx="1458" cy="1132"/>
          </a:xfrm>
        </p:grpSpPr>
        <p:pic>
          <p:nvPicPr>
            <p:cNvPr id="1148528" name="Picture 624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48529" name="WordArt 625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48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810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562" name="AutoShape 578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563" name="Rectangle 579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564" name="Rectangle 580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565" name="Rectangle 581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580" name="Line 59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581" name="Line 597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82" name="Line 598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83" name="Line 599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84" name="Freeform 600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85" name="Line 601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86" name="Freeform 602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87" name="Line 603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88" name="Line 604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89" name="Line 605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90" name="Line 606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91" name="Line 607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98" name="Line 614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599" name="Rectangle 615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38600" name="Line 616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01" name="Line 617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02" name="Rectangle 61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38603" name="Rectangle 619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38604" name="Rectangle 62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38605" name="Rectangle 621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38606" name="Line 622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11" name="Line 627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12" name="Line 628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14" name="Line 630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15" name="Line 631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16" name="Line 632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17" name="Line 633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18" name="Line 634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19" name="Rectangle 635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38620" name="Rectangle 636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38624" name="Rectangle 64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38625" name="Rectangle 641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38626" name="AutoShape 642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37" name="Rectangle 653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38" name="Line 654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39" name="Line 655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40" name="Line 656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41" name="Line 657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42" name="Line 658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43" name="Line 659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45" name="Rectangle 661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38646" name="Rectangle 662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38647" name="Rectangle 663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38648" name="Text Box 664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38649" name="Text Box 665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38650" name="Rectangle 666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8651" name="Rectangle 667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8652" name="Rectangle 668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8653" name="Rectangle 669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8654" name="Rectangle 670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8655" name="Rectangle 671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8656" name="Rectangle 672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38657" name="Rectangle 673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8658" name="Rectangle 674"/>
          <p:cNvSpPr>
            <a:spLocks noChangeArrowheads="1"/>
          </p:cNvSpPr>
          <p:nvPr/>
        </p:nvSpPr>
        <p:spPr bwMode="auto">
          <a:xfrm>
            <a:off x="2513014" y="4684714"/>
            <a:ext cx="147955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38659" name="Rectangle 67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38660" name="Rectangle 67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8661" name="Line 677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62" name="Line 678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63" name="Line 679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64" name="Line 680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65" name="Rectangle 681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66" name="Rectangle 682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38667" name="Line 683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669" name="Rectangle 685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70" name="Rectangle 686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71" name="Rectangle 687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72" name="Arc 688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73" name="Rectangle 689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74" name="Rectangle 690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685" name="Rectangle 701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38686" name="Rectangle 702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38688" name="Group 704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38689" name="Text Box 705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38690" name="Group 706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38691" name="Freeform 707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38692" name="Freeform 708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38693" name="Freeform 709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38694" name="Freeform 710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38695" name="Picture 711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38696" name="Freeform 712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38697" name="Freeform 713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38703" name="Rectangle 719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38718" name="Line 734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19" name="Line 735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21" name="Text Box 737"/>
          <p:cNvSpPr txBox="1">
            <a:spLocks noChangeArrowheads="1"/>
          </p:cNvSpPr>
          <p:nvPr/>
        </p:nvSpPr>
        <p:spPr bwMode="auto">
          <a:xfrm rot="-5400000">
            <a:off x="2247107" y="3809210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937986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7987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7988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7989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7994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065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73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74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76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79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80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81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82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83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85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86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87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88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090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179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38180" name="Picture 196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38181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182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188" name="Rectangle 204"/>
          <p:cNvSpPr>
            <a:spLocks noChangeArrowheads="1"/>
          </p:cNvSpPr>
          <p:nvPr/>
        </p:nvSpPr>
        <p:spPr bwMode="auto">
          <a:xfrm>
            <a:off x="5568954" y="2047878"/>
            <a:ext cx="3484564" cy="5069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5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38190" name="Rectangle 206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38200" name="Text Box 216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61</a:t>
            </a:r>
          </a:p>
        </p:txBody>
      </p:sp>
      <p:grpSp>
        <p:nvGrpSpPr>
          <p:cNvPr id="938201" name="Group 217"/>
          <p:cNvGrpSpPr>
            <a:grpSpLocks/>
          </p:cNvGrpSpPr>
          <p:nvPr/>
        </p:nvGrpSpPr>
        <p:grpSpPr bwMode="auto">
          <a:xfrm>
            <a:off x="5232404" y="6196018"/>
            <a:ext cx="4233863" cy="822325"/>
            <a:chOff x="3468" y="4011"/>
            <a:chExt cx="2667" cy="518"/>
          </a:xfrm>
        </p:grpSpPr>
        <p:sp>
          <p:nvSpPr>
            <p:cNvPr id="938202" name="Text Box 218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760 fp.K. - 430 fp.K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.</a:t>
              </a:r>
            </a:p>
          </p:txBody>
        </p:sp>
        <p:sp>
          <p:nvSpPr>
            <p:cNvPr id="938203" name="AutoShape 219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38207" name="Rectangle 223"/>
          <p:cNvSpPr>
            <a:spLocks noChangeArrowheads="1"/>
          </p:cNvSpPr>
          <p:nvPr/>
        </p:nvSpPr>
        <p:spPr bwMode="auto">
          <a:xfrm>
            <a:off x="6684963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38366" name="Text Box 382"/>
          <p:cNvSpPr txBox="1">
            <a:spLocks noChangeArrowheads="1"/>
          </p:cNvSpPr>
          <p:nvPr/>
        </p:nvSpPr>
        <p:spPr bwMode="auto">
          <a:xfrm>
            <a:off x="9578975" y="728662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938367" name="Rectangle 383"/>
          <p:cNvSpPr>
            <a:spLocks noChangeArrowheads="1"/>
          </p:cNvSpPr>
          <p:nvPr/>
        </p:nvSpPr>
        <p:spPr bwMode="auto">
          <a:xfrm>
            <a:off x="6486529" y="550864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38192" name="AutoShape 208"/>
          <p:cNvSpPr>
            <a:spLocks noChangeArrowheads="1"/>
          </p:cNvSpPr>
          <p:nvPr/>
        </p:nvSpPr>
        <p:spPr bwMode="auto">
          <a:xfrm>
            <a:off x="2163764" y="2300291"/>
            <a:ext cx="2776538" cy="5180012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197" name="Oval 213"/>
          <p:cNvSpPr>
            <a:spLocks noChangeArrowheads="1"/>
          </p:cNvSpPr>
          <p:nvPr/>
        </p:nvSpPr>
        <p:spPr bwMode="auto">
          <a:xfrm>
            <a:off x="4100518" y="5270503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198" name="Oval 214"/>
          <p:cNvSpPr>
            <a:spLocks noChangeArrowheads="1"/>
          </p:cNvSpPr>
          <p:nvPr/>
        </p:nvSpPr>
        <p:spPr bwMode="auto">
          <a:xfrm>
            <a:off x="4092579" y="6142037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938555" name="Group 571"/>
          <p:cNvGrpSpPr>
            <a:grpSpLocks/>
          </p:cNvGrpSpPr>
          <p:nvPr/>
        </p:nvGrpSpPr>
        <p:grpSpPr bwMode="auto">
          <a:xfrm>
            <a:off x="5059367" y="1966914"/>
            <a:ext cx="4700587" cy="1779588"/>
            <a:chOff x="3187" y="1239"/>
            <a:chExt cx="2961" cy="1121"/>
          </a:xfrm>
        </p:grpSpPr>
        <p:sp>
          <p:nvSpPr>
            <p:cNvPr id="938556" name="Text Box 572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38557" name="Text Box 573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38558" name="Text Box 574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38371" name="AutoShape 387"/>
          <p:cNvSpPr>
            <a:spLocks noChangeArrowheads="1"/>
          </p:cNvSpPr>
          <p:nvPr/>
        </p:nvSpPr>
        <p:spPr bwMode="auto">
          <a:xfrm rot="9069307">
            <a:off x="4508500" y="1104900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561" name="Text Box 577"/>
          <p:cNvSpPr txBox="1">
            <a:spLocks noChangeArrowheads="1"/>
          </p:cNvSpPr>
          <p:nvPr/>
        </p:nvSpPr>
        <p:spPr bwMode="auto">
          <a:xfrm>
            <a:off x="5219704" y="4300538"/>
            <a:ext cx="429101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b="1" i="1">
                <a:solidFill>
                  <a:srgbClr val="66FFFF"/>
                </a:solidFill>
                <a:latin typeface="Kalaham" charset="0"/>
              </a:rPr>
              <a:t>ghh;f;fTk;… thpiria!</a:t>
            </a:r>
            <a:r>
              <a:rPr lang="en-US"/>
              <a:t> </a:t>
            </a:r>
            <a:endParaRPr lang="en-US" sz="3200" b="1" i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938723" name="Line 739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25" name="Rectangle 741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38726" name="Line 742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27" name="Line 74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28" name="Line 744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29" name="Line 745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30" name="Text Box 746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38731" name="Rectangle 747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38732" name="Line 748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33" name="Line 749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34" name="Line 750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35" name="Line 751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36" name="Line 752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37" name="Line 753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38" name="Line 754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39" name="Line 755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40" name="Rectangle 756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38741" name="Rectangle 757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38742" name="Rectangle 758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38743" name="Freeform 759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38744" name="Rectangle 760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38745" name="Rectangle 761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38746" name="Rectangle 762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38747" name="Rectangle 763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38748" name="Rectangle 764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38749" name="Rectangle 765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38750" name="Rectangle 766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38751" name="Rectangle 767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38752" name="Rectangle 768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38753" name="Rectangle 769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38754" name="Rectangle 770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38755" name="Rectangle 771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38756" name="Rectangle 772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38757" name="Text Box 773"/>
          <p:cNvSpPr txBox="1">
            <a:spLocks noChangeArrowheads="1"/>
          </p:cNvSpPr>
          <p:nvPr/>
        </p:nvSpPr>
        <p:spPr bwMode="auto">
          <a:xfrm rot="-5400000">
            <a:off x="1720057" y="3278985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938758" name="Group 774"/>
          <p:cNvGrpSpPr>
            <a:grpSpLocks/>
          </p:cNvGrpSpPr>
          <p:nvPr/>
        </p:nvGrpSpPr>
        <p:grpSpPr bwMode="auto">
          <a:xfrm>
            <a:off x="4467229" y="312737"/>
            <a:ext cx="2314575" cy="1797050"/>
            <a:chOff x="2859" y="309"/>
            <a:chExt cx="1458" cy="1132"/>
          </a:xfrm>
        </p:grpSpPr>
        <p:pic>
          <p:nvPicPr>
            <p:cNvPr id="938759" name="Picture 775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38760" name="WordArt 776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938196" name="Oval 212"/>
          <p:cNvSpPr>
            <a:spLocks noChangeArrowheads="1"/>
          </p:cNvSpPr>
          <p:nvPr/>
        </p:nvSpPr>
        <p:spPr bwMode="auto">
          <a:xfrm>
            <a:off x="4114805" y="3654425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370" name="AutoShape 386"/>
          <p:cNvSpPr>
            <a:spLocks noChangeArrowheads="1"/>
          </p:cNvSpPr>
          <p:nvPr/>
        </p:nvSpPr>
        <p:spPr bwMode="auto">
          <a:xfrm>
            <a:off x="2063753" y="1089025"/>
            <a:ext cx="2779713" cy="11255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369" name="Oval 385"/>
          <p:cNvSpPr>
            <a:spLocks noChangeArrowheads="1"/>
          </p:cNvSpPr>
          <p:nvPr/>
        </p:nvSpPr>
        <p:spPr bwMode="auto">
          <a:xfrm>
            <a:off x="4121155" y="1760539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195" name="Oval 211"/>
          <p:cNvSpPr>
            <a:spLocks noChangeArrowheads="1"/>
          </p:cNvSpPr>
          <p:nvPr/>
        </p:nvSpPr>
        <p:spPr bwMode="auto">
          <a:xfrm>
            <a:off x="4119568" y="2343154"/>
            <a:ext cx="657225" cy="569913"/>
          </a:xfrm>
          <a:prstGeom prst="ellips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00000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193" name="AutoShape 209"/>
          <p:cNvSpPr>
            <a:spLocks noChangeArrowheads="1"/>
          </p:cNvSpPr>
          <p:nvPr/>
        </p:nvSpPr>
        <p:spPr bwMode="auto">
          <a:xfrm rot="9069307">
            <a:off x="4452943" y="1598617"/>
            <a:ext cx="2185987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38761" name="Rectangle 777"/>
          <p:cNvSpPr>
            <a:spLocks noChangeArrowheads="1"/>
          </p:cNvSpPr>
          <p:nvPr/>
        </p:nvSpPr>
        <p:spPr bwMode="auto">
          <a:xfrm>
            <a:off x="4197354" y="119062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38762" name="Rectangle 778"/>
          <p:cNvSpPr>
            <a:spLocks noChangeArrowheads="1"/>
          </p:cNvSpPr>
          <p:nvPr/>
        </p:nvSpPr>
        <p:spPr bwMode="auto">
          <a:xfrm>
            <a:off x="4114803" y="240982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38763" name="Rectangle 779"/>
          <p:cNvSpPr>
            <a:spLocks noChangeArrowheads="1"/>
          </p:cNvSpPr>
          <p:nvPr/>
        </p:nvSpPr>
        <p:spPr bwMode="auto">
          <a:xfrm>
            <a:off x="4179888" y="186848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38764" name="Rectangle 780"/>
          <p:cNvSpPr>
            <a:spLocks noChangeArrowheads="1"/>
          </p:cNvSpPr>
          <p:nvPr/>
        </p:nvSpPr>
        <p:spPr bwMode="auto">
          <a:xfrm>
            <a:off x="4132267" y="37496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38765" name="Rectangle 781"/>
          <p:cNvSpPr>
            <a:spLocks noChangeArrowheads="1"/>
          </p:cNvSpPr>
          <p:nvPr/>
        </p:nvSpPr>
        <p:spPr bwMode="auto">
          <a:xfrm>
            <a:off x="4098928" y="544036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38766" name="Rectangle 782"/>
          <p:cNvSpPr>
            <a:spLocks noChangeArrowheads="1"/>
          </p:cNvSpPr>
          <p:nvPr/>
        </p:nvSpPr>
        <p:spPr bwMode="auto">
          <a:xfrm>
            <a:off x="4148141" y="62547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8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8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38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3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938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38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38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3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93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93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938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8192" grpId="0" animBg="1"/>
      <p:bldP spid="938197" grpId="0" animBg="1"/>
      <p:bldP spid="938198" grpId="0" animBg="1"/>
      <p:bldP spid="938371" grpId="0" animBg="1"/>
      <p:bldP spid="938196" grpId="0" animBg="1"/>
      <p:bldP spid="938370" grpId="0" animBg="1"/>
      <p:bldP spid="938369" grpId="0" animBg="1"/>
      <p:bldP spid="938195" grpId="0" animBg="1"/>
      <p:bldP spid="938193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034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035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036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037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042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113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21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22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23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24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25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26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27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28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29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30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31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33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34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35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36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38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187" name="Rectangle 155"/>
          <p:cNvSpPr>
            <a:spLocks noChangeArrowheads="1"/>
          </p:cNvSpPr>
          <p:nvPr/>
        </p:nvSpPr>
        <p:spPr bwMode="auto">
          <a:xfrm>
            <a:off x="2852738" y="17684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Arial" charset="0"/>
            </a:endParaRPr>
          </a:p>
        </p:txBody>
      </p:sp>
      <p:sp>
        <p:nvSpPr>
          <p:cNvPr id="940190" name="Rectangle 158"/>
          <p:cNvSpPr>
            <a:spLocks noChangeArrowheads="1"/>
          </p:cNvSpPr>
          <p:nvPr/>
        </p:nvSpPr>
        <p:spPr bwMode="auto">
          <a:xfrm>
            <a:off x="287020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Arial" charset="0"/>
            </a:endParaRPr>
          </a:p>
        </p:txBody>
      </p:sp>
      <p:sp>
        <p:nvSpPr>
          <p:cNvPr id="940227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40228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0229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230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265" name="Text Box 233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62</a:t>
            </a:r>
          </a:p>
        </p:txBody>
      </p:sp>
      <p:sp>
        <p:nvSpPr>
          <p:cNvPr id="940270" name="Rectangle 238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940271" name="Group 239"/>
          <p:cNvGrpSpPr>
            <a:grpSpLocks/>
          </p:cNvGrpSpPr>
          <p:nvPr/>
        </p:nvGrpSpPr>
        <p:grpSpPr bwMode="auto">
          <a:xfrm>
            <a:off x="5265742" y="584204"/>
            <a:ext cx="4416425" cy="4043363"/>
            <a:chOff x="3407" y="368"/>
            <a:chExt cx="2782" cy="2547"/>
          </a:xfrm>
        </p:grpSpPr>
        <p:sp>
          <p:nvSpPr>
            <p:cNvPr id="940272" name="Rectangle 240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b="1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b="1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940273" name="Text Box 241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0274" name="Text Box 242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308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endParaRPr lang="en-US" sz="25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0275" name="Rectangle 243"/>
            <p:cNvSpPr>
              <a:spLocks noChangeArrowheads="1"/>
            </p:cNvSpPr>
            <p:nvPr/>
          </p:nvSpPr>
          <p:spPr bwMode="auto">
            <a:xfrm>
              <a:off x="3407" y="1447"/>
              <a:ext cx="2740" cy="283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endParaRPr lang="en-US" sz="4000" b="1" i="1">
                <a:solidFill>
                  <a:schemeClr val="bg1"/>
                </a:solidFill>
                <a:latin typeface="Helvetica" charset="0"/>
              </a:endParaRPr>
            </a:p>
          </p:txBody>
        </p:sp>
      </p:grpSp>
      <p:sp>
        <p:nvSpPr>
          <p:cNvPr id="940279" name="Rectangle 247"/>
          <p:cNvSpPr>
            <a:spLocks noChangeArrowheads="1"/>
          </p:cNvSpPr>
          <p:nvPr/>
        </p:nvSpPr>
        <p:spPr bwMode="auto">
          <a:xfrm>
            <a:off x="6486529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grpSp>
        <p:nvGrpSpPr>
          <p:cNvPr id="940460" name="Group 428"/>
          <p:cNvGrpSpPr>
            <a:grpSpLocks/>
          </p:cNvGrpSpPr>
          <p:nvPr/>
        </p:nvGrpSpPr>
        <p:grpSpPr bwMode="auto">
          <a:xfrm>
            <a:off x="5043493" y="2490789"/>
            <a:ext cx="4700587" cy="1766887"/>
            <a:chOff x="3187" y="1239"/>
            <a:chExt cx="2961" cy="1113"/>
          </a:xfrm>
        </p:grpSpPr>
        <p:sp>
          <p:nvSpPr>
            <p:cNvPr id="940461" name="Text Box 429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0462" name="Text Box 430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0463" name="Text Box 431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940465" name="Text Box 433"/>
          <p:cNvSpPr txBox="1">
            <a:spLocks noChangeArrowheads="1"/>
          </p:cNvSpPr>
          <p:nvPr/>
        </p:nvSpPr>
        <p:spPr bwMode="auto">
          <a:xfrm>
            <a:off x="4094165" y="1895478"/>
            <a:ext cx="795337" cy="372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40467" name="AutoShape 435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468" name="Rectangle 436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469" name="Rectangle 437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470" name="Rectangle 438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471" name="AutoShape 439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485" name="Line 453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486" name="Line 454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487" name="Line 455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488" name="Line 456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489" name="Freeform 457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490" name="Line 458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491" name="Freeform 459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492" name="Line 460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493" name="Line 461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494" name="Line 462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495" name="Line 463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03" name="Line 471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04" name="Rectangle 472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40505" name="Line 473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06" name="Line 474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07" name="Rectangle 47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0508" name="Rectangle 476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40509" name="Rectangle 477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40510" name="Rectangle 478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40511" name="Line 479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16" name="Line 484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17" name="Line 485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19" name="Line 487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20" name="Line 488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21" name="Line 489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22" name="Line 490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23" name="Line 491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24" name="Rectangle 492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0525" name="Rectangle 49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0529" name="Rectangle 497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40530" name="Rectangle 498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0531" name="AutoShape 499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42" name="Rectangle 510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43" name="Line 511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44" name="Line 512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45" name="Line 513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46" name="Line 514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47" name="Line 515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48" name="Line 516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50" name="Rectangle 518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0551" name="Rectangle 519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0552" name="Rectangle 520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0553" name="Text Box 521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0554" name="Text Box 522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0555" name="Rectangle 523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0556" name="Rectangle 524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0557" name="Rectangle 525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0558" name="Rectangle 52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0559" name="Rectangle 52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0560" name="Rectangle 52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0561" name="Rectangle 52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40562" name="Rectangle 53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0564" name="Rectangle 532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0565" name="Rectangle 533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0566" name="Line 534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67" name="Line 535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68" name="Line 536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69" name="Line 537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70" name="Rectangle 538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71" name="Rectangle 53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0572" name="Line 540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574" name="Rectangle 542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75" name="Rectangle 543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76" name="Rectangle 544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77" name="Arc 545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78" name="Rectangle 546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79" name="Rectangle 547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590" name="Rectangle 558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0591" name="Rectangle 559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0592" name="Rectangle 560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40593" name="Group 561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40594" name="Text Box 562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40595" name="Group 563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40596" name="Freeform 564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0597" name="Freeform 565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0598" name="Freeform 566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0599" name="Freeform 567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40600" name="Picture 568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40601" name="Freeform 569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0602" name="Freeform 570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40608" name="Rectangle 576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0609" name="Rectangle 577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2000">
              <a:latin typeface="Arial Black" charset="0"/>
            </a:endParaRPr>
          </a:p>
        </p:txBody>
      </p:sp>
      <p:grpSp>
        <p:nvGrpSpPr>
          <p:cNvPr id="940610" name="Group 578"/>
          <p:cNvGrpSpPr>
            <a:grpSpLocks/>
          </p:cNvGrpSpPr>
          <p:nvPr/>
        </p:nvGrpSpPr>
        <p:grpSpPr bwMode="auto">
          <a:xfrm>
            <a:off x="2649538" y="3941783"/>
            <a:ext cx="306387" cy="300038"/>
            <a:chOff x="2913" y="1215"/>
            <a:chExt cx="193" cy="189"/>
          </a:xfrm>
        </p:grpSpPr>
        <p:sp>
          <p:nvSpPr>
            <p:cNvPr id="940611" name="Rectangle 579"/>
            <p:cNvSpPr>
              <a:spLocks noChangeArrowheads="1"/>
            </p:cNvSpPr>
            <p:nvPr/>
          </p:nvSpPr>
          <p:spPr bwMode="auto">
            <a:xfrm>
              <a:off x="2913" y="1219"/>
              <a:ext cx="156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  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940612" name="Rectangle 580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940613" name="Rectangle 581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0614" name="Rectangle 582"/>
          <p:cNvSpPr>
            <a:spLocks noChangeArrowheads="1"/>
          </p:cNvSpPr>
          <p:nvPr/>
        </p:nvSpPr>
        <p:spPr bwMode="auto">
          <a:xfrm>
            <a:off x="2897189" y="5381629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grpSp>
        <p:nvGrpSpPr>
          <p:cNvPr id="940615" name="Group 583"/>
          <p:cNvGrpSpPr>
            <a:grpSpLocks/>
          </p:cNvGrpSpPr>
          <p:nvPr/>
        </p:nvGrpSpPr>
        <p:grpSpPr bwMode="auto">
          <a:xfrm>
            <a:off x="2636841" y="5580083"/>
            <a:ext cx="306387" cy="300038"/>
            <a:chOff x="2913" y="1215"/>
            <a:chExt cx="193" cy="189"/>
          </a:xfrm>
        </p:grpSpPr>
        <p:sp>
          <p:nvSpPr>
            <p:cNvPr id="940616" name="Rectangle 584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940617" name="Rectangle 585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940619" name="Rectangle 587"/>
          <p:cNvSpPr>
            <a:spLocks noChangeArrowheads="1"/>
          </p:cNvSpPr>
          <p:nvPr/>
        </p:nvSpPr>
        <p:spPr bwMode="auto">
          <a:xfrm>
            <a:off x="2870200" y="1103316"/>
            <a:ext cx="805310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,];uNty;</a:t>
            </a:r>
          </a:p>
        </p:txBody>
      </p:sp>
      <p:grpSp>
        <p:nvGrpSpPr>
          <p:cNvPr id="940620" name="Group 588"/>
          <p:cNvGrpSpPr>
            <a:grpSpLocks/>
          </p:cNvGrpSpPr>
          <p:nvPr/>
        </p:nvGrpSpPr>
        <p:grpSpPr bwMode="auto">
          <a:xfrm>
            <a:off x="2489199" y="1235095"/>
            <a:ext cx="1284287" cy="300038"/>
            <a:chOff x="2913" y="1215"/>
            <a:chExt cx="809" cy="189"/>
          </a:xfrm>
        </p:grpSpPr>
        <p:sp>
          <p:nvSpPr>
            <p:cNvPr id="940621" name="Rectangle 589"/>
            <p:cNvSpPr>
              <a:spLocks noChangeArrowheads="1"/>
            </p:cNvSpPr>
            <p:nvPr/>
          </p:nvSpPr>
          <p:spPr bwMode="auto">
            <a:xfrm>
              <a:off x="2913" y="1219"/>
              <a:ext cx="809" cy="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latin typeface="Kalaham" charset="0"/>
                </a:rPr>
                <a:t>     </a:t>
              </a:r>
              <a:r>
                <a:rPr lang="en-US" sz="1200" b="1">
                  <a:latin typeface="Kalaham" charset="0"/>
                </a:rPr>
                <a:t>(</a:t>
              </a:r>
              <a:r>
                <a:rPr lang="en-US" sz="1200" b="1" i="1">
                  <a:latin typeface="Kalaham" charset="0"/>
                </a:rPr>
                <a:t>t.,uhI;ak;)</a:t>
              </a:r>
              <a:r>
                <a:rPr lang="en-US" sz="1200" b="1">
                  <a:solidFill>
                    <a:srgbClr val="000000"/>
                  </a:solidFill>
                  <a:latin typeface="Helvetica" charset="0"/>
                </a:rPr>
                <a:t>)</a:t>
              </a:r>
            </a:p>
          </p:txBody>
        </p:sp>
        <p:sp>
          <p:nvSpPr>
            <p:cNvPr id="940622" name="Rectangle 590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940623" name="Line 591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24" name="Line 592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33" name="Oval 601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0634" name="Text Box 602"/>
          <p:cNvSpPr txBox="1">
            <a:spLocks noChangeArrowheads="1"/>
          </p:cNvSpPr>
          <p:nvPr/>
        </p:nvSpPr>
        <p:spPr bwMode="auto">
          <a:xfrm>
            <a:off x="5137155" y="5086354"/>
            <a:ext cx="4481513" cy="186413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KjyhtJ…                 ,];uNty; Idk; </a:t>
            </a:r>
          </a:p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(tlf;F ,uhI;ak;) </a:t>
            </a:r>
          </a:p>
        </p:txBody>
      </p:sp>
      <p:sp>
        <p:nvSpPr>
          <p:cNvPr id="940635" name="Line 603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37" name="Line 60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38" name="Line 60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39" name="Line 607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40" name="Line 608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41" name="Text Box 609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40668" name="Rectangle 636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0669" name="Line 637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70" name="Line 638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71" name="Line 639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72" name="Line 640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73" name="Line 641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74" name="Line 642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75" name="Line 643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76" name="Line 644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77" name="Rectangle 645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40678" name="Rectangle 646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40679" name="Rectangle 647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40680" name="Freeform 648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0681" name="Rectangle 649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40682" name="Rectangle 650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40683" name="Rectangle 651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40684" name="Rectangle 652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40685" name="Rectangle 653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0686" name="Rectangle 654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0687" name="Rectangle 655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40688" name="Rectangle 656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40689" name="Rectangle 657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40690" name="Rectangle 658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0691" name="Rectangle 659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0692" name="Rectangle 660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0693" name="Rectangle 661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0694" name="Text Box 662"/>
          <p:cNvSpPr txBox="1">
            <a:spLocks noChangeArrowheads="1"/>
          </p:cNvSpPr>
          <p:nvPr/>
        </p:nvSpPr>
        <p:spPr bwMode="auto">
          <a:xfrm rot="-5400000">
            <a:off x="1720057" y="3278985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940252" name="AutoShape 220"/>
          <p:cNvSpPr>
            <a:spLocks noChangeArrowheads="1"/>
          </p:cNvSpPr>
          <p:nvPr/>
        </p:nvSpPr>
        <p:spPr bwMode="auto">
          <a:xfrm rot="9069307">
            <a:off x="3794125" y="393704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940698" name="Group 666"/>
          <p:cNvGrpSpPr>
            <a:grpSpLocks/>
          </p:cNvGrpSpPr>
          <p:nvPr/>
        </p:nvGrpSpPr>
        <p:grpSpPr bwMode="auto">
          <a:xfrm>
            <a:off x="5075242" y="2170115"/>
            <a:ext cx="4700587" cy="1779588"/>
            <a:chOff x="3187" y="1239"/>
            <a:chExt cx="2961" cy="1121"/>
          </a:xfrm>
        </p:grpSpPr>
        <p:sp>
          <p:nvSpPr>
            <p:cNvPr id="940699" name="Text Box 667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0700" name="Text Box 668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0701" name="Text Box 669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40702" name="Text Box 670"/>
          <p:cNvSpPr txBox="1">
            <a:spLocks noChangeArrowheads="1"/>
          </p:cNvSpPr>
          <p:nvPr/>
        </p:nvSpPr>
        <p:spPr bwMode="auto">
          <a:xfrm>
            <a:off x="5219704" y="4300538"/>
            <a:ext cx="429101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b="1" i="1">
                <a:solidFill>
                  <a:srgbClr val="66FFFF"/>
                </a:solidFill>
                <a:latin typeface="Kalaham" charset="0"/>
              </a:rPr>
              <a:t>ghh;f;fTk;… thpiria!</a:t>
            </a:r>
            <a:r>
              <a:rPr lang="en-US"/>
              <a:t> </a:t>
            </a:r>
            <a:endParaRPr lang="en-US" sz="3200" b="1" i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940703" name="Rectangle 671"/>
          <p:cNvSpPr>
            <a:spLocks noChangeArrowheads="1"/>
          </p:cNvSpPr>
          <p:nvPr/>
        </p:nvSpPr>
        <p:spPr bwMode="auto">
          <a:xfrm>
            <a:off x="4183066" y="23907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0704" name="Rectangle 672"/>
          <p:cNvSpPr>
            <a:spLocks noChangeArrowheads="1"/>
          </p:cNvSpPr>
          <p:nvPr/>
        </p:nvSpPr>
        <p:spPr bwMode="auto">
          <a:xfrm>
            <a:off x="4149728" y="3763963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0705" name="Rectangle 673"/>
          <p:cNvSpPr>
            <a:spLocks noChangeArrowheads="1"/>
          </p:cNvSpPr>
          <p:nvPr/>
        </p:nvSpPr>
        <p:spPr bwMode="auto">
          <a:xfrm>
            <a:off x="4217991" y="545782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0706" name="Rectangle 674"/>
          <p:cNvSpPr>
            <a:spLocks noChangeArrowheads="1"/>
          </p:cNvSpPr>
          <p:nvPr/>
        </p:nvSpPr>
        <p:spPr bwMode="auto">
          <a:xfrm>
            <a:off x="4164016" y="648970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0707" name="Rectangle 675"/>
          <p:cNvSpPr>
            <a:spLocks noChangeArrowheads="1"/>
          </p:cNvSpPr>
          <p:nvPr/>
        </p:nvSpPr>
        <p:spPr bwMode="auto">
          <a:xfrm>
            <a:off x="4197354" y="1782764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grpSp>
        <p:nvGrpSpPr>
          <p:cNvPr id="940695" name="Group 663"/>
          <p:cNvGrpSpPr>
            <a:grpSpLocks/>
          </p:cNvGrpSpPr>
          <p:nvPr/>
        </p:nvGrpSpPr>
        <p:grpSpPr bwMode="auto">
          <a:xfrm>
            <a:off x="4367217" y="203200"/>
            <a:ext cx="2314575" cy="1797050"/>
            <a:chOff x="2859" y="309"/>
            <a:chExt cx="1458" cy="1132"/>
          </a:xfrm>
        </p:grpSpPr>
        <p:pic>
          <p:nvPicPr>
            <p:cNvPr id="940696" name="Picture 664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40697" name="WordArt 665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0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0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06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06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0634" grpId="0" autoUpdateAnimBg="0"/>
      <p:bldP spid="940252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82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083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084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085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090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161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69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0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1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2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3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4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5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6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7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8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79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81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82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83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84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186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41" name="Rectangle 161"/>
          <p:cNvSpPr>
            <a:spLocks noChangeArrowheads="1"/>
          </p:cNvSpPr>
          <p:nvPr/>
        </p:nvSpPr>
        <p:spPr bwMode="auto">
          <a:xfrm>
            <a:off x="2738438" y="4125914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262" name="Rectangle 182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942275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42276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2277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278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280" name="Rectangle 200"/>
          <p:cNvSpPr>
            <a:spLocks noChangeArrowheads="1"/>
          </p:cNvSpPr>
          <p:nvPr/>
        </p:nvSpPr>
        <p:spPr bwMode="auto">
          <a:xfrm>
            <a:off x="5568954" y="2047878"/>
            <a:ext cx="3484564" cy="5069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5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42282" name="Rectangle 202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42293" name="Text Box 213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63</a:t>
            </a:r>
          </a:p>
        </p:txBody>
      </p:sp>
      <p:sp>
        <p:nvSpPr>
          <p:cNvPr id="942298" name="Rectangle 218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42319" name="Rectangle 239"/>
          <p:cNvSpPr>
            <a:spLocks noChangeArrowheads="1"/>
          </p:cNvSpPr>
          <p:nvPr/>
        </p:nvSpPr>
        <p:spPr bwMode="auto">
          <a:xfrm>
            <a:off x="6486529" y="549276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42323" name="Text Box 243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endParaRPr lang="en-US" sz="2000" b="1"/>
          </a:p>
        </p:txBody>
      </p:sp>
      <p:grpSp>
        <p:nvGrpSpPr>
          <p:cNvPr id="942513" name="Group 433"/>
          <p:cNvGrpSpPr>
            <a:grpSpLocks/>
          </p:cNvGrpSpPr>
          <p:nvPr/>
        </p:nvGrpSpPr>
        <p:grpSpPr bwMode="auto">
          <a:xfrm>
            <a:off x="5059367" y="2287588"/>
            <a:ext cx="4700587" cy="1766887"/>
            <a:chOff x="3187" y="1239"/>
            <a:chExt cx="2961" cy="1113"/>
          </a:xfrm>
        </p:grpSpPr>
        <p:sp>
          <p:nvSpPr>
            <p:cNvPr id="942514" name="Text Box 434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2515" name="Text Box 435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2516" name="Text Box 436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942518" name="Text Box 438"/>
          <p:cNvSpPr txBox="1">
            <a:spLocks noChangeArrowheads="1"/>
          </p:cNvSpPr>
          <p:nvPr/>
        </p:nvSpPr>
        <p:spPr bwMode="auto">
          <a:xfrm>
            <a:off x="4094165" y="1895478"/>
            <a:ext cx="795337" cy="372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42520" name="AutoShape 440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521" name="Rectangle 441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522" name="Rectangle 442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523" name="Rectangle 443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524" name="AutoShape 444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526" name="AutoShape 44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529" name="Rectangle 449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2538" name="Line 458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539" name="Line 459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40" name="Line 460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41" name="Line 461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42" name="Freeform 46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43" name="Line 463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44" name="Freeform 464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45" name="Line 465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46" name="Line 466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47" name="Line 467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56" name="Line 476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57" name="Rectangle 477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42558" name="Line 478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59" name="Line 479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60" name="Rectangle 48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2561" name="Rectangle 481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42562" name="Rectangle 48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42563" name="Rectangle 483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42564" name="Line 484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69" name="Line 489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70" name="Line 490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72" name="Line 492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73" name="Line 493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74" name="Line 494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75" name="Line 495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76" name="Line 496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77" name="Rectangle 497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2578" name="Rectangle 498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2582" name="Rectangle 50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42583" name="Rectangle 503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2584" name="AutoShape 504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595" name="Rectangle 515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596" name="Line 516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97" name="Line 517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98" name="Line 518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599" name="Line 519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00" name="Line 520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01" name="Line 521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03" name="Rectangle 523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2604" name="Rectangle 524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2605" name="Rectangle 525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2606" name="Text Box 526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2607" name="Text Box 527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2608" name="Rectangle 528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609" name="Rectangle 529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610" name="Rectangle 530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611" name="Rectangle 531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612" name="Rectangle 532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613" name="Rectangle 533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614" name="Rectangle 534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42615" name="Rectangle 535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2617" name="Rectangle 53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2618" name="Rectangle 53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2619" name="Line 539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20" name="Line 540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22" name="Line 542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23" name="Rectangle 543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24" name="Rectangle 544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625" name="Line 545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27" name="Rectangle 547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28" name="Rectangle 548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29" name="Rectangle 549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30" name="Arc 550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31" name="Rectangle 551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32" name="Rectangle 552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43" name="Rectangle 563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2644" name="Rectangle 564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2645" name="Rectangle 565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42646" name="Group 566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42647" name="Text Box 567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42648" name="Group 568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42649" name="Freeform 569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2650" name="Freeform 570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2651" name="Freeform 571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2652" name="Freeform 572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42653" name="Picture 573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42654" name="Freeform 574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2655" name="Freeform 575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42656" name="Rectangle 576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2657" name="Rectangle 577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ngyd;ae;W </a:t>
            </a:r>
            <a:endParaRPr lang="en-US" sz="1200">
              <a:latin typeface="Kalaham" charset="0"/>
            </a:endParaRPr>
          </a:p>
        </p:txBody>
      </p:sp>
      <p:sp>
        <p:nvSpPr>
          <p:cNvPr id="942661" name="Rectangle 581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2662" name="Rectangle 582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42666" name="Rectangle 586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grpSp>
        <p:nvGrpSpPr>
          <p:cNvPr id="942673" name="Group 593"/>
          <p:cNvGrpSpPr>
            <a:grpSpLocks/>
          </p:cNvGrpSpPr>
          <p:nvPr/>
        </p:nvGrpSpPr>
        <p:grpSpPr bwMode="auto">
          <a:xfrm>
            <a:off x="2676528" y="1301773"/>
            <a:ext cx="306389" cy="306388"/>
            <a:chOff x="2913" y="1215"/>
            <a:chExt cx="193" cy="193"/>
          </a:xfrm>
        </p:grpSpPr>
        <p:sp>
          <p:nvSpPr>
            <p:cNvPr id="942674" name="Rectangle 594"/>
            <p:cNvSpPr>
              <a:spLocks noChangeArrowheads="1"/>
            </p:cNvSpPr>
            <p:nvPr/>
          </p:nvSpPr>
          <p:spPr bwMode="auto">
            <a:xfrm>
              <a:off x="2913" y="1219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  <p:sp>
          <p:nvSpPr>
            <p:cNvPr id="942675" name="Rectangle 595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942676" name="Line 596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77" name="Line 597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79" name="Text Box 599"/>
          <p:cNvSpPr txBox="1">
            <a:spLocks noChangeArrowheads="1"/>
          </p:cNvSpPr>
          <p:nvPr/>
        </p:nvSpPr>
        <p:spPr bwMode="auto">
          <a:xfrm rot="-5400000">
            <a:off x="2258219" y="3798098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942321" name="AutoShape 241"/>
          <p:cNvSpPr>
            <a:spLocks noChangeArrowheads="1"/>
          </p:cNvSpPr>
          <p:nvPr/>
        </p:nvSpPr>
        <p:spPr bwMode="auto">
          <a:xfrm>
            <a:off x="2281238" y="2198688"/>
            <a:ext cx="2495550" cy="5278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683" name="Oval 603"/>
          <p:cNvSpPr>
            <a:spLocks noChangeArrowheads="1"/>
          </p:cNvSpPr>
          <p:nvPr/>
        </p:nvSpPr>
        <p:spPr bwMode="auto">
          <a:xfrm>
            <a:off x="2332042" y="2217742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/>
          </a:p>
        </p:txBody>
      </p:sp>
      <p:sp>
        <p:nvSpPr>
          <p:cNvPr id="942686" name="Oval 606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/>
          </a:p>
        </p:txBody>
      </p:sp>
      <p:sp>
        <p:nvSpPr>
          <p:cNvPr id="942687" name="Text Box 607"/>
          <p:cNvSpPr txBox="1">
            <a:spLocks noChangeArrowheads="1"/>
          </p:cNvSpPr>
          <p:nvPr/>
        </p:nvSpPr>
        <p:spPr bwMode="auto">
          <a:xfrm>
            <a:off x="5270504" y="5168904"/>
            <a:ext cx="4291013" cy="186413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,uz;lhtJ</a:t>
            </a: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…                 </a:t>
            </a: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Ajh;fs;</a:t>
            </a:r>
          </a:p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 (</a:t>
            </a: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njw;F ,uhI;ak;</a:t>
            </a: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)</a:t>
            </a:r>
          </a:p>
        </p:txBody>
      </p:sp>
      <p:sp>
        <p:nvSpPr>
          <p:cNvPr id="942688" name="Text Box 608"/>
          <p:cNvSpPr txBox="1">
            <a:spLocks noChangeArrowheads="1"/>
          </p:cNvSpPr>
          <p:nvPr/>
        </p:nvSpPr>
        <p:spPr bwMode="auto">
          <a:xfrm>
            <a:off x="9569450" y="7289800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942689" name="Line 609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91" name="Line 611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92" name="Line 612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93" name="Line 613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94" name="Line 614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95" name="Text Box 615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42696" name="Rectangle 616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697" name="Line 617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98" name="Line 618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699" name="Line 619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00" name="Line 620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01" name="Line 621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02" name="Line 622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03" name="Line 623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04" name="Line 624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05" name="Rectangle 625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42706" name="Rectangle 626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42707" name="Rectangle 627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42708" name="Freeform 628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09" name="Rectangle 629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42710" name="Rectangle 630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42711" name="Rectangle 631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42712" name="Rectangle 632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42713" name="Rectangle 633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2714" name="Rectangle 634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2715" name="Rectangle 635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42716" name="Rectangle 636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42717" name="Rectangle 637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42718" name="Rectangle 638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2719" name="Rectangle 639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2720" name="Rectangle 640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2721" name="Rectangle 641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2722" name="Text Box 642"/>
          <p:cNvSpPr txBox="1">
            <a:spLocks noChangeArrowheads="1"/>
          </p:cNvSpPr>
          <p:nvPr/>
        </p:nvSpPr>
        <p:spPr bwMode="auto">
          <a:xfrm rot="-5400000">
            <a:off x="1735932" y="409178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942723" name="Group 643"/>
          <p:cNvGrpSpPr>
            <a:grpSpLocks/>
          </p:cNvGrpSpPr>
          <p:nvPr/>
        </p:nvGrpSpPr>
        <p:grpSpPr bwMode="auto">
          <a:xfrm>
            <a:off x="4400555" y="500063"/>
            <a:ext cx="2314575" cy="1797050"/>
            <a:chOff x="2859" y="309"/>
            <a:chExt cx="1458" cy="1132"/>
          </a:xfrm>
        </p:grpSpPr>
        <p:pic>
          <p:nvPicPr>
            <p:cNvPr id="942724" name="Picture 644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42725" name="WordArt 645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942726" name="Group 646"/>
          <p:cNvGrpSpPr>
            <a:grpSpLocks/>
          </p:cNvGrpSpPr>
          <p:nvPr/>
        </p:nvGrpSpPr>
        <p:grpSpPr bwMode="auto">
          <a:xfrm>
            <a:off x="5059367" y="2068514"/>
            <a:ext cx="4700587" cy="1779588"/>
            <a:chOff x="3187" y="1239"/>
            <a:chExt cx="2961" cy="1121"/>
          </a:xfrm>
        </p:grpSpPr>
        <p:sp>
          <p:nvSpPr>
            <p:cNvPr id="942727" name="Text Box 647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2728" name="Text Box 648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2729" name="Text Box 649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42730" name="Text Box 650"/>
          <p:cNvSpPr txBox="1">
            <a:spLocks noChangeArrowheads="1"/>
          </p:cNvSpPr>
          <p:nvPr/>
        </p:nvSpPr>
        <p:spPr bwMode="auto">
          <a:xfrm>
            <a:off x="5219704" y="4300538"/>
            <a:ext cx="429101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b="1" i="1">
                <a:solidFill>
                  <a:srgbClr val="66FFFF"/>
                </a:solidFill>
                <a:latin typeface="Kalaham" charset="0"/>
              </a:rPr>
              <a:t>ghh;f;fTk;… thpiria!</a:t>
            </a:r>
            <a:r>
              <a:rPr lang="en-US"/>
              <a:t> </a:t>
            </a:r>
            <a:endParaRPr lang="en-US" sz="3200" b="1" i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942736" name="Rectangle 656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737" name="Rectangle 657"/>
          <p:cNvSpPr>
            <a:spLocks noChangeArrowheads="1"/>
          </p:cNvSpPr>
          <p:nvPr/>
        </p:nvSpPr>
        <p:spPr bwMode="auto">
          <a:xfrm>
            <a:off x="2852738" y="17684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Arial" charset="0"/>
            </a:endParaRPr>
          </a:p>
        </p:txBody>
      </p:sp>
      <p:sp>
        <p:nvSpPr>
          <p:cNvPr id="942738" name="AutoShape 658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739" name="Line 659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40" name="Rectangle 660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42741" name="Line 661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42" name="Line 662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43" name="Line 663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44" name="Rectangle 664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745" name="Rectangle 665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746" name="Rectangle 666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747" name="Rectangle 667"/>
          <p:cNvSpPr>
            <a:spLocks noChangeArrowheads="1"/>
          </p:cNvSpPr>
          <p:nvPr/>
        </p:nvSpPr>
        <p:spPr bwMode="auto">
          <a:xfrm>
            <a:off x="2921001" y="1120777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</a:t>
            </a:r>
          </a:p>
        </p:txBody>
      </p:sp>
      <p:sp>
        <p:nvSpPr>
          <p:cNvPr id="942756" name="Rectangle 676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2757" name="Rectangle 677"/>
          <p:cNvSpPr>
            <a:spLocks noChangeArrowheads="1"/>
          </p:cNvSpPr>
          <p:nvPr/>
        </p:nvSpPr>
        <p:spPr bwMode="auto">
          <a:xfrm>
            <a:off x="2852738" y="17684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Arial" charset="0"/>
            </a:endParaRPr>
          </a:p>
        </p:txBody>
      </p:sp>
      <p:sp>
        <p:nvSpPr>
          <p:cNvPr id="942758" name="AutoShape 678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759" name="Line 679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60" name="Rectangle 680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42761" name="Line 681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62" name="Line 682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63" name="Line 683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64" name="Line 684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2765" name="Rectangle 685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766" name="Rectangle 686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2767" name="Rectangle 687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942768" name="Rectangle 688"/>
          <p:cNvSpPr>
            <a:spLocks noChangeArrowheads="1"/>
          </p:cNvSpPr>
          <p:nvPr/>
        </p:nvSpPr>
        <p:spPr bwMode="auto">
          <a:xfrm>
            <a:off x="4197354" y="1919289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42769" name="Rectangle 689"/>
          <p:cNvSpPr>
            <a:spLocks noChangeArrowheads="1"/>
          </p:cNvSpPr>
          <p:nvPr/>
        </p:nvSpPr>
        <p:spPr bwMode="auto">
          <a:xfrm>
            <a:off x="4149728" y="22891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2290" name="AutoShape 210"/>
          <p:cNvSpPr>
            <a:spLocks noChangeArrowheads="1"/>
          </p:cNvSpPr>
          <p:nvPr/>
        </p:nvSpPr>
        <p:spPr bwMode="auto">
          <a:xfrm rot="9069307">
            <a:off x="3879850" y="1438277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2770" name="Rectangle 690"/>
          <p:cNvSpPr>
            <a:spLocks noChangeArrowheads="1"/>
          </p:cNvSpPr>
          <p:nvPr/>
        </p:nvSpPr>
        <p:spPr bwMode="auto">
          <a:xfrm>
            <a:off x="4217991" y="39655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2771" name="Rectangle 691"/>
          <p:cNvSpPr>
            <a:spLocks noChangeArrowheads="1"/>
          </p:cNvSpPr>
          <p:nvPr/>
        </p:nvSpPr>
        <p:spPr bwMode="auto">
          <a:xfrm>
            <a:off x="4148141" y="55229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2772" name="Rectangle 692"/>
          <p:cNvSpPr>
            <a:spLocks noChangeArrowheads="1"/>
          </p:cNvSpPr>
          <p:nvPr/>
        </p:nvSpPr>
        <p:spPr bwMode="auto">
          <a:xfrm>
            <a:off x="4165604" y="637063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42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42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2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42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422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422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2321" grpId="0" animBg="1"/>
      <p:bldP spid="942683" grpId="0" animBg="1" autoUpdateAnimBg="0"/>
      <p:bldP spid="942687" grpId="0" autoUpdateAnimBg="0"/>
      <p:bldP spid="942290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541" name="AutoShape 413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542" name="Rectangle 414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543" name="Rectangle 415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544" name="Rectangle 416"/>
          <p:cNvSpPr>
            <a:spLocks noChangeArrowheads="1"/>
          </p:cNvSpPr>
          <p:nvPr/>
        </p:nvSpPr>
        <p:spPr bwMode="auto">
          <a:xfrm>
            <a:off x="2614617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545" name="AutoShape 417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546" name="AutoShape 418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547" name="AutoShape 41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559" name="Line 431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560" name="Line 432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61" name="Line 433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62" name="Line 434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63" name="Freeform 435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64" name="Line 436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65" name="Freeform 437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66" name="Line 438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67" name="Line 439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68" name="Line 440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69" name="Line 441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77" name="Line 449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78" name="Rectangle 450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44579" name="Line 451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80" name="Line 452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81" name="Rectangle 45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4582" name="Rectangle 454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44583" name="Rectangle 455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44585" name="Line 457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90" name="Line 462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91" name="Line 463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93" name="Line 465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94" name="Line 466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95" name="Line 467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96" name="Line 468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97" name="Line 469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598" name="Rectangle 470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4599" name="Rectangle 47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4603" name="Rectangle 475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44604" name="Rectangle 476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4605" name="AutoShape 477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16" name="Rectangle 488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17" name="Line 489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618" name="Line 490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619" name="Line 491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620" name="Line 492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621" name="Line 493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622" name="Line 494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624" name="Rectangle 496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4625" name="Rectangle 497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4626" name="Rectangle 498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4627" name="Text Box 499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4628" name="Text Box 500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4629" name="Rectangle 501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4630" name="Rectangle 502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4631" name="Rectangle 503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4632" name="Rectangle 50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4633" name="Rectangle 50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4634" name="Rectangle 50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4635" name="Rectangle 50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44636" name="Rectangle 50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4638" name="Rectangle 510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4639" name="Rectangle 511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4640" name="Line 512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41" name="Line 513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42" name="Line 514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43" name="Line 515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644" name="Rectangle 516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45" name="Rectangle 51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4646" name="Line 518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648" name="Rectangle 520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49" name="Rectangle 521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50" name="Rectangle 522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51" name="Arc 52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52" name="Rectangle 524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53" name="Rectangle 52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664" name="Rectangle 536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4665" name="Rectangle 537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4666" name="Rectangle 538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44667" name="Group 539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44668" name="Text Box 540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44669" name="Group 541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44670" name="Freeform 542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4671" name="Freeform 543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4672" name="Freeform 544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4673" name="Freeform 545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44674" name="Picture 546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44675" name="Freeform 547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4676" name="Freeform 548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44683" name="Rectangle 555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944687" name="Rectangle 559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4692" name="Rectangle 564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grpSp>
        <p:nvGrpSpPr>
          <p:cNvPr id="944694" name="Group 566"/>
          <p:cNvGrpSpPr>
            <a:grpSpLocks/>
          </p:cNvGrpSpPr>
          <p:nvPr/>
        </p:nvGrpSpPr>
        <p:grpSpPr bwMode="auto">
          <a:xfrm>
            <a:off x="2676528" y="1301770"/>
            <a:ext cx="306389" cy="300038"/>
            <a:chOff x="2913" y="1215"/>
            <a:chExt cx="193" cy="189"/>
          </a:xfrm>
        </p:grpSpPr>
        <p:sp>
          <p:nvSpPr>
            <p:cNvPr id="944695" name="Rectangle 567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944696" name="Rectangle 568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944697" name="Line 569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698" name="Line 570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00" name="Text Box 572"/>
          <p:cNvSpPr txBox="1">
            <a:spLocks noChangeArrowheads="1"/>
          </p:cNvSpPr>
          <p:nvPr/>
        </p:nvSpPr>
        <p:spPr bwMode="auto">
          <a:xfrm rot="-5400000">
            <a:off x="2258219" y="3798098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944130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131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132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133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138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209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17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18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20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23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24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25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26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27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29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30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31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32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234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310" name="Rectangle 182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944323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44324" name="Picture 196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4325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326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328" name="Rectangle 200"/>
          <p:cNvSpPr>
            <a:spLocks noChangeArrowheads="1"/>
          </p:cNvSpPr>
          <p:nvPr/>
        </p:nvSpPr>
        <p:spPr bwMode="auto">
          <a:xfrm>
            <a:off x="5568954" y="2047878"/>
            <a:ext cx="3484564" cy="5069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5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44330" name="Rectangle 202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44342" name="Text Box 214"/>
          <p:cNvSpPr txBox="1">
            <a:spLocks noChangeArrowheads="1"/>
          </p:cNvSpPr>
          <p:nvPr/>
        </p:nvSpPr>
        <p:spPr bwMode="auto">
          <a:xfrm>
            <a:off x="9014718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64</a:t>
            </a:r>
          </a:p>
        </p:txBody>
      </p:sp>
      <p:sp>
        <p:nvSpPr>
          <p:cNvPr id="944344" name="Rectangle 216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44353" name="Rectangle 225"/>
          <p:cNvSpPr>
            <a:spLocks noChangeArrowheads="1"/>
          </p:cNvSpPr>
          <p:nvPr/>
        </p:nvSpPr>
        <p:spPr bwMode="auto">
          <a:xfrm>
            <a:off x="6486529" y="566742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grpSp>
        <p:nvGrpSpPr>
          <p:cNvPr id="944534" name="Group 406"/>
          <p:cNvGrpSpPr>
            <a:grpSpLocks/>
          </p:cNvGrpSpPr>
          <p:nvPr/>
        </p:nvGrpSpPr>
        <p:grpSpPr bwMode="auto">
          <a:xfrm>
            <a:off x="5043493" y="2185988"/>
            <a:ext cx="4700587" cy="1766887"/>
            <a:chOff x="3187" y="1239"/>
            <a:chExt cx="2961" cy="1113"/>
          </a:xfrm>
        </p:grpSpPr>
        <p:sp>
          <p:nvSpPr>
            <p:cNvPr id="944535" name="Text Box 407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4536" name="Text Box 408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4537" name="Text Box 409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944539" name="Text Box 411"/>
          <p:cNvSpPr txBox="1">
            <a:spLocks noChangeArrowheads="1"/>
          </p:cNvSpPr>
          <p:nvPr/>
        </p:nvSpPr>
        <p:spPr bwMode="auto">
          <a:xfrm>
            <a:off x="4094165" y="1895478"/>
            <a:ext cx="795337" cy="372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44705" name="Oval 577"/>
          <p:cNvSpPr>
            <a:spLocks noChangeArrowheads="1"/>
          </p:cNvSpPr>
          <p:nvPr/>
        </p:nvSpPr>
        <p:spPr bwMode="auto">
          <a:xfrm>
            <a:off x="2332042" y="2217742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/>
          </a:p>
        </p:txBody>
      </p:sp>
      <p:sp>
        <p:nvSpPr>
          <p:cNvPr id="944708" name="Oval 580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4710" name="Text Box 582"/>
          <p:cNvSpPr txBox="1">
            <a:spLocks noChangeArrowheads="1"/>
          </p:cNvSpPr>
          <p:nvPr/>
        </p:nvSpPr>
        <p:spPr bwMode="auto">
          <a:xfrm>
            <a:off x="5270504" y="5457826"/>
            <a:ext cx="4291013" cy="56480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3000" b="1" i="1">
              <a:solidFill>
                <a:srgbClr val="FFEA18"/>
              </a:solidFill>
              <a:latin typeface="Arial" charset="0"/>
            </a:endParaRPr>
          </a:p>
        </p:txBody>
      </p:sp>
      <p:sp>
        <p:nvSpPr>
          <p:cNvPr id="944711" name="Line 583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13" name="Line 58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14" name="Line 58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15" name="Line 587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16" name="Line 588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17" name="Text Box 589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44718" name="Rectangle 59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4719" name="Line 591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20" name="Line 592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21" name="Line 593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22" name="Line 594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23" name="Line 595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24" name="Line 596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25" name="Line 597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26" name="Line 598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27" name="Rectangle 599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44728" name="Rectangle 600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44729" name="Rectangle 601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44730" name="Freeform 602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4731" name="Rectangle 603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44732" name="Rectangle 604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44733" name="Rectangle 605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44734" name="Rectangle 606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44735" name="Rectangle 607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4736" name="Rectangle 608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4737" name="Rectangle 609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44738" name="Rectangle 610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44739" name="Rectangle 611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44740" name="Rectangle 612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4741" name="Rectangle 613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4742" name="Rectangle 614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4743" name="Rectangle 615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4744" name="Text Box 616"/>
          <p:cNvSpPr txBox="1">
            <a:spLocks noChangeArrowheads="1"/>
          </p:cNvSpPr>
          <p:nvPr/>
        </p:nvSpPr>
        <p:spPr bwMode="auto">
          <a:xfrm rot="-5400000">
            <a:off x="1720060" y="3702848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944704" name="Oval 576"/>
          <p:cNvSpPr>
            <a:spLocks noChangeArrowheads="1"/>
          </p:cNvSpPr>
          <p:nvPr/>
        </p:nvSpPr>
        <p:spPr bwMode="auto">
          <a:xfrm>
            <a:off x="2346328" y="3667128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944748" name="Group 620"/>
          <p:cNvGrpSpPr>
            <a:grpSpLocks/>
          </p:cNvGrpSpPr>
          <p:nvPr/>
        </p:nvGrpSpPr>
        <p:grpSpPr bwMode="auto">
          <a:xfrm>
            <a:off x="5357818" y="2389192"/>
            <a:ext cx="4700587" cy="1779588"/>
            <a:chOff x="3187" y="1239"/>
            <a:chExt cx="2961" cy="1121"/>
          </a:xfrm>
        </p:grpSpPr>
        <p:sp>
          <p:nvSpPr>
            <p:cNvPr id="944749" name="Text Box 621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4750" name="Text Box 622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4751" name="Text Box 623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44752" name="Text Box 624"/>
          <p:cNvSpPr txBox="1">
            <a:spLocks noChangeArrowheads="1"/>
          </p:cNvSpPr>
          <p:nvPr/>
        </p:nvSpPr>
        <p:spPr bwMode="auto">
          <a:xfrm>
            <a:off x="5219704" y="4300538"/>
            <a:ext cx="429101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b="1" i="1">
                <a:solidFill>
                  <a:srgbClr val="66FFFF"/>
                </a:solidFill>
                <a:latin typeface="Kalaham" charset="0"/>
              </a:rPr>
              <a:t>ghh;f;fTk;… thpiria!</a:t>
            </a:r>
            <a:r>
              <a:rPr lang="en-US"/>
              <a:t> </a:t>
            </a:r>
            <a:endParaRPr lang="en-US" sz="3200" b="1" i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944753" name="Text Box 625"/>
          <p:cNvSpPr txBox="1">
            <a:spLocks noChangeArrowheads="1"/>
          </p:cNvSpPr>
          <p:nvPr/>
        </p:nvSpPr>
        <p:spPr bwMode="auto">
          <a:xfrm>
            <a:off x="5270504" y="5168904"/>
            <a:ext cx="4291013" cy="186413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,uz;lhtJ</a:t>
            </a: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…                 </a:t>
            </a: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Ajh;fs;</a:t>
            </a:r>
          </a:p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 (</a:t>
            </a: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njw;F ,uhI;ak;</a:t>
            </a: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)</a:t>
            </a:r>
          </a:p>
        </p:txBody>
      </p:sp>
      <p:sp>
        <p:nvSpPr>
          <p:cNvPr id="944754" name="Rectangle 626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944755" name="Rectangle 627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ngyd;ae;W </a:t>
            </a:r>
            <a:endParaRPr lang="en-US" sz="1200">
              <a:latin typeface="Kalaham" charset="0"/>
            </a:endParaRPr>
          </a:p>
        </p:txBody>
      </p:sp>
      <p:sp>
        <p:nvSpPr>
          <p:cNvPr id="944756" name="Rectangle 628"/>
          <p:cNvSpPr>
            <a:spLocks noChangeArrowheads="1"/>
          </p:cNvSpPr>
          <p:nvPr/>
        </p:nvSpPr>
        <p:spPr bwMode="auto">
          <a:xfrm>
            <a:off x="4233866" y="55403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4757" name="Rectangle 629"/>
          <p:cNvSpPr>
            <a:spLocks noChangeArrowheads="1"/>
          </p:cNvSpPr>
          <p:nvPr/>
        </p:nvSpPr>
        <p:spPr bwMode="auto">
          <a:xfrm>
            <a:off x="4249741" y="64039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4758" name="Rectangle 630"/>
          <p:cNvSpPr>
            <a:spLocks noChangeArrowheads="1"/>
          </p:cNvSpPr>
          <p:nvPr/>
        </p:nvSpPr>
        <p:spPr bwMode="auto">
          <a:xfrm>
            <a:off x="4233866" y="24415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4759" name="Rectangle 631"/>
          <p:cNvSpPr>
            <a:spLocks noChangeArrowheads="1"/>
          </p:cNvSpPr>
          <p:nvPr/>
        </p:nvSpPr>
        <p:spPr bwMode="auto">
          <a:xfrm>
            <a:off x="4162429" y="1223964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44760" name="Rectangle 632"/>
          <p:cNvSpPr>
            <a:spLocks noChangeArrowheads="1"/>
          </p:cNvSpPr>
          <p:nvPr/>
        </p:nvSpPr>
        <p:spPr bwMode="auto">
          <a:xfrm>
            <a:off x="4264026" y="200342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grpSp>
        <p:nvGrpSpPr>
          <p:cNvPr id="944745" name="Group 617"/>
          <p:cNvGrpSpPr>
            <a:grpSpLocks/>
          </p:cNvGrpSpPr>
          <p:nvPr/>
        </p:nvGrpSpPr>
        <p:grpSpPr bwMode="auto">
          <a:xfrm>
            <a:off x="4314830" y="366712"/>
            <a:ext cx="2314575" cy="1797050"/>
            <a:chOff x="2859" y="309"/>
            <a:chExt cx="1458" cy="1132"/>
          </a:xfrm>
        </p:grpSpPr>
        <p:pic>
          <p:nvPicPr>
            <p:cNvPr id="944746" name="Picture 618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44747" name="WordArt 619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944761" name="Rectangle 633"/>
          <p:cNvSpPr>
            <a:spLocks noChangeArrowheads="1"/>
          </p:cNvSpPr>
          <p:nvPr/>
        </p:nvSpPr>
        <p:spPr bwMode="auto">
          <a:xfrm>
            <a:off x="4251329" y="3846513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4338" name="AutoShape 210"/>
          <p:cNvSpPr>
            <a:spLocks noChangeArrowheads="1"/>
          </p:cNvSpPr>
          <p:nvPr/>
        </p:nvSpPr>
        <p:spPr bwMode="auto">
          <a:xfrm rot="9069307">
            <a:off x="4029075" y="3032129"/>
            <a:ext cx="2185988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4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4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47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47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4753" grpId="0" autoUpdateAnimBg="0"/>
      <p:bldP spid="944338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78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179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180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181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186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257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65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66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67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68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69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70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71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72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73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74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75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77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7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79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8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282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371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46372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6373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374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376" name="Rectangle 200"/>
          <p:cNvSpPr>
            <a:spLocks noChangeArrowheads="1"/>
          </p:cNvSpPr>
          <p:nvPr/>
        </p:nvSpPr>
        <p:spPr bwMode="auto">
          <a:xfrm>
            <a:off x="5568954" y="2047878"/>
            <a:ext cx="3484564" cy="5069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5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46378" name="Rectangle 202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46391" name="Text Box 215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65</a:t>
            </a:r>
          </a:p>
        </p:txBody>
      </p:sp>
      <p:sp>
        <p:nvSpPr>
          <p:cNvPr id="946393" name="Rectangle 217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46402" name="Rectangle 226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46592" name="Text Box 416"/>
          <p:cNvSpPr txBox="1">
            <a:spLocks noChangeArrowheads="1"/>
          </p:cNvSpPr>
          <p:nvPr/>
        </p:nvSpPr>
        <p:spPr bwMode="auto">
          <a:xfrm>
            <a:off x="4094165" y="1895478"/>
            <a:ext cx="795337" cy="372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46594" name="AutoShape 418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595" name="Rectangle 419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596" name="Rectangle 420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597" name="Rectangle 421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598" name="AutoShape 422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599" name="AutoShape 423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00" name="AutoShape 424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01" name="AutoShape 425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09" name="Rectangle 433"/>
          <p:cNvSpPr>
            <a:spLocks noChangeArrowheads="1"/>
          </p:cNvSpPr>
          <p:nvPr/>
        </p:nvSpPr>
        <p:spPr bwMode="auto">
          <a:xfrm>
            <a:off x="4205288" y="5397500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(S)</a:t>
            </a:r>
          </a:p>
        </p:txBody>
      </p:sp>
      <p:sp>
        <p:nvSpPr>
          <p:cNvPr id="946612" name="Line 43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13" name="Line 437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14" name="Line 438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15" name="Line 439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16" name="Freeform 440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17" name="Line 441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18" name="Freeform 442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19" name="Line 443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20" name="Line 444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21" name="Line 445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30" name="Line 454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31" name="Rectangle 455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46632" name="Line 456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33" name="Line 457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34" name="Rectangle 45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6635" name="Rectangle 459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46636" name="Rectangle 46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46637" name="Rectangle 461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46638" name="Line 462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43" name="Line 467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44" name="Line 468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46" name="Line 470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47" name="Line 471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48" name="Line 472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49" name="Line 473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50" name="Line 474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51" name="Rectangle 475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6652" name="Rectangle 476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6656" name="Rectangle 48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46657" name="Rectangle 481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6658" name="AutoShape 482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69" name="Rectangle 493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70" name="Line 494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71" name="Line 495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72" name="Line 496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73" name="Line 497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74" name="Line 498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75" name="Line 499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77" name="Rectangle 501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6678" name="Rectangle 502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6679" name="Rectangle 503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6680" name="Text Box 504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6681" name="Text Box 505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6682" name="Rectangle 506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6683" name="Rectangle 507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6684" name="Rectangle 508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6685" name="Rectangle 509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6686" name="Rectangle 510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6687" name="Rectangle 511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6688" name="Rectangle 512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46689" name="Rectangle 513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6691" name="Rectangle 51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6692" name="Rectangle 51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6693" name="Line 517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94" name="Line 518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95" name="Line 519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96" name="Line 520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697" name="Rectangle 521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698" name="Rectangle 522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6699" name="Line 523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01" name="Rectangle 525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702" name="Rectangle 526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703" name="Rectangle 527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704" name="Arc 528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705" name="Rectangle 529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706" name="Rectangle 530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717" name="Rectangle 541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6718" name="Rectangle 542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6719" name="Rectangle 543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46720" name="Group 544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46721" name="Text Box 545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46722" name="Group 546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46723" name="Freeform 547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6724" name="Freeform 548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6725" name="Freeform 549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6726" name="Freeform 550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46727" name="Picture 551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46728" name="Freeform 552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6729" name="Freeform 553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46741" name="Rectangle 565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946745" name="Rectangle 569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6750" name="Line 574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51" name="Line 575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53" name="Text Box 577"/>
          <p:cNvSpPr txBox="1">
            <a:spLocks noChangeArrowheads="1"/>
          </p:cNvSpPr>
          <p:nvPr/>
        </p:nvSpPr>
        <p:spPr bwMode="auto">
          <a:xfrm rot="-5400000">
            <a:off x="2262982" y="3793336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946759" name="Oval 583"/>
          <p:cNvSpPr>
            <a:spLocks noChangeArrowheads="1"/>
          </p:cNvSpPr>
          <p:nvPr/>
        </p:nvSpPr>
        <p:spPr bwMode="auto">
          <a:xfrm>
            <a:off x="2332042" y="2217742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/>
          </a:p>
        </p:txBody>
      </p:sp>
      <p:sp>
        <p:nvSpPr>
          <p:cNvPr id="946767" name="Line 591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68" name="Line 592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69" name="Line 593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70" name="Line 594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60" name="Oval 584"/>
          <p:cNvSpPr>
            <a:spLocks noChangeArrowheads="1"/>
          </p:cNvSpPr>
          <p:nvPr/>
        </p:nvSpPr>
        <p:spPr bwMode="auto">
          <a:xfrm>
            <a:off x="2344738" y="5287967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762" name="Oval 586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386" name="AutoShape 210"/>
          <p:cNvSpPr>
            <a:spLocks noChangeArrowheads="1"/>
          </p:cNvSpPr>
          <p:nvPr/>
        </p:nvSpPr>
        <p:spPr bwMode="auto">
          <a:xfrm rot="9069307">
            <a:off x="3722692" y="4629152"/>
            <a:ext cx="2185987" cy="811213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6764" name="Text Box 588"/>
          <p:cNvSpPr txBox="1">
            <a:spLocks noChangeArrowheads="1"/>
          </p:cNvSpPr>
          <p:nvPr/>
        </p:nvSpPr>
        <p:spPr bwMode="auto">
          <a:xfrm>
            <a:off x="5270504" y="5457826"/>
            <a:ext cx="4291013" cy="56480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3000" b="1" i="1">
              <a:solidFill>
                <a:srgbClr val="FFEA18"/>
              </a:solidFill>
              <a:latin typeface="Arial" charset="0"/>
            </a:endParaRPr>
          </a:p>
        </p:txBody>
      </p:sp>
      <p:sp>
        <p:nvSpPr>
          <p:cNvPr id="946765" name="Line 589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71" name="Text Box 595"/>
          <p:cNvSpPr txBox="1">
            <a:spLocks noChangeArrowheads="1"/>
          </p:cNvSpPr>
          <p:nvPr/>
        </p:nvSpPr>
        <p:spPr bwMode="auto">
          <a:xfrm>
            <a:off x="1741488" y="4035426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46772" name="Rectangle 596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6773" name="Line 597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74" name="Line 598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75" name="Line 599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76" name="Line 600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77" name="Line 601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78" name="Line 602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79" name="Line 603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80" name="Line 604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81" name="Rectangle 605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46782" name="Rectangle 606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46783" name="Rectangle 607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46784" name="Freeform 608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6785" name="Rectangle 609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46786" name="Rectangle 610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46787" name="Rectangle 611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46788" name="Rectangle 612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46789" name="Rectangle 613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6790" name="Rectangle 614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6791" name="Rectangle 615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46792" name="Rectangle 616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46793" name="Rectangle 617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46794" name="Rectangle 618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6795" name="Rectangle 619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6796" name="Rectangle 620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6798" name="Text Box 622"/>
          <p:cNvSpPr txBox="1">
            <a:spLocks noChangeArrowheads="1"/>
          </p:cNvSpPr>
          <p:nvPr/>
        </p:nvSpPr>
        <p:spPr bwMode="auto">
          <a:xfrm rot="-5400000">
            <a:off x="1753399" y="3566324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946797" name="Rectangle 621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6758" name="Oval 582"/>
          <p:cNvSpPr>
            <a:spLocks noChangeArrowheads="1"/>
          </p:cNvSpPr>
          <p:nvPr/>
        </p:nvSpPr>
        <p:spPr bwMode="auto">
          <a:xfrm>
            <a:off x="2346328" y="3667128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946802" name="Group 626"/>
          <p:cNvGrpSpPr>
            <a:grpSpLocks/>
          </p:cNvGrpSpPr>
          <p:nvPr/>
        </p:nvGrpSpPr>
        <p:grpSpPr bwMode="auto">
          <a:xfrm>
            <a:off x="5059367" y="1966914"/>
            <a:ext cx="4700587" cy="1779588"/>
            <a:chOff x="3187" y="1239"/>
            <a:chExt cx="2961" cy="1121"/>
          </a:xfrm>
        </p:grpSpPr>
        <p:sp>
          <p:nvSpPr>
            <p:cNvPr id="946803" name="Text Box 627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6804" name="Text Box 628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6805" name="Text Box 629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46806" name="Text Box 630"/>
          <p:cNvSpPr txBox="1">
            <a:spLocks noChangeArrowheads="1"/>
          </p:cNvSpPr>
          <p:nvPr/>
        </p:nvSpPr>
        <p:spPr bwMode="auto">
          <a:xfrm>
            <a:off x="5219704" y="4300538"/>
            <a:ext cx="429101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b="1" i="1">
                <a:solidFill>
                  <a:srgbClr val="66FFFF"/>
                </a:solidFill>
                <a:latin typeface="Kalaham" charset="0"/>
              </a:rPr>
              <a:t>ghh;f;fTk;… thpiria!</a:t>
            </a:r>
            <a:r>
              <a:rPr lang="en-US"/>
              <a:t> </a:t>
            </a:r>
            <a:endParaRPr lang="en-US" sz="3200" b="1" i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946807" name="Text Box 631"/>
          <p:cNvSpPr txBox="1">
            <a:spLocks noChangeArrowheads="1"/>
          </p:cNvSpPr>
          <p:nvPr/>
        </p:nvSpPr>
        <p:spPr bwMode="auto">
          <a:xfrm>
            <a:off x="5270504" y="5168904"/>
            <a:ext cx="4291013" cy="186413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,uz;lhtJ</a:t>
            </a: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…                 </a:t>
            </a: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Ajh;fs;</a:t>
            </a:r>
          </a:p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 (</a:t>
            </a: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njw;F ,uhI;ak;</a:t>
            </a: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)</a:t>
            </a:r>
          </a:p>
        </p:txBody>
      </p:sp>
      <p:sp>
        <p:nvSpPr>
          <p:cNvPr id="946808" name="Rectangle 632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946809" name="Rectangle 633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ngyd;ae;W </a:t>
            </a:r>
            <a:endParaRPr lang="en-US" sz="1200">
              <a:latin typeface="Kalaham" charset="0"/>
            </a:endParaRPr>
          </a:p>
        </p:txBody>
      </p:sp>
      <p:sp>
        <p:nvSpPr>
          <p:cNvPr id="946810" name="Rectangle 634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946811" name="Rectangle 635"/>
          <p:cNvSpPr>
            <a:spLocks noChangeArrowheads="1"/>
          </p:cNvSpPr>
          <p:nvPr/>
        </p:nvSpPr>
        <p:spPr bwMode="auto">
          <a:xfrm>
            <a:off x="4264026" y="119062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46812" name="Rectangle 636"/>
          <p:cNvSpPr>
            <a:spLocks noChangeArrowheads="1"/>
          </p:cNvSpPr>
          <p:nvPr/>
        </p:nvSpPr>
        <p:spPr bwMode="auto">
          <a:xfrm>
            <a:off x="4264026" y="176688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46813" name="Rectangle 637"/>
          <p:cNvSpPr>
            <a:spLocks noChangeArrowheads="1"/>
          </p:cNvSpPr>
          <p:nvPr/>
        </p:nvSpPr>
        <p:spPr bwMode="auto">
          <a:xfrm>
            <a:off x="4267204" y="23733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6814" name="Rectangle 638"/>
          <p:cNvSpPr>
            <a:spLocks noChangeArrowheads="1"/>
          </p:cNvSpPr>
          <p:nvPr/>
        </p:nvSpPr>
        <p:spPr bwMode="auto">
          <a:xfrm>
            <a:off x="4267204" y="6335713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6815" name="Rectangle 639"/>
          <p:cNvSpPr>
            <a:spLocks noChangeArrowheads="1"/>
          </p:cNvSpPr>
          <p:nvPr/>
        </p:nvSpPr>
        <p:spPr bwMode="auto">
          <a:xfrm>
            <a:off x="4249741" y="377983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grpSp>
        <p:nvGrpSpPr>
          <p:cNvPr id="946799" name="Group 623"/>
          <p:cNvGrpSpPr>
            <a:grpSpLocks/>
          </p:cNvGrpSpPr>
          <p:nvPr/>
        </p:nvGrpSpPr>
        <p:grpSpPr bwMode="auto">
          <a:xfrm>
            <a:off x="4572000" y="314329"/>
            <a:ext cx="1974850" cy="1560513"/>
            <a:chOff x="2859" y="309"/>
            <a:chExt cx="1458" cy="1132"/>
          </a:xfrm>
        </p:grpSpPr>
        <p:pic>
          <p:nvPicPr>
            <p:cNvPr id="946800" name="Picture 624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46801" name="WordArt 625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6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6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6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6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68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6386" grpId="0" animBg="1"/>
      <p:bldP spid="946807" grpId="0" autoUpdateAnimBg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226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227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228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229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234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305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13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14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15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16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17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18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19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20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21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22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23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25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26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27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28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330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419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48420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8421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422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424" name="Rectangle 200"/>
          <p:cNvSpPr>
            <a:spLocks noChangeArrowheads="1"/>
          </p:cNvSpPr>
          <p:nvPr/>
        </p:nvSpPr>
        <p:spPr bwMode="auto">
          <a:xfrm>
            <a:off x="5568954" y="2047878"/>
            <a:ext cx="3484564" cy="506967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2500" b="1" i="1">
                <a:solidFill>
                  <a:schemeClr val="bg1"/>
                </a:solidFill>
                <a:latin typeface="Helvetica" charset="0"/>
              </a:rPr>
              <a:t> </a:t>
            </a:r>
            <a:endParaRPr lang="en-US" sz="1000" b="1" u="sng">
              <a:solidFill>
                <a:schemeClr val="bg1"/>
              </a:solidFill>
              <a:latin typeface="Helvetica" charset="0"/>
            </a:endParaRPr>
          </a:p>
        </p:txBody>
      </p:sp>
      <p:sp>
        <p:nvSpPr>
          <p:cNvPr id="948426" name="Rectangle 202"/>
          <p:cNvSpPr>
            <a:spLocks noChangeArrowheads="1"/>
          </p:cNvSpPr>
          <p:nvPr/>
        </p:nvSpPr>
        <p:spPr bwMode="auto">
          <a:xfrm>
            <a:off x="6727829" y="641354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48441" name="Text Box 217"/>
          <p:cNvSpPr txBox="1">
            <a:spLocks noChangeArrowheads="1"/>
          </p:cNvSpPr>
          <p:nvPr/>
        </p:nvSpPr>
        <p:spPr bwMode="auto">
          <a:xfrm>
            <a:off x="9014716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66</a:t>
            </a:r>
          </a:p>
        </p:txBody>
      </p:sp>
      <p:sp>
        <p:nvSpPr>
          <p:cNvPr id="948443" name="Rectangle 219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48452" name="Rectangle 228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48820" name="AutoShape 596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21" name="Rectangle 597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22" name="Rectangle 598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23" name="Rectangle 599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24" name="AutoShape 600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25" name="AutoShape 601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26" name="AutoShape 602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27" name="AutoShape 603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28" name="AutoShape 604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29" name="Rectangle 605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8830" name="Rectangle 606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948838" name="Line 614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39" name="Line 615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43" name="Line 619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45" name="Line 621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57" name="Rectangle 633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48858" name="Line 634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59" name="Line 635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60" name="Rectangle 636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8861" name="Rectangle 637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48862" name="Rectangle 638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48863" name="Rectangle 639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48864" name="Line 640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69" name="Line 645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70" name="Line 646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72" name="Line 648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73" name="Line 649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74" name="Line 650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75" name="Line 651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76" name="Line 65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77" name="Rectangle 653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8878" name="Rectangle 654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8882" name="Rectangle 65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48883" name="Rectangle 659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8884" name="AutoShape 660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95" name="Rectangle 671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896" name="Line 672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97" name="Line 673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98" name="Line 674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899" name="Line 675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00" name="Line 676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01" name="Line 677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04" name="Rectangle 680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8905" name="Rectangle 681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8906" name="Text Box 682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8907" name="Text Box 683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48908" name="Rectangle 684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8909" name="Rectangle 685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8910" name="Rectangle 686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8911" name="Rectangle 687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8912" name="Rectangle 688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8913" name="Rectangle 689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8914" name="Rectangle 690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48915" name="Rectangle 691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8916" name="Rectangle 692"/>
          <p:cNvSpPr>
            <a:spLocks noChangeArrowheads="1"/>
          </p:cNvSpPr>
          <p:nvPr/>
        </p:nvSpPr>
        <p:spPr bwMode="auto">
          <a:xfrm>
            <a:off x="2513014" y="4684714"/>
            <a:ext cx="147955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8917" name="Rectangle 693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48918" name="Rectangle 694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8919" name="Line 695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20" name="Line 696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21" name="Line 697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22" name="Line 698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23" name="Rectangle 699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24" name="Rectangle 700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8925" name="Line 701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27" name="Rectangle 703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28" name="Rectangle 704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29" name="Rectangle 705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30" name="Arc 706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31" name="Rectangle 707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32" name="Rectangle 708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43" name="Rectangle 719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8944" name="Rectangle 720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8945" name="Rectangle 721"/>
          <p:cNvSpPr>
            <a:spLocks noChangeArrowheads="1"/>
          </p:cNvSpPr>
          <p:nvPr/>
        </p:nvSpPr>
        <p:spPr bwMode="auto">
          <a:xfrm>
            <a:off x="2655888" y="59166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48946" name="Group 722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48947" name="Text Box 723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48948" name="Group 724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48949" name="Freeform 725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8950" name="Freeform 726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8951" name="Freeform 727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8952" name="Freeform 728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48953" name="Picture 729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48954" name="Freeform 730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8955" name="Freeform 731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48976" name="Line 752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77" name="Line 753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438" name="Oval 214"/>
          <p:cNvSpPr>
            <a:spLocks noChangeArrowheads="1"/>
          </p:cNvSpPr>
          <p:nvPr/>
        </p:nvSpPr>
        <p:spPr bwMode="auto">
          <a:xfrm>
            <a:off x="2332042" y="2217742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/>
          </a:p>
        </p:txBody>
      </p:sp>
      <p:sp>
        <p:nvSpPr>
          <p:cNvPr id="948986" name="Line 762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87" name="Line 76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88" name="Line 764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89" name="Line 765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439" name="Oval 215"/>
          <p:cNvSpPr>
            <a:spLocks noChangeArrowheads="1"/>
          </p:cNvSpPr>
          <p:nvPr/>
        </p:nvSpPr>
        <p:spPr bwMode="auto">
          <a:xfrm>
            <a:off x="2344738" y="5287967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84" name="Line 760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440" name="Oval 216"/>
          <p:cNvSpPr>
            <a:spLocks noChangeArrowheads="1"/>
          </p:cNvSpPr>
          <p:nvPr/>
        </p:nvSpPr>
        <p:spPr bwMode="auto">
          <a:xfrm>
            <a:off x="2357442" y="6159500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8980" name="Oval 756"/>
          <p:cNvSpPr>
            <a:spLocks noChangeArrowheads="1"/>
          </p:cNvSpPr>
          <p:nvPr/>
        </p:nvSpPr>
        <p:spPr bwMode="auto">
          <a:xfrm>
            <a:off x="2325688" y="1019175"/>
            <a:ext cx="1811337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b="1"/>
          </a:p>
        </p:txBody>
      </p:sp>
      <p:sp>
        <p:nvSpPr>
          <p:cNvPr id="948990" name="Text Box 766"/>
          <p:cNvSpPr txBox="1">
            <a:spLocks noChangeArrowheads="1"/>
          </p:cNvSpPr>
          <p:nvPr/>
        </p:nvSpPr>
        <p:spPr bwMode="auto">
          <a:xfrm>
            <a:off x="1827213" y="4089401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48991" name="Rectangle 767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8992" name="Line 768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93" name="Line 769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94" name="Line 770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95" name="Line 771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96" name="Line 772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97" name="Line 773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98" name="Line 774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8999" name="Line 775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000" name="Rectangle 776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49001" name="Rectangle 777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49002" name="Rectangle 778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49003" name="Freeform 779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004" name="Rectangle 780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49005" name="Rectangle 781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49006" name="Rectangle 782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49007" name="Rectangle 783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49008" name="Rectangle 784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9009" name="Rectangle 785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9010" name="Rectangle 786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49011" name="Rectangle 787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49012" name="Rectangle 788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49013" name="Rectangle 789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9014" name="Rectangle 790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9015" name="Rectangle 791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49017" name="Text Box 793"/>
          <p:cNvSpPr txBox="1">
            <a:spLocks noChangeArrowheads="1"/>
          </p:cNvSpPr>
          <p:nvPr/>
        </p:nvSpPr>
        <p:spPr bwMode="auto">
          <a:xfrm rot="-5400000">
            <a:off x="1720057" y="3278985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949016" name="Rectangle 792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48436" name="Oval 212"/>
          <p:cNvSpPr>
            <a:spLocks noChangeArrowheads="1"/>
          </p:cNvSpPr>
          <p:nvPr/>
        </p:nvSpPr>
        <p:spPr bwMode="auto">
          <a:xfrm>
            <a:off x="2346328" y="3667128"/>
            <a:ext cx="1811338" cy="515938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949026" name="Group 802"/>
          <p:cNvGrpSpPr>
            <a:grpSpLocks/>
          </p:cNvGrpSpPr>
          <p:nvPr/>
        </p:nvGrpSpPr>
        <p:grpSpPr bwMode="auto">
          <a:xfrm>
            <a:off x="5059367" y="1966914"/>
            <a:ext cx="4700587" cy="1779588"/>
            <a:chOff x="3187" y="1239"/>
            <a:chExt cx="2961" cy="1121"/>
          </a:xfrm>
        </p:grpSpPr>
        <p:sp>
          <p:nvSpPr>
            <p:cNvPr id="949027" name="Text Box 803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9028" name="Text Box 804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49029" name="Text Box 805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49030" name="Text Box 806"/>
          <p:cNvSpPr txBox="1">
            <a:spLocks noChangeArrowheads="1"/>
          </p:cNvSpPr>
          <p:nvPr/>
        </p:nvSpPr>
        <p:spPr bwMode="auto">
          <a:xfrm>
            <a:off x="5219704" y="4300538"/>
            <a:ext cx="4291013" cy="529924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/>
            <a:r>
              <a:rPr lang="en-US" b="1" i="1">
                <a:solidFill>
                  <a:srgbClr val="66FFFF"/>
                </a:solidFill>
                <a:latin typeface="Kalaham" charset="0"/>
              </a:rPr>
              <a:t>ghh;f;fTk;… thpiria!</a:t>
            </a:r>
            <a:r>
              <a:rPr lang="en-US"/>
              <a:t> </a:t>
            </a:r>
            <a:endParaRPr lang="en-US" sz="3200" b="1" i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949031" name="Text Box 807"/>
          <p:cNvSpPr txBox="1">
            <a:spLocks noChangeArrowheads="1"/>
          </p:cNvSpPr>
          <p:nvPr/>
        </p:nvSpPr>
        <p:spPr bwMode="auto">
          <a:xfrm>
            <a:off x="5270504" y="5168904"/>
            <a:ext cx="4291013" cy="1864135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,uz;lhtJ</a:t>
            </a: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…                 </a:t>
            </a: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Ajh;fs;</a:t>
            </a:r>
          </a:p>
          <a:p>
            <a:pPr algn="ctr">
              <a:spcBef>
                <a:spcPct val="50000"/>
              </a:spcBef>
            </a:pP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 (</a:t>
            </a:r>
            <a:r>
              <a:rPr lang="en-US" sz="3200" b="1" i="1">
                <a:solidFill>
                  <a:srgbClr val="FFEA18"/>
                </a:solidFill>
                <a:latin typeface="Kalaham" charset="0"/>
              </a:rPr>
              <a:t>njw;F ,uhI;ak;</a:t>
            </a:r>
            <a:r>
              <a:rPr lang="en-US" sz="3200" b="1" i="1">
                <a:solidFill>
                  <a:srgbClr val="FFEA18"/>
                </a:solidFill>
                <a:latin typeface="Arial" charset="0"/>
              </a:rPr>
              <a:t>)</a:t>
            </a:r>
          </a:p>
        </p:txBody>
      </p:sp>
      <p:sp>
        <p:nvSpPr>
          <p:cNvPr id="949083" name="Rectangle 859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 b="1">
                <a:latin typeface="Kalaham" charset="0"/>
              </a:rPr>
              <a:t>(</a:t>
            </a:r>
            <a:r>
              <a:rPr lang="en-US" sz="1200" b="1" i="1">
                <a:latin typeface="Kalaham" charset="0"/>
              </a:rPr>
              <a:t>t.,uhI;ak;);</a:t>
            </a:r>
          </a:p>
        </p:txBody>
      </p:sp>
      <p:sp>
        <p:nvSpPr>
          <p:cNvPr id="949084" name="Rectangle 860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85" name="Rectangle 861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86" name="Rectangle 862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87" name="Rectangle 863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88" name="Rectangle 864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89" name="Rectangle 86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0" name="Rectangle 86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1" name="Rectangle 86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2" name="Rectangle 86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3" name="Rectangle 86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4" name="Rectangle 87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5" name="Rectangle 87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6" name="Rectangle 87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7" name="Rectangle 87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8" name="Rectangle 87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099" name="Rectangle 875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49100" name="AutoShape 87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9101" name="AutoShape 87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9102" name="AutoShape 87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9103" name="Line 879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9104" name="Line 880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05" name="Rectangle 881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49106" name="Line 882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07" name="Rectangle 88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9108" name="Rectangle 88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49109" name="Line 885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10" name="Line 886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11" name="Rectangle 88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9112" name="Rectangle 88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49113" name="Rectangle 889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49114" name="Line 890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15" name="Line 891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16" name="Line 89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17" name="Rectangle 893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9118" name="Rectangle 89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9119" name="Rectangle 89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9120" name="Rectangle 89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9121" name="Rectangle 89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49122" name="Rectangle 89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49123" name="Rectangle 899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9124" name="Rectangle 900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49125" name="Line 901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26" name="Rectangle 902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9127" name="Rectangle 903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49128" name="Rectangle 904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49129" name="Group 905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49130" name="Text Box 906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49131" name="Group 907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49132" name="Freeform 908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9133" name="Freeform 909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9134" name="Freeform 910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9135" name="Freeform 911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49136" name="Picture 912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49137" name="Freeform 913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49138" name="Freeform 914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49139" name="Rectangle 915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949140" name="Line 916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41" name="Line 917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42" name="Line 918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43" name="Line 919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44" name="Line 920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45" name="Line 921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49146" name="Rectangle 922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ngyd;ae;W </a:t>
            </a:r>
            <a:endParaRPr lang="en-US" sz="1200">
              <a:latin typeface="Kalaham" charset="0"/>
            </a:endParaRPr>
          </a:p>
        </p:txBody>
      </p:sp>
      <p:sp>
        <p:nvSpPr>
          <p:cNvPr id="949147" name="Rectangle 923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949148" name="Rectangle 924"/>
          <p:cNvSpPr>
            <a:spLocks noChangeArrowheads="1"/>
          </p:cNvSpPr>
          <p:nvPr/>
        </p:nvSpPr>
        <p:spPr bwMode="auto">
          <a:xfrm>
            <a:off x="4216404" y="23558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9149" name="Rectangle 925"/>
          <p:cNvSpPr>
            <a:spLocks noChangeArrowheads="1"/>
          </p:cNvSpPr>
          <p:nvPr/>
        </p:nvSpPr>
        <p:spPr bwMode="auto">
          <a:xfrm>
            <a:off x="4233866" y="5387976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9150" name="Rectangle 926"/>
          <p:cNvSpPr>
            <a:spLocks noChangeArrowheads="1"/>
          </p:cNvSpPr>
          <p:nvPr/>
        </p:nvSpPr>
        <p:spPr bwMode="auto">
          <a:xfrm>
            <a:off x="4319591" y="3744913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9151" name="Rectangle 927"/>
          <p:cNvSpPr>
            <a:spLocks noChangeArrowheads="1"/>
          </p:cNvSpPr>
          <p:nvPr/>
        </p:nvSpPr>
        <p:spPr bwMode="auto">
          <a:xfrm>
            <a:off x="4217991" y="631983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48435" name="AutoShape 211"/>
          <p:cNvSpPr>
            <a:spLocks noChangeArrowheads="1"/>
          </p:cNvSpPr>
          <p:nvPr/>
        </p:nvSpPr>
        <p:spPr bwMode="auto">
          <a:xfrm rot="9069307">
            <a:off x="4144968" y="5487989"/>
            <a:ext cx="2185987" cy="811212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AFD00"/>
          </a:solidFill>
          <a:ln w="57150">
            <a:solidFill>
              <a:srgbClr val="00279F"/>
            </a:solidFill>
            <a:miter lim="800000"/>
            <a:headEnd/>
            <a:tailEnd/>
          </a:ln>
          <a:effectLst>
            <a:outerShdw blurRad="63500" dist="91581" dir="2021404" algn="ctr" rotWithShape="0">
              <a:schemeClr val="tx1">
                <a:alpha val="74998"/>
              </a:schemeClr>
            </a:outerShdw>
          </a:effec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49152" name="Rectangle 928"/>
          <p:cNvSpPr>
            <a:spLocks noChangeArrowheads="1"/>
          </p:cNvSpPr>
          <p:nvPr/>
        </p:nvSpPr>
        <p:spPr bwMode="auto">
          <a:xfrm>
            <a:off x="4298951" y="185102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49153" name="Rectangle 929"/>
          <p:cNvSpPr>
            <a:spLocks noChangeArrowheads="1"/>
          </p:cNvSpPr>
          <p:nvPr/>
        </p:nvSpPr>
        <p:spPr bwMode="auto">
          <a:xfrm>
            <a:off x="4264026" y="120808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pic>
        <p:nvPicPr>
          <p:cNvPr id="948637" name="Picture 413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367216" y="503243"/>
            <a:ext cx="1960562" cy="14700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8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8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9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9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9031" grpId="0" autoUpdateAnimBg="0"/>
      <p:bldP spid="948435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274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275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276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277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282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353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61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62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63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64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65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66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67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68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69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70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71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73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74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75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76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378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422" name="Rectangle 150"/>
          <p:cNvSpPr>
            <a:spLocks noChangeArrowheads="1"/>
          </p:cNvSpPr>
          <p:nvPr/>
        </p:nvSpPr>
        <p:spPr bwMode="auto">
          <a:xfrm>
            <a:off x="2774950" y="6983417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950441" name="Rectangle 169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950467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50468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0469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470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950478" name="Group 206"/>
          <p:cNvGrpSpPr>
            <a:grpSpLocks/>
          </p:cNvGrpSpPr>
          <p:nvPr/>
        </p:nvGrpSpPr>
        <p:grpSpPr bwMode="auto">
          <a:xfrm>
            <a:off x="5265742" y="584204"/>
            <a:ext cx="4416425" cy="4043363"/>
            <a:chOff x="3407" y="368"/>
            <a:chExt cx="2782" cy="2547"/>
          </a:xfrm>
        </p:grpSpPr>
        <p:sp>
          <p:nvSpPr>
            <p:cNvPr id="950479" name="Rectangle 207"/>
            <p:cNvSpPr>
              <a:spLocks noChangeArrowheads="1"/>
            </p:cNvSpPr>
            <p:nvPr/>
          </p:nvSpPr>
          <p:spPr bwMode="auto">
            <a:xfrm>
              <a:off x="4301" y="368"/>
              <a:ext cx="1705" cy="3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110000"/>
                </a:lnSpc>
                <a:spcBef>
                  <a:spcPct val="50000"/>
                </a:spcBef>
              </a:pPr>
              <a:r>
                <a:rPr lang="en-US" sz="3200" b="1" i="1">
                  <a:solidFill>
                    <a:srgbClr val="66FFFF"/>
                  </a:solidFill>
                  <a:latin typeface="Helvetica" charset="0"/>
                </a:rPr>
                <a:t> </a:t>
              </a:r>
              <a:endParaRPr lang="en-US" sz="1400" b="1" u="sng">
                <a:solidFill>
                  <a:srgbClr val="66FFFF"/>
                </a:solidFill>
                <a:latin typeface="Helvetica" charset="0"/>
              </a:endParaRPr>
            </a:p>
          </p:txBody>
        </p:sp>
        <p:sp>
          <p:nvSpPr>
            <p:cNvPr id="950480" name="Text Box 208"/>
            <p:cNvSpPr txBox="1">
              <a:spLocks noChangeArrowheads="1"/>
            </p:cNvSpPr>
            <p:nvPr/>
          </p:nvSpPr>
          <p:spPr bwMode="auto">
            <a:xfrm>
              <a:off x="3461" y="2541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50481" name="Text Box 209"/>
            <p:cNvSpPr txBox="1">
              <a:spLocks noChangeArrowheads="1"/>
            </p:cNvSpPr>
            <p:nvPr/>
          </p:nvSpPr>
          <p:spPr bwMode="auto">
            <a:xfrm>
              <a:off x="3678" y="2199"/>
              <a:ext cx="2281" cy="615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b="1" i="1">
                  <a:solidFill>
                    <a:srgbClr val="FFEA18"/>
                  </a:solidFill>
                  <a:latin typeface="Kalaham" charset="0"/>
                </a:rPr>
                <a:t>17 Gj;jfk;</a:t>
              </a:r>
              <a:endParaRPr lang="en-US" sz="2500" b="1">
                <a:solidFill>
                  <a:srgbClr val="FFEA18"/>
                </a:solidFill>
                <a:latin typeface="Kalaham" charset="0"/>
              </a:endParaRPr>
            </a:p>
          </p:txBody>
        </p:sp>
        <p:sp>
          <p:nvSpPr>
            <p:cNvPr id="950482" name="Rectangle 210"/>
            <p:cNvSpPr>
              <a:spLocks noChangeArrowheads="1"/>
            </p:cNvSpPr>
            <p:nvPr/>
          </p:nvSpPr>
          <p:spPr bwMode="auto">
            <a:xfrm>
              <a:off x="3407" y="1447"/>
              <a:ext cx="2740" cy="528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7" tIns="44450" rIns="90487" bIns="44450">
              <a:spAutoFit/>
            </a:bodyPr>
            <a:lstStyle/>
            <a:p>
              <a:pPr algn="ctr">
                <a:lnSpc>
                  <a:spcPct val="50000"/>
                </a:lnSpc>
                <a:spcBef>
                  <a:spcPct val="50000"/>
                </a:spcBef>
              </a:pPr>
              <a:r>
                <a:rPr lang="en-US" sz="4300" b="1" i="1">
                  <a:solidFill>
                    <a:schemeClr val="bg1"/>
                  </a:solidFill>
                  <a:latin typeface="Kalaham" charset="0"/>
                </a:rPr>
                <a:t>Gj;jfj;ij thpir gLj;Jjy;</a:t>
              </a:r>
              <a:r>
                <a:rPr lang="en-US" sz="4300">
                  <a:latin typeface="Kalaham" charset="0"/>
                </a:rPr>
                <a:t> </a:t>
              </a:r>
              <a:endParaRPr lang="en-US" sz="4300" b="1" i="1">
                <a:solidFill>
                  <a:schemeClr val="bg1"/>
                </a:solidFill>
                <a:latin typeface="Kalaham" charset="0"/>
              </a:endParaRPr>
            </a:p>
          </p:txBody>
        </p:sp>
      </p:grpSp>
      <p:sp>
        <p:nvSpPr>
          <p:cNvPr id="950484" name="Text Box 212"/>
          <p:cNvSpPr txBox="1">
            <a:spLocks noChangeArrowheads="1"/>
          </p:cNvSpPr>
          <p:nvPr/>
        </p:nvSpPr>
        <p:spPr bwMode="auto">
          <a:xfrm>
            <a:off x="9014718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67</a:t>
            </a:r>
          </a:p>
        </p:txBody>
      </p:sp>
      <p:sp>
        <p:nvSpPr>
          <p:cNvPr id="950486" name="Rectangle 214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50489" name="Text Box 217"/>
          <p:cNvSpPr txBox="1">
            <a:spLocks noChangeArrowheads="1"/>
          </p:cNvSpPr>
          <p:nvPr/>
        </p:nvSpPr>
        <p:spPr bwMode="auto">
          <a:xfrm>
            <a:off x="5137150" y="4862517"/>
            <a:ext cx="4630738" cy="2308873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600" b="1" i="1">
                <a:solidFill>
                  <a:srgbClr val="66FFFF"/>
                </a:solidFill>
                <a:latin typeface="Kalaham" charset="0"/>
              </a:rPr>
              <a:t>jPh;f;fjhprdk; vOjhjth;fs;</a:t>
            </a:r>
            <a:r>
              <a:rPr lang="en-US" sz="2600" b="1" i="1">
                <a:solidFill>
                  <a:srgbClr val="66FFFF"/>
                </a:solidFill>
                <a:latin typeface="Arial" charset="0"/>
              </a:rPr>
              <a:t>                     </a:t>
            </a:r>
            <a:r>
              <a:rPr lang="en-US" sz="2600" b="1" i="1">
                <a:solidFill>
                  <a:srgbClr val="66FFFF"/>
                </a:solidFill>
                <a:latin typeface="Kalaham" charset="0"/>
              </a:rPr>
              <a:t>cjhuzk;</a:t>
            </a:r>
            <a:r>
              <a:rPr lang="en-US" sz="2600" b="1" i="1">
                <a:solidFill>
                  <a:srgbClr val="66FFFF"/>
                </a:solidFill>
                <a:latin typeface="Arial" charset="0"/>
              </a:rPr>
              <a:t>:                        </a:t>
            </a:r>
            <a:r>
              <a:rPr lang="en-US" sz="3000" b="1" i="1">
                <a:solidFill>
                  <a:srgbClr val="FFE957"/>
                </a:solidFill>
                <a:latin typeface="Kalaham" charset="0"/>
              </a:rPr>
              <a:t>vypIh   </a:t>
            </a:r>
            <a:r>
              <a:rPr lang="en-US" sz="3000" b="1" i="1">
                <a:solidFill>
                  <a:srgbClr val="FFE957"/>
                </a:solidFill>
                <a:latin typeface="Arial" charset="0"/>
              </a:rPr>
              <a:t>                            </a:t>
            </a:r>
            <a:r>
              <a:rPr lang="en-US" sz="3000" b="1" i="1">
                <a:solidFill>
                  <a:srgbClr val="FFE957"/>
                </a:solidFill>
                <a:latin typeface="Kalaham" charset="0"/>
              </a:rPr>
              <a:t>vyp\h </a:t>
            </a:r>
            <a:r>
              <a:rPr lang="en-US" sz="3000" b="1" i="1">
                <a:solidFill>
                  <a:srgbClr val="FFE957"/>
                </a:solidFill>
                <a:latin typeface="Arial" charset="0"/>
              </a:rPr>
              <a:t>                             (</a:t>
            </a:r>
            <a:r>
              <a:rPr lang="en-US" sz="3000" b="1" i="1">
                <a:solidFill>
                  <a:srgbClr val="FFE957"/>
                </a:solidFill>
                <a:latin typeface="Kalaham" charset="0"/>
              </a:rPr>
              <a:t>kw;wth;fs;</a:t>
            </a:r>
            <a:r>
              <a:rPr lang="en-US" sz="3000" b="1" i="1">
                <a:solidFill>
                  <a:srgbClr val="FFE957"/>
                </a:solidFill>
                <a:latin typeface="Arial" charset="0"/>
              </a:rPr>
              <a:t>)</a:t>
            </a:r>
            <a:endParaRPr lang="en-US" sz="2600" b="1" i="1">
              <a:solidFill>
                <a:srgbClr val="66FFFF"/>
              </a:solidFill>
              <a:latin typeface="Arial" charset="0"/>
            </a:endParaRPr>
          </a:p>
        </p:txBody>
      </p:sp>
      <p:sp>
        <p:nvSpPr>
          <p:cNvPr id="950493" name="Oval 221"/>
          <p:cNvSpPr>
            <a:spLocks noChangeArrowheads="1"/>
          </p:cNvSpPr>
          <p:nvPr/>
        </p:nvSpPr>
        <p:spPr bwMode="auto">
          <a:xfrm>
            <a:off x="6043617" y="5559429"/>
            <a:ext cx="2835275" cy="169862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495" name="Rectangle 223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50497" name="Text Box 225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endParaRPr lang="en-US" sz="2000" b="1"/>
          </a:p>
        </p:txBody>
      </p:sp>
      <p:sp>
        <p:nvSpPr>
          <p:cNvPr id="950672" name="AutoShape 400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73" name="Rectangle 401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74" name="Rectangle 402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75" name="Rectangle 403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76" name="AutoShape 404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77" name="AutoShape 405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78" name="AutoShape 40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79" name="AutoShape 407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80" name="AutoShape 408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81" name="Rectangle 409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0690" name="Line 418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691" name="Line 419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692" name="Line 420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693" name="Line 421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694" name="Freeform 42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695" name="Line 423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696" name="Freeform 424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697" name="Line 425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698" name="Line 426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699" name="Line 427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08" name="Line 436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09" name="Rectangle 437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50710" name="Line 438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11" name="Line 439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12" name="Rectangle 44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0713" name="Rectangle 441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50714" name="Rectangle 44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50715" name="Rectangle 443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50716" name="Line 444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22" name="Line 450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24" name="Line 452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25" name="Line 453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26" name="Line 454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27" name="Line 455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28" name="Line 456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29" name="Rectangle 457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0730" name="Rectangle 458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0733" name="Rectangle 461"/>
          <p:cNvSpPr>
            <a:spLocks noChangeArrowheads="1"/>
          </p:cNvSpPr>
          <p:nvPr/>
        </p:nvSpPr>
        <p:spPr bwMode="auto">
          <a:xfrm>
            <a:off x="361950" y="39560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734" name="Rectangle 46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50735" name="Rectangle 463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0736" name="AutoShape 464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47" name="Rectangle 475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48" name="Line 476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49" name="Line 477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50" name="Line 478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51" name="Line 479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52" name="Line 480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53" name="Line 481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55" name="Rectangle 483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0756" name="Rectangle 484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0757" name="Rectangle 485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0758" name="Text Box 486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50759" name="Text Box 487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50760" name="Rectangle 488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0761" name="Rectangle 489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0762" name="Rectangle 490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0763" name="Rectangle 491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0764" name="Rectangle 492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0765" name="Rectangle 493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0766" name="Rectangle 494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50767" name="Rectangle 495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0769" name="Rectangle 49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0770" name="Rectangle 49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0771" name="Line 499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72" name="Line 500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73" name="Line 501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74" name="Line 502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75" name="Rectangle 503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76" name="Rectangle 504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0777" name="Line 505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779" name="Rectangle 507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80" name="Rectangle 508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81" name="Rectangle 509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82" name="Arc 510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83" name="Rectangle 511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84" name="Rectangle 512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795" name="Rectangle 523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0796" name="Rectangle 524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0797" name="Rectangle 525"/>
          <p:cNvSpPr>
            <a:spLocks noChangeArrowheads="1"/>
          </p:cNvSpPr>
          <p:nvPr/>
        </p:nvSpPr>
        <p:spPr bwMode="auto">
          <a:xfrm>
            <a:off x="2671767" y="588168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50798" name="Group 526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50799" name="Text Box 527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50800" name="Group 528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50801" name="Freeform 529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0802" name="Freeform 530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0803" name="Freeform 531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0804" name="Freeform 532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50805" name="Picture 533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50806" name="Freeform 534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0807" name="Freeform 535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50809" name="Rectangle 537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50813" name="Rectangle 541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0814" name="Rectangle 542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50818" name="Rectangle 546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0824" name="Rectangle 552"/>
          <p:cNvSpPr>
            <a:spLocks noChangeArrowheads="1"/>
          </p:cNvSpPr>
          <p:nvPr/>
        </p:nvSpPr>
        <p:spPr bwMode="auto">
          <a:xfrm>
            <a:off x="2936876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50828" name="Line 556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29" name="Line 557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31" name="Text Box 559"/>
          <p:cNvSpPr txBox="1">
            <a:spLocks noChangeArrowheads="1"/>
          </p:cNvSpPr>
          <p:nvPr/>
        </p:nvSpPr>
        <p:spPr bwMode="auto">
          <a:xfrm rot="-5400000">
            <a:off x="2234407" y="3821910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950836" name="Line 564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37" name="Line 565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38" name="Line 566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39" name="Line 567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32" name="AutoShape 560"/>
          <p:cNvSpPr>
            <a:spLocks noChangeArrowheads="1"/>
          </p:cNvSpPr>
          <p:nvPr/>
        </p:nvSpPr>
        <p:spPr bwMode="auto">
          <a:xfrm>
            <a:off x="180975" y="3457580"/>
            <a:ext cx="1831975" cy="796925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833" name="Line 561"/>
          <p:cNvSpPr>
            <a:spLocks noChangeShapeType="1"/>
          </p:cNvSpPr>
          <p:nvPr/>
        </p:nvSpPr>
        <p:spPr bwMode="auto">
          <a:xfrm>
            <a:off x="2038353" y="3883030"/>
            <a:ext cx="4217989" cy="2043113"/>
          </a:xfrm>
          <a:prstGeom prst="line">
            <a:avLst/>
          </a:prstGeom>
          <a:noFill/>
          <a:ln w="76200">
            <a:solidFill>
              <a:schemeClr val="hlink"/>
            </a:solidFill>
            <a:round/>
            <a:headEnd type="arrow" w="med" len="med"/>
            <a:tailEnd/>
          </a:ln>
          <a:effectLst>
            <a:outerShdw blurRad="63500" dist="74053" dir="3542175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834" name="Line 562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40" name="Text Box 568"/>
          <p:cNvSpPr txBox="1">
            <a:spLocks noChangeArrowheads="1"/>
          </p:cNvSpPr>
          <p:nvPr/>
        </p:nvSpPr>
        <p:spPr bwMode="auto">
          <a:xfrm>
            <a:off x="1725613" y="4019550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50841" name="Rectangle 569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842" name="Line 570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43" name="Line 571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44" name="Line 572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45" name="Line 573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46" name="Line 574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47" name="Line 575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48" name="Line 576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49" name="Line 577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50" name="Rectangle 578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50851" name="Rectangle 579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50852" name="Rectangle 580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50853" name="Freeform 581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854" name="Rectangle 582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50855" name="Rectangle 583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50856" name="Rectangle 584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50857" name="Rectangle 585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50858" name="Rectangle 586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0859" name="Rectangle 587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50860" name="Rectangle 588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50861" name="Rectangle 589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50862" name="Rectangle 590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50863" name="Rectangle 591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0864" name="Rectangle 592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0865" name="Rectangle 593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50866" name="Rectangle 594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0867" name="Text Box 595"/>
          <p:cNvSpPr txBox="1">
            <a:spLocks noChangeArrowheads="1"/>
          </p:cNvSpPr>
          <p:nvPr/>
        </p:nvSpPr>
        <p:spPr bwMode="auto">
          <a:xfrm rot="-5400000">
            <a:off x="1718470" y="343138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950868" name="Rectangle 596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950957" name="Rectangle 68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58" name="Rectangle 68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59" name="Rectangle 68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0" name="Rectangle 688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1" name="Rectangle 689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2" name="Rectangle 690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3" name="Rectangle 69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4" name="Rectangle 69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5" name="Rectangle 69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6" name="Rectangle 69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7" name="Rectangle 69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8" name="Rectangle 69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69" name="Rectangle 69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70" name="Rectangle 69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71" name="Rectangle 69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72" name="Rectangle 70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73" name="Rectangle 7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74" name="Rectangle 7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75" name="Rectangle 7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76" name="Rectangle 70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0977" name="AutoShape 705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978" name="AutoShape 70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979" name="AutoShape 707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980" name="AutoShape 708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0981" name="Rectangle 709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0982" name="Rectangle 710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950983" name="Line 711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84" name="Rectangle 712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50985" name="Line 713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86" name="Line 714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87" name="Rectangle 71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0988" name="Rectangle 71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50989" name="Line 717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90" name="Line 718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91" name="Line 719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92" name="Line 720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93" name="Line 721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94" name="Line 722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95" name="Line 723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0996" name="Rectangle 724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0997" name="Rectangle 72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0998" name="Rectangle 72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50999" name="Rectangle 727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1000" name="Line 728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01" name="Line 729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02" name="Line 730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03" name="Rectangle 731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1004" name="Rectangle 732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1005" name="Rectangle 733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06" name="Rectangle 734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07" name="Rectangle 735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08" name="Rectangle 736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09" name="Rectangle 737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10" name="Rectangle 738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51011" name="Rectangle 739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1012" name="Rectangle 740"/>
          <p:cNvSpPr>
            <a:spLocks noChangeArrowheads="1"/>
          </p:cNvSpPr>
          <p:nvPr/>
        </p:nvSpPr>
        <p:spPr bwMode="auto">
          <a:xfrm>
            <a:off x="2513014" y="4684714"/>
            <a:ext cx="147955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1013" name="Rectangle 74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1014" name="Rectangle 74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1015" name="Rectangle 743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1016" name="Rectangle 744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17" name="Line 745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18" name="Rectangle 746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1019" name="Rectangle 747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1020" name="Rectangle 748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1021" name="Rectangle 749"/>
          <p:cNvSpPr>
            <a:spLocks noChangeArrowheads="1"/>
          </p:cNvSpPr>
          <p:nvPr/>
        </p:nvSpPr>
        <p:spPr bwMode="auto">
          <a:xfrm>
            <a:off x="2655888" y="59166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51022" name="Group 750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51023" name="Text Box 751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51024" name="Group 752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51025" name="Freeform 753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1026" name="Freeform 754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1027" name="Freeform 755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1028" name="Freeform 756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51029" name="Picture 757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51030" name="Freeform 758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1031" name="Freeform 759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51032" name="Line 760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33" name="Line 761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34" name="Line 762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35" name="Line 763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36" name="Line 764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37" name="Line 765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38" name="Line 766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39" name="Rectangle 767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40" name="Rectangle 768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41" name="Rectangle 769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42" name="Rectangle 770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43" name="Rectangle 77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44" name="Rectangle 772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45" name="Rectangle 773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46" name="Rectangle 774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47" name="Rectangle 775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48" name="Rectangle 776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50" name="Rectangle 778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51" name="Rectangle 779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52" name="Rectangle 780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53" name="Rectangle 781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54" name="Rectangle 782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1055" name="AutoShape 783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1056" name="AutoShape 784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1057" name="AutoShape 785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1058" name="Line 786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59" name="Rectangle 787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51060" name="Line 788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61" name="Rectangle 78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1062" name="Rectangle 79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51063" name="Line 791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64" name="Line 792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65" name="Rectangle 79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1066" name="Rectangle 79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51067" name="Rectangle 795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1068" name="Line 796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69" name="Line 797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70" name="Line 79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71" name="Rectangle 799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72" name="Rectangle 80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73" name="Rectangle 80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74" name="Rectangle 80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75" name="Rectangle 80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51076" name="Rectangle 80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1077" name="Rectangle 805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1078" name="Rectangle 806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1079" name="Line 807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80" name="Rectangle 808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1081" name="Rectangle 809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1082" name="Rectangle 810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51083" name="Group 811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51084" name="Text Box 812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51085" name="Group 813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51086" name="Freeform 814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1087" name="Freeform 815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1088" name="Freeform 816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1089" name="Freeform 817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51090" name="Picture 818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51091" name="Freeform 819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1092" name="Freeform 820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51093" name="Rectangle 821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951094" name="Line 822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95" name="Line 823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96" name="Line 824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97" name="Line 825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98" name="Line 826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099" name="Line 827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1100" name="Rectangle 828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ngyd;ae;W </a:t>
            </a:r>
            <a:endParaRPr lang="en-US" sz="1200">
              <a:latin typeface="Kalaham" charset="0"/>
            </a:endParaRPr>
          </a:p>
        </p:txBody>
      </p:sp>
      <p:sp>
        <p:nvSpPr>
          <p:cNvPr id="951101" name="Rectangle 829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951102" name="Rectangle 830"/>
          <p:cNvSpPr>
            <a:spLocks noChangeArrowheads="1"/>
          </p:cNvSpPr>
          <p:nvPr/>
        </p:nvSpPr>
        <p:spPr bwMode="auto">
          <a:xfrm>
            <a:off x="4264026" y="1157289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51103" name="Rectangle 831"/>
          <p:cNvSpPr>
            <a:spLocks noChangeArrowheads="1"/>
          </p:cNvSpPr>
          <p:nvPr/>
        </p:nvSpPr>
        <p:spPr bwMode="auto">
          <a:xfrm>
            <a:off x="4198941" y="2305051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51104" name="Rectangle 832"/>
          <p:cNvSpPr>
            <a:spLocks noChangeArrowheads="1"/>
          </p:cNvSpPr>
          <p:nvPr/>
        </p:nvSpPr>
        <p:spPr bwMode="auto">
          <a:xfrm>
            <a:off x="4217991" y="64706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51105" name="Rectangle 833"/>
          <p:cNvSpPr>
            <a:spLocks noChangeArrowheads="1"/>
          </p:cNvSpPr>
          <p:nvPr/>
        </p:nvSpPr>
        <p:spPr bwMode="auto">
          <a:xfrm>
            <a:off x="4183066" y="55229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51106" name="Rectangle 834"/>
          <p:cNvSpPr>
            <a:spLocks noChangeArrowheads="1"/>
          </p:cNvSpPr>
          <p:nvPr/>
        </p:nvSpPr>
        <p:spPr bwMode="auto">
          <a:xfrm>
            <a:off x="4216404" y="3811588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50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950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950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0493" grpId="0" animBg="1"/>
      <p:bldP spid="950832" grpId="0" animBg="1"/>
      <p:bldP spid="95083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22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323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324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325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330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2401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09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0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1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2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3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4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5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6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7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8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19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21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22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23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24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426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2502" name="Rectangle 182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952515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52516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2517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2518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2537" name="Text Box 217"/>
          <p:cNvSpPr txBox="1">
            <a:spLocks noChangeArrowheads="1"/>
          </p:cNvSpPr>
          <p:nvPr/>
        </p:nvSpPr>
        <p:spPr bwMode="auto">
          <a:xfrm>
            <a:off x="5219704" y="4548189"/>
            <a:ext cx="4291013" cy="145428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300" b="1">
                <a:solidFill>
                  <a:srgbClr val="66FFFF"/>
                </a:solidFill>
                <a:latin typeface="Kalaham" charset="0"/>
              </a:rPr>
              <a:t>Kf;fpa jPh;f;fjhprpfs;</a:t>
            </a:r>
            <a:endParaRPr lang="en-US" sz="4300" b="1" i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952538" name="Text Box 218"/>
          <p:cNvSpPr txBox="1">
            <a:spLocks noChangeArrowheads="1"/>
          </p:cNvSpPr>
          <p:nvPr/>
        </p:nvSpPr>
        <p:spPr bwMode="auto">
          <a:xfrm>
            <a:off x="9014716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68</a:t>
            </a:r>
          </a:p>
        </p:txBody>
      </p:sp>
      <p:sp>
        <p:nvSpPr>
          <p:cNvPr id="952543" name="Rectangle 223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52545" name="Oval 225"/>
          <p:cNvSpPr>
            <a:spLocks noChangeArrowheads="1"/>
          </p:cNvSpPr>
          <p:nvPr/>
        </p:nvSpPr>
        <p:spPr bwMode="auto">
          <a:xfrm>
            <a:off x="4822825" y="4384676"/>
            <a:ext cx="5080000" cy="1844675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2546" name="Rectangle 226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53073" name="AutoShape 753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74" name="Rectangle 754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75" name="Rectangle 755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76" name="Rectangle 756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77" name="AutoShape 757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78" name="AutoShape 758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79" name="AutoShape 75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80" name="AutoShape 760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81" name="AutoShape 761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87" name="Rectangle 767"/>
          <p:cNvSpPr>
            <a:spLocks noChangeArrowheads="1"/>
          </p:cNvSpPr>
          <p:nvPr/>
        </p:nvSpPr>
        <p:spPr bwMode="auto">
          <a:xfrm>
            <a:off x="4203702" y="1109664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53091" name="Line 771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092" name="Line 772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093" name="Line 773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094" name="Line 774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095" name="Freeform 775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096" name="Line 776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097" name="Freeform 777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098" name="Line 778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099" name="Line 779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00" name="Line 780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01" name="Line 781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09" name="Line 789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10" name="Rectangle 790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53111" name="Line 791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12" name="Line 792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13" name="Rectangle 79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3114" name="Rectangle 794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53115" name="Rectangle 795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53116" name="Rectangle 796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53117" name="Line 797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20" name="Rectangle 800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53122" name="Line 802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23" name="Line 803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25" name="Line 805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26" name="Line 806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27" name="Line 807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28" name="Line 808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29" name="Line 809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30" name="Rectangle 810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3131" name="Rectangle 81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3135" name="Rectangle 815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53136" name="Rectangle 816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3137" name="AutoShape 817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48" name="Rectangle 828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49" name="Line 829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50" name="Line 830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51" name="Line 831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52" name="Line 832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53" name="Line 833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54" name="Line 834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56" name="Rectangle 836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3157" name="Rectangle 837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3158" name="Rectangle 838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3159" name="Text Box 839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53160" name="Text Box 840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53161" name="Rectangle 841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3162" name="Rectangle 842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3163" name="Rectangle 843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3164" name="Rectangle 84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3165" name="Rectangle 84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3166" name="Rectangle 84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3167" name="Rectangle 84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53168" name="Rectangle 84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3170" name="Rectangle 850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3171" name="Rectangle 851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3172" name="Line 852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73" name="Line 853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74" name="Line 854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75" name="Line 855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76" name="Rectangle 856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77" name="Rectangle 85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3178" name="Line 858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180" name="Rectangle 860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81" name="Rectangle 861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82" name="Rectangle 862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83" name="Arc 863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84" name="Rectangle 864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85" name="Rectangle 86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196" name="Rectangle 876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3197" name="Rectangle 877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3198" name="Rectangle 878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53199" name="Group 879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53200" name="Text Box 880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53201" name="Group 881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53202" name="Freeform 882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3203" name="Freeform 883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3204" name="Freeform 884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3205" name="Freeform 885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53206" name="Picture 886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53207" name="Freeform 887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3208" name="Freeform 888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53229" name="Line 909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30" name="Line 910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32" name="Text Box 912"/>
          <p:cNvSpPr txBox="1">
            <a:spLocks noChangeArrowheads="1"/>
          </p:cNvSpPr>
          <p:nvPr/>
        </p:nvSpPr>
        <p:spPr bwMode="auto">
          <a:xfrm rot="-5400000">
            <a:off x="2232819" y="3823497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952528" name="Oval 208"/>
          <p:cNvSpPr>
            <a:spLocks noChangeArrowheads="1"/>
          </p:cNvSpPr>
          <p:nvPr/>
        </p:nvSpPr>
        <p:spPr bwMode="auto">
          <a:xfrm>
            <a:off x="2547943" y="2568576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233" name="Rectangle 913"/>
          <p:cNvSpPr>
            <a:spLocks noChangeArrowheads="1"/>
          </p:cNvSpPr>
          <p:nvPr/>
        </p:nvSpPr>
        <p:spPr bwMode="auto">
          <a:xfrm>
            <a:off x="4202117" y="186213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53234" name="Oval 914"/>
          <p:cNvSpPr>
            <a:spLocks noChangeArrowheads="1"/>
          </p:cNvSpPr>
          <p:nvPr/>
        </p:nvSpPr>
        <p:spPr bwMode="auto">
          <a:xfrm>
            <a:off x="2392368" y="3998912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245" name="Line 92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46" name="Line 92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47" name="Line 927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48" name="Line 928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35" name="Oval 915"/>
          <p:cNvSpPr>
            <a:spLocks noChangeArrowheads="1"/>
          </p:cNvSpPr>
          <p:nvPr/>
        </p:nvSpPr>
        <p:spPr bwMode="auto">
          <a:xfrm>
            <a:off x="2382843" y="4308475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236" name="Oval 916"/>
          <p:cNvSpPr>
            <a:spLocks noChangeArrowheads="1"/>
          </p:cNvSpPr>
          <p:nvPr/>
        </p:nvSpPr>
        <p:spPr bwMode="auto">
          <a:xfrm>
            <a:off x="2522543" y="5665789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239" name="Line 919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37" name="Oval 917"/>
          <p:cNvSpPr>
            <a:spLocks noChangeArrowheads="1"/>
          </p:cNvSpPr>
          <p:nvPr/>
        </p:nvSpPr>
        <p:spPr bwMode="auto">
          <a:xfrm>
            <a:off x="2522543" y="5919788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3249" name="Text Box 929"/>
          <p:cNvSpPr txBox="1">
            <a:spLocks noChangeArrowheads="1"/>
          </p:cNvSpPr>
          <p:nvPr/>
        </p:nvSpPr>
        <p:spPr bwMode="auto">
          <a:xfrm>
            <a:off x="1844677" y="4087813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53250" name="Rectangle 93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3251" name="Line 931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52" name="Line 932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53" name="Line 933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54" name="Line 934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55" name="Line 935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56" name="Line 936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57" name="Line 937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58" name="Line 938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59" name="Rectangle 939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53260" name="Rectangle 940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53261" name="Rectangle 941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53262" name="Freeform 942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3263" name="Rectangle 943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53264" name="Rectangle 944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53265" name="Rectangle 945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53266" name="Rectangle 946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53267" name="Rectangle 947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3268" name="Rectangle 948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53269" name="Rectangle 949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53270" name="Rectangle 950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53271" name="Rectangle 951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53272" name="Rectangle 952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3273" name="Rectangle 953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3274" name="Rectangle 954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53275" name="Rectangle 955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3276" name="Text Box 956"/>
          <p:cNvSpPr txBox="1">
            <a:spLocks noChangeArrowheads="1"/>
          </p:cNvSpPr>
          <p:nvPr/>
        </p:nvSpPr>
        <p:spPr bwMode="auto">
          <a:xfrm rot="-5400000">
            <a:off x="1735932" y="3532985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953280" name="Group 960"/>
          <p:cNvGrpSpPr>
            <a:grpSpLocks/>
          </p:cNvGrpSpPr>
          <p:nvPr/>
        </p:nvGrpSpPr>
        <p:grpSpPr bwMode="auto">
          <a:xfrm>
            <a:off x="5059367" y="1966914"/>
            <a:ext cx="4700587" cy="1779588"/>
            <a:chOff x="3187" y="1239"/>
            <a:chExt cx="2961" cy="1121"/>
          </a:xfrm>
        </p:grpSpPr>
        <p:sp>
          <p:nvSpPr>
            <p:cNvPr id="953281" name="Text Box 961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53282" name="Text Box 962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53283" name="Text Box 963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53284" name="Rectangle 964"/>
          <p:cNvSpPr>
            <a:spLocks noChangeArrowheads="1"/>
          </p:cNvSpPr>
          <p:nvPr/>
        </p:nvSpPr>
        <p:spPr bwMode="auto">
          <a:xfrm>
            <a:off x="2870200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</a:t>
            </a:r>
          </a:p>
        </p:txBody>
      </p:sp>
      <p:sp>
        <p:nvSpPr>
          <p:cNvPr id="1284235" name="Rectangle 1163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36" name="Rectangle 1164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37" name="Rectangle 1165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38" name="Rectangle 1166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39" name="Rectangle 1167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0" name="Rectangle 1168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1" name="Rectangle 1169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2" name="Rectangle 1170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3" name="Rectangle 1171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4" name="Rectangle 1172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5" name="Rectangle 1173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6" name="Rectangle 1174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7" name="Rectangle 1175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8" name="Rectangle 1176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49" name="Rectangle 1177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50" name="Rectangle 1178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51" name="Rectangle 1179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52" name="Rectangle 1180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53" name="Rectangle 1181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54" name="Rectangle 1182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55" name="Rectangle 1183"/>
          <p:cNvSpPr>
            <a:spLocks noChangeArrowheads="1"/>
          </p:cNvSpPr>
          <p:nvPr/>
        </p:nvSpPr>
        <p:spPr bwMode="auto">
          <a:xfrm>
            <a:off x="2774950" y="6983417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1284256" name="Rectangle 1184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1284257" name="AutoShape 1185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258" name="AutoShape 118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259" name="AutoShape 118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260" name="AutoShape 118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261" name="AutoShape 1189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262" name="Rectangle 1190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4263" name="Line 1191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264" name="Line 1192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265" name="Rectangle 119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4266" name="Rectangle 119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4267" name="Rectangle 1195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84268" name="Line 1196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269" name="Rectangle 1197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4270" name="Rectangle 1198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4271" name="Rectangle 1199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4272" name="Line 1200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273" name="Line 1201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274" name="Line 1202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275" name="Line 1203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276" name="Rectangle 1204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4277" name="Rectangle 1205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4278" name="Rectangle 1206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279" name="Rectangle 1207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280" name="Rectangle 1208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281" name="Rectangle 1209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282" name="Rectangle 1210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283" name="Rectangle 1211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284" name="Rectangle 1212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4285" name="Rectangle 1213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4286" name="Rectangle 1214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4287" name="Rectangle 1215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4288" name="Rectangle 1216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289" name="Rectangle 1217"/>
          <p:cNvSpPr>
            <a:spLocks noChangeArrowheads="1"/>
          </p:cNvSpPr>
          <p:nvPr/>
        </p:nvSpPr>
        <p:spPr bwMode="auto">
          <a:xfrm>
            <a:off x="2671767" y="588168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4290" name="Rectangle 1218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4291" name="Rectangle 1219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4292" name="Rectangle 1220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4293" name="Rectangle 1221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4294" name="Rectangle 1222"/>
          <p:cNvSpPr>
            <a:spLocks noChangeArrowheads="1"/>
          </p:cNvSpPr>
          <p:nvPr/>
        </p:nvSpPr>
        <p:spPr bwMode="auto">
          <a:xfrm>
            <a:off x="2936876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4295" name="Rectangle 1223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84296" name="Rectangle 1224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97" name="Rectangle 1225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98" name="Rectangle 1226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299" name="Rectangle 1227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0" name="Rectangle 1228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1" name="Rectangle 122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2" name="Rectangle 123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3" name="Rectangle 123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4" name="Rectangle 123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5" name="Rectangle 123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6" name="Rectangle 123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7" name="Rectangle 123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8" name="Rectangle 123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09" name="Rectangle 123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10" name="Rectangle 123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11" name="Rectangle 123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12" name="Rectangle 124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13" name="Rectangle 124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14" name="Rectangle 1242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15" name="Rectangle 124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16" name="AutoShape 124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317" name="AutoShape 124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318" name="AutoShape 124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319" name="AutoShape 124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320" name="Rectangle 1248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4321" name="Rectangle 1249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1284322" name="Line 1250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23" name="Line 1251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24" name="Rectangle 1252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4325" name="Rectangle 1253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4326" name="Line 1254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27" name="Line 1255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28" name="Rectangle 125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4329" name="Rectangle 125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4330" name="Rectangle 125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4331" name="Line 1259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32" name="Line 1260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33" name="Rectangle 1261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4334" name="Rectangle 1262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35" name="Rectangle 1263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36" name="Rectangle 126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37" name="Rectangle 126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38" name="Rectangle 126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39" name="Rectangle 126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4340" name="Rectangle 126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4341" name="Rectangle 1269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4342" name="Rectangle 1270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4343" name="Rectangle 127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44" name="Rectangle 127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45" name="Rectangle 127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46" name="Rectangle 127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47" name="Rectangle 127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48" name="Rectangle 127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49" name="Rectangle 127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0" name="Rectangle 127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1" name="Rectangle 127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2" name="Rectangle 128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3" name="Rectangle 128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4" name="Rectangle 128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5" name="Rectangle 128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6" name="Rectangle 128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7" name="Rectangle 128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8" name="Rectangle 128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59" name="Rectangle 128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4360" name="AutoShape 1288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361" name="AutoShape 128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362" name="AutoShape 1290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4363" name="Line 1291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64" name="Rectangle 1292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4365" name="Rectangle 1293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4366" name="Line 1294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67" name="Rectangle 129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4368" name="Rectangle 129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>
                <a:solidFill>
                  <a:srgbClr val="000000"/>
                </a:solidFill>
                <a:latin typeface="" charset="0"/>
              </a:rPr>
              <a:t> </a:t>
            </a:r>
            <a:r>
              <a:rPr lang="en-US" sz="1000" b="1">
                <a:solidFill>
                  <a:srgbClr val="000000"/>
                </a:solidFill>
                <a:latin typeface="" charset="0"/>
              </a:rPr>
              <a:t>      </a:t>
            </a:r>
            <a:endParaRPr lang="en-US" sz="1400">
              <a:latin typeface="Helvetica" charset="0"/>
            </a:endParaRPr>
          </a:p>
        </p:txBody>
      </p:sp>
      <p:sp>
        <p:nvSpPr>
          <p:cNvPr id="1284369" name="Line 1297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70" name="Line 129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4371" name="Rectangle 1299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72" name="Rectangle 130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73" name="Rectangle 130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74" name="Rectangle 130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75" name="Rectangle 130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4376" name="Rectangle 130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4377" name="Rectangle 1305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4378" name="Rectangle 1306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1284379" name="Rectangle 1307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1284380" name="Rectangle 1308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ngyd;ae;W </a:t>
            </a:r>
            <a:endParaRPr lang="en-US" sz="1200">
              <a:latin typeface="Kalaham" charset="0"/>
            </a:endParaRPr>
          </a:p>
        </p:txBody>
      </p:sp>
      <p:sp>
        <p:nvSpPr>
          <p:cNvPr id="1284381" name="Rectangle 1309"/>
          <p:cNvSpPr>
            <a:spLocks noChangeArrowheads="1"/>
          </p:cNvSpPr>
          <p:nvPr/>
        </p:nvSpPr>
        <p:spPr bwMode="auto">
          <a:xfrm>
            <a:off x="4200529" y="23558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4382" name="Rectangle 1310"/>
          <p:cNvSpPr>
            <a:spLocks noChangeArrowheads="1"/>
          </p:cNvSpPr>
          <p:nvPr/>
        </p:nvSpPr>
        <p:spPr bwMode="auto">
          <a:xfrm>
            <a:off x="4214816" y="38798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4383" name="Rectangle 1311"/>
          <p:cNvSpPr>
            <a:spLocks noChangeArrowheads="1"/>
          </p:cNvSpPr>
          <p:nvPr/>
        </p:nvSpPr>
        <p:spPr bwMode="auto">
          <a:xfrm>
            <a:off x="4216404" y="54546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4384" name="Rectangle 1312"/>
          <p:cNvSpPr>
            <a:spLocks noChangeArrowheads="1"/>
          </p:cNvSpPr>
          <p:nvPr/>
        </p:nvSpPr>
        <p:spPr bwMode="auto">
          <a:xfrm>
            <a:off x="4284666" y="628491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4385" name="Rectangle 1313"/>
          <p:cNvSpPr>
            <a:spLocks noChangeArrowheads="1"/>
          </p:cNvSpPr>
          <p:nvPr/>
        </p:nvSpPr>
        <p:spPr bwMode="auto">
          <a:xfrm>
            <a:off x="4246567" y="134302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284386" name="Rectangle 1314"/>
          <p:cNvSpPr>
            <a:spLocks noChangeArrowheads="1"/>
          </p:cNvSpPr>
          <p:nvPr/>
        </p:nvSpPr>
        <p:spPr bwMode="auto">
          <a:xfrm>
            <a:off x="4197354" y="186848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grpSp>
        <p:nvGrpSpPr>
          <p:cNvPr id="953277" name="Group 957"/>
          <p:cNvGrpSpPr>
            <a:grpSpLocks/>
          </p:cNvGrpSpPr>
          <p:nvPr/>
        </p:nvGrpSpPr>
        <p:grpSpPr bwMode="auto">
          <a:xfrm>
            <a:off x="4351338" y="266704"/>
            <a:ext cx="1974850" cy="1560513"/>
            <a:chOff x="2859" y="309"/>
            <a:chExt cx="1458" cy="1132"/>
          </a:xfrm>
        </p:grpSpPr>
        <p:pic>
          <p:nvPicPr>
            <p:cNvPr id="953278" name="Picture 958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53279" name="WordArt 959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52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2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52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3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3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53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3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53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53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53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53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2545" grpId="0" animBg="1"/>
      <p:bldP spid="952528" grpId="0" animBg="1"/>
      <p:bldP spid="953234" grpId="0" animBg="1"/>
      <p:bldP spid="953235" grpId="0" animBg="1"/>
      <p:bldP spid="953236" grpId="0" animBg="1"/>
      <p:bldP spid="953237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370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371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372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373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378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449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57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58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59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60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61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62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63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64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65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66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67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69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70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71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72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474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4563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54564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4565" name="Rectangle 197"/>
          <p:cNvSpPr>
            <a:spLocks noChangeArrowheads="1"/>
          </p:cNvSpPr>
          <p:nvPr/>
        </p:nvSpPr>
        <p:spPr bwMode="auto">
          <a:xfrm>
            <a:off x="4989513" y="323850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566" name="Rectangle 198"/>
          <p:cNvSpPr>
            <a:spLocks noChangeArrowheads="1"/>
          </p:cNvSpPr>
          <p:nvPr/>
        </p:nvSpPr>
        <p:spPr bwMode="auto">
          <a:xfrm>
            <a:off x="5008565" y="412755"/>
            <a:ext cx="4694237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572" name="Rectangle 204"/>
          <p:cNvSpPr>
            <a:spLocks noChangeArrowheads="1"/>
          </p:cNvSpPr>
          <p:nvPr/>
        </p:nvSpPr>
        <p:spPr bwMode="auto">
          <a:xfrm>
            <a:off x="5457825" y="3968750"/>
            <a:ext cx="3903664" cy="858688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2500" b="1">
                <a:solidFill>
                  <a:srgbClr val="66FFFF"/>
                </a:solidFill>
                <a:latin typeface="Kalaham" charset="0"/>
              </a:rPr>
              <a:t>tlf;F ,uhI;ak;….</a:t>
            </a:r>
          </a:p>
          <a:p>
            <a:pPr algn="ctr"/>
            <a:r>
              <a:rPr lang="en-US" sz="2500" b="1">
                <a:solidFill>
                  <a:srgbClr val="66FFFF"/>
                </a:solidFill>
                <a:latin typeface="Kalaham" charset="0"/>
              </a:rPr>
              <a:t>,];uNty;…. rkhjhdk;</a:t>
            </a:r>
          </a:p>
        </p:txBody>
      </p:sp>
      <p:sp>
        <p:nvSpPr>
          <p:cNvPr id="954582" name="Rectangle 214"/>
          <p:cNvSpPr>
            <a:spLocks noChangeArrowheads="1"/>
          </p:cNvSpPr>
          <p:nvPr/>
        </p:nvSpPr>
        <p:spPr bwMode="auto">
          <a:xfrm>
            <a:off x="6684963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54588" name="Text Box 220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69</a:t>
            </a:r>
          </a:p>
        </p:txBody>
      </p:sp>
      <p:sp>
        <p:nvSpPr>
          <p:cNvPr id="954593" name="Rectangle 225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54597" name="Text Box 229"/>
          <p:cNvSpPr txBox="1">
            <a:spLocks noChangeArrowheads="1"/>
          </p:cNvSpPr>
          <p:nvPr/>
        </p:nvSpPr>
        <p:spPr bwMode="auto">
          <a:xfrm>
            <a:off x="5997579" y="4706941"/>
            <a:ext cx="2998788" cy="134963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Nahdh</a:t>
            </a:r>
          </a:p>
        </p:txBody>
      </p:sp>
      <p:sp>
        <p:nvSpPr>
          <p:cNvPr id="954600" name="Rectangle 232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54602" name="Text Box 234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sp>
        <p:nvSpPr>
          <p:cNvPr id="954989" name="AutoShape 621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990" name="Rectangle 622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991" name="Rectangle 623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992" name="Rectangle 624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993" name="AutoShape 625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994" name="AutoShape 62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995" name="AutoShape 62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996" name="AutoShape 62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4997" name="AutoShape 629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07" name="Line 639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08" name="Line 640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09" name="Line 641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10" name="Line 642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11" name="Freeform 643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12" name="Line 644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13" name="Freeform 645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14" name="Line 646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15" name="Line 647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16" name="Line 648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17" name="Line 649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25" name="Line 657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26" name="Rectangle 658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55027" name="Line 659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28" name="Line 660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29" name="Rectangle 661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5030" name="Rectangle 662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55031" name="Rectangle 663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55032" name="Rectangle 664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55033" name="Line 665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38" name="Line 670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39" name="Line 671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41" name="Line 673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42" name="Line 674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43" name="Line 675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44" name="Line 676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45" name="Line 677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46" name="Rectangle 678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047" name="Rectangle 679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051" name="Rectangle 68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55052" name="Rectangle 684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5053" name="AutoShape 685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64" name="Rectangle 696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65" name="Line 697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66" name="Line 698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67" name="Line 699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68" name="Line 700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69" name="Line 701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70" name="Line 70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72" name="Rectangle 704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073" name="Rectangle 705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074" name="Rectangle 706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075" name="Text Box 707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55076" name="Text Box 708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55077" name="Rectangle 709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078" name="Rectangle 710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079" name="Rectangle 711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080" name="Rectangle 71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081" name="Rectangle 71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082" name="Rectangle 71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083" name="Rectangle 71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55084" name="Rectangle 71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5086" name="Rectangle 718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087" name="Rectangle 719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5088" name="Line 720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89" name="Line 721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90" name="Line 722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91" name="Line 723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92" name="Rectangle 724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93" name="Rectangle 725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094" name="Line 726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096" name="Rectangle 728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97" name="Rectangle 729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98" name="Rectangle 730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099" name="Arc 731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100" name="Text Box 732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55119" name="Rectangle 751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120" name="Rectangle 752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132" name="Rectangle 764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133" name="Rectangle 765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134" name="Rectangle 766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55135" name="Group 767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55136" name="Text Box 768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55137" name="Group 769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55138" name="Freeform 770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5139" name="Freeform 771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5140" name="Freeform 772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5141" name="Freeform 773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55142" name="Picture 774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55143" name="Freeform 775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5144" name="Freeform 776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55165" name="Line 797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166" name="Line 798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168" name="Text Box 800"/>
          <p:cNvSpPr txBox="1">
            <a:spLocks noChangeArrowheads="1"/>
          </p:cNvSpPr>
          <p:nvPr/>
        </p:nvSpPr>
        <p:spPr bwMode="auto">
          <a:xfrm rot="-5400000">
            <a:off x="2243932" y="3812386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grpSp>
        <p:nvGrpSpPr>
          <p:cNvPr id="955171" name="Group 803"/>
          <p:cNvGrpSpPr>
            <a:grpSpLocks/>
          </p:cNvGrpSpPr>
          <p:nvPr/>
        </p:nvGrpSpPr>
        <p:grpSpPr bwMode="auto">
          <a:xfrm>
            <a:off x="2387603" y="1098552"/>
            <a:ext cx="6832601" cy="5138738"/>
            <a:chOff x="1539" y="564"/>
            <a:chExt cx="4304" cy="3237"/>
          </a:xfrm>
        </p:grpSpPr>
        <p:sp>
          <p:nvSpPr>
            <p:cNvPr id="954595" name="AutoShape 227"/>
            <p:cNvSpPr>
              <a:spLocks noChangeArrowheads="1"/>
            </p:cNvSpPr>
            <p:nvPr/>
          </p:nvSpPr>
          <p:spPr bwMode="auto">
            <a:xfrm>
              <a:off x="3498" y="2415"/>
              <a:ext cx="2345" cy="138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4988" name="AutoShape 620"/>
            <p:cNvSpPr>
              <a:spLocks noChangeArrowheads="1"/>
            </p:cNvSpPr>
            <p:nvPr/>
          </p:nvSpPr>
          <p:spPr bwMode="auto">
            <a:xfrm>
              <a:off x="1539" y="564"/>
              <a:ext cx="1003" cy="94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55169" name="Rectangle 801"/>
          <p:cNvSpPr>
            <a:spLocks noChangeArrowheads="1"/>
          </p:cNvSpPr>
          <p:nvPr/>
        </p:nvSpPr>
        <p:spPr bwMode="auto">
          <a:xfrm>
            <a:off x="4202117" y="186213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55172" name="Line 804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174" name="Line 806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175" name="Line 807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176" name="Line 808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177" name="Line 809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178" name="Text Box 810"/>
          <p:cNvSpPr txBox="1">
            <a:spLocks noChangeArrowheads="1"/>
          </p:cNvSpPr>
          <p:nvPr/>
        </p:nvSpPr>
        <p:spPr bwMode="auto">
          <a:xfrm>
            <a:off x="1777999" y="4084639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55205" name="Rectangle 837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06" name="Line 838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07" name="Line 839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08" name="Line 840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09" name="Line 841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10" name="Line 842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11" name="Line 843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12" name="Line 844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13" name="Line 845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14" name="Rectangle 846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55215" name="Rectangle 847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55216" name="Rectangle 848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55217" name="Freeform 849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18" name="Rectangle 850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55219" name="Rectangle 851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55220" name="Rectangle 852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55221" name="Rectangle 853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55222" name="Rectangle 854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5223" name="Rectangle 855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55224" name="Rectangle 856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55225" name="Rectangle 857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55226" name="Rectangle 858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55227" name="Rectangle 859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5228" name="Rectangle 860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5229" name="Rectangle 861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55230" name="Rectangle 862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55231" name="Text Box 863"/>
          <p:cNvSpPr txBox="1">
            <a:spLocks noChangeArrowheads="1"/>
          </p:cNvSpPr>
          <p:nvPr/>
        </p:nvSpPr>
        <p:spPr bwMode="auto">
          <a:xfrm rot="-5400000">
            <a:off x="1735932" y="3701260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955235" name="Group 867"/>
          <p:cNvGrpSpPr>
            <a:grpSpLocks/>
          </p:cNvGrpSpPr>
          <p:nvPr/>
        </p:nvGrpSpPr>
        <p:grpSpPr bwMode="auto">
          <a:xfrm>
            <a:off x="5008563" y="1949453"/>
            <a:ext cx="4700587" cy="1779588"/>
            <a:chOff x="3187" y="1239"/>
            <a:chExt cx="2961" cy="1121"/>
          </a:xfrm>
        </p:grpSpPr>
        <p:sp>
          <p:nvSpPr>
            <p:cNvPr id="955236" name="Text Box 868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55237" name="Text Box 869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55238" name="Text Box 870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55239" name="Rectangle 871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955240" name="Rectangle 87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41" name="Rectangle 87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42" name="Rectangle 87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43" name="Rectangle 87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44" name="Rectangle 87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45" name="Rectangle 87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46" name="Rectangle 87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47" name="Rectangle 87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48" name="Rectangle 88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49" name="Rectangle 88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0" name="Rectangle 88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1" name="Rectangle 88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2" name="Rectangle 88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3" name="Rectangle 88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4" name="Rectangle 88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5" name="Rectangle 887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6" name="Rectangle 888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7" name="Rectangle 889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8" name="Rectangle 89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259" name="Rectangle 891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955260" name="AutoShape 892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261" name="AutoShape 893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262" name="AutoShape 894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263" name="AutoShape 895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264" name="Line 89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265" name="Line 897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66" name="Line 898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67" name="Line 899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68" name="Rectangle 900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55269" name="Line 901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70" name="Rectangle 902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5271" name="Rectangle 903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55272" name="Line 904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73" name="Line 905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74" name="Line 906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75" name="Line 907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76" name="Line 908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77" name="Line 909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78" name="Line 910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79" name="Rectangle 911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280" name="Rectangle 91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281" name="Rectangle 91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55282" name="Rectangle 914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5283" name="Line 915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84" name="Line 916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85" name="Rectangle 917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286" name="Rectangle 918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287" name="Rectangle 919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288" name="Rectangle 92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289" name="Rectangle 92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290" name="Rectangle 92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291" name="Rectangle 92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55292" name="Rectangle 92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5293" name="Rectangle 92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294" name="Rectangle 92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5295" name="Rectangle 92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296" name="Rectangle 928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297" name="Line 929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298" name="Rectangle 930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299" name="Rectangle 931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300" name="Rectangle 932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301" name="Rectangle 933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55302" name="Group 934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55303" name="Text Box 935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55304" name="Group 936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55305" name="Freeform 937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5306" name="Freeform 938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5307" name="Freeform 939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5308" name="Freeform 940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55309" name="Picture 941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55310" name="Freeform 942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55311" name="Freeform 943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55312" name="Line 944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13" name="Line 945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14" name="Oval 946"/>
          <p:cNvSpPr>
            <a:spLocks noChangeArrowheads="1"/>
          </p:cNvSpPr>
          <p:nvPr/>
        </p:nvSpPr>
        <p:spPr bwMode="auto">
          <a:xfrm>
            <a:off x="2547943" y="2568576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315" name="Oval 947"/>
          <p:cNvSpPr>
            <a:spLocks noChangeArrowheads="1"/>
          </p:cNvSpPr>
          <p:nvPr/>
        </p:nvSpPr>
        <p:spPr bwMode="auto">
          <a:xfrm>
            <a:off x="2392368" y="3998912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316" name="Line 948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17" name="Line 949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18" name="Line 950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19" name="Line 951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20" name="Oval 952"/>
          <p:cNvSpPr>
            <a:spLocks noChangeArrowheads="1"/>
          </p:cNvSpPr>
          <p:nvPr/>
        </p:nvSpPr>
        <p:spPr bwMode="auto">
          <a:xfrm>
            <a:off x="2382843" y="4308475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321" name="Oval 953"/>
          <p:cNvSpPr>
            <a:spLocks noChangeArrowheads="1"/>
          </p:cNvSpPr>
          <p:nvPr/>
        </p:nvSpPr>
        <p:spPr bwMode="auto">
          <a:xfrm>
            <a:off x="2522543" y="5665789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322" name="Line 954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23" name="Oval 955"/>
          <p:cNvSpPr>
            <a:spLocks noChangeArrowheads="1"/>
          </p:cNvSpPr>
          <p:nvPr/>
        </p:nvSpPr>
        <p:spPr bwMode="auto">
          <a:xfrm>
            <a:off x="2522543" y="5919788"/>
            <a:ext cx="490537" cy="361950"/>
          </a:xfrm>
          <a:prstGeom prst="ellipse">
            <a:avLst/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71842" dir="2700000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324" name="Rectangle 95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25" name="Rectangle 95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26" name="Rectangle 95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27" name="Rectangle 959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28" name="Rectangle 960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29" name="Rectangle 96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0" name="Rectangle 96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1" name="Rectangle 96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2" name="Rectangle 96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3" name="Rectangle 96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4" name="Rectangle 96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5" name="Rectangle 96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6" name="Rectangle 96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7" name="Rectangle 96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8" name="Rectangle 97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39" name="Rectangle 97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40" name="Rectangle 97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41" name="Rectangle 97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42" name="Rectangle 97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43" name="Rectangle 975"/>
          <p:cNvSpPr>
            <a:spLocks noChangeArrowheads="1"/>
          </p:cNvSpPr>
          <p:nvPr/>
        </p:nvSpPr>
        <p:spPr bwMode="auto">
          <a:xfrm>
            <a:off x="2774950" y="6983417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955344" name="Rectangle 976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955345" name="AutoShape 977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346" name="AutoShape 978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347" name="AutoShape 979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348" name="AutoShape 980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55349" name="Rectangle 981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5350" name="Line 982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51" name="Rectangle 98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55352" name="Rectangle 98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55353" name="Line 985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54" name="Rectangle 98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355" name="Rectangle 98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356" name="Rectangle 98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55357" name="Line 989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55358" name="Rectangle 990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359" name="Rectangle 991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360" name="Rectangle 99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361" name="Rectangle 99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362" name="Rectangle 99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363" name="Rectangle 99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55364" name="Rectangle 99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5365" name="Rectangle 99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55366" name="Rectangle 99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5367" name="Rectangle 99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55368" name="Rectangle 1000"/>
          <p:cNvSpPr>
            <a:spLocks noChangeArrowheads="1"/>
          </p:cNvSpPr>
          <p:nvPr/>
        </p:nvSpPr>
        <p:spPr bwMode="auto">
          <a:xfrm>
            <a:off x="2671767" y="588168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55369" name="Rectangle 1001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55370" name="Rectangle 1002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5371" name="Rectangle 1003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955372" name="Rectangle 1004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55373" name="Rectangle 100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74" name="Rectangle 100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75" name="Rectangle 100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76" name="Rectangle 1008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77" name="Rectangle 1009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78" name="Rectangle 101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79" name="Rectangle 101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0" name="Rectangle 101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1" name="Rectangle 101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2" name="Rectangle 101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3" name="Rectangle 101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4" name="Rectangle 101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5" name="Rectangle 101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6" name="Rectangle 101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7" name="Rectangle 101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8" name="Rectangle 102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89" name="Rectangle 102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90" name="Rectangle 1022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55391" name="Rectangle 102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20" name="AutoShape 102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5121" name="AutoShape 102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5122" name="AutoShape 102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5123" name="AutoShape 102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5124" name="Rectangle 1028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5125" name="Rectangle 1029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1285126" name="Line 1030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5127" name="Rectangle 1031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5128" name="Rectangle 103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5129" name="Line 1033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5130" name="Line 1034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5131" name="Rectangle 1035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5132" name="Rectangle 1036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5133" name="Rectangle 1037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5134" name="Line 103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5135" name="Rectangle 1039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5136" name="Rectangle 104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5137" name="Rectangle 104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5138" name="Rectangle 104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5139" name="Rectangle 104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5140" name="Rectangle 104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5141" name="Rectangle 104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5142" name="Rectangle 104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5143" name="Rectangle 104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5144" name="Rectangle 1048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45" name="Rectangle 1049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46" name="Rectangle 1050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47" name="Rectangle 1051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48" name="Rectangle 1052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49" name="Rectangle 1053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0" name="Rectangle 1054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1" name="Rectangle 1055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2" name="Rectangle 1056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3" name="Rectangle 1057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4" name="Rectangle 1058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5" name="Rectangle 1059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6" name="Rectangle 1060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7" name="Rectangle 1061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8" name="Rectangle 1062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59" name="Rectangle 106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5160" name="AutoShape 106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5161" name="AutoShape 106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5162" name="AutoShape 106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5163" name="Line 1067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5164" name="Rectangle 106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5165" name="Rectangle 106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5166" name="Line 1070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5167" name="Rectangle 107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5168" name="Rectangle 107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5169" name="Line 1073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5170" name="Rectangle 107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5171" name="Rectangle 107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5172" name="Rectangle 107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5173" name="Rectangle 107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5174" name="Rectangle 107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5175" name="Rectangle 107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5176" name="Rectangle 1080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1285177" name="Rectangle 1081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1285178" name="Rectangle 1082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ngyd;aw;W </a:t>
            </a:r>
            <a:endParaRPr lang="en-US" sz="1200">
              <a:latin typeface="Kalaham" charset="0"/>
            </a:endParaRPr>
          </a:p>
        </p:txBody>
      </p:sp>
      <p:sp>
        <p:nvSpPr>
          <p:cNvPr id="1285179" name="Text Box 1083"/>
          <p:cNvSpPr txBox="1">
            <a:spLocks noChangeArrowheads="1"/>
          </p:cNvSpPr>
          <p:nvPr/>
        </p:nvSpPr>
        <p:spPr bwMode="auto">
          <a:xfrm>
            <a:off x="1747838" y="1420815"/>
            <a:ext cx="2998787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Nahdh</a:t>
            </a:r>
            <a:endParaRPr lang="en-US" sz="1400" b="1">
              <a:solidFill>
                <a:schemeClr val="hlink"/>
              </a:solidFill>
              <a:latin typeface="Helvetica" charset="0"/>
            </a:endParaRPr>
          </a:p>
        </p:txBody>
      </p:sp>
      <p:grpSp>
        <p:nvGrpSpPr>
          <p:cNvPr id="1285180" name="Group 1084"/>
          <p:cNvGrpSpPr>
            <a:grpSpLocks/>
          </p:cNvGrpSpPr>
          <p:nvPr/>
        </p:nvGrpSpPr>
        <p:grpSpPr bwMode="auto">
          <a:xfrm>
            <a:off x="5232404" y="6264280"/>
            <a:ext cx="4233863" cy="822325"/>
            <a:chOff x="3468" y="4011"/>
            <a:chExt cx="2667" cy="518"/>
          </a:xfrm>
        </p:grpSpPr>
        <p:sp>
          <p:nvSpPr>
            <p:cNvPr id="1285181" name="Text Box 1085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760 fp.K. - 730 fp.K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.</a:t>
              </a:r>
            </a:p>
          </p:txBody>
        </p:sp>
        <p:sp>
          <p:nvSpPr>
            <p:cNvPr id="1285182" name="AutoShape 1086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85183" name="Rectangle 1087"/>
          <p:cNvSpPr>
            <a:spLocks noChangeArrowheads="1"/>
          </p:cNvSpPr>
          <p:nvPr/>
        </p:nvSpPr>
        <p:spPr bwMode="auto">
          <a:xfrm>
            <a:off x="4162429" y="110807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285184" name="Rectangle 1088"/>
          <p:cNvSpPr>
            <a:spLocks noChangeArrowheads="1"/>
          </p:cNvSpPr>
          <p:nvPr/>
        </p:nvSpPr>
        <p:spPr bwMode="auto">
          <a:xfrm>
            <a:off x="4162429" y="1884364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grpSp>
        <p:nvGrpSpPr>
          <p:cNvPr id="955232" name="Group 864"/>
          <p:cNvGrpSpPr>
            <a:grpSpLocks/>
          </p:cNvGrpSpPr>
          <p:nvPr/>
        </p:nvGrpSpPr>
        <p:grpSpPr bwMode="auto">
          <a:xfrm>
            <a:off x="4351338" y="330205"/>
            <a:ext cx="1974850" cy="1560513"/>
            <a:chOff x="2859" y="309"/>
            <a:chExt cx="1458" cy="1132"/>
          </a:xfrm>
        </p:grpSpPr>
        <p:pic>
          <p:nvPicPr>
            <p:cNvPr id="955233" name="Picture 865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55234" name="WordArt 866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85185" name="Rectangle 1089"/>
          <p:cNvSpPr>
            <a:spLocks noChangeArrowheads="1"/>
          </p:cNvSpPr>
          <p:nvPr/>
        </p:nvSpPr>
        <p:spPr bwMode="auto">
          <a:xfrm>
            <a:off x="4248153" y="3762376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5186" name="Rectangle 1090"/>
          <p:cNvSpPr>
            <a:spLocks noChangeArrowheads="1"/>
          </p:cNvSpPr>
          <p:nvPr/>
        </p:nvSpPr>
        <p:spPr bwMode="auto">
          <a:xfrm>
            <a:off x="4265617" y="528478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5187" name="Rectangle 1091"/>
          <p:cNvSpPr>
            <a:spLocks noChangeArrowheads="1"/>
          </p:cNvSpPr>
          <p:nvPr/>
        </p:nvSpPr>
        <p:spPr bwMode="auto">
          <a:xfrm>
            <a:off x="4265617" y="62166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5188" name="Rectangle 1092"/>
          <p:cNvSpPr>
            <a:spLocks noChangeArrowheads="1"/>
          </p:cNvSpPr>
          <p:nvPr/>
        </p:nvSpPr>
        <p:spPr bwMode="auto">
          <a:xfrm>
            <a:off x="4230692" y="2305051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55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545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545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95459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5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55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55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55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553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55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9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55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55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55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55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1" dur="500"/>
                                        <p:tgtEl>
                                          <p:spTgt spid="1285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5" dur="500"/>
                                        <p:tgtEl>
                                          <p:spTgt spid="1285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9" dur="500"/>
                                        <p:tgtEl>
                                          <p:spTgt spid="1285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4597" grpId="0" build="p" autoUpdateAnimBg="0" advAuto="0"/>
      <p:bldP spid="955314" grpId="0" animBg="1"/>
      <p:bldP spid="955315" grpId="0" animBg="1"/>
      <p:bldP spid="955320" grpId="0" animBg="1"/>
      <p:bldP spid="955321" grpId="0" animBg="1"/>
      <p:bldP spid="955323" grpId="0" animBg="1"/>
      <p:bldP spid="1285179" grpId="0" build="p" autoUpdateAnimBg="0" advAuto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4243" name="Text Box 3"/>
          <p:cNvSpPr txBox="1">
            <a:spLocks noChangeArrowheads="1"/>
          </p:cNvSpPr>
          <p:nvPr/>
        </p:nvSpPr>
        <p:spPr bwMode="auto">
          <a:xfrm>
            <a:off x="9691476" y="5549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34244" name="Text Box 4"/>
          <p:cNvSpPr txBox="1">
            <a:spLocks noChangeArrowheads="1"/>
          </p:cNvSpPr>
          <p:nvPr/>
        </p:nvSpPr>
        <p:spPr bwMode="auto">
          <a:xfrm>
            <a:off x="9077907" y="7342132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034245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34264" name="Picture 24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1742" y="1365252"/>
            <a:ext cx="3649663" cy="505936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4254" name="Text Box 14"/>
          <p:cNvSpPr txBox="1">
            <a:spLocks noChangeArrowheads="1"/>
          </p:cNvSpPr>
          <p:nvPr/>
        </p:nvSpPr>
        <p:spPr bwMode="auto">
          <a:xfrm>
            <a:off x="5181600" y="1790701"/>
            <a:ext cx="36830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thpirahf</a:t>
            </a:r>
          </a:p>
        </p:txBody>
      </p:sp>
      <p:sp>
        <p:nvSpPr>
          <p:cNvPr id="1034255" name="Text Box 15"/>
          <p:cNvSpPr txBox="1">
            <a:spLocks noChangeArrowheads="1"/>
          </p:cNvSpPr>
          <p:nvPr/>
        </p:nvSpPr>
        <p:spPr bwMode="auto">
          <a:xfrm>
            <a:off x="5156203" y="2882901"/>
            <a:ext cx="36195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fl;lis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 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tuyhW</a:t>
            </a:r>
          </a:p>
        </p:txBody>
      </p:sp>
      <p:sp>
        <p:nvSpPr>
          <p:cNvPr id="1034256" name="Text Box 16"/>
          <p:cNvSpPr txBox="1">
            <a:spLocks noChangeArrowheads="1"/>
          </p:cNvSpPr>
          <p:nvPr/>
        </p:nvSpPr>
        <p:spPr bwMode="auto">
          <a:xfrm>
            <a:off x="5156200" y="4165601"/>
            <a:ext cx="44069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ftpij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 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 jPPHf;fjhprp</a:t>
            </a:r>
          </a:p>
        </p:txBody>
      </p:sp>
      <p:sp>
        <p:nvSpPr>
          <p:cNvPr id="1034257" name="Text Box 17"/>
          <p:cNvSpPr txBox="1">
            <a:spLocks noChangeArrowheads="1"/>
          </p:cNvSpPr>
          <p:nvPr/>
        </p:nvSpPr>
        <p:spPr bwMode="auto">
          <a:xfrm>
            <a:off x="5143504" y="5372101"/>
            <a:ext cx="40386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 MAjk;</a:t>
            </a:r>
          </a:p>
        </p:txBody>
      </p:sp>
      <p:sp>
        <p:nvSpPr>
          <p:cNvPr id="1034260" name="AutoShape 20"/>
          <p:cNvSpPr>
            <a:spLocks noChangeArrowheads="1"/>
          </p:cNvSpPr>
          <p:nvPr/>
        </p:nvSpPr>
        <p:spPr bwMode="auto">
          <a:xfrm>
            <a:off x="2279650" y="1754192"/>
            <a:ext cx="1249364" cy="40132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4261" name="AutoShape 21"/>
          <p:cNvSpPr>
            <a:spLocks noChangeArrowheads="1"/>
          </p:cNvSpPr>
          <p:nvPr/>
        </p:nvSpPr>
        <p:spPr bwMode="auto">
          <a:xfrm>
            <a:off x="5018091" y="2765425"/>
            <a:ext cx="3619501" cy="70643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4262" name="Line 22"/>
          <p:cNvSpPr>
            <a:spLocks noChangeShapeType="1"/>
          </p:cNvSpPr>
          <p:nvPr/>
        </p:nvSpPr>
        <p:spPr bwMode="auto">
          <a:xfrm flipH="1">
            <a:off x="3506792" y="3082929"/>
            <a:ext cx="1492250" cy="541338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4263" name="Text Box 23"/>
          <p:cNvSpPr txBox="1">
            <a:spLocks noChangeArrowheads="1"/>
          </p:cNvSpPr>
          <p:nvPr/>
        </p:nvSpPr>
        <p:spPr bwMode="auto">
          <a:xfrm>
            <a:off x="9014718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07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4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4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4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260" grpId="0" animBg="1"/>
      <p:bldP spid="1034261" grpId="0" animBg="1"/>
      <p:bldP spid="1034262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850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851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852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853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858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4929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37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38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39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40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41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42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43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44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45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46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47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49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50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51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52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4954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043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75044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5045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046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052" name="Rectangle 204"/>
          <p:cNvSpPr>
            <a:spLocks noChangeArrowheads="1"/>
          </p:cNvSpPr>
          <p:nvPr/>
        </p:nvSpPr>
        <p:spPr bwMode="auto">
          <a:xfrm>
            <a:off x="5473700" y="3730628"/>
            <a:ext cx="3894138" cy="1370280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2500" b="1">
                <a:solidFill>
                  <a:srgbClr val="66FFFF"/>
                </a:solidFill>
                <a:latin typeface="Kalaham" charset="0"/>
              </a:rPr>
              <a:t>njw;F ,uhI;ak;</a:t>
            </a:r>
          </a:p>
          <a:p>
            <a:pPr algn="ctr"/>
            <a:r>
              <a:rPr lang="en-US" sz="2500" b="1">
                <a:solidFill>
                  <a:srgbClr val="66FFFF"/>
                </a:solidFill>
                <a:latin typeface="Kalaham" charset="0"/>
              </a:rPr>
              <a:t>Ajh;fs; ngyd;aw;W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endParaRPr lang="en-US" sz="2500" b="1">
              <a:solidFill>
                <a:srgbClr val="66FFFF"/>
              </a:solidFill>
              <a:latin typeface="Kalaham" charset="0"/>
            </a:endParaRPr>
          </a:p>
        </p:txBody>
      </p:sp>
      <p:sp>
        <p:nvSpPr>
          <p:cNvPr id="975062" name="Rectangle 214"/>
          <p:cNvSpPr>
            <a:spLocks noChangeArrowheads="1"/>
          </p:cNvSpPr>
          <p:nvPr/>
        </p:nvSpPr>
        <p:spPr bwMode="auto">
          <a:xfrm>
            <a:off x="6684963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75067" name="Text Box 219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70</a:t>
            </a:r>
          </a:p>
        </p:txBody>
      </p:sp>
      <p:sp>
        <p:nvSpPr>
          <p:cNvPr id="975073" name="Rectangle 225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75084" name="Rectangle 236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75086" name="Text Box 238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sp>
        <p:nvSpPr>
          <p:cNvPr id="975474" name="AutoShape 626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75" name="Rectangle 627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76" name="Rectangle 628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77" name="Rectangle 629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78" name="AutoShape 630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79" name="AutoShape 631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80" name="AutoShape 632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81" name="AutoShape 633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82" name="AutoShape 634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92" name="Line 644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493" name="Line 645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494" name="Line 646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495" name="Line 647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496" name="Freeform 648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497" name="Line 649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498" name="Freeform 650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499" name="Line 651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00" name="Line 652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01" name="Line 653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10" name="Line 662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11" name="Rectangle 663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75512" name="Line 664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13" name="Line 665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14" name="Rectangle 666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5515" name="Rectangle 667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75516" name="Rectangle 668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5517" name="Rectangle 669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75518" name="Line 670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23" name="Line 675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24" name="Line 676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26" name="Line 678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27" name="Line 679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28" name="Line 680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29" name="Line 681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30" name="Line 682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31" name="Rectangle 683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532" name="Rectangle 684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536" name="Rectangle 68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5537" name="Rectangle 689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5538" name="AutoShape 690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549" name="Rectangle 701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550" name="Line 702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51" name="Line 703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52" name="Line 704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53" name="Line 705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54" name="Line 706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55" name="Line 707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57" name="Rectangle 709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558" name="Rectangle 710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559" name="Rectangle 711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560" name="Text Box 712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75561" name="Text Box 713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75562" name="Rectangle 714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563" name="Rectangle 715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564" name="Rectangle 716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565" name="Rectangle 717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566" name="Rectangle 718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567" name="Rectangle 719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568" name="Rectangle 720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5569" name="Rectangle 721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5571" name="Rectangle 723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572" name="Rectangle 724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5573" name="Line 725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574" name="Line 726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575" name="Line 727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576" name="Line 728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77" name="Rectangle 729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578" name="Rectangle 730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579" name="Line 731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581" name="Rectangle 733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582" name="Rectangle 734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583" name="Rectangle 735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584" name="Arc 736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604" name="Rectangle 756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605" name="Rectangle 757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617" name="Rectangle 769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618" name="Rectangle 770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619" name="Rectangle 771"/>
          <p:cNvSpPr>
            <a:spLocks noChangeArrowheads="1"/>
          </p:cNvSpPr>
          <p:nvPr/>
        </p:nvSpPr>
        <p:spPr bwMode="auto">
          <a:xfrm>
            <a:off x="2655888" y="5865816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75620" name="Group 772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75621" name="Text Box 773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75622" name="Group 774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75623" name="Freeform 775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5624" name="Freeform 776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5625" name="Freeform 777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5626" name="Freeform 778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75627" name="Picture 779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75628" name="Freeform 780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5629" name="Freeform 781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75650" name="Line 802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51" name="Line 803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53" name="Text Box 805"/>
          <p:cNvSpPr txBox="1">
            <a:spLocks noChangeArrowheads="1"/>
          </p:cNvSpPr>
          <p:nvPr/>
        </p:nvSpPr>
        <p:spPr bwMode="auto">
          <a:xfrm rot="-5400000">
            <a:off x="2253457" y="3802860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grpSp>
        <p:nvGrpSpPr>
          <p:cNvPr id="975658" name="Group 810"/>
          <p:cNvGrpSpPr>
            <a:grpSpLocks/>
          </p:cNvGrpSpPr>
          <p:nvPr/>
        </p:nvGrpSpPr>
        <p:grpSpPr bwMode="auto">
          <a:xfrm>
            <a:off x="2460625" y="2282828"/>
            <a:ext cx="6694488" cy="3846513"/>
            <a:chOff x="1539" y="1417"/>
            <a:chExt cx="4217" cy="2423"/>
          </a:xfrm>
        </p:grpSpPr>
        <p:sp>
          <p:nvSpPr>
            <p:cNvPr id="975078" name="AutoShape 230"/>
            <p:cNvSpPr>
              <a:spLocks noChangeArrowheads="1"/>
            </p:cNvSpPr>
            <p:nvPr/>
          </p:nvSpPr>
          <p:spPr bwMode="auto">
            <a:xfrm>
              <a:off x="3507" y="2361"/>
              <a:ext cx="2249" cy="147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5473" name="AutoShape 625"/>
            <p:cNvSpPr>
              <a:spLocks noChangeArrowheads="1"/>
            </p:cNvSpPr>
            <p:nvPr/>
          </p:nvSpPr>
          <p:spPr bwMode="auto">
            <a:xfrm>
              <a:off x="1539" y="1417"/>
              <a:ext cx="1003" cy="108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5654" name="Rectangle 806"/>
          <p:cNvSpPr>
            <a:spLocks noChangeArrowheads="1"/>
          </p:cNvSpPr>
          <p:nvPr/>
        </p:nvSpPr>
        <p:spPr bwMode="auto">
          <a:xfrm>
            <a:off x="4202117" y="186213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75657" name="Text Box 809"/>
          <p:cNvSpPr txBox="1">
            <a:spLocks noChangeArrowheads="1"/>
          </p:cNvSpPr>
          <p:nvPr/>
        </p:nvSpPr>
        <p:spPr bwMode="auto">
          <a:xfrm>
            <a:off x="5875342" y="4527554"/>
            <a:ext cx="2998787" cy="1533344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  <a:latin typeface="Kalaham" charset="0"/>
              </a:rPr>
              <a:t>xgjpah</a:t>
            </a:r>
          </a:p>
        </p:txBody>
      </p:sp>
      <p:sp>
        <p:nvSpPr>
          <p:cNvPr id="975660" name="Text Box 812"/>
          <p:cNvSpPr txBox="1">
            <a:spLocks noChangeArrowheads="1"/>
          </p:cNvSpPr>
          <p:nvPr/>
        </p:nvSpPr>
        <p:spPr bwMode="auto">
          <a:xfrm>
            <a:off x="9572627" y="7289800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975661" name="Line 813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63" name="Line 81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64" name="Line 81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65" name="Line 817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66" name="Line 818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67" name="Text Box 819"/>
          <p:cNvSpPr txBox="1">
            <a:spLocks noChangeArrowheads="1"/>
          </p:cNvSpPr>
          <p:nvPr/>
        </p:nvSpPr>
        <p:spPr bwMode="auto">
          <a:xfrm>
            <a:off x="1760538" y="4070351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75668" name="Rectangle 82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669" name="Line 821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70" name="Line 822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71" name="Line 823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72" name="Line 824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73" name="Line 825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74" name="Line 826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75" name="Line 827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76" name="Line 828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77" name="Rectangle 829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75678" name="Rectangle 830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75679" name="Rectangle 831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75680" name="Freeform 832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681" name="Rectangle 833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75682" name="Rectangle 834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75683" name="Rectangle 835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75684" name="Rectangle 836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75685" name="Rectangle 837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5686" name="Rectangle 838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75687" name="Rectangle 839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75688" name="Rectangle 840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75689" name="Rectangle 841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75690" name="Rectangle 842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5691" name="Rectangle 843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5692" name="Rectangle 844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75693" name="Rectangle 845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5694" name="Text Box 846"/>
          <p:cNvSpPr txBox="1">
            <a:spLocks noChangeArrowheads="1"/>
          </p:cNvSpPr>
          <p:nvPr/>
        </p:nvSpPr>
        <p:spPr bwMode="auto">
          <a:xfrm rot="-5400000">
            <a:off x="1718470" y="4853786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975695" name="Group 847"/>
          <p:cNvGrpSpPr>
            <a:grpSpLocks/>
          </p:cNvGrpSpPr>
          <p:nvPr/>
        </p:nvGrpSpPr>
        <p:grpSpPr bwMode="auto">
          <a:xfrm>
            <a:off x="4535488" y="280988"/>
            <a:ext cx="1974850" cy="1560512"/>
            <a:chOff x="2859" y="309"/>
            <a:chExt cx="1458" cy="1132"/>
          </a:xfrm>
        </p:grpSpPr>
        <p:pic>
          <p:nvPicPr>
            <p:cNvPr id="975696" name="Picture 848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75697" name="WordArt 849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975698" name="Group 850"/>
          <p:cNvGrpSpPr>
            <a:grpSpLocks/>
          </p:cNvGrpSpPr>
          <p:nvPr/>
        </p:nvGrpSpPr>
        <p:grpSpPr bwMode="auto">
          <a:xfrm>
            <a:off x="5059367" y="1966914"/>
            <a:ext cx="4700587" cy="1779588"/>
            <a:chOff x="3187" y="1239"/>
            <a:chExt cx="2961" cy="1121"/>
          </a:xfrm>
        </p:grpSpPr>
        <p:sp>
          <p:nvSpPr>
            <p:cNvPr id="975699" name="Text Box 851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75700" name="Text Box 852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75701" name="Text Box 853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75702" name="Rectangle 854"/>
          <p:cNvSpPr>
            <a:spLocks noChangeArrowheads="1"/>
          </p:cNvSpPr>
          <p:nvPr/>
        </p:nvSpPr>
        <p:spPr bwMode="auto">
          <a:xfrm>
            <a:off x="2870204" y="1103316"/>
            <a:ext cx="124341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;);</a:t>
            </a:r>
          </a:p>
        </p:txBody>
      </p:sp>
      <p:grpSp>
        <p:nvGrpSpPr>
          <p:cNvPr id="975706" name="Group 858"/>
          <p:cNvGrpSpPr>
            <a:grpSpLocks/>
          </p:cNvGrpSpPr>
          <p:nvPr/>
        </p:nvGrpSpPr>
        <p:grpSpPr bwMode="auto">
          <a:xfrm>
            <a:off x="5232404" y="6264280"/>
            <a:ext cx="4233863" cy="822325"/>
            <a:chOff x="3468" y="4011"/>
            <a:chExt cx="2667" cy="518"/>
          </a:xfrm>
        </p:grpSpPr>
        <p:sp>
          <p:nvSpPr>
            <p:cNvPr id="975707" name="Text Box 859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830 fp.K. - 590 fp.K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.</a:t>
              </a:r>
            </a:p>
          </p:txBody>
        </p:sp>
        <p:sp>
          <p:nvSpPr>
            <p:cNvPr id="975708" name="AutoShape 860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5709" name="Rectangle 861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0" name="Rectangle 862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1" name="Rectangle 863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2" name="Rectangle 864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3" name="Rectangle 8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4" name="Rectangle 866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5" name="Rectangle 86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6" name="Rectangle 86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7" name="Rectangle 86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8" name="Rectangle 87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19" name="Rectangle 87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0" name="Rectangle 87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1" name="Rectangle 87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2" name="Rectangle 87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3" name="Rectangle 87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4" name="Rectangle 87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5" name="Rectangle 877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6" name="Rectangle 878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7" name="Rectangle 879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8" name="Rectangle 88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29" name="AutoShape 881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730" name="AutoShape 882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731" name="AutoShape 883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732" name="AutoShape 884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733" name="AutoShape 885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734" name="Line 886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35" name="Line 887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36" name="Rectangle 88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5737" name="Rectangle 88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5738" name="Rectangle 890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75739" name="Line 891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40" name="Line 892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41" name="Line 893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42" name="Line 894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43" name="Line 895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44" name="Rectangle 89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745" name="Rectangle 89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746" name="Rectangle 89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5747" name="Rectangle 899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5748" name="Line 900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49" name="Line 901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50" name="Line 902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51" name="Line 903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52" name="Line 904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53" name="Rectangle 905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754" name="Rectangle 906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755" name="Rectangle 907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756" name="Rectangle 908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757" name="Rectangle 909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758" name="Rectangle 91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759" name="Rectangle 91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760" name="Rectangle 91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761" name="Rectangle 91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5762" name="Rectangle 91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5763" name="Rectangle 91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764" name="Rectangle 91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5765" name="Rectangle 91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766" name="Text Box 918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75767" name="Rectangle 919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768" name="Line 920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69" name="Line 921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70" name="Line 922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71" name="Line 923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72" name="Line 924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73" name="Rectangle 925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975774" name="Rectangle 92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75" name="Rectangle 92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76" name="Rectangle 92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77" name="Rectangle 929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78" name="Rectangle 930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79" name="Rectangle 93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0" name="Rectangle 93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1" name="Rectangle 93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2" name="Rectangle 93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3" name="Rectangle 93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4" name="Rectangle 93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5" name="Rectangle 93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6" name="Rectangle 93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7" name="Rectangle 93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8" name="Rectangle 94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89" name="Rectangle 94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90" name="Rectangle 94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91" name="Rectangle 94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92" name="Rectangle 94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793" name="Rectangle 945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975794" name="AutoShape 94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795" name="AutoShape 94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796" name="AutoShape 94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797" name="AutoShape 949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798" name="Line 950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799" name="Rectangle 951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5800" name="Rectangle 95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5801" name="Line 953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02" name="Line 954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03" name="Line 955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04" name="Line 956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05" name="Line 957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06" name="Rectangle 958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807" name="Rectangle 959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808" name="Rectangle 96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5809" name="Rectangle 961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5810" name="Line 962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11" name="Line 963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12" name="Rectangle 964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813" name="Rectangle 965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814" name="Rectangle 96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815" name="Rectangle 96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816" name="Rectangle 96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817" name="Rectangle 96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5818" name="Rectangle 97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5819" name="Rectangle 97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820" name="Rectangle 97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5821" name="Rectangle 97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822" name="Rectangle 974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823" name="Line 97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24" name="Line 97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25" name="Line 977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26" name="Line 978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27" name="Line 979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28" name="Rectangle 980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29" name="Rectangle 981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0" name="Rectangle 982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1" name="Rectangle 983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2" name="Rectangle 984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3" name="Rectangle 98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4" name="Rectangle 98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5" name="Rectangle 98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6" name="Rectangle 98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7" name="Rectangle 98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8" name="Rectangle 99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39" name="Rectangle 99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40" name="Rectangle 99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41" name="Rectangle 99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42" name="Rectangle 99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43" name="Rectangle 99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44" name="Rectangle 99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45" name="Rectangle 997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46" name="Rectangle 998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5847" name="Rectangle 999"/>
          <p:cNvSpPr>
            <a:spLocks noChangeArrowheads="1"/>
          </p:cNvSpPr>
          <p:nvPr/>
        </p:nvSpPr>
        <p:spPr bwMode="auto">
          <a:xfrm>
            <a:off x="2774950" y="6983417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 b="1">
              <a:latin typeface="Helvetica" charset="0"/>
            </a:endParaRPr>
          </a:p>
        </p:txBody>
      </p:sp>
      <p:sp>
        <p:nvSpPr>
          <p:cNvPr id="975848" name="Rectangle 1000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975849" name="AutoShape 1001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850" name="AutoShape 1002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851" name="AutoShape 1003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852" name="AutoShape 1004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5853" name="Rectangle 1005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5854" name="Line 1006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55" name="Rectangle 1007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5856" name="Rectangle 1008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5857" name="Line 1009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58" name="Rectangle 1010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859" name="Rectangle 101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5860" name="Rectangle 101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5861" name="Line 1013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5862" name="Rectangle 1014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863" name="Rectangle 1015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864" name="Rectangle 101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865" name="Rectangle 101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866" name="Rectangle 101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5867" name="Rectangle 101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5868" name="Rectangle 102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5869" name="Rectangle 102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5870" name="Rectangle 102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5871" name="Rectangle 102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6144" name="Rectangle 1024"/>
          <p:cNvSpPr>
            <a:spLocks noChangeArrowheads="1"/>
          </p:cNvSpPr>
          <p:nvPr/>
        </p:nvSpPr>
        <p:spPr bwMode="auto">
          <a:xfrm>
            <a:off x="2671767" y="588168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6145" name="Rectangle 1025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6146" name="Rectangle 1026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6147" name="Rectangle 1027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6148" name="Rectangle 1028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6149" name="Rectangle 1029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0" name="Rectangle 1030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1" name="Rectangle 1031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2" name="Rectangle 1032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3" name="Rectangle 1033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4" name="Rectangle 103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5" name="Rectangle 103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6" name="Rectangle 103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7" name="Rectangle 103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8" name="Rectangle 103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59" name="Rectangle 103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60" name="Rectangle 104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61" name="Rectangle 104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62" name="Rectangle 104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63" name="Rectangle 104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64" name="Rectangle 1044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65" name="Rectangle 1045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66" name="Rectangle 1046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67" name="Rectangle 104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68" name="AutoShape 1048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6169" name="AutoShape 104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6170" name="AutoShape 1050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6171" name="AutoShape 1051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6172" name="Rectangle 1052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6173" name="Rectangle 1053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1286174" name="Line 1054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6175" name="Rectangle 105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6176" name="Rectangle 105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6177" name="Line 1057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6178" name="Line 1058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6179" name="Rectangle 1059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6180" name="Rectangle 1060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6181" name="Rectangle 1061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6182" name="Line 106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6183" name="Rectangle 1063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6184" name="Rectangle 106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6185" name="Rectangle 106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6186" name="Rectangle 106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6187" name="Rectangle 106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6188" name="Rectangle 106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6189" name="Rectangle 1069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6190" name="Rectangle 1070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6191" name="Rectangle 107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6192" name="Rectangle 107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93" name="Rectangle 107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94" name="Rectangle 107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95" name="Rectangle 107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96" name="Rectangle 107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97" name="Rectangle 107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98" name="Rectangle 107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199" name="Rectangle 107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200" name="Rectangle 108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201" name="Rectangle 108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202" name="Rectangle 108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203" name="Rectangle 108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204" name="Rectangle 108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205" name="Rectangle 108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206" name="Rectangle 108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207" name="Rectangle 108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6208" name="AutoShape 1088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6209" name="AutoShape 108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6210" name="AutoShape 1090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6211" name="Line 1091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6212" name="Rectangle 1092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6213" name="Rectangle 1093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6214" name="Line 1094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6215" name="Rectangle 109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6216" name="Rectangle 109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6217" name="Line 1097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6218" name="Rectangle 1098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6219" name="Rectangle 1099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6220" name="Rectangle 1100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6221" name="Rectangle 1101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6222" name="Rectangle 1102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6223" name="Rectangle 110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6224" name="Rectangle 1104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1286225" name="Rectangle 1105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1286226" name="Rectangle 1106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ngyd;aw;W </a:t>
            </a:r>
            <a:endParaRPr lang="en-US" sz="1200">
              <a:latin typeface="Kalaham" charset="0"/>
            </a:endParaRPr>
          </a:p>
        </p:txBody>
      </p:sp>
      <p:sp>
        <p:nvSpPr>
          <p:cNvPr id="1286227" name="Text Box 1107"/>
          <p:cNvSpPr txBox="1">
            <a:spLocks noChangeArrowheads="1"/>
          </p:cNvSpPr>
          <p:nvPr/>
        </p:nvSpPr>
        <p:spPr bwMode="auto">
          <a:xfrm>
            <a:off x="1781179" y="1403352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 b="1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86228" name="Text Box 1108"/>
          <p:cNvSpPr txBox="1">
            <a:spLocks noChangeArrowheads="1"/>
          </p:cNvSpPr>
          <p:nvPr/>
        </p:nvSpPr>
        <p:spPr bwMode="auto">
          <a:xfrm>
            <a:off x="1727204" y="2663829"/>
            <a:ext cx="2998788" cy="111205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xgjpah</a:t>
            </a:r>
          </a:p>
        </p:txBody>
      </p:sp>
      <p:sp>
        <p:nvSpPr>
          <p:cNvPr id="1286229" name="Rectangle 1109"/>
          <p:cNvSpPr>
            <a:spLocks noChangeArrowheads="1"/>
          </p:cNvSpPr>
          <p:nvPr/>
        </p:nvSpPr>
        <p:spPr bwMode="auto">
          <a:xfrm>
            <a:off x="4197354" y="6234113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6230" name="Rectangle 1110"/>
          <p:cNvSpPr>
            <a:spLocks noChangeArrowheads="1"/>
          </p:cNvSpPr>
          <p:nvPr/>
        </p:nvSpPr>
        <p:spPr bwMode="auto">
          <a:xfrm>
            <a:off x="4164016" y="232092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6231" name="Rectangle 1111"/>
          <p:cNvSpPr>
            <a:spLocks noChangeArrowheads="1"/>
          </p:cNvSpPr>
          <p:nvPr/>
        </p:nvSpPr>
        <p:spPr bwMode="auto">
          <a:xfrm>
            <a:off x="4248153" y="3863976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6232" name="Rectangle 1112"/>
          <p:cNvSpPr>
            <a:spLocks noChangeArrowheads="1"/>
          </p:cNvSpPr>
          <p:nvPr/>
        </p:nvSpPr>
        <p:spPr bwMode="auto">
          <a:xfrm>
            <a:off x="4283078" y="5438775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6233" name="Rectangle 1113"/>
          <p:cNvSpPr>
            <a:spLocks noChangeArrowheads="1"/>
          </p:cNvSpPr>
          <p:nvPr/>
        </p:nvSpPr>
        <p:spPr bwMode="auto">
          <a:xfrm>
            <a:off x="4164014" y="186848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75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756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756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9756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56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9756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1286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500"/>
                                        <p:tgtEl>
                                          <p:spTgt spid="12862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2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12862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2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2" dur="500"/>
                                        <p:tgtEl>
                                          <p:spTgt spid="12862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2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12862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2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500"/>
                                        <p:tgtEl>
                                          <p:spTgt spid="12862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2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500"/>
                                        <p:tgtEl>
                                          <p:spTgt spid="12862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5657" grpId="0" build="p" autoUpdateAnimBg="0" advAuto="0"/>
      <p:bldP spid="1286227" grpId="0" build="p" autoUpdateAnimBg="0" advAuto="0"/>
      <p:bldP spid="1286228" grpId="0" build="p" autoUpdateAnimBg="0" advAuto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898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899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00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01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06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6977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85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86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87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88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89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90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91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92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93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94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95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97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9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6999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00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002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091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77092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7093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094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110" name="Rectangle 214"/>
          <p:cNvSpPr>
            <a:spLocks noChangeArrowheads="1"/>
          </p:cNvSpPr>
          <p:nvPr/>
        </p:nvSpPr>
        <p:spPr bwMode="auto">
          <a:xfrm>
            <a:off x="6684963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77116" name="Text Box 220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71</a:t>
            </a:r>
          </a:p>
        </p:txBody>
      </p:sp>
      <p:sp>
        <p:nvSpPr>
          <p:cNvPr id="977122" name="Rectangle 226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77132" name="Rectangle 236"/>
          <p:cNvSpPr>
            <a:spLocks noChangeArrowheads="1"/>
          </p:cNvSpPr>
          <p:nvPr/>
        </p:nvSpPr>
        <p:spPr bwMode="auto">
          <a:xfrm>
            <a:off x="6486529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77134" name="Text Box 238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sp>
        <p:nvSpPr>
          <p:cNvPr id="977524" name="Rectangle 628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25" name="Rectangle 629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26" name="Rectangle 630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27" name="AutoShape 631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28" name="AutoShape 632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29" name="AutoShape 633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30" name="AutoShape 634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31" name="AutoShape 635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37" name="Rectangle 641"/>
          <p:cNvSpPr>
            <a:spLocks noChangeArrowheads="1"/>
          </p:cNvSpPr>
          <p:nvPr/>
        </p:nvSpPr>
        <p:spPr bwMode="auto">
          <a:xfrm>
            <a:off x="4203702" y="1109664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77541" name="Line 645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42" name="Line 646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43" name="Line 647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44" name="Line 648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45" name="Freeform 649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46" name="Line 650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47" name="Freeform 651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48" name="Line 652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49" name="Line 653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50" name="Line 654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51" name="Line 655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52" name="Line 656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59" name="Line 663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60" name="Rectangle 664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77561" name="Line 665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62" name="Line 666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63" name="Rectangle 667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7564" name="Rectangle 668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77565" name="Rectangle 66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7566" name="Rectangle 670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77567" name="Line 671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70" name="Rectangle 674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77572" name="Line 676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73" name="Line 677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75" name="Line 679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76" name="Line 680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77" name="Line 681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78" name="Line 682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79" name="Line 683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580" name="Rectangle 684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581" name="Rectangle 68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584" name="Rectangle 688"/>
          <p:cNvSpPr>
            <a:spLocks noChangeArrowheads="1"/>
          </p:cNvSpPr>
          <p:nvPr/>
        </p:nvSpPr>
        <p:spPr bwMode="auto">
          <a:xfrm>
            <a:off x="361950" y="39560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585" name="Rectangle 689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7586" name="Rectangle 690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7587" name="AutoShape 691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98" name="Rectangle 702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599" name="Line 703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600" name="Line 704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601" name="Line 705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602" name="Line 706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603" name="Line 707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604" name="Line 70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606" name="Rectangle 710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607" name="Rectangle 711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608" name="Rectangle 712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609" name="Text Box 713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77610" name="Text Box 714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77611" name="Rectangle 715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612" name="Rectangle 716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613" name="Rectangle 717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614" name="Rectangle 718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615" name="Rectangle 719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616" name="Rectangle 720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617" name="Rectangle 721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7618" name="Rectangle 722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7620" name="Rectangle 724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621" name="Rectangle 725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7622" name="Line 726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623" name="Line 727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624" name="Line 728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625" name="Line 729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626" name="Rectangle 730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627" name="Rectangle 73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628" name="Line 732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630" name="Rectangle 734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631" name="Rectangle 735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632" name="Rectangle 736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633" name="Arc 737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653" name="Rectangle 757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654" name="Rectangle 758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710" name="Line 814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11" name="Line 815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12" name="Line 816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13" name="Line 817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666" name="Rectangle 770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667" name="Rectangle 771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668" name="Rectangle 772"/>
          <p:cNvSpPr>
            <a:spLocks noChangeArrowheads="1"/>
          </p:cNvSpPr>
          <p:nvPr/>
        </p:nvSpPr>
        <p:spPr bwMode="auto">
          <a:xfrm>
            <a:off x="2722565" y="598487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77669" name="Group 773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77670" name="Text Box 774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77671" name="Group 775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77672" name="Freeform 776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7673" name="Freeform 777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7674" name="Freeform 778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7675" name="Freeform 779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77676" name="Picture 780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77677" name="Freeform 781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7678" name="Freeform 782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77699" name="Line 803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00" name="Line 804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02" name="Text Box 806"/>
          <p:cNvSpPr txBox="1">
            <a:spLocks noChangeArrowheads="1"/>
          </p:cNvSpPr>
          <p:nvPr/>
        </p:nvSpPr>
        <p:spPr bwMode="auto">
          <a:xfrm rot="-5400000">
            <a:off x="2251869" y="3804448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grpSp>
        <p:nvGrpSpPr>
          <p:cNvPr id="977706" name="Group 810"/>
          <p:cNvGrpSpPr>
            <a:grpSpLocks/>
          </p:cNvGrpSpPr>
          <p:nvPr/>
        </p:nvGrpSpPr>
        <p:grpSpPr bwMode="auto">
          <a:xfrm>
            <a:off x="2493967" y="3627441"/>
            <a:ext cx="6800850" cy="2560637"/>
            <a:chOff x="1539" y="2317"/>
            <a:chExt cx="4284" cy="1506"/>
          </a:xfrm>
        </p:grpSpPr>
        <p:sp>
          <p:nvSpPr>
            <p:cNvPr id="977126" name="AutoShape 230"/>
            <p:cNvSpPr>
              <a:spLocks noChangeArrowheads="1"/>
            </p:cNvSpPr>
            <p:nvPr/>
          </p:nvSpPr>
          <p:spPr bwMode="auto">
            <a:xfrm>
              <a:off x="3472" y="2381"/>
              <a:ext cx="2351" cy="144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7522" name="AutoShape 626"/>
            <p:cNvSpPr>
              <a:spLocks noChangeArrowheads="1"/>
            </p:cNvSpPr>
            <p:nvPr/>
          </p:nvSpPr>
          <p:spPr bwMode="auto">
            <a:xfrm>
              <a:off x="1539" y="2317"/>
              <a:ext cx="1003" cy="1083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7705" name="Text Box 809"/>
          <p:cNvSpPr txBox="1">
            <a:spLocks noChangeArrowheads="1"/>
          </p:cNvSpPr>
          <p:nvPr/>
        </p:nvSpPr>
        <p:spPr bwMode="auto">
          <a:xfrm>
            <a:off x="5875342" y="4557717"/>
            <a:ext cx="2998787" cy="1532763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Mg$f;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Eh$k;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nrg;gzpah</a:t>
            </a:r>
          </a:p>
        </p:txBody>
      </p:sp>
      <p:sp>
        <p:nvSpPr>
          <p:cNvPr id="977707" name="Text Box 811"/>
          <p:cNvSpPr txBox="1">
            <a:spLocks noChangeArrowheads="1"/>
          </p:cNvSpPr>
          <p:nvPr/>
        </p:nvSpPr>
        <p:spPr bwMode="auto">
          <a:xfrm>
            <a:off x="9572627" y="7289800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977708" name="Line 812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15" name="Text Box 819"/>
          <p:cNvSpPr txBox="1">
            <a:spLocks noChangeArrowheads="1"/>
          </p:cNvSpPr>
          <p:nvPr/>
        </p:nvSpPr>
        <p:spPr bwMode="auto">
          <a:xfrm>
            <a:off x="1743074" y="4000500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77716" name="Rectangle 82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17" name="Line 821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18" name="Line 822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19" name="Line 823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20" name="Line 824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21" name="Line 825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22" name="Line 826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23" name="Line 827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24" name="Line 828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25" name="Rectangle 829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77726" name="Rectangle 830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77727" name="Rectangle 831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77728" name="Freeform 832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29" name="Rectangle 833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77730" name="Rectangle 834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77731" name="Rectangle 835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77732" name="Rectangle 836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77733" name="Rectangle 837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7734" name="Rectangle 838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77735" name="Rectangle 839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77736" name="Rectangle 840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77737" name="Rectangle 841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77738" name="Rectangle 842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7739" name="Rectangle 843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7740" name="Rectangle 844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77741" name="Rectangle 845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7742" name="Text Box 846"/>
          <p:cNvSpPr txBox="1">
            <a:spLocks noChangeArrowheads="1"/>
          </p:cNvSpPr>
          <p:nvPr/>
        </p:nvSpPr>
        <p:spPr bwMode="auto">
          <a:xfrm rot="-5400000">
            <a:off x="1720060" y="2839248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977743" name="Group 847"/>
          <p:cNvGrpSpPr>
            <a:grpSpLocks/>
          </p:cNvGrpSpPr>
          <p:nvPr/>
        </p:nvGrpSpPr>
        <p:grpSpPr bwMode="auto">
          <a:xfrm>
            <a:off x="4706938" y="280988"/>
            <a:ext cx="1974850" cy="1560512"/>
            <a:chOff x="2859" y="309"/>
            <a:chExt cx="1458" cy="1132"/>
          </a:xfrm>
        </p:grpSpPr>
        <p:pic>
          <p:nvPicPr>
            <p:cNvPr id="977744" name="Picture 848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77745" name="WordArt 849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977746" name="Group 850"/>
          <p:cNvGrpSpPr>
            <a:grpSpLocks/>
          </p:cNvGrpSpPr>
          <p:nvPr/>
        </p:nvGrpSpPr>
        <p:grpSpPr bwMode="auto">
          <a:xfrm>
            <a:off x="5094292" y="2033589"/>
            <a:ext cx="4700587" cy="1779588"/>
            <a:chOff x="3187" y="1239"/>
            <a:chExt cx="2961" cy="1121"/>
          </a:xfrm>
        </p:grpSpPr>
        <p:sp>
          <p:nvSpPr>
            <p:cNvPr id="977747" name="Text Box 851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77748" name="Text Box 852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77749" name="Text Box 853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77750" name="Rectangle 854"/>
          <p:cNvSpPr>
            <a:spLocks noChangeArrowheads="1"/>
          </p:cNvSpPr>
          <p:nvPr/>
        </p:nvSpPr>
        <p:spPr bwMode="auto">
          <a:xfrm>
            <a:off x="2870200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</a:t>
            </a:r>
          </a:p>
        </p:txBody>
      </p:sp>
      <p:sp>
        <p:nvSpPr>
          <p:cNvPr id="977751" name="Rectangle 855"/>
          <p:cNvSpPr>
            <a:spLocks noChangeArrowheads="1"/>
          </p:cNvSpPr>
          <p:nvPr/>
        </p:nvSpPr>
        <p:spPr bwMode="auto">
          <a:xfrm>
            <a:off x="5473700" y="3730625"/>
            <a:ext cx="3894138" cy="858688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2500" b="1">
                <a:solidFill>
                  <a:srgbClr val="66FFFF"/>
                </a:solidFill>
                <a:latin typeface="Kalaham" charset="0"/>
              </a:rPr>
              <a:t>njw;F ,uhI;ak;</a:t>
            </a:r>
          </a:p>
          <a:p>
            <a:pPr algn="ctr"/>
            <a:r>
              <a:rPr lang="en-US" sz="2500" b="1">
                <a:solidFill>
                  <a:srgbClr val="66FFFF"/>
                </a:solidFill>
                <a:latin typeface="Kalaham" charset="0"/>
              </a:rPr>
              <a:t>Ajh;fs; Mgj;J</a:t>
            </a:r>
          </a:p>
        </p:txBody>
      </p:sp>
      <p:grpSp>
        <p:nvGrpSpPr>
          <p:cNvPr id="977752" name="Group 856"/>
          <p:cNvGrpSpPr>
            <a:grpSpLocks/>
          </p:cNvGrpSpPr>
          <p:nvPr/>
        </p:nvGrpSpPr>
        <p:grpSpPr bwMode="auto">
          <a:xfrm>
            <a:off x="5232404" y="6264280"/>
            <a:ext cx="4233863" cy="822325"/>
            <a:chOff x="3468" y="4011"/>
            <a:chExt cx="2667" cy="518"/>
          </a:xfrm>
        </p:grpSpPr>
        <p:sp>
          <p:nvSpPr>
            <p:cNvPr id="977753" name="Text Box 857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630 fp.K. - 600 fp.K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.</a:t>
              </a:r>
            </a:p>
          </p:txBody>
        </p:sp>
        <p:sp>
          <p:nvSpPr>
            <p:cNvPr id="977754" name="AutoShape 858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7755" name="Rectangle 859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56" name="Rectangle 860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57" name="Rectangle 861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58" name="Rectangle 862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59" name="Rectangle 863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0" name="Rectangle 86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1" name="Rectangle 86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2" name="Rectangle 86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3" name="Rectangle 86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4" name="Rectangle 86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5" name="Rectangle 86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6" name="Rectangle 87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7" name="Rectangle 87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8" name="Rectangle 87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69" name="Rectangle 87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70" name="Rectangle 87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71" name="Rectangle 87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72" name="Rectangle 87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73" name="Rectangle 87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774" name="AutoShape 878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775" name="AutoShape 879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776" name="AutoShape 88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777" name="AutoShape 881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778" name="AutoShape 882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779" name="Rectangle 88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7780" name="Rectangle 88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7781" name="Rectangle 885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77782" name="Rectangle 88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783" name="Rectangle 88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784" name="Rectangle 88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7785" name="Line 889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86" name="Line 890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787" name="Rectangle 891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788" name="Rectangle 892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789" name="Rectangle 893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790" name="Rectangle 894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791" name="Rectangle 895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792" name="Rectangle 896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793" name="Rectangle 897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794" name="Rectangle 898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7795" name="Rectangle 899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7796" name="Rectangle 900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797" name="Rectangle 901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7798" name="Rectangle 902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799" name="Rectangle 903"/>
          <p:cNvSpPr>
            <a:spLocks noChangeArrowheads="1"/>
          </p:cNvSpPr>
          <p:nvPr/>
        </p:nvSpPr>
        <p:spPr bwMode="auto">
          <a:xfrm>
            <a:off x="2870204" y="1103316"/>
            <a:ext cx="124341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;);</a:t>
            </a:r>
          </a:p>
        </p:txBody>
      </p:sp>
      <p:sp>
        <p:nvSpPr>
          <p:cNvPr id="977800" name="Rectangle 904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01" name="Rectangle 905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02" name="Rectangle 906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03" name="Rectangle 907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04" name="Rectangle 908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05" name="Rectangle 90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06" name="Rectangle 91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07" name="Rectangle 91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08" name="Rectangle 91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09" name="Rectangle 91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0" name="Rectangle 91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1" name="Rectangle 91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2" name="Rectangle 91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3" name="Rectangle 91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4" name="Rectangle 91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5" name="Rectangle 91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6" name="Rectangle 92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7" name="Rectangle 92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8" name="Rectangle 922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19" name="AutoShape 923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820" name="AutoShape 92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821" name="AutoShape 92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822" name="AutoShape 92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823" name="AutoShape 92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824" name="Rectangle 92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7825" name="Rectangle 92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7826" name="Rectangle 930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77827" name="Rectangle 931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828" name="Rectangle 93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829" name="Rectangle 93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7830" name="Line 934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831" name="Line 935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832" name="Rectangle 936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833" name="Rectangle 937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34" name="Rectangle 938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35" name="Rectangle 939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36" name="Rectangle 94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37" name="Rectangle 94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38" name="Rectangle 94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39" name="Rectangle 94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7840" name="Rectangle 94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7841" name="Rectangle 94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842" name="Rectangle 94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7843" name="Rectangle 94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44" name="Text Box 948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77845" name="Rectangle 949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846" name="Rectangle 950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977847" name="Rectangle 951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48" name="Rectangle 952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49" name="Rectangle 953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0" name="Rectangle 954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1" name="Rectangle 95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2" name="Rectangle 956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3" name="Rectangle 957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4" name="Rectangle 958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5" name="Rectangle 959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6" name="Rectangle 960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7" name="Rectangle 961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8" name="Rectangle 962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59" name="Rectangle 963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60" name="Rectangle 964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61" name="Rectangle 965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62" name="Rectangle 96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63" name="Rectangle 96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64" name="Rectangle 968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65" name="Rectangle 969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977866" name="AutoShape 970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867" name="AutoShape 971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868" name="AutoShape 972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869" name="AutoShape 973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870" name="Rectangle 974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7871" name="Rectangle 975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7872" name="Rectangle 97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873" name="Rectangle 97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874" name="Rectangle 97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7875" name="Line 979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876" name="Rectangle 980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877" name="Rectangle 981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78" name="Rectangle 982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79" name="Rectangle 983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80" name="Rectangle 984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7881" name="Rectangle 985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7882" name="Rectangle 986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883" name="Rectangle 987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7884" name="Rectangle 988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885" name="Rectangle 989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886" name="Rectangle 990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87" name="Rectangle 991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88" name="Rectangle 992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89" name="Rectangle 993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0" name="Rectangle 994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1" name="Rectangle 99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2" name="Rectangle 99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3" name="Rectangle 99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4" name="Rectangle 99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5" name="Rectangle 99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6" name="Rectangle 100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7" name="Rectangle 100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8" name="Rectangle 100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899" name="Rectangle 100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900" name="Rectangle 100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901" name="Rectangle 100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902" name="Rectangle 100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903" name="Rectangle 100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7904" name="Rectangle 1008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977905" name="AutoShape 1009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906" name="AutoShape 101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907" name="AutoShape 1011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908" name="AutoShape 1012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7909" name="Rectangle 1013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7910" name="Rectangle 1014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7911" name="Rectangle 1015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7912" name="Rectangle 101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913" name="Rectangle 101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7914" name="Rectangle 101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7915" name="Line 1019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7916" name="Rectangle 1020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7917" name="Rectangle 1021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918" name="Rectangle 1022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7919" name="Rectangle 1023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168" name="Rectangle 1024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7169" name="Rectangle 1025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7170" name="Rectangle 1026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7171" name="Rectangle 1027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7172" name="Rectangle 1028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173" name="Rectangle 1029"/>
          <p:cNvSpPr>
            <a:spLocks noChangeArrowheads="1"/>
          </p:cNvSpPr>
          <p:nvPr/>
        </p:nvSpPr>
        <p:spPr bwMode="auto">
          <a:xfrm>
            <a:off x="2671767" y="588168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7174" name="Rectangle 1030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7175" name="Rectangle 1031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7176" name="Rectangle 1032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7177" name="Rectangle 1033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7178" name="Rectangle 1034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79" name="Rectangle 1035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0" name="Rectangle 1036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1" name="Rectangle 1037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2" name="Rectangle 1038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3" name="Rectangle 1039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4" name="Rectangle 1040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5" name="Rectangle 1041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6" name="Rectangle 1042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7" name="Rectangle 1043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8" name="Rectangle 1044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89" name="Rectangle 1045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90" name="Rectangle 1046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91" name="Rectangle 1047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92" name="Rectangle 1048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93" name="Rectangle 1049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94" name="Rectangle 1050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95" name="Rectangle 105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196" name="AutoShape 1052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7197" name="AutoShape 1053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7198" name="AutoShape 1054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7199" name="AutoShape 1055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7200" name="Rectangle 1056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7201" name="Rectangle 1057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1287202" name="Rectangle 105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7203" name="Rectangle 105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7204" name="Rectangle 1060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7205" name="Rectangle 106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7206" name="Rectangle 106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7207" name="Line 1063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7208" name="Rectangle 106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209" name="Rectangle 106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210" name="Rectangle 106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211" name="Rectangle 106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7212" name="Rectangle 106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7213" name="Rectangle 1069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7214" name="Rectangle 1070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7215" name="Rectangle 107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216" name="Rectangle 107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17" name="Rectangle 107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18" name="Rectangle 107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19" name="Rectangle 107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0" name="Rectangle 107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1" name="Rectangle 107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2" name="Rectangle 107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3" name="Rectangle 107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4" name="Rectangle 108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5" name="Rectangle 108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6" name="Rectangle 108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7" name="Rectangle 108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8" name="Rectangle 108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29" name="Rectangle 108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30" name="Rectangle 108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31" name="Rectangle 108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7232" name="AutoShape 1088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7233" name="AutoShape 108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7234" name="AutoShape 1090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7235" name="Rectangle 1091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7236" name="Rectangle 109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7237" name="Rectangle 109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7238" name="Rectangle 109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7239" name="Line 1095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7240" name="Rectangle 109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241" name="Rectangle 109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242" name="Rectangle 109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243" name="Rectangle 109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7244" name="Rectangle 110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7245" name="Rectangle 110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7246" name="Rectangle 1102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1287247" name="Rectangle 1103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1287248" name="Rectangle 1104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ngyd;aw;W </a:t>
            </a:r>
            <a:endParaRPr lang="en-US" sz="1200">
              <a:latin typeface="Kalaham" charset="0"/>
            </a:endParaRPr>
          </a:p>
        </p:txBody>
      </p:sp>
      <p:sp>
        <p:nvSpPr>
          <p:cNvPr id="1287249" name="Text Box 1105"/>
          <p:cNvSpPr txBox="1">
            <a:spLocks noChangeArrowheads="1"/>
          </p:cNvSpPr>
          <p:nvPr/>
        </p:nvSpPr>
        <p:spPr bwMode="auto">
          <a:xfrm>
            <a:off x="1781179" y="1403352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 b="1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87250" name="Text Box 1106"/>
          <p:cNvSpPr txBox="1">
            <a:spLocks noChangeArrowheads="1"/>
          </p:cNvSpPr>
          <p:nvPr/>
        </p:nvSpPr>
        <p:spPr bwMode="auto">
          <a:xfrm>
            <a:off x="1727204" y="2663829"/>
            <a:ext cx="2998788" cy="111205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 b="1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87252" name="Text Box 1108"/>
          <p:cNvSpPr txBox="1">
            <a:spLocks noChangeArrowheads="1"/>
          </p:cNvSpPr>
          <p:nvPr/>
        </p:nvSpPr>
        <p:spPr bwMode="auto">
          <a:xfrm>
            <a:off x="1779591" y="4184654"/>
            <a:ext cx="2998787" cy="107974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Mg$f;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Eh$k;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hlink"/>
                </a:solidFill>
                <a:latin typeface="Kalaham" charset="0"/>
              </a:rPr>
              <a:t>nrg;gzpah</a:t>
            </a:r>
          </a:p>
        </p:txBody>
      </p:sp>
      <p:sp>
        <p:nvSpPr>
          <p:cNvPr id="1287253" name="Rectangle 1109"/>
          <p:cNvSpPr>
            <a:spLocks noChangeArrowheads="1"/>
          </p:cNvSpPr>
          <p:nvPr/>
        </p:nvSpPr>
        <p:spPr bwMode="auto">
          <a:xfrm>
            <a:off x="4194176" y="1679575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287254" name="Rectangle 1110"/>
          <p:cNvSpPr>
            <a:spLocks noChangeArrowheads="1"/>
          </p:cNvSpPr>
          <p:nvPr/>
        </p:nvSpPr>
        <p:spPr bwMode="auto">
          <a:xfrm>
            <a:off x="4213228" y="240506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7255" name="Rectangle 1111"/>
          <p:cNvSpPr>
            <a:spLocks noChangeArrowheads="1"/>
          </p:cNvSpPr>
          <p:nvPr/>
        </p:nvSpPr>
        <p:spPr bwMode="auto">
          <a:xfrm>
            <a:off x="4197354" y="655320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7256" name="Rectangle 1112"/>
          <p:cNvSpPr>
            <a:spLocks noChangeArrowheads="1"/>
          </p:cNvSpPr>
          <p:nvPr/>
        </p:nvSpPr>
        <p:spPr bwMode="auto">
          <a:xfrm>
            <a:off x="4216404" y="37274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87257" name="Rectangle 1113"/>
          <p:cNvSpPr>
            <a:spLocks noChangeArrowheads="1"/>
          </p:cNvSpPr>
          <p:nvPr/>
        </p:nvSpPr>
        <p:spPr bwMode="auto">
          <a:xfrm>
            <a:off x="4198941" y="550545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77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777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777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9777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9777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7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97770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500"/>
                                        <p:tgtEl>
                                          <p:spTgt spid="12872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12872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2" dur="500"/>
                                        <p:tgtEl>
                                          <p:spTgt spid="12872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12872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500"/>
                                        <p:tgtEl>
                                          <p:spTgt spid="12872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500"/>
                                        <p:tgtEl>
                                          <p:spTgt spid="12872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8" dur="500"/>
                                        <p:tgtEl>
                                          <p:spTgt spid="12872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2" dur="500"/>
                                        <p:tgtEl>
                                          <p:spTgt spid="12872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6" dur="500"/>
                                        <p:tgtEl>
                                          <p:spTgt spid="12872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6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0" dur="500"/>
                                        <p:tgtEl>
                                          <p:spTgt spid="12872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7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4" dur="500"/>
                                        <p:tgtEl>
                                          <p:spTgt spid="128725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7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2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8" dur="500"/>
                                        <p:tgtEl>
                                          <p:spTgt spid="128725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7705" grpId="0" build="p" autoUpdateAnimBg="0" advAuto="0"/>
      <p:bldP spid="1287249" grpId="0" build="p" autoUpdateAnimBg="0" advAuto="0"/>
      <p:bldP spid="1287250" grpId="0" build="p" autoUpdateAnimBg="0" advAuto="0"/>
      <p:bldP spid="1287252" grpId="0" build="p" autoUpdateAnimBg="0" advAuto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946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8947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8948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8949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8954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025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33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34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35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36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37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38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39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40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41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42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43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45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46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47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48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050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139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79140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79141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142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148" name="Rectangle 204"/>
          <p:cNvSpPr>
            <a:spLocks noChangeArrowheads="1"/>
          </p:cNvSpPr>
          <p:nvPr/>
        </p:nvSpPr>
        <p:spPr bwMode="auto">
          <a:xfrm>
            <a:off x="5529263" y="1582739"/>
            <a:ext cx="4259262" cy="5694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149" name="Rectangle 205"/>
          <p:cNvSpPr>
            <a:spLocks noChangeArrowheads="1"/>
          </p:cNvSpPr>
          <p:nvPr/>
        </p:nvSpPr>
        <p:spPr bwMode="auto">
          <a:xfrm>
            <a:off x="5143504" y="4014789"/>
            <a:ext cx="4495800" cy="490980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b="1" i="1">
                <a:solidFill>
                  <a:srgbClr val="66FFFF"/>
                </a:solidFill>
                <a:latin typeface="Arial"/>
              </a:rPr>
              <a:t>“</a:t>
            </a:r>
            <a:r>
              <a:rPr lang="en-US" b="1" i="1">
                <a:solidFill>
                  <a:srgbClr val="66FFFF"/>
                </a:solidFill>
                <a:latin typeface="Kalaham" charset="0"/>
              </a:rPr>
              <a:t>njw;F</a:t>
            </a:r>
            <a:r>
              <a:rPr lang="ja-JP" altLang="en-US" b="1" i="1">
                <a:solidFill>
                  <a:srgbClr val="66FFFF"/>
                </a:solidFill>
                <a:latin typeface="Arial"/>
              </a:rPr>
              <a:t>”</a:t>
            </a:r>
            <a:r>
              <a:rPr lang="en-US" b="1">
                <a:solidFill>
                  <a:srgbClr val="66FFFF"/>
                </a:solidFill>
                <a:latin typeface="Kalaham" charset="0"/>
              </a:rPr>
              <a:t> ,uhI;ak</a:t>
            </a:r>
            <a:r>
              <a:rPr lang="en-US"/>
              <a:t> </a:t>
            </a:r>
            <a:r>
              <a:rPr lang="en-US" sz="2500" b="1">
                <a:solidFill>
                  <a:srgbClr val="66FFFF"/>
                </a:solidFill>
                <a:latin typeface="Helvetica" charset="0"/>
              </a:rPr>
              <a:t>: </a:t>
            </a:r>
          </a:p>
        </p:txBody>
      </p:sp>
      <p:sp>
        <p:nvSpPr>
          <p:cNvPr id="979150" name="Rectangle 206"/>
          <p:cNvSpPr>
            <a:spLocks noChangeArrowheads="1"/>
          </p:cNvSpPr>
          <p:nvPr/>
        </p:nvSpPr>
        <p:spPr bwMode="auto">
          <a:xfrm>
            <a:off x="6019802" y="4554538"/>
            <a:ext cx="3386138" cy="1795462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rgbClr val="00279F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155" name="Text Box 211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979162" name="Rectangle 218"/>
          <p:cNvSpPr>
            <a:spLocks noChangeArrowheads="1"/>
          </p:cNvSpPr>
          <p:nvPr/>
        </p:nvSpPr>
        <p:spPr bwMode="auto">
          <a:xfrm>
            <a:off x="6684963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79167" name="Text Box 223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72</a:t>
            </a:r>
          </a:p>
        </p:txBody>
      </p:sp>
      <p:sp>
        <p:nvSpPr>
          <p:cNvPr id="979173" name="Rectangle 229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grpSp>
        <p:nvGrpSpPr>
          <p:cNvPr id="979757" name="Group 813"/>
          <p:cNvGrpSpPr>
            <a:grpSpLocks/>
          </p:cNvGrpSpPr>
          <p:nvPr/>
        </p:nvGrpSpPr>
        <p:grpSpPr bwMode="auto">
          <a:xfrm>
            <a:off x="5256213" y="4527555"/>
            <a:ext cx="4191000" cy="1409700"/>
            <a:chOff x="3311" y="2852"/>
            <a:chExt cx="2640" cy="888"/>
          </a:xfrm>
        </p:grpSpPr>
        <p:sp>
          <p:nvSpPr>
            <p:cNvPr id="979178" name="Text Box 234"/>
            <p:cNvSpPr txBox="1">
              <a:spLocks noChangeArrowheads="1"/>
            </p:cNvSpPr>
            <p:nvPr/>
          </p:nvSpPr>
          <p:spPr bwMode="auto">
            <a:xfrm>
              <a:off x="3554" y="2852"/>
              <a:ext cx="2139" cy="28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sz="2500" b="1">
                  <a:solidFill>
                    <a:schemeClr val="bg1"/>
                  </a:solidFill>
                  <a:latin typeface="Kalaham" charset="0"/>
                </a:rPr>
                <a:t>Gjpa cld;gbf;if</a:t>
              </a:r>
              <a:r>
                <a:rPr lang="en-US" sz="2500" b="1">
                  <a:solidFill>
                    <a:srgbClr val="66FFFF"/>
                  </a:solidFill>
                  <a:latin typeface="Kalaham" charset="0"/>
                </a:rPr>
                <a:t> </a:t>
              </a:r>
            </a:p>
          </p:txBody>
        </p:sp>
        <p:sp>
          <p:nvSpPr>
            <p:cNvPr id="979179" name="Text Box 235"/>
            <p:cNvSpPr txBox="1">
              <a:spLocks noChangeArrowheads="1"/>
            </p:cNvSpPr>
            <p:nvPr/>
          </p:nvSpPr>
          <p:spPr bwMode="auto">
            <a:xfrm>
              <a:off x="3563" y="3151"/>
              <a:ext cx="2121" cy="287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90000"/>
                </a:lnSpc>
                <a:spcBef>
                  <a:spcPct val="50000"/>
                </a:spcBef>
              </a:pPr>
              <a:r>
                <a:rPr lang="en-US" sz="2500" b="1">
                  <a:solidFill>
                    <a:srgbClr val="66FFFF"/>
                  </a:solidFill>
                  <a:latin typeface="Kalaham" charset="0"/>
                </a:rPr>
                <a:t>njhptpj;jy;</a:t>
              </a:r>
            </a:p>
          </p:txBody>
        </p:sp>
        <p:sp>
          <p:nvSpPr>
            <p:cNvPr id="979180" name="Text Box 236"/>
            <p:cNvSpPr txBox="1">
              <a:spLocks noChangeArrowheads="1"/>
            </p:cNvSpPr>
            <p:nvPr/>
          </p:nvSpPr>
          <p:spPr bwMode="auto">
            <a:xfrm>
              <a:off x="3311" y="3432"/>
              <a:ext cx="2640" cy="308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2500" b="1">
                  <a:solidFill>
                    <a:schemeClr val="bg1"/>
                  </a:solidFill>
                  <a:latin typeface="Kalaham" charset="0"/>
                </a:rPr>
                <a:t>vNukpah</a:t>
              </a:r>
              <a:r>
                <a:rPr lang="en-US" sz="2500" b="1">
                  <a:solidFill>
                    <a:schemeClr val="bg1"/>
                  </a:solidFill>
                  <a:latin typeface="Helvetica" charset="0"/>
                </a:rPr>
                <a:t> 31:31</a:t>
              </a:r>
              <a:endParaRPr lang="en-US" sz="2500" b="1">
                <a:solidFill>
                  <a:srgbClr val="66FFFF"/>
                </a:solidFill>
                <a:latin typeface="Helvetica" charset="0"/>
              </a:endParaRPr>
            </a:p>
          </p:txBody>
        </p:sp>
      </p:grpSp>
      <p:sp>
        <p:nvSpPr>
          <p:cNvPr id="979182" name="Rectangle 238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79392" name="Rectangle 448"/>
          <p:cNvSpPr>
            <a:spLocks noChangeArrowheads="1"/>
          </p:cNvSpPr>
          <p:nvPr/>
        </p:nvSpPr>
        <p:spPr bwMode="auto">
          <a:xfrm>
            <a:off x="4203702" y="1109664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79574" name="AutoShape 630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75" name="Rectangle 631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76" name="Rectangle 632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77" name="Rectangle 633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78" name="AutoShape 634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79" name="AutoShape 635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80" name="AutoShape 63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81" name="AutoShape 637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82" name="AutoShape 638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83" name="Rectangle 639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9588" name="Rectangle 644"/>
          <p:cNvSpPr>
            <a:spLocks noChangeArrowheads="1"/>
          </p:cNvSpPr>
          <p:nvPr/>
        </p:nvSpPr>
        <p:spPr bwMode="auto">
          <a:xfrm>
            <a:off x="4203702" y="1109664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79592" name="Line 648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593" name="Line 649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594" name="Line 650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595" name="Line 651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596" name="Freeform 652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597" name="Line 653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598" name="Freeform 654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599" name="Line 655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00" name="Line 656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01" name="Line 657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02" name="Line 658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03" name="Line 659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09" name="Line 665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10" name="Line 666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11" name="Rectangle 667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79612" name="Line 668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13" name="Line 669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14" name="Rectangle 67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9615" name="Rectangle 671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79616" name="Rectangle 67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9617" name="Rectangle 673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79618" name="Line 674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19" name="Rectangle 675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79621" name="Rectangle 677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79623" name="Line 679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24" name="Line 680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26" name="Line 682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27" name="Line 683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28" name="Line 684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29" name="Line 685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30" name="Line 686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31" name="Rectangle 687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632" name="Rectangle 688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636" name="Rectangle 69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9637" name="Rectangle 693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9638" name="AutoShape 694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49" name="Rectangle 705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50" name="Line 706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51" name="Line 707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52" name="Line 708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53" name="Line 709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54" name="Line 710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55" name="Line 711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57" name="Rectangle 713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9658" name="Rectangle 714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9659" name="Rectangle 715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9660" name="Text Box 716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79661" name="Text Box 717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79662" name="Rectangle 718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663" name="Rectangle 719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664" name="Rectangle 720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665" name="Rectangle 721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666" name="Rectangle 722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667" name="Rectangle 723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668" name="Rectangle 724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9669" name="Rectangle 725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9670" name="Rectangle 726"/>
          <p:cNvSpPr>
            <a:spLocks noChangeArrowheads="1"/>
          </p:cNvSpPr>
          <p:nvPr/>
        </p:nvSpPr>
        <p:spPr bwMode="auto">
          <a:xfrm>
            <a:off x="2513014" y="4684714"/>
            <a:ext cx="147955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9671" name="Rectangle 72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9672" name="Rectangle 72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9673" name="Line 729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74" name="Line 730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75" name="Line 731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76" name="Line 732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77" name="Rectangle 733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78" name="Rectangle 734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679" name="Line 735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681" name="Rectangle 737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82" name="Rectangle 738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83" name="Rectangle 739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84" name="Arc 740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685" name="Text Box 741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latin typeface="Arial" charset="0"/>
            </a:endParaRPr>
          </a:p>
        </p:txBody>
      </p:sp>
      <p:sp>
        <p:nvSpPr>
          <p:cNvPr id="979704" name="Rectangle 760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705" name="Rectangle 761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717" name="Rectangle 773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718" name="Rectangle 774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719" name="Rectangle 775"/>
          <p:cNvSpPr>
            <a:spLocks noChangeArrowheads="1"/>
          </p:cNvSpPr>
          <p:nvPr/>
        </p:nvSpPr>
        <p:spPr bwMode="auto">
          <a:xfrm>
            <a:off x="2673351" y="590073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79720" name="Group 776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79721" name="Text Box 777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79722" name="Group 778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79723" name="Freeform 779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9724" name="Freeform 780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9725" name="Freeform 781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9726" name="Freeform 782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79727" name="Picture 783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79728" name="Freeform 784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79729" name="Freeform 785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79740" name="Rectangle 796"/>
          <p:cNvSpPr>
            <a:spLocks noChangeArrowheads="1"/>
          </p:cNvSpPr>
          <p:nvPr/>
        </p:nvSpPr>
        <p:spPr bwMode="auto">
          <a:xfrm>
            <a:off x="2751139" y="5438780"/>
            <a:ext cx="218008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TO</a:t>
            </a:r>
            <a:endParaRPr lang="en-US" sz="1800">
              <a:latin typeface="Helvetica" charset="0"/>
            </a:endParaRPr>
          </a:p>
        </p:txBody>
      </p:sp>
      <p:sp>
        <p:nvSpPr>
          <p:cNvPr id="979745" name="Rectangle 801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grpSp>
        <p:nvGrpSpPr>
          <p:cNvPr id="979747" name="Group 803"/>
          <p:cNvGrpSpPr>
            <a:grpSpLocks/>
          </p:cNvGrpSpPr>
          <p:nvPr/>
        </p:nvGrpSpPr>
        <p:grpSpPr bwMode="auto">
          <a:xfrm>
            <a:off x="2676528" y="1301770"/>
            <a:ext cx="306389" cy="300038"/>
            <a:chOff x="2913" y="1215"/>
            <a:chExt cx="193" cy="189"/>
          </a:xfrm>
        </p:grpSpPr>
        <p:sp>
          <p:nvSpPr>
            <p:cNvPr id="979748" name="Rectangle 804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979749" name="Rectangle 805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979750" name="Line 806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51" name="Line 807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53" name="Text Box 809"/>
          <p:cNvSpPr txBox="1">
            <a:spLocks noChangeArrowheads="1"/>
          </p:cNvSpPr>
          <p:nvPr/>
        </p:nvSpPr>
        <p:spPr bwMode="auto">
          <a:xfrm rot="-5400000">
            <a:off x="2253457" y="3802860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979754" name="Rectangle 810"/>
          <p:cNvSpPr>
            <a:spLocks noChangeArrowheads="1"/>
          </p:cNvSpPr>
          <p:nvPr/>
        </p:nvSpPr>
        <p:spPr bwMode="auto">
          <a:xfrm>
            <a:off x="4202117" y="186213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grpSp>
        <p:nvGrpSpPr>
          <p:cNvPr id="979756" name="Group 812"/>
          <p:cNvGrpSpPr>
            <a:grpSpLocks/>
          </p:cNvGrpSpPr>
          <p:nvPr/>
        </p:nvGrpSpPr>
        <p:grpSpPr bwMode="auto">
          <a:xfrm>
            <a:off x="2328867" y="3660775"/>
            <a:ext cx="7407275" cy="2335213"/>
            <a:chOff x="1535" y="2307"/>
            <a:chExt cx="4389" cy="1471"/>
          </a:xfrm>
        </p:grpSpPr>
        <p:sp>
          <p:nvSpPr>
            <p:cNvPr id="979176" name="AutoShape 232"/>
            <p:cNvSpPr>
              <a:spLocks noChangeArrowheads="1"/>
            </p:cNvSpPr>
            <p:nvPr/>
          </p:nvSpPr>
          <p:spPr bwMode="auto">
            <a:xfrm>
              <a:off x="3355" y="2420"/>
              <a:ext cx="2569" cy="1358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9175" name="AutoShape 231"/>
            <p:cNvSpPr>
              <a:spLocks noChangeArrowheads="1"/>
            </p:cNvSpPr>
            <p:nvPr/>
          </p:nvSpPr>
          <p:spPr bwMode="auto">
            <a:xfrm>
              <a:off x="1535" y="2307"/>
              <a:ext cx="1040" cy="469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79765" name="Group 821"/>
          <p:cNvGrpSpPr>
            <a:grpSpLocks/>
          </p:cNvGrpSpPr>
          <p:nvPr/>
        </p:nvGrpSpPr>
        <p:grpSpPr bwMode="auto">
          <a:xfrm>
            <a:off x="4178304" y="2632077"/>
            <a:ext cx="1535113" cy="1101725"/>
            <a:chOff x="2719" y="1444"/>
            <a:chExt cx="967" cy="694"/>
          </a:xfrm>
        </p:grpSpPr>
        <p:sp>
          <p:nvSpPr>
            <p:cNvPr id="979161" name="AutoShape 217"/>
            <p:cNvSpPr>
              <a:spLocks noChangeArrowheads="1"/>
            </p:cNvSpPr>
            <p:nvPr/>
          </p:nvSpPr>
          <p:spPr bwMode="auto">
            <a:xfrm>
              <a:off x="2719" y="1444"/>
              <a:ext cx="967" cy="694"/>
            </a:xfrm>
            <a:prstGeom prst="roundRect">
              <a:avLst>
                <a:gd name="adj" fmla="val 16667"/>
              </a:avLst>
            </a:prstGeom>
            <a:gradFill rotWithShape="0">
              <a:gsLst>
                <a:gs pos="0">
                  <a:srgbClr val="1822CD">
                    <a:gamma/>
                    <a:shade val="0"/>
                    <a:invGamma/>
                  </a:srgbClr>
                </a:gs>
                <a:gs pos="100000">
                  <a:srgbClr val="1822CD"/>
                </a:gs>
              </a:gsLst>
              <a:lin ang="5400000" scaled="1"/>
            </a:gradFill>
            <a:ln w="57150">
              <a:solidFill>
                <a:schemeClr val="hlink"/>
              </a:solidFill>
              <a:round/>
              <a:headEnd/>
              <a:tailEnd/>
            </a:ln>
            <a:effectLst>
              <a:outerShdw blurRad="63500" dist="107763" dir="2700000" algn="ctr" rotWithShape="0">
                <a:schemeClr val="tx1">
                  <a:alpha val="74998"/>
                </a:schemeClr>
              </a:outerShdw>
            </a:effectLst>
          </p:spPr>
          <p:txBody>
            <a:bodyPr wrap="none" anchor="ctr"/>
            <a:lstStyle/>
            <a:p>
              <a:pPr algn="ctr"/>
              <a:endParaRPr lang="en-US" sz="1800">
                <a:solidFill>
                  <a:schemeClr val="tx2"/>
                </a:solidFill>
              </a:endParaRPr>
            </a:p>
          </p:txBody>
        </p:sp>
        <p:sp>
          <p:nvSpPr>
            <p:cNvPr id="979160" name="Text Box 216"/>
            <p:cNvSpPr txBox="1">
              <a:spLocks noChangeArrowheads="1"/>
            </p:cNvSpPr>
            <p:nvPr/>
          </p:nvSpPr>
          <p:spPr bwMode="auto">
            <a:xfrm>
              <a:off x="2814" y="1504"/>
              <a:ext cx="800" cy="593"/>
            </a:xfrm>
            <a:prstGeom prst="rect">
              <a:avLst/>
            </a:prstGeom>
            <a:noFill/>
            <a:ln>
              <a:noFill/>
            </a:ln>
            <a:effectLst>
              <a:outerShdw blurRad="63500" dist="130755" dir="3656724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1822CD">
                          <a:gamma/>
                          <a:shade val="0"/>
                          <a:invGamma/>
                        </a:srgbClr>
                      </a:gs>
                      <a:gs pos="100000">
                        <a:srgbClr val="1822CD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5300">
                  <a:solidFill>
                    <a:srgbClr val="FFF819"/>
                  </a:solidFill>
                  <a:latin typeface="Kalaham" charset="0"/>
                </a:rPr>
                <a:t>Gc</a:t>
              </a:r>
              <a:endParaRPr lang="en-US" sz="800">
                <a:solidFill>
                  <a:srgbClr val="FFF819"/>
                </a:solidFill>
                <a:latin typeface="Kalaham" charset="0"/>
              </a:endParaRPr>
            </a:p>
          </p:txBody>
        </p:sp>
      </p:grpSp>
      <p:sp>
        <p:nvSpPr>
          <p:cNvPr id="979758" name="Line 814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60" name="Line 816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61" name="Line 817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62" name="Line 818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63" name="Line 819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66" name="Text Box 822"/>
          <p:cNvSpPr txBox="1">
            <a:spLocks noChangeArrowheads="1"/>
          </p:cNvSpPr>
          <p:nvPr/>
        </p:nvSpPr>
        <p:spPr bwMode="auto">
          <a:xfrm>
            <a:off x="1895475" y="4052888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79767" name="Rectangle 82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768" name="Line 824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69" name="Line 825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70" name="Line 826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71" name="Line 827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72" name="Line 828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73" name="Line 829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74" name="Line 830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75" name="Line 831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76" name="Rectangle 832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79777" name="Rectangle 833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79778" name="Rectangle 834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79779" name="Freeform 835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780" name="Rectangle 836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79781" name="Rectangle 837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79782" name="Rectangle 838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79783" name="Rectangle 839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79784" name="Rectangle 840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9785" name="Rectangle 841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79786" name="Rectangle 842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79787" name="Rectangle 843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79788" name="Rectangle 844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79789" name="Rectangle 845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9790" name="Rectangle 846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79791" name="Rectangle 847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79793" name="Text Box 849"/>
          <p:cNvSpPr txBox="1">
            <a:spLocks noChangeArrowheads="1"/>
          </p:cNvSpPr>
          <p:nvPr/>
        </p:nvSpPr>
        <p:spPr bwMode="auto">
          <a:xfrm rot="-5400000">
            <a:off x="1718470" y="4796635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979792" name="Rectangle 848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grpSp>
        <p:nvGrpSpPr>
          <p:cNvPr id="979794" name="Group 850"/>
          <p:cNvGrpSpPr>
            <a:grpSpLocks/>
          </p:cNvGrpSpPr>
          <p:nvPr/>
        </p:nvGrpSpPr>
        <p:grpSpPr bwMode="auto">
          <a:xfrm>
            <a:off x="4386263" y="271463"/>
            <a:ext cx="1974850" cy="1560512"/>
            <a:chOff x="2859" y="309"/>
            <a:chExt cx="1458" cy="1132"/>
          </a:xfrm>
        </p:grpSpPr>
        <p:pic>
          <p:nvPicPr>
            <p:cNvPr id="979795" name="Picture 851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79796" name="WordArt 852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979797" name="Group 853"/>
          <p:cNvGrpSpPr>
            <a:grpSpLocks/>
          </p:cNvGrpSpPr>
          <p:nvPr/>
        </p:nvGrpSpPr>
        <p:grpSpPr bwMode="auto">
          <a:xfrm>
            <a:off x="5059367" y="1966914"/>
            <a:ext cx="4700587" cy="1779588"/>
            <a:chOff x="3187" y="1239"/>
            <a:chExt cx="2961" cy="1121"/>
          </a:xfrm>
        </p:grpSpPr>
        <p:sp>
          <p:nvSpPr>
            <p:cNvPr id="979798" name="Text Box 854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79799" name="Text Box 855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79800" name="Text Box 856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79802" name="Rectangle 858"/>
          <p:cNvSpPr>
            <a:spLocks noChangeArrowheads="1"/>
          </p:cNvSpPr>
          <p:nvPr/>
        </p:nvSpPr>
        <p:spPr bwMode="auto">
          <a:xfrm>
            <a:off x="4194176" y="1797050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79803" name="Rectangle 859"/>
          <p:cNvSpPr>
            <a:spLocks noChangeArrowheads="1"/>
          </p:cNvSpPr>
          <p:nvPr/>
        </p:nvSpPr>
        <p:spPr bwMode="auto">
          <a:xfrm>
            <a:off x="4179891" y="2268539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79804" name="Rectangle 860"/>
          <p:cNvSpPr>
            <a:spLocks noChangeArrowheads="1"/>
          </p:cNvSpPr>
          <p:nvPr/>
        </p:nvSpPr>
        <p:spPr bwMode="auto">
          <a:xfrm>
            <a:off x="4195767" y="386080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79805" name="Rectangle 861"/>
          <p:cNvSpPr>
            <a:spLocks noChangeArrowheads="1"/>
          </p:cNvSpPr>
          <p:nvPr/>
        </p:nvSpPr>
        <p:spPr bwMode="auto">
          <a:xfrm>
            <a:off x="4162429" y="6199188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79806" name="Rectangle 862"/>
          <p:cNvSpPr>
            <a:spLocks noChangeArrowheads="1"/>
          </p:cNvSpPr>
          <p:nvPr/>
        </p:nvSpPr>
        <p:spPr bwMode="auto">
          <a:xfrm>
            <a:off x="4197354" y="5418138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grpSp>
        <p:nvGrpSpPr>
          <p:cNvPr id="979807" name="Group 863"/>
          <p:cNvGrpSpPr>
            <a:grpSpLocks/>
          </p:cNvGrpSpPr>
          <p:nvPr/>
        </p:nvGrpSpPr>
        <p:grpSpPr bwMode="auto">
          <a:xfrm>
            <a:off x="5232404" y="6264280"/>
            <a:ext cx="4233863" cy="822325"/>
            <a:chOff x="3468" y="4011"/>
            <a:chExt cx="2667" cy="518"/>
          </a:xfrm>
        </p:grpSpPr>
        <p:sp>
          <p:nvSpPr>
            <p:cNvPr id="979808" name="Text Box 864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595 fp.K. </a:t>
              </a:r>
              <a:endParaRPr lang="en-US" sz="2000" b="1">
                <a:solidFill>
                  <a:schemeClr val="bg1"/>
                </a:solidFill>
                <a:latin typeface="Kalaham" charset="0"/>
              </a:endParaRPr>
            </a:p>
          </p:txBody>
        </p:sp>
        <p:sp>
          <p:nvSpPr>
            <p:cNvPr id="979809" name="AutoShape 865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79810" name="Rectangle 86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11" name="Rectangle 86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12" name="Rectangle 86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13" name="Rectangle 869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14" name="Rectangle 870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15" name="Rectangle 871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16" name="Rectangle 872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17" name="Rectangle 873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18" name="Rectangle 874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19" name="Rectangle 875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0" name="Rectangle 876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1" name="Rectangle 877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2" name="Rectangle 878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3" name="Rectangle 879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4" name="Rectangle 880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5" name="Rectangle 881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6" name="Rectangle 882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7" name="Rectangle 883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8" name="Rectangle 88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29" name="Rectangle 885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30" name="AutoShape 886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31" name="AutoShape 887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32" name="AutoShape 888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33" name="AutoShape 889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34" name="AutoShape 890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35" name="Line 891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36" name="Line 892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37" name="Rectangle 89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9838" name="Rectangle 89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9839" name="Rectangle 895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79840" name="Line 896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41" name="Line 897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42" name="Line 898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43" name="Rectangle 899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844" name="Rectangle 900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845" name="Rectangle 901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9846" name="Line 902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47" name="Line 903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48" name="Line 904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49" name="Line 905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50" name="Line 906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51" name="Rectangle 907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852" name="Rectangle 908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853" name="Rectangle 909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854" name="Rectangle 91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855" name="Rectangle 91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856" name="Rectangle 91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857" name="Rectangle 91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9858" name="Rectangle 91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9859" name="Rectangle 91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9860" name="Rectangle 91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9861" name="Rectangle 91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862" name="Line 918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63" name="Line 919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64" name="Line 920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65" name="Line 921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66" name="Rectangle 922"/>
          <p:cNvSpPr>
            <a:spLocks noChangeArrowheads="1"/>
          </p:cNvSpPr>
          <p:nvPr/>
        </p:nvSpPr>
        <p:spPr bwMode="auto">
          <a:xfrm>
            <a:off x="2722565" y="598487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867" name="Line 923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868" name="Rectangle 924"/>
          <p:cNvSpPr>
            <a:spLocks noChangeArrowheads="1"/>
          </p:cNvSpPr>
          <p:nvPr/>
        </p:nvSpPr>
        <p:spPr bwMode="auto">
          <a:xfrm>
            <a:off x="2870200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</a:t>
            </a:r>
          </a:p>
        </p:txBody>
      </p:sp>
      <p:sp>
        <p:nvSpPr>
          <p:cNvPr id="979869" name="Rectangle 92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0" name="Rectangle 92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1" name="Rectangle 92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2" name="Rectangle 928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3" name="Rectangle 929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4" name="Rectangle 930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5" name="Rectangle 93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6" name="Rectangle 93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7" name="Rectangle 93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8" name="Rectangle 93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79" name="Rectangle 93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80" name="Rectangle 93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81" name="Rectangle 93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82" name="Rectangle 93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83" name="Rectangle 93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84" name="Rectangle 94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85" name="Rectangle 94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86" name="Rectangle 94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87" name="Rectangle 94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888" name="AutoShape 944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89" name="AutoShape 945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90" name="AutoShape 94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91" name="AutoShape 947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92" name="AutoShape 948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893" name="Rectangle 94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9894" name="Rectangle 95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9895" name="Rectangle 951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79896" name="Rectangle 952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897" name="Rectangle 95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898" name="Rectangle 95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9899" name="Line 955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900" name="Line 956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901" name="Rectangle 957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02" name="Rectangle 958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03" name="Rectangle 959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04" name="Rectangle 96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05" name="Rectangle 96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06" name="Rectangle 96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07" name="Rectangle 96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9908" name="Rectangle 96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9909" name="Rectangle 96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9910" name="Rectangle 96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9911" name="Rectangle 96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12" name="Rectangle 968"/>
          <p:cNvSpPr>
            <a:spLocks noChangeArrowheads="1"/>
          </p:cNvSpPr>
          <p:nvPr/>
        </p:nvSpPr>
        <p:spPr bwMode="auto">
          <a:xfrm>
            <a:off x="2870204" y="1103316"/>
            <a:ext cx="124341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;);</a:t>
            </a:r>
          </a:p>
        </p:txBody>
      </p:sp>
      <p:sp>
        <p:nvSpPr>
          <p:cNvPr id="979913" name="Rectangle 969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14" name="Rectangle 970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15" name="Rectangle 971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16" name="Rectangle 972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17" name="Rectangle 973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18" name="Rectangle 97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19" name="Rectangle 9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0" name="Rectangle 9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1" name="Rectangle 9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2" name="Rectangle 9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3" name="Rectangle 9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4" name="Rectangle 9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5" name="Rectangle 9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6" name="Rectangle 9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7" name="Rectangle 9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8" name="Rectangle 9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29" name="Rectangle 98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30" name="Rectangle 98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31" name="Rectangle 98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32" name="AutoShape 988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933" name="AutoShape 989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934" name="AutoShape 99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935" name="AutoShape 991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936" name="AutoShape 992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79937" name="Rectangle 99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79938" name="Rectangle 99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79939" name="Rectangle 995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79940" name="Rectangle 99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941" name="Rectangle 99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942" name="Rectangle 99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79943" name="Line 999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944" name="Line 1000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79945" name="Rectangle 1001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46" name="Rectangle 1002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47" name="Rectangle 1003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48" name="Rectangle 100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49" name="Rectangle 100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50" name="Rectangle 100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51" name="Rectangle 100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79952" name="Rectangle 100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9953" name="Rectangle 1009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79954" name="Rectangle 1010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79955" name="Rectangle 101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79956" name="Text Box 1012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979957" name="Rectangle 1013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79958" name="Rectangle 1014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979959" name="Rectangle 101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60" name="Rectangle 101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61" name="Rectangle 101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62" name="Rectangle 1018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63" name="Rectangle 1019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64" name="Rectangle 102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65" name="Rectangle 102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66" name="Rectangle 102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79967" name="Rectangle 102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192" name="Rectangle 102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193" name="Rectangle 102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194" name="Rectangle 102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195" name="Rectangle 102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196" name="Rectangle 102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197" name="Rectangle 102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198" name="Rectangle 103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199" name="Rectangle 103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00" name="Rectangle 1032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01" name="Rectangle 1033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1288202" name="AutoShape 103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03" name="AutoShape 103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04" name="AutoShape 103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05" name="AutoShape 103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06" name="Rectangle 103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8207" name="Rectangle 103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8208" name="Rectangle 1040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8209" name="Rectangle 104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8210" name="Rectangle 104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8211" name="Line 1043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8212" name="Rectangle 104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13" name="Rectangle 104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14" name="Rectangle 104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15" name="Rectangle 104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8216" name="Rectangle 104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217" name="Rectangle 1049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8218" name="Rectangle 1050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219" name="Rectangle 105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20" name="Rectangle 1052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8221" name="Rectangle 1053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22" name="Rectangle 1054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23" name="Rectangle 1055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24" name="Rectangle 1056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25" name="Rectangle 1057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26" name="Rectangle 1058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27" name="Rectangle 1059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28" name="Rectangle 1060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29" name="Rectangle 1061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0" name="Rectangle 1062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1" name="Rectangle 1063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2" name="Rectangle 1064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3" name="Rectangle 1065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4" name="Rectangle 1066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5" name="Rectangle 1067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6" name="Rectangle 1068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7" name="Rectangle 1069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8" name="Rectangle 107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39" name="Rectangle 1071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1288240" name="AutoShape 1072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41" name="AutoShape 1073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42" name="AutoShape 1074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43" name="AutoShape 1075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44" name="Rectangle 1076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245" name="Rectangle 1077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8246" name="Rectangle 1078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8247" name="Rectangle 1079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8248" name="Rectangle 1080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8249" name="Rectangle 1081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8250" name="Line 108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8251" name="Rectangle 1083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52" name="Rectangle 1084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53" name="Rectangle 1085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54" name="Rectangle 1086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8255" name="Rectangle 1087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256" name="Rectangle 1088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8257" name="Rectangle 1089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258" name="Rectangle 1090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59" name="Rectangle 1091"/>
          <p:cNvSpPr>
            <a:spLocks noChangeArrowheads="1"/>
          </p:cNvSpPr>
          <p:nvPr/>
        </p:nvSpPr>
        <p:spPr bwMode="auto">
          <a:xfrm>
            <a:off x="2671767" y="588168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8260" name="Rectangle 1092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8261" name="Rectangle 1093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262" name="Rectangle 1094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8263" name="Rectangle 1095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264" name="Rectangle 109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65" name="Rectangle 109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66" name="Rectangle 109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67" name="Rectangle 1099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68" name="Rectangle 1100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69" name="Rectangle 110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0" name="Rectangle 110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1" name="Rectangle 110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2" name="Rectangle 110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3" name="Rectangle 110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4" name="Rectangle 110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5" name="Rectangle 110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6" name="Rectangle 110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7" name="Rectangle 110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8" name="Rectangle 111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79" name="Rectangle 111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80" name="Rectangle 111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81" name="Rectangle 111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282" name="AutoShape 111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83" name="AutoShape 111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84" name="AutoShape 111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85" name="AutoShape 111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286" name="Rectangle 1118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287" name="Rectangle 1119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1288288" name="Rectangle 112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8289" name="Rectangle 112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8290" name="Rectangle 1122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8291" name="Rectangle 112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8292" name="Rectangle 112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8293" name="Line 1125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8294" name="Rectangle 112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95" name="Rectangle 112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96" name="Rectangle 112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297" name="Rectangle 112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8298" name="Rectangle 113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299" name="Rectangle 113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8300" name="Rectangle 113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301" name="Rectangle 113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302" name="Rectangle 1134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03" name="Rectangle 1135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04" name="Rectangle 1136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05" name="Rectangle 1137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06" name="Rectangle 1138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07" name="Rectangle 1139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08" name="Rectangle 1140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09" name="Rectangle 1141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10" name="Rectangle 1142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11" name="Rectangle 1143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12" name="Rectangle 1144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13" name="Rectangle 1145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14" name="Rectangle 1146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15" name="Rectangle 1147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16" name="Rectangle 1148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17" name="Rectangle 1149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8318" name="AutoShape 1150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319" name="AutoShape 1151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320" name="AutoShape 1152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8321" name="Rectangle 115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8322" name="Rectangle 115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8323" name="Rectangle 115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8324" name="Rectangle 115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8325" name="Line 1157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8326" name="Rectangle 1158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327" name="Rectangle 1159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328" name="Rectangle 1160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329" name="Rectangle 1161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8330" name="Rectangle 1162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8331" name="Rectangle 116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8332" name="Rectangle 1164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1288333" name="Rectangle 1165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1288334" name="Rectangle 1166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ngyd;aw;W </a:t>
            </a:r>
            <a:endParaRPr lang="en-US" sz="1200">
              <a:latin typeface="Kalaham" charset="0"/>
            </a:endParaRPr>
          </a:p>
        </p:txBody>
      </p:sp>
      <p:sp>
        <p:nvSpPr>
          <p:cNvPr id="1288335" name="Text Box 1167"/>
          <p:cNvSpPr txBox="1">
            <a:spLocks noChangeArrowheads="1"/>
          </p:cNvSpPr>
          <p:nvPr/>
        </p:nvSpPr>
        <p:spPr bwMode="auto">
          <a:xfrm>
            <a:off x="1781179" y="1403352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88336" name="Text Box 1168"/>
          <p:cNvSpPr txBox="1">
            <a:spLocks noChangeArrowheads="1"/>
          </p:cNvSpPr>
          <p:nvPr/>
        </p:nvSpPr>
        <p:spPr bwMode="auto">
          <a:xfrm>
            <a:off x="1727204" y="2663829"/>
            <a:ext cx="2998788" cy="111205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88337" name="Text Box 1169"/>
          <p:cNvSpPr txBox="1">
            <a:spLocks noChangeArrowheads="1"/>
          </p:cNvSpPr>
          <p:nvPr/>
        </p:nvSpPr>
        <p:spPr bwMode="auto">
          <a:xfrm>
            <a:off x="1779591" y="4184654"/>
            <a:ext cx="2998787" cy="107974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Mg$f;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Eh$k;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797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79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2883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2883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12883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12883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500"/>
                                        <p:tgtEl>
                                          <p:spTgt spid="12883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12883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2" dur="500"/>
                                        <p:tgtEl>
                                          <p:spTgt spid="12883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12883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500"/>
                                        <p:tgtEl>
                                          <p:spTgt spid="12883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500"/>
                                        <p:tgtEl>
                                          <p:spTgt spid="12883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8" dur="500"/>
                                        <p:tgtEl>
                                          <p:spTgt spid="12883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3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2" dur="500"/>
                                        <p:tgtEl>
                                          <p:spTgt spid="12883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8335" grpId="0" build="p" autoUpdateAnimBg="0" advAuto="0"/>
      <p:bldP spid="1288336" grpId="0" build="p" autoUpdateAnimBg="0" advAuto="0"/>
      <p:bldP spid="1288337" grpId="0" build="p" autoUpdateAnimBg="0" advAuto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94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0995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0996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0997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02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073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81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82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83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84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85" name="Rectangle 9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86" name="Rectangle 9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87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88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89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90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91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93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94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95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96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098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187" name="Rectangle 19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981188" name="Picture 19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1189" name="Rectangle 19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190" name="Rectangle 19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196" name="Rectangle 204"/>
          <p:cNvSpPr>
            <a:spLocks noChangeArrowheads="1"/>
          </p:cNvSpPr>
          <p:nvPr/>
        </p:nvSpPr>
        <p:spPr bwMode="auto">
          <a:xfrm>
            <a:off x="5194300" y="4422776"/>
            <a:ext cx="4437063" cy="47499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500" b="1">
                <a:solidFill>
                  <a:srgbClr val="66FFFF"/>
                </a:solidFill>
                <a:latin typeface="Helvetica" charset="0"/>
              </a:rPr>
              <a:t> </a:t>
            </a:r>
            <a:r>
              <a:rPr lang="en-US" sz="2500" b="1">
                <a:solidFill>
                  <a:srgbClr val="66FFFF"/>
                </a:solidFill>
                <a:latin typeface="Kalaham" charset="0"/>
              </a:rPr>
              <a:t>AjhH; rpiwapUg;G</a:t>
            </a:r>
            <a:r>
              <a:rPr lang="en-US" sz="2500" b="1">
                <a:solidFill>
                  <a:srgbClr val="66FFFF"/>
                </a:solidFill>
                <a:latin typeface="Helvetica" charset="0"/>
              </a:rPr>
              <a:t>…</a:t>
            </a:r>
          </a:p>
        </p:txBody>
      </p:sp>
      <p:sp>
        <p:nvSpPr>
          <p:cNvPr id="981200" name="Text Box 208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FEF800"/>
                </a:solidFill>
              </a:rPr>
              <a:t> </a:t>
            </a:r>
          </a:p>
        </p:txBody>
      </p:sp>
      <p:sp>
        <p:nvSpPr>
          <p:cNvPr id="981208" name="Rectangle 216"/>
          <p:cNvSpPr>
            <a:spLocks noChangeArrowheads="1"/>
          </p:cNvSpPr>
          <p:nvPr/>
        </p:nvSpPr>
        <p:spPr bwMode="auto">
          <a:xfrm>
            <a:off x="6684963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981213" name="Text Box 221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73</a:t>
            </a:r>
          </a:p>
        </p:txBody>
      </p:sp>
      <p:sp>
        <p:nvSpPr>
          <p:cNvPr id="981219" name="Rectangle 227"/>
          <p:cNvSpPr>
            <a:spLocks noChangeArrowheads="1"/>
          </p:cNvSpPr>
          <p:nvPr/>
        </p:nvSpPr>
        <p:spPr bwMode="auto">
          <a:xfrm>
            <a:off x="6518279" y="573091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981226" name="Rectangle 234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981228" name="Text Box 236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sp>
        <p:nvSpPr>
          <p:cNvPr id="981614" name="AutoShape 622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15" name="Rectangle 623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16" name="Rectangle 624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17" name="Rectangle 625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18" name="AutoShape 626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19" name="AutoShape 627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20" name="AutoShape 628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21" name="AutoShape 629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22" name="AutoShape 630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28" name="Rectangle 636"/>
          <p:cNvSpPr>
            <a:spLocks noChangeArrowheads="1"/>
          </p:cNvSpPr>
          <p:nvPr/>
        </p:nvSpPr>
        <p:spPr bwMode="auto">
          <a:xfrm>
            <a:off x="4203702" y="1109664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81632" name="Line 640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33" name="Line 641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34" name="Line 642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35" name="Line 643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36" name="Freeform 644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37" name="Line 645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38" name="Freeform 646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39" name="Line 647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40" name="Line 648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41" name="Line 649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42" name="Line 650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43" name="Line 651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50" name="Line 658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51" name="Rectangle 659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981652" name="Line 660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53" name="Line 661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54" name="Rectangle 662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81655" name="Rectangle 663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981656" name="Rectangle 66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81657" name="Rectangle 665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81658" name="Line 666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63" name="Line 671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64" name="Line 672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66" name="Line 674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67" name="Line 675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68" name="Line 676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69" name="Line 677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70" name="Line 678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71" name="Rectangle 679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81672" name="Rectangle 680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81676" name="Rectangle 68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81677" name="Rectangle 685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81678" name="AutoShape 686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89" name="Rectangle 697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690" name="Line 698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91" name="Line 699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92" name="Line 700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93" name="Line 701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94" name="Line 702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95" name="Line 703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697" name="Rectangle 705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81698" name="Rectangle 706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81699" name="Rectangle 707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81700" name="Text Box 708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81701" name="Text Box 709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981702" name="Rectangle 710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703" name="Rectangle 711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704" name="Rectangle 712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705" name="Rectangle 713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706" name="Rectangle 714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707" name="Rectangle 715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708" name="Rectangle 716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81709" name="Rectangle 717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81710" name="Rectangle 718"/>
          <p:cNvSpPr>
            <a:spLocks noChangeArrowheads="1"/>
          </p:cNvSpPr>
          <p:nvPr/>
        </p:nvSpPr>
        <p:spPr bwMode="auto">
          <a:xfrm>
            <a:off x="2513014" y="4684714"/>
            <a:ext cx="147955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81711" name="Rectangle 719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81712" name="Rectangle 720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81713" name="Line 721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14" name="Line 722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15" name="Line 723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16" name="Line 724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717" name="Rectangle 725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18" name="Rectangle 726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719" name="Line 727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721" name="Rectangle 729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22" name="Rectangle 730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23" name="Rectangle 731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24" name="Arc 732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44" name="Rectangle 752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45" name="Rectangle 753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757" name="Rectangle 765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81758" name="Rectangle 766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81759" name="Rectangle 767"/>
          <p:cNvSpPr>
            <a:spLocks noChangeArrowheads="1"/>
          </p:cNvSpPr>
          <p:nvPr/>
        </p:nvSpPr>
        <p:spPr bwMode="auto">
          <a:xfrm>
            <a:off x="2690813" y="59166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81760" name="Group 768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81761" name="Text Box 769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81762" name="Group 770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81763" name="Freeform 771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1764" name="Freeform 772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1765" name="Freeform 773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1766" name="Freeform 774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81767" name="Picture 775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81768" name="Freeform 776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1769" name="Freeform 777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81770" name="Rectangle 778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81785" name="Rectangle 793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81786" name="Rectangle 794"/>
          <p:cNvSpPr>
            <a:spLocks noChangeArrowheads="1"/>
          </p:cNvSpPr>
          <p:nvPr/>
        </p:nvSpPr>
        <p:spPr bwMode="auto">
          <a:xfrm>
            <a:off x="2936876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2000">
              <a:latin typeface="Arial Black" charset="0"/>
            </a:endParaRPr>
          </a:p>
        </p:txBody>
      </p:sp>
      <p:grpSp>
        <p:nvGrpSpPr>
          <p:cNvPr id="981787" name="Group 795"/>
          <p:cNvGrpSpPr>
            <a:grpSpLocks/>
          </p:cNvGrpSpPr>
          <p:nvPr/>
        </p:nvGrpSpPr>
        <p:grpSpPr bwMode="auto">
          <a:xfrm>
            <a:off x="2676528" y="1301770"/>
            <a:ext cx="306389" cy="300038"/>
            <a:chOff x="2913" y="1215"/>
            <a:chExt cx="193" cy="189"/>
          </a:xfrm>
        </p:grpSpPr>
        <p:sp>
          <p:nvSpPr>
            <p:cNvPr id="981788" name="Rectangle 796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981789" name="Rectangle 797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981790" name="Line 798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791" name="Line 799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00" name="Line 808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01" name="Line 809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02" name="Line 810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03" name="Line 811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793" name="Text Box 801"/>
          <p:cNvSpPr txBox="1">
            <a:spLocks noChangeArrowheads="1"/>
          </p:cNvSpPr>
          <p:nvPr/>
        </p:nvSpPr>
        <p:spPr bwMode="auto">
          <a:xfrm rot="-5400000">
            <a:off x="2255045" y="3801272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grpSp>
        <p:nvGrpSpPr>
          <p:cNvPr id="981797" name="Group 805"/>
          <p:cNvGrpSpPr>
            <a:grpSpLocks/>
          </p:cNvGrpSpPr>
          <p:nvPr/>
        </p:nvGrpSpPr>
        <p:grpSpPr bwMode="auto">
          <a:xfrm>
            <a:off x="2587625" y="3765550"/>
            <a:ext cx="7004050" cy="2457450"/>
            <a:chOff x="1576" y="2393"/>
            <a:chExt cx="4412" cy="1548"/>
          </a:xfrm>
        </p:grpSpPr>
        <p:sp>
          <p:nvSpPr>
            <p:cNvPr id="981430" name="AutoShape 438"/>
            <p:cNvSpPr>
              <a:spLocks noChangeArrowheads="1"/>
            </p:cNvSpPr>
            <p:nvPr/>
          </p:nvSpPr>
          <p:spPr bwMode="auto">
            <a:xfrm>
              <a:off x="3339" y="2393"/>
              <a:ext cx="2649" cy="141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1222" name="AutoShape 230"/>
            <p:cNvSpPr>
              <a:spLocks noChangeArrowheads="1"/>
            </p:cNvSpPr>
            <p:nvPr/>
          </p:nvSpPr>
          <p:spPr bwMode="auto">
            <a:xfrm>
              <a:off x="1576" y="3369"/>
              <a:ext cx="941" cy="57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7184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81794" name="Rectangle 802"/>
          <p:cNvSpPr>
            <a:spLocks noChangeArrowheads="1"/>
          </p:cNvSpPr>
          <p:nvPr/>
        </p:nvSpPr>
        <p:spPr bwMode="auto">
          <a:xfrm>
            <a:off x="4202117" y="186213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981796" name="Text Box 804"/>
          <p:cNvSpPr txBox="1">
            <a:spLocks noChangeArrowheads="1"/>
          </p:cNvSpPr>
          <p:nvPr/>
        </p:nvSpPr>
        <p:spPr bwMode="auto">
          <a:xfrm>
            <a:off x="5861050" y="5064127"/>
            <a:ext cx="2998788" cy="91420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500" b="1">
                <a:solidFill>
                  <a:schemeClr val="bg1"/>
                </a:solidFill>
                <a:latin typeface="Kalaham" charset="0"/>
              </a:rPr>
              <a:t>vNrf;fpNay;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500" b="1">
                <a:solidFill>
                  <a:schemeClr val="bg1"/>
                </a:solidFill>
                <a:latin typeface="Kalaham" charset="0"/>
              </a:rPr>
              <a:t>jhdpNay</a:t>
            </a:r>
            <a:r>
              <a:rPr lang="en-US" sz="3200" b="1">
                <a:solidFill>
                  <a:schemeClr val="bg1"/>
                </a:solidFill>
                <a:latin typeface="Kalaham" charset="0"/>
              </a:rPr>
              <a:t>;</a:t>
            </a:r>
          </a:p>
        </p:txBody>
      </p:sp>
      <p:sp>
        <p:nvSpPr>
          <p:cNvPr id="981798" name="Line 806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05" name="Text Box 813"/>
          <p:cNvSpPr txBox="1">
            <a:spLocks noChangeArrowheads="1"/>
          </p:cNvSpPr>
          <p:nvPr/>
        </p:nvSpPr>
        <p:spPr bwMode="auto">
          <a:xfrm>
            <a:off x="1760540" y="4035426"/>
            <a:ext cx="1197953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 b="1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 b="1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 b="1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 b="1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 b="1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 b="1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 b="1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 b="1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981806" name="Rectangle 814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07" name="Line 815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08" name="Line 816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09" name="Line 817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10" name="Line 818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11" name="Line 819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12" name="Line 820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13" name="Line 821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14" name="Line 822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15" name="Rectangle 823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981816" name="Rectangle 824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981817" name="Rectangle 825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981818" name="Freeform 826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19" name="Rectangle 827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981820" name="Rectangle 828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981821" name="Rectangle 829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981822" name="Rectangle 830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981823" name="Rectangle 831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81824" name="Rectangle 832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81825" name="Rectangle 833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981826" name="Rectangle 834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981827" name="Rectangle 835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981828" name="Rectangle 836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81829" name="Rectangle 837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81830" name="Rectangle 838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981831" name="Rectangle 839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981832" name="Text Box 840"/>
          <p:cNvSpPr txBox="1">
            <a:spLocks noChangeArrowheads="1"/>
          </p:cNvSpPr>
          <p:nvPr/>
        </p:nvSpPr>
        <p:spPr bwMode="auto">
          <a:xfrm rot="-5400000">
            <a:off x="1720057" y="3278985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981833" name="Group 841"/>
          <p:cNvGrpSpPr>
            <a:grpSpLocks/>
          </p:cNvGrpSpPr>
          <p:nvPr/>
        </p:nvGrpSpPr>
        <p:grpSpPr bwMode="auto">
          <a:xfrm>
            <a:off x="4418014" y="263530"/>
            <a:ext cx="1974850" cy="1560513"/>
            <a:chOff x="2859" y="309"/>
            <a:chExt cx="1458" cy="1132"/>
          </a:xfrm>
        </p:grpSpPr>
        <p:pic>
          <p:nvPicPr>
            <p:cNvPr id="981834" name="Picture 842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981835" name="WordArt 843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grpSp>
        <p:nvGrpSpPr>
          <p:cNvPr id="981836" name="Group 844"/>
          <p:cNvGrpSpPr>
            <a:grpSpLocks/>
          </p:cNvGrpSpPr>
          <p:nvPr/>
        </p:nvGrpSpPr>
        <p:grpSpPr bwMode="auto">
          <a:xfrm>
            <a:off x="5059367" y="1966914"/>
            <a:ext cx="4700587" cy="1779588"/>
            <a:chOff x="3187" y="1239"/>
            <a:chExt cx="2961" cy="1121"/>
          </a:xfrm>
        </p:grpSpPr>
        <p:sp>
          <p:nvSpPr>
            <p:cNvPr id="981837" name="Text Box 845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81838" name="Text Box 846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981839" name="Text Box 847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981841" name="Rectangle 849"/>
          <p:cNvSpPr>
            <a:spLocks noChangeArrowheads="1"/>
          </p:cNvSpPr>
          <p:nvPr/>
        </p:nvSpPr>
        <p:spPr bwMode="auto">
          <a:xfrm>
            <a:off x="4194178" y="6299201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81842" name="Rectangle 850"/>
          <p:cNvSpPr>
            <a:spLocks noChangeArrowheads="1"/>
          </p:cNvSpPr>
          <p:nvPr/>
        </p:nvSpPr>
        <p:spPr bwMode="auto">
          <a:xfrm>
            <a:off x="4230692" y="545306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81843" name="Rectangle 851"/>
          <p:cNvSpPr>
            <a:spLocks noChangeArrowheads="1"/>
          </p:cNvSpPr>
          <p:nvPr/>
        </p:nvSpPr>
        <p:spPr bwMode="auto">
          <a:xfrm>
            <a:off x="4213228" y="240506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81844" name="Rectangle 852"/>
          <p:cNvSpPr>
            <a:spLocks noChangeArrowheads="1"/>
          </p:cNvSpPr>
          <p:nvPr/>
        </p:nvSpPr>
        <p:spPr bwMode="auto">
          <a:xfrm>
            <a:off x="4214816" y="3810001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981845" name="Rectangle 853"/>
          <p:cNvSpPr>
            <a:spLocks noChangeArrowheads="1"/>
          </p:cNvSpPr>
          <p:nvPr/>
        </p:nvSpPr>
        <p:spPr bwMode="auto">
          <a:xfrm>
            <a:off x="4229101" y="1916113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981846" name="Rectangle 854"/>
          <p:cNvSpPr>
            <a:spLocks noChangeArrowheads="1"/>
          </p:cNvSpPr>
          <p:nvPr/>
        </p:nvSpPr>
        <p:spPr bwMode="auto">
          <a:xfrm>
            <a:off x="5143504" y="4014789"/>
            <a:ext cx="4495800" cy="490980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b="1" i="1">
                <a:solidFill>
                  <a:srgbClr val="66FFFF"/>
                </a:solidFill>
                <a:latin typeface="Arial"/>
              </a:rPr>
              <a:t>“</a:t>
            </a:r>
            <a:r>
              <a:rPr lang="en-US" b="1" i="1">
                <a:solidFill>
                  <a:srgbClr val="66FFFF"/>
                </a:solidFill>
                <a:latin typeface="Kalaham" charset="0"/>
              </a:rPr>
              <a:t>njw;F</a:t>
            </a:r>
            <a:r>
              <a:rPr lang="ja-JP" altLang="en-US" b="1" i="1">
                <a:solidFill>
                  <a:srgbClr val="66FFFF"/>
                </a:solidFill>
                <a:latin typeface="Arial"/>
              </a:rPr>
              <a:t>”</a:t>
            </a:r>
            <a:r>
              <a:rPr lang="en-US" b="1">
                <a:solidFill>
                  <a:srgbClr val="66FFFF"/>
                </a:solidFill>
                <a:latin typeface="Kalaham" charset="0"/>
              </a:rPr>
              <a:t> ,uhI;ak;</a:t>
            </a:r>
            <a:r>
              <a:rPr lang="en-US"/>
              <a:t> </a:t>
            </a:r>
            <a:r>
              <a:rPr lang="en-US" sz="2500" b="1">
                <a:solidFill>
                  <a:srgbClr val="66FFFF"/>
                </a:solidFill>
                <a:latin typeface="Helvetica" charset="0"/>
              </a:rPr>
              <a:t>: </a:t>
            </a:r>
          </a:p>
        </p:txBody>
      </p:sp>
      <p:grpSp>
        <p:nvGrpSpPr>
          <p:cNvPr id="981847" name="Group 855"/>
          <p:cNvGrpSpPr>
            <a:grpSpLocks/>
          </p:cNvGrpSpPr>
          <p:nvPr/>
        </p:nvGrpSpPr>
        <p:grpSpPr bwMode="auto">
          <a:xfrm>
            <a:off x="5232404" y="6264280"/>
            <a:ext cx="4233863" cy="822325"/>
            <a:chOff x="3468" y="4011"/>
            <a:chExt cx="2667" cy="518"/>
          </a:xfrm>
        </p:grpSpPr>
        <p:sp>
          <p:nvSpPr>
            <p:cNvPr id="981848" name="Text Box 856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600 fp.K. </a:t>
              </a:r>
              <a:endParaRPr lang="en-US" sz="2000" b="1">
                <a:solidFill>
                  <a:schemeClr val="bg1"/>
                </a:solidFill>
                <a:latin typeface="Kalaham" charset="0"/>
              </a:endParaRPr>
            </a:p>
          </p:txBody>
        </p:sp>
        <p:sp>
          <p:nvSpPr>
            <p:cNvPr id="981849" name="AutoShape 857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81850" name="Rectangle 858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51" name="Rectangle 859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52" name="Rectangle 860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53" name="Rectangle 861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54" name="Rectangle 862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55" name="Rectangle 86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56" name="Rectangle 86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57" name="Rectangle 86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58" name="Rectangle 86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59" name="Rectangle 86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0" name="Rectangle 86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1" name="Rectangle 86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2" name="Rectangle 87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3" name="Rectangle 87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4" name="Rectangle 87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5" name="Rectangle 87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6" name="Rectangle 874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7" name="Rectangle 875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8" name="Rectangle 87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869" name="Rectangle 877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870" name="AutoShape 878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871" name="AutoShape 879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872" name="AutoShape 88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873" name="AutoShape 881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874" name="AutoShape 882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875" name="Rectangle 883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81876" name="Line 884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77" name="Line 885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78" name="Rectangle 886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81879" name="Rectangle 887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81880" name="Rectangle 888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81881" name="Line 889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82" name="Line 890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83" name="Line 891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84" name="Line 892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85" name="Line 893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86" name="Rectangle 894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81887" name="Rectangle 89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81888" name="Rectangle 89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81889" name="Line 897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90" name="Line 898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91" name="Line 899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92" name="Line 900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93" name="Line 901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94" name="Line 90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895" name="Rectangle 903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81896" name="Rectangle 904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81897" name="Rectangle 905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898" name="Rectangle 906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899" name="Rectangle 907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00" name="Rectangle 908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01" name="Rectangle 909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02" name="Rectangle 910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03" name="Rectangle 911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81904" name="Rectangle 912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81905" name="Rectangle 913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81906" name="Rectangle 914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81907" name="Rectangle 915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08" name="Text Box 916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latin typeface="Arial" charset="0"/>
            </a:endParaRPr>
          </a:p>
        </p:txBody>
      </p:sp>
      <p:sp>
        <p:nvSpPr>
          <p:cNvPr id="981909" name="Rectangle 917"/>
          <p:cNvSpPr>
            <a:spLocks noChangeArrowheads="1"/>
          </p:cNvSpPr>
          <p:nvPr/>
        </p:nvSpPr>
        <p:spPr bwMode="auto">
          <a:xfrm>
            <a:off x="2673351" y="590073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981910" name="Group 918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981911" name="Text Box 919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981912" name="Group 920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981913" name="Freeform 921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1914" name="Freeform 922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1915" name="Freeform 923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1916" name="Freeform 924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981917" name="Picture 925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981918" name="Freeform 926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981919" name="Freeform 927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981920" name="Rectangle 928"/>
          <p:cNvSpPr>
            <a:spLocks noChangeArrowheads="1"/>
          </p:cNvSpPr>
          <p:nvPr/>
        </p:nvSpPr>
        <p:spPr bwMode="auto">
          <a:xfrm>
            <a:off x="2751139" y="5438780"/>
            <a:ext cx="218008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TO</a:t>
            </a:r>
            <a:endParaRPr lang="en-US" sz="1800">
              <a:latin typeface="Helvetica" charset="0"/>
            </a:endParaRPr>
          </a:p>
        </p:txBody>
      </p:sp>
      <p:sp>
        <p:nvSpPr>
          <p:cNvPr id="981921" name="Rectangle 929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grpSp>
        <p:nvGrpSpPr>
          <p:cNvPr id="981922" name="Group 930"/>
          <p:cNvGrpSpPr>
            <a:grpSpLocks/>
          </p:cNvGrpSpPr>
          <p:nvPr/>
        </p:nvGrpSpPr>
        <p:grpSpPr bwMode="auto">
          <a:xfrm>
            <a:off x="2676528" y="1301770"/>
            <a:ext cx="306389" cy="300038"/>
            <a:chOff x="2913" y="1215"/>
            <a:chExt cx="193" cy="189"/>
          </a:xfrm>
        </p:grpSpPr>
        <p:sp>
          <p:nvSpPr>
            <p:cNvPr id="981923" name="Rectangle 931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981924" name="Rectangle 932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981925" name="Line 933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26" name="Line 934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27" name="Line 935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28" name="Line 936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29" name="Line 937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30" name="Rectangle 938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31" name="Rectangle 939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32" name="Rectangle 940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33" name="Rectangle 941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34" name="Rectangle 942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35" name="Rectangle 94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36" name="Rectangle 94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37" name="Rectangle 94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38" name="Rectangle 94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39" name="Rectangle 94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0" name="Rectangle 94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1" name="Rectangle 94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2" name="Rectangle 95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3" name="Rectangle 95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4" name="Rectangle 95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5" name="Rectangle 95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6" name="Rectangle 954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7" name="Rectangle 955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8" name="Rectangle 95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49" name="Rectangle 957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950" name="AutoShape 958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951" name="AutoShape 959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952" name="AutoShape 96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953" name="AutoShape 961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954" name="AutoShape 962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1955" name="Line 963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56" name="Line 964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57" name="Rectangle 96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81958" name="Rectangle 96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81959" name="Rectangle 967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981960" name="Line 968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61" name="Line 969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62" name="Line 970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63" name="Rectangle 971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81964" name="Rectangle 97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81965" name="Rectangle 97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981966" name="Line 974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67" name="Line 975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68" name="Line 976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69" name="Line 977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70" name="Line 97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71" name="Rectangle 979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72" name="Rectangle 980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73" name="Rectangle 981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74" name="Rectangle 98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75" name="Rectangle 98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76" name="Rectangle 98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77" name="Rectangle 98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981978" name="Rectangle 98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81979" name="Rectangle 98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981980" name="Rectangle 98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981981" name="Rectangle 98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981982" name="Line 990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83" name="Line 991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84" name="Line 992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85" name="Line 993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86" name="Rectangle 994"/>
          <p:cNvSpPr>
            <a:spLocks noChangeArrowheads="1"/>
          </p:cNvSpPr>
          <p:nvPr/>
        </p:nvSpPr>
        <p:spPr bwMode="auto">
          <a:xfrm>
            <a:off x="2722565" y="598487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981987" name="Line 995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981988" name="Rectangle 996"/>
          <p:cNvSpPr>
            <a:spLocks noChangeArrowheads="1"/>
          </p:cNvSpPr>
          <p:nvPr/>
        </p:nvSpPr>
        <p:spPr bwMode="auto">
          <a:xfrm>
            <a:off x="2870200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</a:t>
            </a:r>
          </a:p>
        </p:txBody>
      </p:sp>
      <p:sp>
        <p:nvSpPr>
          <p:cNvPr id="981989" name="Rectangle 997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0" name="Rectangle 998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1" name="Rectangle 999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2" name="Rectangle 1000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3" name="Rectangle 100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4" name="Rectangle 1002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5" name="Rectangle 1003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6" name="Rectangle 1004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7" name="Rectangle 1005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8" name="Rectangle 1006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1999" name="Rectangle 1007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2000" name="Rectangle 1008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2001" name="Rectangle 1009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2002" name="Rectangle 1010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2003" name="Rectangle 1011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2004" name="Rectangle 1012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2005" name="Rectangle 1013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2006" name="Rectangle 1014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2007" name="Rectangle 1015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982008" name="AutoShape 1016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2009" name="AutoShape 1017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2010" name="AutoShape 1018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2011" name="AutoShape 1019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2012" name="AutoShape 1020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982013" name="Rectangle 1021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982014" name="Rectangle 102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982015" name="Rectangle 1023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89216" name="Rectangle 1024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217" name="Rectangle 102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218" name="Rectangle 102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9219" name="Line 1027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9220" name="Line 102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9221" name="Rectangle 1029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22" name="Rectangle 1030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23" name="Rectangle 1031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24" name="Rectangle 103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25" name="Rectangle 103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26" name="Rectangle 103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27" name="Rectangle 103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9228" name="Rectangle 103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229" name="Rectangle 103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9230" name="Rectangle 103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231" name="Rectangle 103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32" name="Rectangle 1040"/>
          <p:cNvSpPr>
            <a:spLocks noChangeArrowheads="1"/>
          </p:cNvSpPr>
          <p:nvPr/>
        </p:nvSpPr>
        <p:spPr bwMode="auto">
          <a:xfrm>
            <a:off x="2870204" y="1103316"/>
            <a:ext cx="124341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;);</a:t>
            </a:r>
          </a:p>
        </p:txBody>
      </p:sp>
      <p:sp>
        <p:nvSpPr>
          <p:cNvPr id="1289233" name="Rectangle 1041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34" name="Rectangle 1042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35" name="Rectangle 1043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36" name="Rectangle 1044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37" name="Rectangle 104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38" name="Rectangle 1046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39" name="Rectangle 104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0" name="Rectangle 104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1" name="Rectangle 104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2" name="Rectangle 105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3" name="Rectangle 105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4" name="Rectangle 105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5" name="Rectangle 105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6" name="Rectangle 105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7" name="Rectangle 105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8" name="Rectangle 105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49" name="Rectangle 1057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50" name="Rectangle 1058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51" name="Rectangle 1059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52" name="AutoShape 1060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253" name="AutoShape 1061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254" name="AutoShape 1062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255" name="AutoShape 1063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256" name="AutoShape 1064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257" name="Rectangle 106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258" name="Rectangle 106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259" name="Rectangle 1067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89260" name="Rectangle 1068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261" name="Rectangle 1069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262" name="Rectangle 107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9263" name="Line 1071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9264" name="Line 107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9265" name="Rectangle 1073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66" name="Rectangle 1074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67" name="Rectangle 1075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68" name="Rectangle 107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69" name="Rectangle 107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70" name="Rectangle 107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71" name="Rectangle 107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9272" name="Rectangle 108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273" name="Rectangle 108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9274" name="Rectangle 108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275" name="Rectangle 108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276" name="Text Box 1084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289277" name="Rectangle 1085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278" name="Rectangle 1086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89279" name="Rectangle 1087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0" name="Rectangle 1088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1" name="Rectangle 1089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2" name="Rectangle 1090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3" name="Rectangle 109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4" name="Rectangle 1092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5" name="Rectangle 1093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6" name="Rectangle 1094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7" name="Rectangle 1095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8" name="Rectangle 1096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89" name="Rectangle 1097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90" name="Rectangle 1098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91" name="Rectangle 1099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92" name="Rectangle 1100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93" name="Rectangle 1101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94" name="Rectangle 1102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95" name="Rectangle 1103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96" name="Rectangle 110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297" name="Rectangle 1105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1289298" name="AutoShape 110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299" name="AutoShape 110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00" name="AutoShape 110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01" name="AutoShape 1109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02" name="Rectangle 111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303" name="Rectangle 111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304" name="Rectangle 1112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305" name="Rectangle 111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306" name="Rectangle 111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9307" name="Line 1115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9308" name="Rectangle 111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09" name="Rectangle 111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10" name="Rectangle 111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11" name="Rectangle 111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9312" name="Rectangle 112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13" name="Rectangle 112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9314" name="Rectangle 112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15" name="Rectangle 112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16" name="Rectangle 1124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317" name="Rectangle 112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18" name="Rectangle 112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19" name="Rectangle 112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0" name="Rectangle 1128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1" name="Rectangle 1129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2" name="Rectangle 113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3" name="Rectangle 113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4" name="Rectangle 113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5" name="Rectangle 113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6" name="Rectangle 113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7" name="Rectangle 113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8" name="Rectangle 113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29" name="Rectangle 113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30" name="Rectangle 113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31" name="Rectangle 113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32" name="Rectangle 114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33" name="Rectangle 114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34" name="Rectangle 1142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35" name="Rectangle 1143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1289336" name="AutoShape 114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37" name="AutoShape 114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38" name="AutoShape 114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39" name="AutoShape 114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40" name="Rectangle 1148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41" name="Rectangle 114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342" name="Rectangle 115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343" name="Rectangle 1151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344" name="Rectangle 115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345" name="Rectangle 115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9346" name="Line 1154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9347" name="Rectangle 1155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48" name="Rectangle 1156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49" name="Rectangle 1157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50" name="Rectangle 1158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9351" name="Rectangle 1159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52" name="Rectangle 1160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9353" name="Rectangle 1161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54" name="Rectangle 1162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55" name="Rectangle 1163"/>
          <p:cNvSpPr>
            <a:spLocks noChangeArrowheads="1"/>
          </p:cNvSpPr>
          <p:nvPr/>
        </p:nvSpPr>
        <p:spPr bwMode="auto">
          <a:xfrm>
            <a:off x="2671767" y="588168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356" name="Rectangle 1164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9357" name="Rectangle 1165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58" name="Rectangle 1166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89359" name="Rectangle 1167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60" name="Rectangle 1168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61" name="Rectangle 1169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62" name="Rectangle 1170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63" name="Rectangle 1171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64" name="Rectangle 1172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65" name="Rectangle 1173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66" name="Rectangle 1174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67" name="Rectangle 1175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68" name="Rectangle 1176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69" name="Rectangle 1177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70" name="Rectangle 1178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71" name="Rectangle 1179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72" name="Rectangle 1180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73" name="Rectangle 1181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74" name="Rectangle 1182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75" name="Rectangle 1183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76" name="Rectangle 1184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77" name="Rectangle 1185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78" name="AutoShape 118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79" name="AutoShape 118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80" name="AutoShape 118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81" name="AutoShape 1189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382" name="Rectangle 1190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83" name="Rectangle 1191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1289384" name="Rectangle 1192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385" name="Rectangle 1193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386" name="Rectangle 1194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387" name="Rectangle 119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388" name="Rectangle 119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9389" name="Line 1197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9390" name="Rectangle 1198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91" name="Rectangle 1199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92" name="Rectangle 1200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93" name="Rectangle 1201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9394" name="Rectangle 1202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95" name="Rectangle 1203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89396" name="Rectangle 1204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397" name="Rectangle 1205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398" name="Rectangle 120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399" name="Rectangle 120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0" name="Rectangle 120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1" name="Rectangle 1209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2" name="Rectangle 1210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3" name="Rectangle 121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4" name="Rectangle 121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5" name="Rectangle 121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6" name="Rectangle 121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7" name="Rectangle 121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8" name="Rectangle 121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09" name="Rectangle 121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10" name="Rectangle 121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11" name="Rectangle 121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12" name="Rectangle 122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13" name="Rectangle 122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89414" name="AutoShape 1222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415" name="AutoShape 1223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416" name="AutoShape 1224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89417" name="Rectangle 122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418" name="Rectangle 122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89419" name="Rectangle 122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89420" name="Rectangle 122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89421" name="Line 1229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89422" name="Rectangle 123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423" name="Rectangle 123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424" name="Rectangle 123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425" name="Rectangle 123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89426" name="Rectangle 123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89427" name="Rectangle 1235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89428" name="Rectangle 1236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1289429" name="Rectangle 1237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1289430" name="Rectangle 1238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ngyd;aw;W </a:t>
            </a:r>
            <a:endParaRPr lang="en-US" sz="1200">
              <a:latin typeface="Kalaham" charset="0"/>
            </a:endParaRPr>
          </a:p>
        </p:txBody>
      </p:sp>
      <p:sp>
        <p:nvSpPr>
          <p:cNvPr id="1289431" name="Text Box 1239"/>
          <p:cNvSpPr txBox="1">
            <a:spLocks noChangeArrowheads="1"/>
          </p:cNvSpPr>
          <p:nvPr/>
        </p:nvSpPr>
        <p:spPr bwMode="auto">
          <a:xfrm>
            <a:off x="1781179" y="1403352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89432" name="Text Box 1240"/>
          <p:cNvSpPr txBox="1">
            <a:spLocks noChangeArrowheads="1"/>
          </p:cNvSpPr>
          <p:nvPr/>
        </p:nvSpPr>
        <p:spPr bwMode="auto">
          <a:xfrm>
            <a:off x="1727204" y="2663829"/>
            <a:ext cx="2998788" cy="111205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89433" name="Text Box 1241"/>
          <p:cNvSpPr txBox="1">
            <a:spLocks noChangeArrowheads="1"/>
          </p:cNvSpPr>
          <p:nvPr/>
        </p:nvSpPr>
        <p:spPr bwMode="auto">
          <a:xfrm>
            <a:off x="1779591" y="4184654"/>
            <a:ext cx="2998787" cy="107974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Mg$f;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Eh$k;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289434" name="Text Box 1242"/>
          <p:cNvSpPr txBox="1">
            <a:spLocks noChangeArrowheads="1"/>
          </p:cNvSpPr>
          <p:nvPr/>
        </p:nvSpPr>
        <p:spPr bwMode="auto">
          <a:xfrm>
            <a:off x="1798642" y="5826126"/>
            <a:ext cx="2998787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chemeClr val="hlink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chemeClr val="hlink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chemeClr val="hlink"/>
                </a:solidFill>
                <a:latin typeface="Kalaham" charset="0"/>
              </a:rPr>
              <a:t>jhdpNay;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81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7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9817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17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9817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2894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12894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12894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500"/>
                                        <p:tgtEl>
                                          <p:spTgt spid="12894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12894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2" dur="500"/>
                                        <p:tgtEl>
                                          <p:spTgt spid="12894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12894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500"/>
                                        <p:tgtEl>
                                          <p:spTgt spid="1289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500"/>
                                        <p:tgtEl>
                                          <p:spTgt spid="1289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8" dur="500"/>
                                        <p:tgtEl>
                                          <p:spTgt spid="1289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2" dur="500"/>
                                        <p:tgtEl>
                                          <p:spTgt spid="1289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6" dur="500"/>
                                        <p:tgtEl>
                                          <p:spTgt spid="12894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6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0" dur="500"/>
                                        <p:tgtEl>
                                          <p:spTgt spid="128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7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4" dur="500"/>
                                        <p:tgtEl>
                                          <p:spTgt spid="128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1796" grpId="0" build="p" autoUpdateAnimBg="0" advAuto="0"/>
      <p:bldP spid="1289431" grpId="0" build="p" autoUpdateAnimBg="0" advAuto="0"/>
      <p:bldP spid="1289432" grpId="0" build="p" autoUpdateAnimBg="0" advAuto="0"/>
      <p:bldP spid="1289433" grpId="0" build="p" autoUpdateAnimBg="0" advAuto="0"/>
      <p:bldP spid="1289434" grpId="0" build="p" autoUpdateAnimBg="0" advAuto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22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23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24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25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26" name="Rectangle 6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327" name="Rectangle 7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29" name="Rectangle 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0" name="Rectangle 1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1" name="Rectangle 1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2" name="Rectangle 1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3" name="Rectangle 1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4" name="Rectangle 1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5" name="Rectangle 1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6" name="Rectangle 1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7" name="Rectangle 1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8" name="Rectangle 1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39" name="Rectangle 1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40" name="Rectangle 2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41" name="Rectangle 2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42" name="Rectangle 22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43" name="Rectangle 23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44" name="Rectangle 2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8345" name="Rectangle 25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08346" name="Picture 2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8347" name="Rectangle 27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348" name="Rectangle 28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349" name="Rectangle 29"/>
          <p:cNvSpPr>
            <a:spLocks noChangeArrowheads="1"/>
          </p:cNvSpPr>
          <p:nvPr/>
        </p:nvSpPr>
        <p:spPr bwMode="auto">
          <a:xfrm>
            <a:off x="5164143" y="4332292"/>
            <a:ext cx="4378325" cy="474992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sz="2500" b="1">
                <a:solidFill>
                  <a:srgbClr val="66FFFF"/>
                </a:solidFill>
                <a:latin typeface="Kalaham" charset="0"/>
              </a:rPr>
              <a:t>  Ajhh; jpUk;Gjy;</a:t>
            </a:r>
            <a:r>
              <a:rPr lang="en-US" sz="2500"/>
              <a:t> </a:t>
            </a:r>
            <a:r>
              <a:rPr lang="en-US" sz="2500" b="1">
                <a:solidFill>
                  <a:srgbClr val="66FFFF"/>
                </a:solidFill>
                <a:latin typeface="Helvetica" charset="0"/>
              </a:rPr>
              <a:t>…</a:t>
            </a:r>
          </a:p>
        </p:txBody>
      </p:sp>
      <p:sp>
        <p:nvSpPr>
          <p:cNvPr id="1208350" name="Text Box 30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1208351" name="Rectangle 31"/>
          <p:cNvSpPr>
            <a:spLocks noChangeArrowheads="1"/>
          </p:cNvSpPr>
          <p:nvPr/>
        </p:nvSpPr>
        <p:spPr bwMode="auto">
          <a:xfrm>
            <a:off x="6684963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08354" name="Text Box 34"/>
          <p:cNvSpPr txBox="1">
            <a:spLocks noChangeArrowheads="1"/>
          </p:cNvSpPr>
          <p:nvPr/>
        </p:nvSpPr>
        <p:spPr bwMode="auto">
          <a:xfrm>
            <a:off x="9014718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74</a:t>
            </a:r>
          </a:p>
        </p:txBody>
      </p:sp>
      <p:sp>
        <p:nvSpPr>
          <p:cNvPr id="1208358" name="Rectangle 38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08365" name="Rectangle 45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208366" name="Text Box 46"/>
          <p:cNvSpPr txBox="1">
            <a:spLocks noChangeArrowheads="1"/>
          </p:cNvSpPr>
          <p:nvPr/>
        </p:nvSpPr>
        <p:spPr bwMode="auto">
          <a:xfrm>
            <a:off x="9667876" y="7254877"/>
            <a:ext cx="341314" cy="4078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="1"/>
              <a:t> </a:t>
            </a:r>
          </a:p>
        </p:txBody>
      </p:sp>
      <p:sp>
        <p:nvSpPr>
          <p:cNvPr id="1208523" name="Freeform 203"/>
          <p:cNvSpPr>
            <a:spLocks/>
          </p:cNvSpPr>
          <p:nvPr/>
        </p:nvSpPr>
        <p:spPr bwMode="auto">
          <a:xfrm>
            <a:off x="3369742" y="4310067"/>
            <a:ext cx="281509" cy="569171"/>
          </a:xfrm>
          <a:custGeom>
            <a:avLst/>
            <a:gdLst>
              <a:gd name="T0" fmla="*/ 72 w 85"/>
              <a:gd name="T1" fmla="*/ 153 h 318"/>
              <a:gd name="T2" fmla="*/ 64 w 85"/>
              <a:gd name="T3" fmla="*/ 69 h 318"/>
              <a:gd name="T4" fmla="*/ 47 w 85"/>
              <a:gd name="T5" fmla="*/ 43 h 318"/>
              <a:gd name="T6" fmla="*/ 55 w 85"/>
              <a:gd name="T7" fmla="*/ 69 h 318"/>
              <a:gd name="T8" fmla="*/ 64 w 85"/>
              <a:gd name="T9" fmla="*/ 27 h 318"/>
              <a:gd name="T10" fmla="*/ 38 w 85"/>
              <a:gd name="T11" fmla="*/ 10 h 318"/>
              <a:gd name="T12" fmla="*/ 38 w 85"/>
              <a:gd name="T13" fmla="*/ 43 h 318"/>
              <a:gd name="T14" fmla="*/ 47 w 85"/>
              <a:gd name="T15" fmla="*/ 187 h 318"/>
              <a:gd name="T16" fmla="*/ 30 w 85"/>
              <a:gd name="T17" fmla="*/ 161 h 318"/>
              <a:gd name="T18" fmla="*/ 38 w 85"/>
              <a:gd name="T19" fmla="*/ 128 h 318"/>
              <a:gd name="T20" fmla="*/ 47 w 85"/>
              <a:gd name="T21" fmla="*/ 161 h 318"/>
              <a:gd name="T22" fmla="*/ 38 w 85"/>
              <a:gd name="T23" fmla="*/ 102 h 318"/>
              <a:gd name="T24" fmla="*/ 47 w 85"/>
              <a:gd name="T25" fmla="*/ 153 h 318"/>
              <a:gd name="T26" fmla="*/ 38 w 85"/>
              <a:gd name="T27" fmla="*/ 119 h 318"/>
              <a:gd name="T28" fmla="*/ 47 w 85"/>
              <a:gd name="T29" fmla="*/ 144 h 318"/>
              <a:gd name="T30" fmla="*/ 55 w 85"/>
              <a:gd name="T31" fmla="*/ 170 h 318"/>
              <a:gd name="T32" fmla="*/ 72 w 85"/>
              <a:gd name="T33" fmla="*/ 203 h 318"/>
              <a:gd name="T34" fmla="*/ 80 w 85"/>
              <a:gd name="T35" fmla="*/ 229 h 318"/>
              <a:gd name="T36" fmla="*/ 72 w 85"/>
              <a:gd name="T37" fmla="*/ 279 h 318"/>
              <a:gd name="T38" fmla="*/ 64 w 85"/>
              <a:gd name="T39" fmla="*/ 271 h 318"/>
              <a:gd name="T40" fmla="*/ 55 w 85"/>
              <a:gd name="T41" fmla="*/ 313 h 318"/>
              <a:gd name="T42" fmla="*/ 38 w 85"/>
              <a:gd name="T43" fmla="*/ 288 h 318"/>
              <a:gd name="T44" fmla="*/ 30 w 85"/>
              <a:gd name="T45" fmla="*/ 203 h 318"/>
              <a:gd name="T46" fmla="*/ 22 w 85"/>
              <a:gd name="T47" fmla="*/ 246 h 318"/>
              <a:gd name="T48" fmla="*/ 5 w 85"/>
              <a:gd name="T49" fmla="*/ 212 h 318"/>
              <a:gd name="T50" fmla="*/ 38 w 85"/>
              <a:gd name="T51" fmla="*/ 144 h 318"/>
              <a:gd name="T52" fmla="*/ 64 w 85"/>
              <a:gd name="T53" fmla="*/ 170 h 318"/>
              <a:gd name="T54" fmla="*/ 72 w 85"/>
              <a:gd name="T55" fmla="*/ 220 h 318"/>
              <a:gd name="T56" fmla="*/ 64 w 85"/>
              <a:gd name="T57" fmla="*/ 187 h 318"/>
              <a:gd name="T58" fmla="*/ 64 w 85"/>
              <a:gd name="T59" fmla="*/ 10 h 318"/>
              <a:gd name="T60" fmla="*/ 47 w 85"/>
              <a:gd name="T61" fmla="*/ 35 h 318"/>
              <a:gd name="T62" fmla="*/ 22 w 85"/>
              <a:gd name="T63" fmla="*/ 43 h 318"/>
              <a:gd name="T64" fmla="*/ 38 w 85"/>
              <a:gd name="T65" fmla="*/ 94 h 318"/>
              <a:gd name="T66" fmla="*/ 55 w 85"/>
              <a:gd name="T67" fmla="*/ 136 h 318"/>
              <a:gd name="T68" fmla="*/ 72 w 85"/>
              <a:gd name="T69" fmla="*/ 15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1208524" name="Freeform 204"/>
          <p:cNvSpPr>
            <a:spLocks/>
          </p:cNvSpPr>
          <p:nvPr/>
        </p:nvSpPr>
        <p:spPr bwMode="auto">
          <a:xfrm>
            <a:off x="3372917" y="4310067"/>
            <a:ext cx="281509" cy="569171"/>
          </a:xfrm>
          <a:custGeom>
            <a:avLst/>
            <a:gdLst>
              <a:gd name="T0" fmla="*/ 1 w 105"/>
              <a:gd name="T1" fmla="*/ 0 h 354"/>
              <a:gd name="T2" fmla="*/ 92 w 105"/>
              <a:gd name="T3" fmla="*/ 5 h 354"/>
              <a:gd name="T4" fmla="*/ 73 w 105"/>
              <a:gd name="T5" fmla="*/ 29 h 354"/>
              <a:gd name="T6" fmla="*/ 84 w 105"/>
              <a:gd name="T7" fmla="*/ 61 h 354"/>
              <a:gd name="T8" fmla="*/ 84 w 105"/>
              <a:gd name="T9" fmla="*/ 146 h 354"/>
              <a:gd name="T10" fmla="*/ 97 w 105"/>
              <a:gd name="T11" fmla="*/ 168 h 354"/>
              <a:gd name="T12" fmla="*/ 97 w 105"/>
              <a:gd name="T13" fmla="*/ 240 h 354"/>
              <a:gd name="T14" fmla="*/ 84 w 105"/>
              <a:gd name="T15" fmla="*/ 336 h 354"/>
              <a:gd name="T16" fmla="*/ 68 w 105"/>
              <a:gd name="T17" fmla="*/ 354 h 354"/>
              <a:gd name="T18" fmla="*/ 14 w 105"/>
              <a:gd name="T19" fmla="*/ 320 h 354"/>
              <a:gd name="T20" fmla="*/ 12 w 105"/>
              <a:gd name="T21" fmla="*/ 282 h 354"/>
              <a:gd name="T22" fmla="*/ 14 w 105"/>
              <a:gd name="T23" fmla="*/ 245 h 354"/>
              <a:gd name="T24" fmla="*/ 9 w 105"/>
              <a:gd name="T25" fmla="*/ 98 h 354"/>
              <a:gd name="T26" fmla="*/ 20 w 105"/>
              <a:gd name="T27" fmla="*/ 45 h 354"/>
              <a:gd name="T28" fmla="*/ 6 w 105"/>
              <a:gd name="T29" fmla="*/ 13 h 354"/>
              <a:gd name="T30" fmla="*/ 1 w 105"/>
              <a:gd name="T3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1208527" name="Freeform 207"/>
          <p:cNvSpPr>
            <a:spLocks/>
          </p:cNvSpPr>
          <p:nvPr/>
        </p:nvSpPr>
        <p:spPr bwMode="auto">
          <a:xfrm>
            <a:off x="3520556" y="4138616"/>
            <a:ext cx="281509" cy="569171"/>
          </a:xfrm>
          <a:custGeom>
            <a:avLst/>
            <a:gdLst>
              <a:gd name="T0" fmla="*/ 5 w 150"/>
              <a:gd name="T1" fmla="*/ 381 h 410"/>
              <a:gd name="T2" fmla="*/ 40 w 150"/>
              <a:gd name="T3" fmla="*/ 410 h 410"/>
              <a:gd name="T4" fmla="*/ 80 w 150"/>
              <a:gd name="T5" fmla="*/ 402 h 410"/>
              <a:gd name="T6" fmla="*/ 93 w 150"/>
              <a:gd name="T7" fmla="*/ 362 h 410"/>
              <a:gd name="T8" fmla="*/ 114 w 150"/>
              <a:gd name="T9" fmla="*/ 280 h 410"/>
              <a:gd name="T10" fmla="*/ 128 w 150"/>
              <a:gd name="T11" fmla="*/ 216 h 410"/>
              <a:gd name="T12" fmla="*/ 136 w 150"/>
              <a:gd name="T13" fmla="*/ 192 h 410"/>
              <a:gd name="T14" fmla="*/ 138 w 150"/>
              <a:gd name="T15" fmla="*/ 117 h 410"/>
              <a:gd name="T16" fmla="*/ 144 w 150"/>
              <a:gd name="T17" fmla="*/ 101 h 410"/>
              <a:gd name="T18" fmla="*/ 146 w 150"/>
              <a:gd name="T19" fmla="*/ 48 h 410"/>
              <a:gd name="T20" fmla="*/ 130 w 150"/>
              <a:gd name="T21" fmla="*/ 0 h 410"/>
              <a:gd name="T22" fmla="*/ 93 w 150"/>
              <a:gd name="T23" fmla="*/ 13 h 410"/>
              <a:gd name="T24" fmla="*/ 77 w 150"/>
              <a:gd name="T25" fmla="*/ 53 h 410"/>
              <a:gd name="T26" fmla="*/ 66 w 150"/>
              <a:gd name="T27" fmla="*/ 138 h 410"/>
              <a:gd name="T28" fmla="*/ 58 w 150"/>
              <a:gd name="T29" fmla="*/ 162 h 410"/>
              <a:gd name="T30" fmla="*/ 42 w 150"/>
              <a:gd name="T31" fmla="*/ 216 h 410"/>
              <a:gd name="T32" fmla="*/ 40 w 150"/>
              <a:gd name="T33" fmla="*/ 226 h 410"/>
              <a:gd name="T34" fmla="*/ 34 w 150"/>
              <a:gd name="T35" fmla="*/ 232 h 410"/>
              <a:gd name="T36" fmla="*/ 32 w 150"/>
              <a:gd name="T37" fmla="*/ 250 h 410"/>
              <a:gd name="T38" fmla="*/ 29 w 150"/>
              <a:gd name="T39" fmla="*/ 258 h 410"/>
              <a:gd name="T40" fmla="*/ 16 w 150"/>
              <a:gd name="T41" fmla="*/ 349 h 410"/>
              <a:gd name="T42" fmla="*/ 10 w 150"/>
              <a:gd name="T43" fmla="*/ 381 h 410"/>
              <a:gd name="T44" fmla="*/ 2 w 150"/>
              <a:gd name="T45" fmla="*/ 386 h 410"/>
              <a:gd name="T46" fmla="*/ 5 w 150"/>
              <a:gd name="T47" fmla="*/ 38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1208533" name="Rectangle 213"/>
          <p:cNvSpPr>
            <a:spLocks noChangeArrowheads="1"/>
          </p:cNvSpPr>
          <p:nvPr/>
        </p:nvSpPr>
        <p:spPr bwMode="auto">
          <a:xfrm>
            <a:off x="2854325" y="5414968"/>
            <a:ext cx="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2000">
              <a:latin typeface="Helvetica" charset="0"/>
            </a:endParaRPr>
          </a:p>
        </p:txBody>
      </p:sp>
      <p:sp>
        <p:nvSpPr>
          <p:cNvPr id="1208828" name="AutoShape 508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29" name="Rectangle 509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30" name="Rectangle 510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31" name="Rectangle 511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32" name="AutoShape 512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33" name="AutoShape 513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34" name="AutoShape 514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35" name="AutoShape 515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36" name="AutoShape 516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37" name="Rectangle 517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8846" name="Line 526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847" name="Line 527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48" name="Line 528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49" name="Line 529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50" name="Freeform 530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51" name="Line 531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52" name="Freeform 532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53" name="Line 533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54" name="Line 534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55" name="Line 535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56" name="Line 536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64" name="Line 544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65" name="Rectangle 545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208866" name="Line 546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67" name="Line 547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68" name="Rectangle 54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8869" name="Rectangle 549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208870" name="Rectangle 55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08871" name="Rectangle 551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08872" name="Line 552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77" name="Line 557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78" name="Line 558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80" name="Line 560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81" name="Line 561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82" name="Line 562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83" name="Line 563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84" name="Line 564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885" name="Rectangle 565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8886" name="Rectangle 566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8890" name="Rectangle 57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08891" name="Rectangle 571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8892" name="AutoShape 572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03" name="Rectangle 583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04" name="Line 584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905" name="Line 585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906" name="Line 586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907" name="Line 587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908" name="Line 588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909" name="Line 589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911" name="Rectangle 591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8912" name="Rectangle 592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8913" name="Rectangle 593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8914" name="Text Box 594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08915" name="Text Box 595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208916" name="Rectangle 596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8917" name="Rectangle 597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8918" name="Rectangle 598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8919" name="Rectangle 599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8920" name="Rectangle 600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8921" name="Rectangle 601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8922" name="Rectangle 602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08923" name="Rectangle 603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8924" name="Rectangle 604"/>
          <p:cNvSpPr>
            <a:spLocks noChangeArrowheads="1"/>
          </p:cNvSpPr>
          <p:nvPr/>
        </p:nvSpPr>
        <p:spPr bwMode="auto">
          <a:xfrm>
            <a:off x="2513014" y="4684714"/>
            <a:ext cx="147955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8925" name="Rectangle 60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8926" name="Rectangle 60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8927" name="Line 607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28" name="Line 608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29" name="Line 609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30" name="Line 610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931" name="Rectangle 611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32" name="Rectangle 612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8933" name="Line 613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8935" name="Rectangle 615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36" name="Rectangle 616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37" name="Rectangle 617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38" name="Arc 618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58" name="Rectangle 638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59" name="Rectangle 639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8971" name="Rectangle 651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8972" name="Rectangle 652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8973" name="Rectangle 653"/>
          <p:cNvSpPr>
            <a:spLocks noChangeArrowheads="1"/>
          </p:cNvSpPr>
          <p:nvPr/>
        </p:nvSpPr>
        <p:spPr bwMode="auto">
          <a:xfrm>
            <a:off x="2673351" y="5865816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208974" name="Group 654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208975" name="Text Box 655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208976" name="Group 656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208977" name="Freeform 657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978" name="Freeform 658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979" name="Freeform 659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980" name="Freeform 660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4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208981" name="Picture 661"/>
              <p:cNvPicPr>
                <a:picLocks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208982" name="Freeform 662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208983" name="Freeform 663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208994" name="Rectangle 674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004" name="Line 684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05" name="Line 685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13" name="Line 693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grpSp>
        <p:nvGrpSpPr>
          <p:cNvPr id="1209012" name="Group 692"/>
          <p:cNvGrpSpPr>
            <a:grpSpLocks/>
          </p:cNvGrpSpPr>
          <p:nvPr/>
        </p:nvGrpSpPr>
        <p:grpSpPr bwMode="auto">
          <a:xfrm>
            <a:off x="2544763" y="3798888"/>
            <a:ext cx="6961187" cy="3662362"/>
            <a:chOff x="1603" y="2393"/>
            <a:chExt cx="4385" cy="2307"/>
          </a:xfrm>
        </p:grpSpPr>
        <p:sp>
          <p:nvSpPr>
            <p:cNvPr id="1208569" name="AutoShape 249"/>
            <p:cNvSpPr>
              <a:spLocks noChangeArrowheads="1"/>
            </p:cNvSpPr>
            <p:nvPr/>
          </p:nvSpPr>
          <p:spPr bwMode="auto">
            <a:xfrm>
              <a:off x="3339" y="2393"/>
              <a:ext cx="2649" cy="1414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568" name="AutoShape 248"/>
            <p:cNvSpPr>
              <a:spLocks noChangeArrowheads="1"/>
            </p:cNvSpPr>
            <p:nvPr/>
          </p:nvSpPr>
          <p:spPr bwMode="auto">
            <a:xfrm>
              <a:off x="1603" y="3895"/>
              <a:ext cx="876" cy="805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89803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9008" name="Rectangle 688"/>
          <p:cNvSpPr>
            <a:spLocks noChangeArrowheads="1"/>
          </p:cNvSpPr>
          <p:nvPr/>
        </p:nvSpPr>
        <p:spPr bwMode="auto">
          <a:xfrm>
            <a:off x="4202117" y="186213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</p:txBody>
      </p:sp>
      <p:sp>
        <p:nvSpPr>
          <p:cNvPr id="1209009" name="Text Box 689"/>
          <p:cNvSpPr txBox="1">
            <a:spLocks noChangeArrowheads="1"/>
          </p:cNvSpPr>
          <p:nvPr/>
        </p:nvSpPr>
        <p:spPr bwMode="auto">
          <a:xfrm rot="-5400000">
            <a:off x="2239169" y="3817147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209011" name="Text Box 691"/>
          <p:cNvSpPr txBox="1">
            <a:spLocks noChangeArrowheads="1"/>
          </p:cNvSpPr>
          <p:nvPr/>
        </p:nvSpPr>
        <p:spPr bwMode="auto">
          <a:xfrm>
            <a:off x="5861050" y="4792664"/>
            <a:ext cx="2998788" cy="1193832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500" b="1">
                <a:solidFill>
                  <a:schemeClr val="bg1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500" b="1">
                <a:solidFill>
                  <a:schemeClr val="bg1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2500" b="1">
                <a:solidFill>
                  <a:schemeClr val="bg1"/>
                </a:solidFill>
                <a:latin typeface="Kalaham" charset="0"/>
              </a:rPr>
              <a:t>Ky;fpah</a:t>
            </a:r>
            <a:endParaRPr lang="en-US" sz="20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09015" name="Line 69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16" name="Line 69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17" name="Line 697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18" name="Line 698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20" name="Text Box 700"/>
          <p:cNvSpPr txBox="1">
            <a:spLocks noChangeArrowheads="1"/>
          </p:cNvSpPr>
          <p:nvPr/>
        </p:nvSpPr>
        <p:spPr bwMode="auto">
          <a:xfrm>
            <a:off x="1657350" y="4121150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1209021" name="Rectangle 701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22" name="Line 702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23" name="Line 703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24" name="Line 704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25" name="Line 705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26" name="Line 706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27" name="Line 707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28" name="Line 708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29" name="Line 709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30" name="Rectangle 710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209031" name="Rectangle 711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209032" name="Rectangle 712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209033" name="Freeform 713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34" name="Rectangle 714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1209035" name="Rectangle 715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1209036" name="Rectangle 716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1209037" name="Rectangle 717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209038" name="Rectangle 718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09039" name="Rectangle 719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09040" name="Rectangle 720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1209041" name="Rectangle 721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209042" name="Rectangle 722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1209043" name="Rectangle 723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09044" name="Rectangle 724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09045" name="Rectangle 725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209046" name="Rectangle 726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209047" name="Text Box 727"/>
          <p:cNvSpPr txBox="1">
            <a:spLocks noChangeArrowheads="1"/>
          </p:cNvSpPr>
          <p:nvPr/>
        </p:nvSpPr>
        <p:spPr bwMode="auto">
          <a:xfrm rot="-5400000">
            <a:off x="1720057" y="3278985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1209051" name="Group 731"/>
          <p:cNvGrpSpPr>
            <a:grpSpLocks/>
          </p:cNvGrpSpPr>
          <p:nvPr/>
        </p:nvGrpSpPr>
        <p:grpSpPr bwMode="auto">
          <a:xfrm>
            <a:off x="5075242" y="1949453"/>
            <a:ext cx="4700587" cy="1779588"/>
            <a:chOff x="3187" y="1239"/>
            <a:chExt cx="2961" cy="1121"/>
          </a:xfrm>
        </p:grpSpPr>
        <p:sp>
          <p:nvSpPr>
            <p:cNvPr id="1209052" name="Text Box 732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09053" name="Text Box 733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09054" name="Text Box 734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209056" name="Rectangle 736"/>
          <p:cNvSpPr>
            <a:spLocks noChangeArrowheads="1"/>
          </p:cNvSpPr>
          <p:nvPr/>
        </p:nvSpPr>
        <p:spPr bwMode="auto">
          <a:xfrm>
            <a:off x="4194176" y="1797050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209057" name="Rectangle 737"/>
          <p:cNvSpPr>
            <a:spLocks noChangeArrowheads="1"/>
          </p:cNvSpPr>
          <p:nvPr/>
        </p:nvSpPr>
        <p:spPr bwMode="auto">
          <a:xfrm>
            <a:off x="4244975" y="1154113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209058" name="Rectangle 738"/>
          <p:cNvSpPr>
            <a:spLocks noChangeArrowheads="1"/>
          </p:cNvSpPr>
          <p:nvPr/>
        </p:nvSpPr>
        <p:spPr bwMode="auto">
          <a:xfrm>
            <a:off x="4178303" y="228600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09059" name="Rectangle 739"/>
          <p:cNvSpPr>
            <a:spLocks noChangeArrowheads="1"/>
          </p:cNvSpPr>
          <p:nvPr/>
        </p:nvSpPr>
        <p:spPr bwMode="auto">
          <a:xfrm>
            <a:off x="4230692" y="631666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09060" name="Rectangle 740"/>
          <p:cNvSpPr>
            <a:spLocks noChangeArrowheads="1"/>
          </p:cNvSpPr>
          <p:nvPr/>
        </p:nvSpPr>
        <p:spPr bwMode="auto">
          <a:xfrm>
            <a:off x="4195767" y="538480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209061" name="Rectangle 741"/>
          <p:cNvSpPr>
            <a:spLocks noChangeArrowheads="1"/>
          </p:cNvSpPr>
          <p:nvPr/>
        </p:nvSpPr>
        <p:spPr bwMode="auto">
          <a:xfrm>
            <a:off x="4213228" y="3675064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grpSp>
        <p:nvGrpSpPr>
          <p:cNvPr id="1209048" name="Group 728"/>
          <p:cNvGrpSpPr>
            <a:grpSpLocks/>
          </p:cNvGrpSpPr>
          <p:nvPr/>
        </p:nvGrpSpPr>
        <p:grpSpPr bwMode="auto">
          <a:xfrm>
            <a:off x="4470400" y="247654"/>
            <a:ext cx="1974850" cy="1560513"/>
            <a:chOff x="2859" y="309"/>
            <a:chExt cx="1458" cy="1132"/>
          </a:xfrm>
        </p:grpSpPr>
        <p:pic>
          <p:nvPicPr>
            <p:cNvPr id="1209049" name="Picture 729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09050" name="WordArt 730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09062" name="Rectangle 742"/>
          <p:cNvSpPr>
            <a:spLocks noChangeArrowheads="1"/>
          </p:cNvSpPr>
          <p:nvPr/>
        </p:nvSpPr>
        <p:spPr bwMode="auto">
          <a:xfrm>
            <a:off x="5143504" y="3929064"/>
            <a:ext cx="4495800" cy="490980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b="1" i="1">
                <a:solidFill>
                  <a:srgbClr val="66FFFF"/>
                </a:solidFill>
                <a:latin typeface="Arial"/>
              </a:rPr>
              <a:t>“</a:t>
            </a:r>
            <a:r>
              <a:rPr lang="en-US" b="1" i="1">
                <a:solidFill>
                  <a:srgbClr val="66FFFF"/>
                </a:solidFill>
                <a:latin typeface="Kalaham" charset="0"/>
              </a:rPr>
              <a:t>njw;F</a:t>
            </a:r>
            <a:r>
              <a:rPr lang="ja-JP" altLang="en-US" b="1" i="1">
                <a:solidFill>
                  <a:srgbClr val="66FFFF"/>
                </a:solidFill>
                <a:latin typeface="Arial"/>
              </a:rPr>
              <a:t>”</a:t>
            </a:r>
            <a:r>
              <a:rPr lang="en-US" b="1">
                <a:solidFill>
                  <a:srgbClr val="66FFFF"/>
                </a:solidFill>
                <a:latin typeface="Kalaham" charset="0"/>
              </a:rPr>
              <a:t> ,uhI;ak</a:t>
            </a:r>
            <a:r>
              <a:rPr lang="en-US"/>
              <a:t> </a:t>
            </a:r>
            <a:r>
              <a:rPr lang="en-US" sz="2500" b="1">
                <a:solidFill>
                  <a:srgbClr val="66FFFF"/>
                </a:solidFill>
                <a:latin typeface="Helvetica" charset="0"/>
              </a:rPr>
              <a:t>: </a:t>
            </a:r>
          </a:p>
        </p:txBody>
      </p:sp>
      <p:sp>
        <p:nvSpPr>
          <p:cNvPr id="1209064" name="Rectangle 744"/>
          <p:cNvSpPr>
            <a:spLocks noChangeArrowheads="1"/>
          </p:cNvSpPr>
          <p:nvPr/>
        </p:nvSpPr>
        <p:spPr bwMode="auto">
          <a:xfrm>
            <a:off x="10058400" y="3325813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Kalaham" charset="0"/>
            </a:endParaRPr>
          </a:p>
        </p:txBody>
      </p:sp>
      <p:grpSp>
        <p:nvGrpSpPr>
          <p:cNvPr id="1209065" name="Group 745"/>
          <p:cNvGrpSpPr>
            <a:grpSpLocks/>
          </p:cNvGrpSpPr>
          <p:nvPr/>
        </p:nvGrpSpPr>
        <p:grpSpPr bwMode="auto">
          <a:xfrm>
            <a:off x="5232404" y="6264280"/>
            <a:ext cx="4233863" cy="822325"/>
            <a:chOff x="3468" y="4011"/>
            <a:chExt cx="2667" cy="518"/>
          </a:xfrm>
        </p:grpSpPr>
        <p:sp>
          <p:nvSpPr>
            <p:cNvPr id="1209066" name="Text Box 746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61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520 fp.K. - 430 fp.K</a:t>
              </a:r>
              <a:r>
                <a:rPr lang="en-US" sz="2000" b="1">
                  <a:solidFill>
                    <a:schemeClr val="bg1"/>
                  </a:solidFill>
                  <a:latin typeface="Kalaham" charset="0"/>
                </a:rPr>
                <a:t>.</a:t>
              </a:r>
            </a:p>
          </p:txBody>
        </p:sp>
        <p:sp>
          <p:nvSpPr>
            <p:cNvPr id="1209067" name="AutoShape 747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9068" name="Rectangle 748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69" name="Rectangle 749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0" name="Rectangle 750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1" name="Rectangle 751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2" name="Rectangle 752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3" name="Rectangle 75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4" name="Rectangle 75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5" name="Rectangle 75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6" name="Rectangle 75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7" name="Rectangle 75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8" name="Rectangle 75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79" name="Rectangle 75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80" name="Rectangle 76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81" name="Rectangle 76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82" name="Rectangle 76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83" name="Rectangle 76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84" name="Rectangle 764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85" name="Rectangle 765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86" name="Rectangle 766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87" name="Rectangle 76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088" name="Rectangle 768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089" name="AutoShape 769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090" name="AutoShape 770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091" name="AutoShape 771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092" name="AutoShape 772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093" name="AutoShape 773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094" name="Rectangle 774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209095" name="Line 775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96" name="Line 776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097" name="Rectangle 777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098" name="Rectangle 778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099" name="Rectangle 779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09100" name="Line 780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01" name="Line 781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02" name="Line 782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03" name="Line 783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04" name="Line 784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05" name="Line 785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06" name="Line 786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07" name="Rectangle 787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108" name="Rectangle 788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109" name="Rectangle 789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09110" name="Rectangle 790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111" name="Line 791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12" name="Line 792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13" name="Line 793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14" name="Line 794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15" name="Line 795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16" name="Line 796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17" name="Rectangle 797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118" name="Rectangle 798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119" name="Rectangle 799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20" name="Rectangle 800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21" name="Rectangle 801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22" name="Rectangle 80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23" name="Rectangle 80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24" name="Rectangle 80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25" name="Rectangle 80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09126" name="Rectangle 80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127" name="Rectangle 80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128" name="Rectangle 80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129" name="Line 809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30" name="Rectangle 810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131" name="Line 811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32" name="Rectangle 812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33" name="Rectangle 813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34" name="Arc 814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35" name="Rectangle 81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36" name="Rectangle 816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137" name="Rectangle 817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138" name="Rectangle 818"/>
          <p:cNvSpPr>
            <a:spLocks noChangeArrowheads="1"/>
          </p:cNvSpPr>
          <p:nvPr/>
        </p:nvSpPr>
        <p:spPr bwMode="auto">
          <a:xfrm>
            <a:off x="2690813" y="59166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139" name="Rectangle 819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140" name="Rectangle 820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141" name="Rectangle 821"/>
          <p:cNvSpPr>
            <a:spLocks noChangeArrowheads="1"/>
          </p:cNvSpPr>
          <p:nvPr/>
        </p:nvSpPr>
        <p:spPr bwMode="auto">
          <a:xfrm>
            <a:off x="2936876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2000">
              <a:latin typeface="Arial Black" charset="0"/>
            </a:endParaRPr>
          </a:p>
        </p:txBody>
      </p:sp>
      <p:grpSp>
        <p:nvGrpSpPr>
          <p:cNvPr id="1209142" name="Group 822"/>
          <p:cNvGrpSpPr>
            <a:grpSpLocks/>
          </p:cNvGrpSpPr>
          <p:nvPr/>
        </p:nvGrpSpPr>
        <p:grpSpPr bwMode="auto">
          <a:xfrm>
            <a:off x="2676528" y="1301770"/>
            <a:ext cx="306389" cy="300038"/>
            <a:chOff x="2913" y="1215"/>
            <a:chExt cx="193" cy="189"/>
          </a:xfrm>
        </p:grpSpPr>
        <p:sp>
          <p:nvSpPr>
            <p:cNvPr id="1209143" name="Rectangle 823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1209144" name="Rectangle 824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1209145" name="Line 825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46" name="Line 826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47" name="Line 827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48" name="Line 828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49" name="Line 829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50" name="Line 830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51" name="Line 831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52" name="Rectangle 83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53" name="Rectangle 83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54" name="Rectangle 83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55" name="Rectangle 83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56" name="Rectangle 83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57" name="Rectangle 837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58" name="Rectangle 838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59" name="Rectangle 839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0" name="Rectangle 840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1" name="Rectangle 841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2" name="Rectangle 842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3" name="Rectangle 843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4" name="Rectangle 844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5" name="Rectangle 845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6" name="Rectangle 846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7" name="Rectangle 847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8" name="Rectangle 848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69" name="Rectangle 849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70" name="Rectangle 85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171" name="Rectangle 851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72" name="AutoShape 852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73" name="AutoShape 853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74" name="AutoShape 854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75" name="AutoShape 855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76" name="AutoShape 856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177" name="Rectangle 857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178" name="Line 858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79" name="Line 859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80" name="Rectangle 86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181" name="Rectangle 86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182" name="Rectangle 862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09183" name="Line 863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84" name="Line 864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85" name="Line 865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86" name="Line 866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87" name="Line 867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88" name="Rectangle 868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189" name="Rectangle 869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190" name="Rectangle 87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09191" name="Line 871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92" name="Line 872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93" name="Line 873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94" name="Line 874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95" name="Line 875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96" name="Line 876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197" name="Rectangle 877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198" name="Rectangle 878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199" name="Rectangle 879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00" name="Rectangle 880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01" name="Rectangle 881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02" name="Rectangle 88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03" name="Rectangle 88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04" name="Rectangle 88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05" name="Rectangle 88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09206" name="Rectangle 88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207" name="Rectangle 88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208" name="Rectangle 88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209" name="Rectangle 88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10" name="Text Box 890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latin typeface="Arial" charset="0"/>
            </a:endParaRPr>
          </a:p>
        </p:txBody>
      </p:sp>
      <p:sp>
        <p:nvSpPr>
          <p:cNvPr id="1209211" name="Rectangle 891"/>
          <p:cNvSpPr>
            <a:spLocks noChangeArrowheads="1"/>
          </p:cNvSpPr>
          <p:nvPr/>
        </p:nvSpPr>
        <p:spPr bwMode="auto">
          <a:xfrm>
            <a:off x="2673351" y="590073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212" name="Rectangle 892"/>
          <p:cNvSpPr>
            <a:spLocks noChangeArrowheads="1"/>
          </p:cNvSpPr>
          <p:nvPr/>
        </p:nvSpPr>
        <p:spPr bwMode="auto">
          <a:xfrm>
            <a:off x="2751139" y="5438780"/>
            <a:ext cx="218008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TO</a:t>
            </a:r>
            <a:endParaRPr lang="en-US" sz="1800">
              <a:latin typeface="Helvetica" charset="0"/>
            </a:endParaRPr>
          </a:p>
        </p:txBody>
      </p:sp>
      <p:sp>
        <p:nvSpPr>
          <p:cNvPr id="1209213" name="Rectangle 893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grpSp>
        <p:nvGrpSpPr>
          <p:cNvPr id="1209214" name="Group 894"/>
          <p:cNvGrpSpPr>
            <a:grpSpLocks/>
          </p:cNvGrpSpPr>
          <p:nvPr/>
        </p:nvGrpSpPr>
        <p:grpSpPr bwMode="auto">
          <a:xfrm>
            <a:off x="2676528" y="1301770"/>
            <a:ext cx="306389" cy="300038"/>
            <a:chOff x="2913" y="1215"/>
            <a:chExt cx="193" cy="189"/>
          </a:xfrm>
        </p:grpSpPr>
        <p:sp>
          <p:nvSpPr>
            <p:cNvPr id="1209215" name="Rectangle 895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1209216" name="Rectangle 896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1209217" name="Line 897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18" name="Line 898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19" name="Line 899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20" name="Line 900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21" name="Line 901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22" name="Rectangle 90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23" name="Rectangle 90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24" name="Rectangle 90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25" name="Rectangle 90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26" name="Rectangle 90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27" name="Rectangle 907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28" name="Rectangle 908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29" name="Rectangle 909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0" name="Rectangle 910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1" name="Rectangle 911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2" name="Rectangle 912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3" name="Rectangle 913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4" name="Rectangle 914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5" name="Rectangle 915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6" name="Rectangle 916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7" name="Rectangle 917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8" name="Rectangle 918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39" name="Rectangle 919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40" name="Rectangle 92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41" name="Rectangle 921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242" name="AutoShape 922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243" name="AutoShape 923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244" name="AutoShape 924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245" name="AutoShape 925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246" name="AutoShape 926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247" name="Line 927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48" name="Line 928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49" name="Rectangle 92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250" name="Rectangle 93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251" name="Rectangle 931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09252" name="Line 932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53" name="Line 933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54" name="Line 934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55" name="Rectangle 935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256" name="Rectangle 936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257" name="Rectangle 937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09258" name="Line 938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59" name="Line 939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60" name="Line 940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61" name="Line 941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62" name="Line 94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63" name="Rectangle 943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64" name="Rectangle 944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65" name="Rectangle 945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66" name="Rectangle 94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67" name="Rectangle 94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68" name="Rectangle 94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69" name="Rectangle 94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09270" name="Rectangle 95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271" name="Rectangle 95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272" name="Rectangle 95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273" name="Rectangle 95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274" name="Line 954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75" name="Line 955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76" name="Line 956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77" name="Line 957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78" name="Rectangle 958"/>
          <p:cNvSpPr>
            <a:spLocks noChangeArrowheads="1"/>
          </p:cNvSpPr>
          <p:nvPr/>
        </p:nvSpPr>
        <p:spPr bwMode="auto">
          <a:xfrm>
            <a:off x="2722565" y="598487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279" name="Line 959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280" name="Rectangle 960"/>
          <p:cNvSpPr>
            <a:spLocks noChangeArrowheads="1"/>
          </p:cNvSpPr>
          <p:nvPr/>
        </p:nvSpPr>
        <p:spPr bwMode="auto">
          <a:xfrm>
            <a:off x="2870200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</a:t>
            </a:r>
          </a:p>
        </p:txBody>
      </p:sp>
      <p:sp>
        <p:nvSpPr>
          <p:cNvPr id="1209281" name="Rectangle 961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82" name="Rectangle 962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83" name="Rectangle 963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84" name="Rectangle 964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85" name="Rectangle 96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86" name="Rectangle 966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87" name="Rectangle 96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88" name="Rectangle 96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89" name="Rectangle 96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0" name="Rectangle 97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1" name="Rectangle 97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2" name="Rectangle 97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3" name="Rectangle 97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4" name="Rectangle 97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5" name="Rectangle 97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6" name="Rectangle 97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7" name="Rectangle 977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8" name="Rectangle 978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299" name="Rectangle 979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00" name="AutoShape 980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301" name="AutoShape 981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302" name="AutoShape 982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303" name="AutoShape 983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304" name="AutoShape 984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09305" name="Rectangle 98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306" name="Rectangle 98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09307" name="Rectangle 987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09308" name="Rectangle 988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309" name="Rectangle 989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09310" name="Rectangle 99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09311" name="Line 991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312" name="Line 99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09313" name="Rectangle 993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314" name="Rectangle 994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315" name="Rectangle 995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316" name="Rectangle 99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317" name="Rectangle 99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318" name="Rectangle 99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319" name="Rectangle 99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09320" name="Rectangle 100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321" name="Rectangle 100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09322" name="Rectangle 100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09323" name="Rectangle 100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09324" name="Rectangle 1004"/>
          <p:cNvSpPr>
            <a:spLocks noChangeArrowheads="1"/>
          </p:cNvSpPr>
          <p:nvPr/>
        </p:nvSpPr>
        <p:spPr bwMode="auto">
          <a:xfrm>
            <a:off x="2870204" y="1103316"/>
            <a:ext cx="124341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;);</a:t>
            </a:r>
          </a:p>
        </p:txBody>
      </p:sp>
      <p:sp>
        <p:nvSpPr>
          <p:cNvPr id="1209325" name="Rectangle 100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26" name="Rectangle 100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27" name="Rectangle 100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28" name="Rectangle 1008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29" name="Rectangle 1009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0" name="Rectangle 1010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1" name="Rectangle 101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2" name="Rectangle 101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3" name="Rectangle 101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4" name="Rectangle 101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5" name="Rectangle 101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6" name="Rectangle 101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7" name="Rectangle 101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8" name="Rectangle 101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39" name="Rectangle 101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40" name="Rectangle 102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41" name="Rectangle 102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42" name="Rectangle 102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09343" name="Rectangle 102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40" name="AutoShape 1024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241" name="AutoShape 1025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242" name="AutoShape 102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243" name="AutoShape 1027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244" name="AutoShape 1028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245" name="Rectangle 102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246" name="Rectangle 103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247" name="Rectangle 1031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90248" name="Rectangle 1032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249" name="Rectangle 103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250" name="Rectangle 103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0251" name="Line 1035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0252" name="Line 1036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0253" name="Rectangle 1037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54" name="Rectangle 1038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55" name="Rectangle 1039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56" name="Rectangle 104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57" name="Rectangle 104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58" name="Rectangle 104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59" name="Rectangle 104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0260" name="Rectangle 104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261" name="Rectangle 104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0262" name="Rectangle 104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263" name="Rectangle 104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64" name="Text Box 1048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290265" name="Rectangle 1049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266" name="Rectangle 1050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90267" name="Rectangle 1051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68" name="Rectangle 1052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69" name="Rectangle 1053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0" name="Rectangle 1054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1" name="Rectangle 105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2" name="Rectangle 1056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3" name="Rectangle 1057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4" name="Rectangle 1058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5" name="Rectangle 1059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6" name="Rectangle 1060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7" name="Rectangle 1061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8" name="Rectangle 1062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79" name="Rectangle 1063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80" name="Rectangle 1064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81" name="Rectangle 1065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82" name="Rectangle 1066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83" name="Rectangle 1067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84" name="Rectangle 1068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285" name="Rectangle 1069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1290286" name="AutoShape 1070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287" name="AutoShape 1071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288" name="AutoShape 1072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289" name="AutoShape 1073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290" name="Rectangle 1074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291" name="Rectangle 1075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292" name="Rectangle 107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293" name="Rectangle 107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294" name="Rectangle 107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0295" name="Line 1079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0296" name="Rectangle 108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97" name="Rectangle 108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98" name="Rectangle 108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299" name="Rectangle 108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0300" name="Rectangle 108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01" name="Rectangle 1085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0302" name="Rectangle 1086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03" name="Rectangle 1087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304" name="Rectangle 1088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305" name="Rectangle 1089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06" name="Rectangle 1090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07" name="Rectangle 1091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08" name="Rectangle 1092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09" name="Rectangle 1093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0" name="Rectangle 109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1" name="Rectangle 109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2" name="Rectangle 109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3" name="Rectangle 109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4" name="Rectangle 109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5" name="Rectangle 109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6" name="Rectangle 110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7" name="Rectangle 110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8" name="Rectangle 110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19" name="Rectangle 110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20" name="Rectangle 1104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21" name="Rectangle 1105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22" name="Rectangle 1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23" name="Rectangle 1107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1290324" name="AutoShape 1108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325" name="AutoShape 110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326" name="AutoShape 1110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327" name="AutoShape 1111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328" name="Rectangle 1112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29" name="Rectangle 111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330" name="Rectangle 111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331" name="Rectangle 1115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332" name="Rectangle 1116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333" name="Rectangle 1117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0334" name="Line 111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0335" name="Rectangle 1119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336" name="Rectangle 1120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337" name="Rectangle 1121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338" name="Rectangle 1122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0339" name="Rectangle 1123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40" name="Rectangle 1124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0341" name="Rectangle 1125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42" name="Rectangle 1126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343" name="Rectangle 1127"/>
          <p:cNvSpPr>
            <a:spLocks noChangeArrowheads="1"/>
          </p:cNvSpPr>
          <p:nvPr/>
        </p:nvSpPr>
        <p:spPr bwMode="auto">
          <a:xfrm>
            <a:off x="2671767" y="588168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344" name="Rectangle 1128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90345" name="Rectangle 1129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46" name="Rectangle 1130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90347" name="Rectangle 1131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48" name="Rectangle 113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49" name="Rectangle 113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0" name="Rectangle 113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1" name="Rectangle 113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2" name="Rectangle 113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3" name="Rectangle 113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4" name="Rectangle 113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5" name="Rectangle 113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6" name="Rectangle 114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7" name="Rectangle 114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8" name="Rectangle 114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59" name="Rectangle 114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60" name="Rectangle 114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61" name="Rectangle 114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62" name="Rectangle 114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63" name="Rectangle 1147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64" name="Rectangle 1148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65" name="Rectangle 1149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66" name="AutoShape 1150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367" name="AutoShape 1151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368" name="AutoShape 1152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369" name="AutoShape 1153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370" name="Rectangle 1154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71" name="Rectangle 1155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1290372" name="Rectangle 1156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373" name="Rectangle 1157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374" name="Rectangle 1158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375" name="Rectangle 1159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376" name="Rectangle 116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0377" name="Line 1161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0378" name="Rectangle 116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379" name="Rectangle 116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380" name="Rectangle 116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381" name="Rectangle 116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0382" name="Rectangle 116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83" name="Rectangle 116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0384" name="Rectangle 116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385" name="Rectangle 116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386" name="Rectangle 1170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87" name="Rectangle 1171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88" name="Rectangle 1172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89" name="Rectangle 1173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0" name="Rectangle 1174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1" name="Rectangle 117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2" name="Rectangle 117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3" name="Rectangle 117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4" name="Rectangle 117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5" name="Rectangle 117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6" name="Rectangle 118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7" name="Rectangle 118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8" name="Rectangle 118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399" name="Rectangle 118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00" name="Rectangle 118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01" name="Rectangle 1185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0402" name="AutoShape 118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403" name="AutoShape 118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404" name="AutoShape 118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0405" name="Rectangle 118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406" name="Rectangle 119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0407" name="Rectangle 119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0408" name="Rectangle 119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0409" name="Line 1193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0410" name="Rectangle 119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411" name="Rectangle 119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412" name="Rectangle 119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413" name="Rectangle 119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0414" name="Rectangle 119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0415" name="Rectangle 119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0416" name="Rectangle 1200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1290417" name="Rectangle 1201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1290418" name="Rectangle 1202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ngyd;aw;W </a:t>
            </a:r>
            <a:endParaRPr lang="en-US" sz="1200">
              <a:latin typeface="Kalaham" charset="0"/>
            </a:endParaRPr>
          </a:p>
        </p:txBody>
      </p:sp>
      <p:sp>
        <p:nvSpPr>
          <p:cNvPr id="1290419" name="Text Box 1203"/>
          <p:cNvSpPr txBox="1">
            <a:spLocks noChangeArrowheads="1"/>
          </p:cNvSpPr>
          <p:nvPr/>
        </p:nvSpPr>
        <p:spPr bwMode="auto">
          <a:xfrm>
            <a:off x="1781179" y="1403352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90420" name="Text Box 1204"/>
          <p:cNvSpPr txBox="1">
            <a:spLocks noChangeArrowheads="1"/>
          </p:cNvSpPr>
          <p:nvPr/>
        </p:nvSpPr>
        <p:spPr bwMode="auto">
          <a:xfrm>
            <a:off x="1727204" y="2663829"/>
            <a:ext cx="2998788" cy="111205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90421" name="Text Box 1205"/>
          <p:cNvSpPr txBox="1">
            <a:spLocks noChangeArrowheads="1"/>
          </p:cNvSpPr>
          <p:nvPr/>
        </p:nvSpPr>
        <p:spPr bwMode="auto">
          <a:xfrm>
            <a:off x="1779591" y="4184654"/>
            <a:ext cx="2998787" cy="107974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Mg$f;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Eh$k;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290422" name="Text Box 1206"/>
          <p:cNvSpPr txBox="1">
            <a:spLocks noChangeArrowheads="1"/>
          </p:cNvSpPr>
          <p:nvPr/>
        </p:nvSpPr>
        <p:spPr bwMode="auto">
          <a:xfrm>
            <a:off x="1798642" y="5826126"/>
            <a:ext cx="2998787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  <p:sp>
        <p:nvSpPr>
          <p:cNvPr id="1290423" name="Text Box 1207"/>
          <p:cNvSpPr txBox="1">
            <a:spLocks noChangeArrowheads="1"/>
          </p:cNvSpPr>
          <p:nvPr/>
        </p:nvSpPr>
        <p:spPr bwMode="auto">
          <a:xfrm>
            <a:off x="1831979" y="6638926"/>
            <a:ext cx="2998788" cy="70989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chemeClr val="hlink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chemeClr val="hlink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chemeClr val="hlink"/>
                </a:solidFill>
                <a:latin typeface="Kalaham" charset="0"/>
              </a:rPr>
              <a:t>Ky;fpah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090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209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2090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0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2090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1290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1290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500"/>
                                        <p:tgtEl>
                                          <p:spTgt spid="1290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1290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2" dur="500"/>
                                        <p:tgtEl>
                                          <p:spTgt spid="12904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12904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500"/>
                                        <p:tgtEl>
                                          <p:spTgt spid="12904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500"/>
                                        <p:tgtEl>
                                          <p:spTgt spid="12904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8" dur="500"/>
                                        <p:tgtEl>
                                          <p:spTgt spid="12904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2" dur="500"/>
                                        <p:tgtEl>
                                          <p:spTgt spid="12904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6" dur="500"/>
                                        <p:tgtEl>
                                          <p:spTgt spid="12904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6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0" dur="500"/>
                                        <p:tgtEl>
                                          <p:spTgt spid="12904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7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4" dur="500"/>
                                        <p:tgtEl>
                                          <p:spTgt spid="12904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7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8" dur="500"/>
                                        <p:tgtEl>
                                          <p:spTgt spid="12904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8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2" dur="500"/>
                                        <p:tgtEl>
                                          <p:spTgt spid="12904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8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6" dur="500"/>
                                        <p:tgtEl>
                                          <p:spTgt spid="12904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8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4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90" dur="500"/>
                                        <p:tgtEl>
                                          <p:spTgt spid="12904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9011" grpId="0" build="p" autoUpdateAnimBg="0" advAuto="0"/>
      <p:bldP spid="1290419" grpId="0" build="p" autoUpdateAnimBg="0" advAuto="0"/>
      <p:bldP spid="1290420" grpId="0" build="p" autoUpdateAnimBg="0" advAuto="0"/>
      <p:bldP spid="1290421" grpId="0" build="p" autoUpdateAnimBg="0" advAuto="0"/>
      <p:bldP spid="1290422" grpId="0" build="p" autoUpdateAnimBg="0" advAuto="0"/>
      <p:bldP spid="1290423" grpId="0" build="p" autoUpdateAnimBg="0" advAuto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850" name="AutoShape 594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51" name="Rectangle 595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52" name="Rectangle 596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53" name="Rectangle 597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54" name="AutoShape 598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55" name="AutoShape 599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56" name="AutoShape 60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57" name="AutoShape 601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58" name="AutoShape 602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68" name="Line 612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869" name="Line 613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70" name="Line 614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71" name="Line 615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72" name="Freeform 616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73" name="Line 617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74" name="Freeform 618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75" name="Line 619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76" name="Line 620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77" name="Line 621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86" name="Line 630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87" name="Rectangle 631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20888" name="Line 632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89" name="Line 633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90" name="Rectangle 634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20892" name="Rectangle 63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20893" name="Rectangle 637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20894" name="Line 638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899" name="Line 643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00" name="Line 644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02" name="Line 646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03" name="Line 647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04" name="Line 648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05" name="Line 649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06" name="Line 650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07" name="Rectangle 651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0908" name="Rectangle 65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0912" name="Rectangle 65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20913" name="Rectangle 657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20914" name="AutoShape 658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25" name="Rectangle 669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26" name="Line 670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27" name="Line 671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28" name="Line 672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29" name="Line 673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30" name="Line 674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31" name="Line 675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33" name="Rectangle 677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0934" name="Rectangle 678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0935" name="Rectangle 679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0936" name="Text Box 680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20937" name="Text Box 681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20938" name="Rectangle 682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0939" name="Rectangle 683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0940" name="Rectangle 684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0941" name="Rectangle 685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0942" name="Rectangle 686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0943" name="Rectangle 687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0944" name="Rectangle 688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20945" name="Rectangle 689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0946" name="Rectangle 690"/>
          <p:cNvSpPr>
            <a:spLocks noChangeArrowheads="1"/>
          </p:cNvSpPr>
          <p:nvPr/>
        </p:nvSpPr>
        <p:spPr bwMode="auto">
          <a:xfrm>
            <a:off x="2513014" y="4684714"/>
            <a:ext cx="147955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0947" name="Rectangle 69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0948" name="Rectangle 69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0949" name="Line 693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50" name="Line 694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51" name="Line 695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52" name="Line 696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53" name="Rectangle 697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54" name="Rectangle 698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0955" name="Line 699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57" name="Rectangle 701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58" name="Rectangle 702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59" name="Rectangle 703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60" name="Arc 704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80" name="Rectangle 724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995" name="Rectangle 739"/>
          <p:cNvSpPr>
            <a:spLocks noChangeArrowheads="1"/>
          </p:cNvSpPr>
          <p:nvPr/>
        </p:nvSpPr>
        <p:spPr bwMode="auto">
          <a:xfrm>
            <a:off x="2671767" y="5918203"/>
            <a:ext cx="187325" cy="592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120996" name="Group 740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120997" name="Text Box 741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120998" name="Group 742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120999" name="Freeform 743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21000" name="Freeform 744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21001" name="Freeform 745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21002" name="Freeform 746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121003" name="Picture 747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121004" name="Freeform 748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21005" name="Freeform 749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21006" name="Rectangle 750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1011" name="Rectangle 755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1026" name="Line 770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27" name="Line 771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29" name="Text Box 773"/>
          <p:cNvSpPr txBox="1">
            <a:spLocks noChangeArrowheads="1"/>
          </p:cNvSpPr>
          <p:nvPr/>
        </p:nvSpPr>
        <p:spPr bwMode="auto">
          <a:xfrm rot="-5400000">
            <a:off x="2218532" y="3837785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120258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259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260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261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266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337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45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46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48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51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52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53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54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55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57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58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59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60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362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0450" name="Rectangle 194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120451" name="Picture 195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20452" name="Rectangle 196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>
              <a:solidFill>
                <a:srgbClr val="66FFFF"/>
              </a:solidFill>
            </a:endParaRPr>
          </a:p>
        </p:txBody>
      </p:sp>
      <p:sp>
        <p:nvSpPr>
          <p:cNvPr id="1120453" name="Rectangle 197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455" name="Rectangle 199"/>
          <p:cNvSpPr>
            <a:spLocks noChangeArrowheads="1"/>
          </p:cNvSpPr>
          <p:nvPr/>
        </p:nvSpPr>
        <p:spPr bwMode="auto">
          <a:xfrm>
            <a:off x="5575304" y="4243392"/>
            <a:ext cx="3548063" cy="1422022"/>
          </a:xfrm>
          <a:prstGeom prst="rect">
            <a:avLst/>
          </a:prstGeom>
          <a:noFill/>
          <a:ln>
            <a:noFill/>
          </a:ln>
          <a:effectLst>
            <a:outerShdw blurRad="63500" dist="127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25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8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8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2000" b="1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20456" name="Rectangle 200"/>
          <p:cNvSpPr>
            <a:spLocks noChangeArrowheads="1"/>
          </p:cNvSpPr>
          <p:nvPr/>
        </p:nvSpPr>
        <p:spPr bwMode="auto">
          <a:xfrm>
            <a:off x="6684963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20468" name="AutoShape 212"/>
          <p:cNvSpPr>
            <a:spLocks noChangeArrowheads="1"/>
          </p:cNvSpPr>
          <p:nvPr/>
        </p:nvSpPr>
        <p:spPr bwMode="auto">
          <a:xfrm>
            <a:off x="5245100" y="5938843"/>
            <a:ext cx="4521200" cy="1120775"/>
          </a:xfrm>
          <a:prstGeom prst="roundRect">
            <a:avLst>
              <a:gd name="adj" fmla="val 16667"/>
            </a:avLst>
          </a:prstGeom>
          <a:noFill/>
          <a:ln>
            <a:noFill/>
          </a:ln>
          <a:effectLst>
            <a:outerShdw blurRad="63500" dist="46662" dir="2115817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round/>
                <a:headEnd/>
                <a:tailEnd/>
              </a14:hiddenLine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0469" name="Text Box 213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75</a:t>
            </a:r>
          </a:p>
        </p:txBody>
      </p:sp>
      <p:sp>
        <p:nvSpPr>
          <p:cNvPr id="1120473" name="Rectangle 217"/>
          <p:cNvSpPr>
            <a:spLocks noChangeArrowheads="1"/>
          </p:cNvSpPr>
          <p:nvPr/>
        </p:nvSpPr>
        <p:spPr bwMode="auto">
          <a:xfrm>
            <a:off x="65008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20474" name="Text Box 218"/>
          <p:cNvSpPr txBox="1">
            <a:spLocks noChangeArrowheads="1"/>
          </p:cNvSpPr>
          <p:nvPr/>
        </p:nvSpPr>
        <p:spPr bwMode="auto">
          <a:xfrm>
            <a:off x="9575804" y="7283449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120475" name="Rectangle 219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20981" name="Rectangle 725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043" name="Text Box 787"/>
          <p:cNvSpPr txBox="1">
            <a:spLocks noChangeArrowheads="1"/>
          </p:cNvSpPr>
          <p:nvPr/>
        </p:nvSpPr>
        <p:spPr bwMode="auto">
          <a:xfrm>
            <a:off x="4979988" y="3735389"/>
            <a:ext cx="4730750" cy="1077852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b="1" i="1">
                <a:solidFill>
                  <a:srgbClr val="66FFFF"/>
                </a:solidFill>
                <a:latin typeface="Arial"/>
              </a:rPr>
              <a:t>“</a:t>
            </a:r>
            <a:r>
              <a:rPr lang="en-US" b="1" i="1">
                <a:solidFill>
                  <a:srgbClr val="66FFFF"/>
                </a:solidFill>
                <a:latin typeface="Kalaham" charset="0"/>
              </a:rPr>
              <a:t>tlf;F</a:t>
            </a:r>
            <a:r>
              <a:rPr lang="ja-JP" altLang="en-US" b="1" i="1">
                <a:solidFill>
                  <a:srgbClr val="66FFFF"/>
                </a:solidFill>
                <a:latin typeface="Arial"/>
              </a:rPr>
              <a:t>”</a:t>
            </a:r>
            <a:r>
              <a:rPr lang="en-US" b="1" i="1">
                <a:solidFill>
                  <a:srgbClr val="66FFFF"/>
                </a:solidFill>
                <a:latin typeface="Kalaham" charset="0"/>
              </a:rPr>
              <a:t> ,uhI;ak;</a:t>
            </a:r>
            <a:endParaRPr lang="en-US" sz="2500" b="1">
              <a:solidFill>
                <a:srgbClr val="66FFFF"/>
              </a:solidFill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3200" b="1">
                <a:solidFill>
                  <a:srgbClr val="66FFFF"/>
                </a:solidFill>
                <a:latin typeface="Kalaham" charset="0"/>
              </a:rPr>
              <a:t>3 Gj;jfk;</a:t>
            </a:r>
          </a:p>
        </p:txBody>
      </p:sp>
      <p:sp>
        <p:nvSpPr>
          <p:cNvPr id="1121046" name="Line 790"/>
          <p:cNvSpPr>
            <a:spLocks noChangeShapeType="1"/>
          </p:cNvSpPr>
          <p:nvPr/>
        </p:nvSpPr>
        <p:spPr bwMode="auto">
          <a:xfrm>
            <a:off x="3941767" y="4700592"/>
            <a:ext cx="1282700" cy="1804987"/>
          </a:xfrm>
          <a:prstGeom prst="line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prstDash val="sysDot"/>
                <a:round/>
                <a:headEnd/>
                <a:tailEnd/>
              </a14:hiddenLine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049" name="Text Box 793"/>
          <p:cNvSpPr txBox="1">
            <a:spLocks noChangeArrowheads="1"/>
          </p:cNvSpPr>
          <p:nvPr/>
        </p:nvSpPr>
        <p:spPr bwMode="auto">
          <a:xfrm>
            <a:off x="4970463" y="5514977"/>
            <a:ext cx="4730750" cy="1025530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25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3200" b="1">
                <a:solidFill>
                  <a:srgbClr val="66FFFF"/>
                </a:solidFill>
                <a:latin typeface="Kalaham" charset="0"/>
              </a:rPr>
              <a:t>14 Gj;jfk;</a:t>
            </a:r>
          </a:p>
        </p:txBody>
      </p:sp>
      <p:grpSp>
        <p:nvGrpSpPr>
          <p:cNvPr id="1121057" name="Group 801"/>
          <p:cNvGrpSpPr>
            <a:grpSpLocks/>
          </p:cNvGrpSpPr>
          <p:nvPr/>
        </p:nvGrpSpPr>
        <p:grpSpPr bwMode="auto">
          <a:xfrm>
            <a:off x="2513014" y="2259016"/>
            <a:ext cx="6678612" cy="5175250"/>
            <a:chOff x="1602" y="1415"/>
            <a:chExt cx="4207" cy="3260"/>
          </a:xfrm>
        </p:grpSpPr>
        <p:sp>
          <p:nvSpPr>
            <p:cNvPr id="1121058" name="Line 802"/>
            <p:cNvSpPr>
              <a:spLocks noChangeShapeType="1"/>
            </p:cNvSpPr>
            <p:nvPr/>
          </p:nvSpPr>
          <p:spPr bwMode="auto">
            <a:xfrm>
              <a:off x="2491" y="3220"/>
              <a:ext cx="1035" cy="584"/>
            </a:xfrm>
            <a:prstGeom prst="line">
              <a:avLst/>
            </a:prstGeom>
            <a:noFill/>
            <a:ln w="76200">
              <a:solidFill>
                <a:srgbClr val="66FFFF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1059" name="AutoShape 803"/>
            <p:cNvSpPr>
              <a:spLocks noChangeArrowheads="1"/>
            </p:cNvSpPr>
            <p:nvPr/>
          </p:nvSpPr>
          <p:spPr bwMode="auto">
            <a:xfrm>
              <a:off x="1602" y="1415"/>
              <a:ext cx="881" cy="3260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1060" name="AutoShape 804"/>
            <p:cNvSpPr>
              <a:spLocks noChangeArrowheads="1"/>
            </p:cNvSpPr>
            <p:nvPr/>
          </p:nvSpPr>
          <p:spPr bwMode="auto">
            <a:xfrm>
              <a:off x="3530" y="3336"/>
              <a:ext cx="2279" cy="90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</p:grpSp>
      <p:sp>
        <p:nvSpPr>
          <p:cNvPr id="1120470" name="Rectangle 214"/>
          <p:cNvSpPr>
            <a:spLocks noChangeArrowheads="1"/>
          </p:cNvSpPr>
          <p:nvPr/>
        </p:nvSpPr>
        <p:spPr bwMode="auto">
          <a:xfrm>
            <a:off x="223838" y="465142"/>
            <a:ext cx="2195512" cy="6761162"/>
          </a:xfrm>
          <a:prstGeom prst="rect">
            <a:avLst/>
          </a:prstGeom>
          <a:noFill/>
          <a:ln w="203200" cmpd="tri">
            <a:solidFill>
              <a:schemeClr val="hlink"/>
            </a:solidFill>
            <a:miter lim="800000"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 b="1">
              <a:solidFill>
                <a:schemeClr val="hlink"/>
              </a:solidFill>
            </a:endParaRPr>
          </a:p>
        </p:txBody>
      </p:sp>
      <p:sp>
        <p:nvSpPr>
          <p:cNvPr id="1121061" name="Line 805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63" name="Line 807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64" name="Line 808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65" name="Line 809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66" name="Line 810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0993" name="Rectangle 737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0994" name="Rectangle 738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1068" name="Text Box 812"/>
          <p:cNvSpPr txBox="1">
            <a:spLocks noChangeArrowheads="1"/>
          </p:cNvSpPr>
          <p:nvPr/>
        </p:nvSpPr>
        <p:spPr bwMode="auto">
          <a:xfrm>
            <a:off x="1725613" y="4068764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1121069" name="Rectangle 813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070" name="Line 814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71" name="Line 815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72" name="Line 816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73" name="Line 817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74" name="Line 818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75" name="Line 819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76" name="Line 820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77" name="Line 821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78" name="Rectangle 822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21079" name="Rectangle 823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121080" name="Rectangle 824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21081" name="Freeform 825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082" name="Rectangle 826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1121083" name="Rectangle 827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1121084" name="Rectangle 828"/>
          <p:cNvSpPr>
            <a:spLocks noChangeArrowheads="1"/>
          </p:cNvSpPr>
          <p:nvPr/>
        </p:nvSpPr>
        <p:spPr bwMode="auto">
          <a:xfrm>
            <a:off x="361950" y="3956051"/>
            <a:ext cx="197490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(A)</a:t>
            </a:r>
            <a:endParaRPr lang="en-US" sz="1400">
              <a:latin typeface="Kalaham" charset="0"/>
            </a:endParaRPr>
          </a:p>
        </p:txBody>
      </p:sp>
      <p:sp>
        <p:nvSpPr>
          <p:cNvPr id="1121085" name="Rectangle 829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121086" name="Rectangle 830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21087" name="Rectangle 831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121088" name="Rectangle 832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1121089" name="Rectangle 833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121090" name="Rectangle 834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1121091" name="Rectangle 835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21092" name="Rectangle 836"/>
          <p:cNvSpPr>
            <a:spLocks noChangeArrowheads="1"/>
          </p:cNvSpPr>
          <p:nvPr/>
        </p:nvSpPr>
        <p:spPr bwMode="auto">
          <a:xfrm>
            <a:off x="776288" y="3186118"/>
            <a:ext cx="102950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800">
                <a:latin typeface="Kalaham" charset="0"/>
              </a:rPr>
              <a:t> </a:t>
            </a:r>
            <a:endParaRPr lang="en-US" sz="18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21093" name="Rectangle 837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121094" name="Rectangle 838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21095" name="Text Box 839"/>
          <p:cNvSpPr txBox="1">
            <a:spLocks noChangeArrowheads="1"/>
          </p:cNvSpPr>
          <p:nvPr/>
        </p:nvSpPr>
        <p:spPr bwMode="auto">
          <a:xfrm rot="-5400000">
            <a:off x="1720057" y="3278985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grpSp>
        <p:nvGrpSpPr>
          <p:cNvPr id="1121096" name="Group 840"/>
          <p:cNvGrpSpPr>
            <a:grpSpLocks/>
          </p:cNvGrpSpPr>
          <p:nvPr/>
        </p:nvGrpSpPr>
        <p:grpSpPr bwMode="auto">
          <a:xfrm>
            <a:off x="5059367" y="1966914"/>
            <a:ext cx="4700587" cy="1779588"/>
            <a:chOff x="3187" y="1239"/>
            <a:chExt cx="2961" cy="1121"/>
          </a:xfrm>
        </p:grpSpPr>
        <p:sp>
          <p:nvSpPr>
            <p:cNvPr id="1121097" name="Text Box 841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121098" name="Text Box 842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121099" name="Text Box 843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1121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Gj;jfj;ij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thpirg; gLj;Jjy;;;;;;;;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121101" name="Rectangle 845"/>
          <p:cNvSpPr>
            <a:spLocks noChangeArrowheads="1"/>
          </p:cNvSpPr>
          <p:nvPr/>
        </p:nvSpPr>
        <p:spPr bwMode="auto">
          <a:xfrm>
            <a:off x="4214816" y="243840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21102" name="Rectangle 846"/>
          <p:cNvSpPr>
            <a:spLocks noChangeArrowheads="1"/>
          </p:cNvSpPr>
          <p:nvPr/>
        </p:nvSpPr>
        <p:spPr bwMode="auto">
          <a:xfrm>
            <a:off x="4194178" y="6299201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21103" name="Rectangle 847"/>
          <p:cNvSpPr>
            <a:spLocks noChangeArrowheads="1"/>
          </p:cNvSpPr>
          <p:nvPr/>
        </p:nvSpPr>
        <p:spPr bwMode="auto">
          <a:xfrm>
            <a:off x="4230692" y="5418138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sp>
        <p:nvSpPr>
          <p:cNvPr id="1121104" name="Rectangle 848"/>
          <p:cNvSpPr>
            <a:spLocks noChangeArrowheads="1"/>
          </p:cNvSpPr>
          <p:nvPr/>
        </p:nvSpPr>
        <p:spPr bwMode="auto">
          <a:xfrm>
            <a:off x="4230692" y="3759200"/>
            <a:ext cx="825501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Kalaham" charset="0"/>
              </a:rPr>
              <a:t>(nj)</a:t>
            </a:r>
          </a:p>
        </p:txBody>
      </p:sp>
      <p:grpSp>
        <p:nvGrpSpPr>
          <p:cNvPr id="1121051" name="Group 795"/>
          <p:cNvGrpSpPr>
            <a:grpSpLocks/>
          </p:cNvGrpSpPr>
          <p:nvPr/>
        </p:nvGrpSpPr>
        <p:grpSpPr bwMode="auto">
          <a:xfrm>
            <a:off x="2524125" y="1017588"/>
            <a:ext cx="6648450" cy="4089400"/>
            <a:chOff x="1588" y="651"/>
            <a:chExt cx="4188" cy="2576"/>
          </a:xfrm>
        </p:grpSpPr>
        <p:sp>
          <p:nvSpPr>
            <p:cNvPr id="1120462" name="AutoShape 206"/>
            <p:cNvSpPr>
              <a:spLocks noChangeArrowheads="1"/>
            </p:cNvSpPr>
            <p:nvPr/>
          </p:nvSpPr>
          <p:spPr bwMode="auto">
            <a:xfrm>
              <a:off x="1588" y="651"/>
              <a:ext cx="881" cy="77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0463" name="Line 207"/>
            <p:cNvSpPr>
              <a:spLocks noChangeShapeType="1"/>
            </p:cNvSpPr>
            <p:nvPr/>
          </p:nvSpPr>
          <p:spPr bwMode="auto">
            <a:xfrm>
              <a:off x="2482" y="1036"/>
              <a:ext cx="1016" cy="1729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1036" name="AutoShape 780"/>
            <p:cNvSpPr>
              <a:spLocks noChangeArrowheads="1"/>
            </p:cNvSpPr>
            <p:nvPr/>
          </p:nvSpPr>
          <p:spPr bwMode="auto">
            <a:xfrm>
              <a:off x="3497" y="2326"/>
              <a:ext cx="2279" cy="90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endParaRPr lang="en-US" sz="1800"/>
            </a:p>
          </p:txBody>
        </p:sp>
      </p:grpSp>
      <p:sp>
        <p:nvSpPr>
          <p:cNvPr id="1121105" name="Rectangle 849"/>
          <p:cNvSpPr>
            <a:spLocks noChangeArrowheads="1"/>
          </p:cNvSpPr>
          <p:nvPr/>
        </p:nvSpPr>
        <p:spPr bwMode="auto">
          <a:xfrm>
            <a:off x="4159251" y="1052513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21106" name="Rectangle 850"/>
          <p:cNvSpPr>
            <a:spLocks noChangeArrowheads="1"/>
          </p:cNvSpPr>
          <p:nvPr/>
        </p:nvSpPr>
        <p:spPr bwMode="auto">
          <a:xfrm>
            <a:off x="4211642" y="1849438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21107" name="Rectangle 851"/>
          <p:cNvSpPr>
            <a:spLocks noChangeArrowheads="1"/>
          </p:cNvSpPr>
          <p:nvPr/>
        </p:nvSpPr>
        <p:spPr bwMode="auto">
          <a:xfrm>
            <a:off x="5126038" y="5403850"/>
            <a:ext cx="4495800" cy="490980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b="1" i="1">
                <a:solidFill>
                  <a:srgbClr val="66FFFF"/>
                </a:solidFill>
                <a:latin typeface="Arial"/>
              </a:rPr>
              <a:t>“</a:t>
            </a:r>
            <a:r>
              <a:rPr lang="en-US" b="1" i="1">
                <a:solidFill>
                  <a:srgbClr val="66FFFF"/>
                </a:solidFill>
                <a:latin typeface="Kalaham" charset="0"/>
              </a:rPr>
              <a:t>njw;F</a:t>
            </a:r>
            <a:r>
              <a:rPr lang="ja-JP" altLang="en-US" b="1" i="1">
                <a:solidFill>
                  <a:srgbClr val="66FFFF"/>
                </a:solidFill>
                <a:latin typeface="Arial"/>
              </a:rPr>
              <a:t>”</a:t>
            </a:r>
            <a:r>
              <a:rPr lang="en-US" b="1">
                <a:solidFill>
                  <a:srgbClr val="66FFFF"/>
                </a:solidFill>
                <a:latin typeface="Kalaham" charset="0"/>
              </a:rPr>
              <a:t> ,uhI;ak</a:t>
            </a:r>
            <a:r>
              <a:rPr lang="en-US"/>
              <a:t> </a:t>
            </a:r>
            <a:r>
              <a:rPr lang="en-US" sz="2500" b="1">
                <a:solidFill>
                  <a:srgbClr val="66FFFF"/>
                </a:solidFill>
                <a:latin typeface="Helvetica" charset="0"/>
              </a:rPr>
              <a:t>: </a:t>
            </a:r>
          </a:p>
        </p:txBody>
      </p:sp>
      <p:sp>
        <p:nvSpPr>
          <p:cNvPr id="1121108" name="Text Box 852"/>
          <p:cNvSpPr txBox="1">
            <a:spLocks noChangeArrowheads="1"/>
          </p:cNvSpPr>
          <p:nvPr/>
        </p:nvSpPr>
        <p:spPr bwMode="auto">
          <a:xfrm>
            <a:off x="1781179" y="1403352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121109" name="Rectangle 853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0" name="Rectangle 854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1" name="Rectangle 855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2" name="Rectangle 856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3" name="Rectangle 857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4" name="Rectangle 858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5" name="Rectangle 859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6" name="Rectangle 860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7" name="Rectangle 861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8" name="Rectangle 862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19" name="Rectangle 863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0" name="Rectangle 864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1" name="Rectangle 865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2" name="Rectangle 866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3" name="Rectangle 867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4" name="Rectangle 868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5" name="Rectangle 869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6" name="Rectangle 870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7" name="Rectangle 871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8" name="Rectangle 872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29" name="AutoShape 873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130" name="AutoShape 87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131" name="AutoShape 87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132" name="AutoShape 87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133" name="AutoShape 87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134" name="Line 878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35" name="Line 879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36" name="Rectangle 88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21137" name="Rectangle 88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21138" name="Rectangle 882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21139" name="Line 883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40" name="Line 884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41" name="Line 885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42" name="Line 886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43" name="Line 887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44" name="Rectangle 888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1145" name="Rectangle 889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1146" name="Rectangle 89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21147" name="Line 891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48" name="Line 892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49" name="Line 893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50" name="Line 894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51" name="Line 895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52" name="Rectangle 896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1153" name="Rectangle 897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1154" name="Rectangle 898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155" name="Rectangle 899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156" name="Rectangle 900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157" name="Rectangle 901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158" name="Rectangle 902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159" name="Rectangle 903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160" name="Rectangle 904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21161" name="Rectangle 905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1162" name="Rectangle 906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1163" name="Rectangle 907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1164" name="Rectangle 908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165" name="Rectangle 909"/>
          <p:cNvSpPr>
            <a:spLocks noChangeArrowheads="1"/>
          </p:cNvSpPr>
          <p:nvPr/>
        </p:nvSpPr>
        <p:spPr bwMode="auto">
          <a:xfrm>
            <a:off x="2690813" y="59166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1166" name="Rectangle 910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1167" name="Rectangle 911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1168" name="Rectangle 912"/>
          <p:cNvSpPr>
            <a:spLocks noChangeArrowheads="1"/>
          </p:cNvSpPr>
          <p:nvPr/>
        </p:nvSpPr>
        <p:spPr bwMode="auto">
          <a:xfrm>
            <a:off x="2936876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2000">
              <a:latin typeface="Arial Black" charset="0"/>
            </a:endParaRPr>
          </a:p>
        </p:txBody>
      </p:sp>
      <p:grpSp>
        <p:nvGrpSpPr>
          <p:cNvPr id="1121169" name="Group 913"/>
          <p:cNvGrpSpPr>
            <a:grpSpLocks/>
          </p:cNvGrpSpPr>
          <p:nvPr/>
        </p:nvGrpSpPr>
        <p:grpSpPr bwMode="auto">
          <a:xfrm>
            <a:off x="2676528" y="1301770"/>
            <a:ext cx="306389" cy="300038"/>
            <a:chOff x="2913" y="1215"/>
            <a:chExt cx="193" cy="189"/>
          </a:xfrm>
        </p:grpSpPr>
        <p:sp>
          <p:nvSpPr>
            <p:cNvPr id="1121170" name="Rectangle 914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1121171" name="Rectangle 915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1121172" name="Line 916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73" name="Line 917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74" name="Line 918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75" name="Line 919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76" name="Line 920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177" name="Rectangle 921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78" name="Rectangle 922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79" name="Rectangle 923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0" name="Rectangle 924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1" name="Rectangle 92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2" name="Rectangle 926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3" name="Rectangle 92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4" name="Rectangle 92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5" name="Rectangle 92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6" name="Rectangle 93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7" name="Rectangle 93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8" name="Rectangle 93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89" name="Rectangle 93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90" name="Rectangle 93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91" name="Rectangle 93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92" name="Rectangle 93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93" name="Rectangle 937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94" name="Rectangle 938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95" name="Rectangle 939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196" name="AutoShape 940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197" name="AutoShape 941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198" name="AutoShape 942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199" name="AutoShape 943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200" name="AutoShape 944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201" name="Rectangle 945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1202" name="Line 946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03" name="Line 947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04" name="Rectangle 94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21205" name="Rectangle 94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21206" name="Rectangle 950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21207" name="Line 951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08" name="Line 952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09" name="Line 953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10" name="Line 954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11" name="Line 955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12" name="Rectangle 95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1213" name="Rectangle 95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1214" name="Rectangle 95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21215" name="Line 959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16" name="Line 960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17" name="Line 961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18" name="Line 962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19" name="Line 963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20" name="Rectangle 964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1221" name="Rectangle 965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1222" name="Rectangle 966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223" name="Rectangle 967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224" name="Rectangle 968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225" name="Rectangle 969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226" name="Rectangle 970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227" name="Rectangle 971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228" name="Rectangle 972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21229" name="Rectangle 973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1230" name="Rectangle 974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21231" name="Rectangle 975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21232" name="Rectangle 976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21233" name="Text Box 977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latin typeface="Arial" charset="0"/>
            </a:endParaRPr>
          </a:p>
        </p:txBody>
      </p:sp>
      <p:sp>
        <p:nvSpPr>
          <p:cNvPr id="1121234" name="Rectangle 978"/>
          <p:cNvSpPr>
            <a:spLocks noChangeArrowheads="1"/>
          </p:cNvSpPr>
          <p:nvPr/>
        </p:nvSpPr>
        <p:spPr bwMode="auto">
          <a:xfrm>
            <a:off x="2673351" y="590073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1235" name="Rectangle 979"/>
          <p:cNvSpPr>
            <a:spLocks noChangeArrowheads="1"/>
          </p:cNvSpPr>
          <p:nvPr/>
        </p:nvSpPr>
        <p:spPr bwMode="auto">
          <a:xfrm>
            <a:off x="2751139" y="5438780"/>
            <a:ext cx="218008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TO</a:t>
            </a:r>
            <a:endParaRPr lang="en-US" sz="1800">
              <a:latin typeface="Helvetica" charset="0"/>
            </a:endParaRPr>
          </a:p>
        </p:txBody>
      </p:sp>
      <p:sp>
        <p:nvSpPr>
          <p:cNvPr id="1121236" name="Rectangle 980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grpSp>
        <p:nvGrpSpPr>
          <p:cNvPr id="1121237" name="Group 981"/>
          <p:cNvGrpSpPr>
            <a:grpSpLocks/>
          </p:cNvGrpSpPr>
          <p:nvPr/>
        </p:nvGrpSpPr>
        <p:grpSpPr bwMode="auto">
          <a:xfrm>
            <a:off x="2676528" y="1301770"/>
            <a:ext cx="306389" cy="300038"/>
            <a:chOff x="2913" y="1215"/>
            <a:chExt cx="193" cy="189"/>
          </a:xfrm>
        </p:grpSpPr>
        <p:sp>
          <p:nvSpPr>
            <p:cNvPr id="1121238" name="Rectangle 982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1121239" name="Rectangle 983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1121240" name="Line 984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41" name="Line 985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42" name="Line 986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43" name="Line 987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44" name="Line 988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45" name="Rectangle 989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46" name="Rectangle 990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47" name="Rectangle 991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48" name="Rectangle 992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49" name="Rectangle 993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0" name="Rectangle 994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1" name="Rectangle 99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2" name="Rectangle 99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3" name="Rectangle 99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4" name="Rectangle 99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5" name="Rectangle 99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6" name="Rectangle 100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7" name="Rectangle 100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8" name="Rectangle 100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59" name="Rectangle 100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60" name="Rectangle 100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61" name="Rectangle 100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62" name="Rectangle 100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63" name="Rectangle 100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21264" name="AutoShape 1008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265" name="AutoShape 1009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266" name="AutoShape 101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267" name="AutoShape 1011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268" name="AutoShape 1012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21269" name="Line 1013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70" name="Line 1014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71" name="Rectangle 101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21272" name="Rectangle 101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21273" name="Rectangle 1017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21274" name="Line 1018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75" name="Line 1019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76" name="Line 1020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21277" name="Rectangle 1021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1278" name="Rectangle 102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21279" name="Rectangle 102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1264" name="Line 1024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65" name="Line 1025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66" name="Line 1026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67" name="Line 1027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68" name="Line 102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69" name="Rectangle 1029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270" name="Rectangle 1030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271" name="Rectangle 1031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272" name="Rectangle 103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273" name="Rectangle 103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274" name="Rectangle 103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275" name="Rectangle 103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1276" name="Rectangle 103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277" name="Rectangle 103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278" name="Rectangle 103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279" name="Rectangle 103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280" name="Line 1040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81" name="Line 1041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82" name="Line 1042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83" name="Line 1043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84" name="Rectangle 1044"/>
          <p:cNvSpPr>
            <a:spLocks noChangeArrowheads="1"/>
          </p:cNvSpPr>
          <p:nvPr/>
        </p:nvSpPr>
        <p:spPr bwMode="auto">
          <a:xfrm>
            <a:off x="2722565" y="598487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285" name="Line 1045"/>
          <p:cNvSpPr>
            <a:spLocks noChangeShapeType="1"/>
          </p:cNvSpPr>
          <p:nvPr/>
        </p:nvSpPr>
        <p:spPr bwMode="auto">
          <a:xfrm>
            <a:off x="2678113" y="6191253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286" name="Rectangle 1046"/>
          <p:cNvSpPr>
            <a:spLocks noChangeArrowheads="1"/>
          </p:cNvSpPr>
          <p:nvPr/>
        </p:nvSpPr>
        <p:spPr bwMode="auto">
          <a:xfrm>
            <a:off x="2870200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</a:t>
            </a:r>
          </a:p>
        </p:txBody>
      </p:sp>
      <p:sp>
        <p:nvSpPr>
          <p:cNvPr id="1291287" name="Rectangle 1047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88" name="Rectangle 1048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89" name="Rectangle 1049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0" name="Rectangle 1050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1" name="Rectangle 105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2" name="Rectangle 1052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3" name="Rectangle 1053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4" name="Rectangle 1054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5" name="Rectangle 1055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6" name="Rectangle 1056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7" name="Rectangle 1057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8" name="Rectangle 1058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299" name="Rectangle 1059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00" name="Rectangle 1060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01" name="Rectangle 1061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02" name="Rectangle 1062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03" name="Rectangle 1063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04" name="Rectangle 1064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05" name="Rectangle 1065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06" name="AutoShape 1066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07" name="AutoShape 1067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08" name="AutoShape 1068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09" name="AutoShape 1069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10" name="AutoShape 1070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11" name="Rectangle 1071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312" name="Rectangle 107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313" name="Rectangle 1073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91314" name="Rectangle 1074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315" name="Rectangle 107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316" name="Rectangle 107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1317" name="Line 1077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318" name="Line 1078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319" name="Rectangle 1079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20" name="Rectangle 1080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21" name="Rectangle 1081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22" name="Rectangle 1082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23" name="Rectangle 1083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24" name="Rectangle 1084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25" name="Rectangle 1085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1326" name="Rectangle 1086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327" name="Rectangle 1087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328" name="Rectangle 1088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329" name="Rectangle 1089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30" name="Rectangle 1090"/>
          <p:cNvSpPr>
            <a:spLocks noChangeArrowheads="1"/>
          </p:cNvSpPr>
          <p:nvPr/>
        </p:nvSpPr>
        <p:spPr bwMode="auto">
          <a:xfrm>
            <a:off x="2870204" y="1103316"/>
            <a:ext cx="124341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;);</a:t>
            </a:r>
          </a:p>
        </p:txBody>
      </p:sp>
      <p:sp>
        <p:nvSpPr>
          <p:cNvPr id="1291331" name="Rectangle 1091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32" name="Rectangle 1092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33" name="Rectangle 1093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34" name="Rectangle 1094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35" name="Rectangle 1095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36" name="Rectangle 1096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37" name="Rectangle 109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38" name="Rectangle 109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39" name="Rectangle 109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0" name="Rectangle 110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1" name="Rectangle 110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2" name="Rectangle 110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3" name="Rectangle 110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4" name="Rectangle 110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5" name="Rectangle 110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6" name="Rectangle 110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7" name="Rectangle 1107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8" name="Rectangle 1108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49" name="Rectangle 1109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50" name="AutoShape 1110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51" name="AutoShape 1111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52" name="AutoShape 1112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53" name="AutoShape 1113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54" name="AutoShape 1114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55" name="Rectangle 111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356" name="Rectangle 111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357" name="Rectangle 1117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291358" name="Rectangle 1118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359" name="Rectangle 1119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360" name="Rectangle 1120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1361" name="Line 1121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362" name="Line 1122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363" name="Rectangle 1123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64" name="Rectangle 1124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65" name="Rectangle 1125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66" name="Rectangle 112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67" name="Rectangle 112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68" name="Rectangle 112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69" name="Rectangle 112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1370" name="Rectangle 113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371" name="Rectangle 113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372" name="Rectangle 113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373" name="Rectangle 113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375" name="Rectangle 1135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376" name="Rectangle 1136"/>
          <p:cNvSpPr>
            <a:spLocks noChangeArrowheads="1"/>
          </p:cNvSpPr>
          <p:nvPr/>
        </p:nvSpPr>
        <p:spPr bwMode="auto">
          <a:xfrm>
            <a:off x="2870200" y="1104900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91377" name="Rectangle 1137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78" name="Rectangle 1138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79" name="Rectangle 1139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0" name="Rectangle 1140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1" name="Rectangle 114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2" name="Rectangle 1142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3" name="Rectangle 1143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4" name="Rectangle 1144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5" name="Rectangle 1145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6" name="Rectangle 1146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7" name="Rectangle 1147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8" name="Rectangle 1148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89" name="Rectangle 1149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90" name="Rectangle 1150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91" name="Rectangle 1151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92" name="Rectangle 1152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93" name="Rectangle 1153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94" name="Rectangle 115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395" name="Rectangle 1155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1291396" name="AutoShape 115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97" name="AutoShape 115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98" name="AutoShape 115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399" name="AutoShape 1159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400" name="Rectangle 116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401" name="Rectangle 116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402" name="Rectangle 1162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403" name="Rectangle 116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404" name="Rectangle 116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1405" name="Line 1165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406" name="Rectangle 116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07" name="Rectangle 116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08" name="Rectangle 116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09" name="Rectangle 116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1410" name="Rectangle 117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11" name="Rectangle 117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412" name="Rectangle 117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13" name="Rectangle 117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14" name="Rectangle 1174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415" name="Rectangle 117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16" name="Rectangle 117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17" name="Rectangle 117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18" name="Rectangle 1178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19" name="Rectangle 1179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0" name="Rectangle 118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1" name="Rectangle 118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2" name="Rectangle 118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3" name="Rectangle 118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4" name="Rectangle 118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5" name="Rectangle 118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6" name="Rectangle 118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7" name="Rectangle 118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8" name="Rectangle 118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29" name="Rectangle 118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30" name="Rectangle 119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31" name="Rectangle 119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32" name="Rectangle 1192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33" name="Rectangle 1193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1291434" name="AutoShape 119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435" name="AutoShape 119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436" name="AutoShape 119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437" name="AutoShape 119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438" name="Rectangle 1198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39" name="Rectangle 119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440" name="Rectangle 120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441" name="Rectangle 1201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442" name="Rectangle 120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443" name="Rectangle 120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1444" name="Line 1204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445" name="Rectangle 1205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46" name="Rectangle 1206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47" name="Rectangle 1207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48" name="Rectangle 1208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1449" name="Rectangle 1209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50" name="Rectangle 1210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451" name="Rectangle 1211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52" name="Rectangle 1212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53" name="Rectangle 1213"/>
          <p:cNvSpPr>
            <a:spLocks noChangeArrowheads="1"/>
          </p:cNvSpPr>
          <p:nvPr/>
        </p:nvSpPr>
        <p:spPr bwMode="auto">
          <a:xfrm>
            <a:off x="2671767" y="5881688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454" name="Rectangle 1214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91455" name="Rectangle 1215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56" name="Rectangle 1216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291457" name="Rectangle 1217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58" name="Rectangle 1218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59" name="Rectangle 1219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0" name="Rectangle 1220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1" name="Rectangle 1221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2" name="Rectangle 1222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3" name="Rectangle 1223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4" name="Rectangle 1224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5" name="Rectangle 1225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6" name="Rectangle 1226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7" name="Rectangle 1227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8" name="Rectangle 1228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69" name="Rectangle 1229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70" name="Rectangle 1230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71" name="Rectangle 1231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72" name="Rectangle 1232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73" name="Rectangle 1233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74" name="Rectangle 1234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75" name="Rectangle 1235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76" name="AutoShape 123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477" name="AutoShape 123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478" name="AutoShape 123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479" name="AutoShape 1239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480" name="Rectangle 1240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81" name="Rectangle 1241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1291482" name="Rectangle 1242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483" name="Rectangle 1243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484" name="Rectangle 1244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485" name="Rectangle 124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486" name="Rectangle 124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1487" name="Line 1247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488" name="Rectangle 1248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89" name="Rectangle 1249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90" name="Rectangle 1250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91" name="Rectangle 1251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1492" name="Rectangle 1252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93" name="Rectangle 1253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291494" name="Rectangle 1254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495" name="Rectangle 1255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496" name="Rectangle 125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97" name="Rectangle 125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98" name="Rectangle 125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499" name="Rectangle 1259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0" name="Rectangle 1260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1" name="Rectangle 126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2" name="Rectangle 126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3" name="Rectangle 126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4" name="Rectangle 126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5" name="Rectangle 126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6" name="Rectangle 126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7" name="Rectangle 126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8" name="Rectangle 126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09" name="Rectangle 126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10" name="Rectangle 127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11" name="Rectangle 127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291512" name="AutoShape 1272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513" name="AutoShape 1273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514" name="AutoShape 1274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91515" name="Rectangle 1275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516" name="Rectangle 1276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291517" name="Rectangle 127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291518" name="Rectangle 1278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291519" name="Line 1279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91520" name="Rectangle 128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521" name="Rectangle 128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522" name="Rectangle 128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523" name="Rectangle 128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291524" name="Rectangle 128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291525" name="Rectangle 1285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291526" name="Rectangle 1286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1291527" name="Rectangle 1287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1291528" name="Rectangle 1288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ngyd;aw;W </a:t>
            </a:r>
            <a:endParaRPr lang="en-US" sz="1200">
              <a:latin typeface="Kalaham" charset="0"/>
            </a:endParaRPr>
          </a:p>
        </p:txBody>
      </p:sp>
      <p:sp>
        <p:nvSpPr>
          <p:cNvPr id="1291529" name="Text Box 1289"/>
          <p:cNvSpPr txBox="1">
            <a:spLocks noChangeArrowheads="1"/>
          </p:cNvSpPr>
          <p:nvPr/>
        </p:nvSpPr>
        <p:spPr bwMode="auto">
          <a:xfrm>
            <a:off x="1727204" y="2663829"/>
            <a:ext cx="2998788" cy="111205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91530" name="Text Box 1290"/>
          <p:cNvSpPr txBox="1">
            <a:spLocks noChangeArrowheads="1"/>
          </p:cNvSpPr>
          <p:nvPr/>
        </p:nvSpPr>
        <p:spPr bwMode="auto">
          <a:xfrm>
            <a:off x="1779591" y="4184654"/>
            <a:ext cx="2998787" cy="107974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Mg$f;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Eh$k;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291531" name="Text Box 1291"/>
          <p:cNvSpPr txBox="1">
            <a:spLocks noChangeArrowheads="1"/>
          </p:cNvSpPr>
          <p:nvPr/>
        </p:nvSpPr>
        <p:spPr bwMode="auto">
          <a:xfrm>
            <a:off x="1798642" y="5826126"/>
            <a:ext cx="2998787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  <p:grpSp>
        <p:nvGrpSpPr>
          <p:cNvPr id="1291533" name="Group 1293"/>
          <p:cNvGrpSpPr>
            <a:grpSpLocks/>
          </p:cNvGrpSpPr>
          <p:nvPr/>
        </p:nvGrpSpPr>
        <p:grpSpPr bwMode="auto">
          <a:xfrm>
            <a:off x="4400550" y="212730"/>
            <a:ext cx="2162175" cy="1711325"/>
            <a:chOff x="2859" y="309"/>
            <a:chExt cx="1458" cy="1132"/>
          </a:xfrm>
        </p:grpSpPr>
        <p:pic>
          <p:nvPicPr>
            <p:cNvPr id="1291534" name="Picture 1294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91535" name="WordArt 1295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91532" name="Text Box 1292"/>
          <p:cNvSpPr txBox="1">
            <a:spLocks noChangeArrowheads="1"/>
          </p:cNvSpPr>
          <p:nvPr/>
        </p:nvSpPr>
        <p:spPr bwMode="auto">
          <a:xfrm>
            <a:off x="1795464" y="6672264"/>
            <a:ext cx="2998787" cy="70989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Ky;fpah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2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12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2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112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2000"/>
                                        <p:tgtEl>
                                          <p:spTgt spid="1120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8" dur="500"/>
                                        <p:tgtEl>
                                          <p:spTgt spid="1121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1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2" dur="500"/>
                                        <p:tgtEl>
                                          <p:spTgt spid="112110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3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1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6" dur="500"/>
                                        <p:tgtEl>
                                          <p:spTgt spid="112110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3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1291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4" dur="500"/>
                                        <p:tgtEl>
                                          <p:spTgt spid="1291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8" dur="500"/>
                                        <p:tgtEl>
                                          <p:spTgt spid="12915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5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12915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6" dur="500"/>
                                        <p:tgtEl>
                                          <p:spTgt spid="1291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5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0" dur="500"/>
                                        <p:tgtEl>
                                          <p:spTgt spid="1291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6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4" dur="500"/>
                                        <p:tgtEl>
                                          <p:spTgt spid="12915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6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8" dur="500"/>
                                        <p:tgtEl>
                                          <p:spTgt spid="12915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7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2" dur="500"/>
                                        <p:tgtEl>
                                          <p:spTgt spid="12915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7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6" dur="500"/>
                                        <p:tgtEl>
                                          <p:spTgt spid="12915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7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0" dur="500"/>
                                        <p:tgtEl>
                                          <p:spTgt spid="12915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8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4" dur="500"/>
                                        <p:tgtEl>
                                          <p:spTgt spid="12915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8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8" dur="500"/>
                                        <p:tgtEl>
                                          <p:spTgt spid="12915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9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92" dur="500"/>
                                        <p:tgtEl>
                                          <p:spTgt spid="12915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1043" grpId="0" autoUpdateAnimBg="0"/>
      <p:bldP spid="1121049" grpId="0" autoUpdateAnimBg="0"/>
      <p:bldP spid="1120470" grpId="0" animBg="1" autoUpdateAnimBg="0"/>
      <p:bldP spid="1121108" grpId="0" build="p" autoUpdateAnimBg="0" advAuto="0"/>
      <p:bldP spid="1291529" grpId="0" build="p" autoUpdateAnimBg="0" advAuto="0"/>
      <p:bldP spid="1291530" grpId="0" build="p" autoUpdateAnimBg="0" advAuto="0"/>
      <p:bldP spid="1291531" grpId="0" build="p" autoUpdateAnimBg="0" advAuto="0"/>
      <p:bldP spid="1291532" grpId="0" build="p" autoUpdateAnimBg="0" advAuto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752" name="Rectangle 176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48753" name="Picture 177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4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048757" name="Rectangle 181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048758" name="Rectangle 182"/>
          <p:cNvSpPr>
            <a:spLocks noChangeArrowheads="1"/>
          </p:cNvSpPr>
          <p:nvPr/>
        </p:nvSpPr>
        <p:spPr bwMode="auto">
          <a:xfrm>
            <a:off x="5792793" y="4529139"/>
            <a:ext cx="3690937" cy="420920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Qhgfj;jpw;F...</a:t>
            </a:r>
          </a:p>
        </p:txBody>
      </p:sp>
      <p:sp>
        <p:nvSpPr>
          <p:cNvPr id="1048770" name="Text Box 194"/>
          <p:cNvSpPr txBox="1">
            <a:spLocks noChangeArrowheads="1"/>
          </p:cNvSpPr>
          <p:nvPr/>
        </p:nvSpPr>
        <p:spPr bwMode="auto">
          <a:xfrm>
            <a:off x="5461004" y="5386388"/>
            <a:ext cx="4365625" cy="1105466"/>
          </a:xfrm>
          <a:prstGeom prst="rect">
            <a:avLst/>
          </a:prstGeom>
          <a:noFill/>
          <a:ln>
            <a:noFill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EA18"/>
                </a:solidFill>
                <a:latin typeface="Kalaham" charset="0"/>
              </a:rPr>
              <a:t>jPh;f;fjhprpapd; ngah;fs;!</a:t>
            </a:r>
            <a:endParaRPr lang="en-US" sz="3200" b="1">
              <a:solidFill>
                <a:srgbClr val="FFEA18"/>
              </a:solidFill>
              <a:latin typeface="Helvetica" charset="0"/>
            </a:endParaRPr>
          </a:p>
        </p:txBody>
      </p:sp>
      <p:sp>
        <p:nvSpPr>
          <p:cNvPr id="1048777" name="Rectangle 201"/>
          <p:cNvSpPr>
            <a:spLocks noChangeArrowheads="1"/>
          </p:cNvSpPr>
          <p:nvPr/>
        </p:nvSpPr>
        <p:spPr bwMode="auto">
          <a:xfrm>
            <a:off x="6657979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048779" name="Rectangle 203"/>
          <p:cNvSpPr>
            <a:spLocks noChangeArrowheads="1"/>
          </p:cNvSpPr>
          <p:nvPr/>
        </p:nvSpPr>
        <p:spPr bwMode="auto">
          <a:xfrm>
            <a:off x="6554793" y="584201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grpSp>
        <p:nvGrpSpPr>
          <p:cNvPr id="1048968" name="Group 392"/>
          <p:cNvGrpSpPr>
            <a:grpSpLocks/>
          </p:cNvGrpSpPr>
          <p:nvPr/>
        </p:nvGrpSpPr>
        <p:grpSpPr bwMode="auto">
          <a:xfrm>
            <a:off x="5307018" y="1966916"/>
            <a:ext cx="4700587" cy="1766887"/>
            <a:chOff x="3187" y="1239"/>
            <a:chExt cx="2961" cy="1113"/>
          </a:xfrm>
        </p:grpSpPr>
        <p:sp>
          <p:nvSpPr>
            <p:cNvPr id="1048969" name="Text Box 393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048970" name="Text Box 394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048971" name="Text Box 395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</p:grpSp>
      <p:sp>
        <p:nvSpPr>
          <p:cNvPr id="1048979" name="Text Box 403"/>
          <p:cNvSpPr txBox="1">
            <a:spLocks noChangeArrowheads="1"/>
          </p:cNvSpPr>
          <p:nvPr/>
        </p:nvSpPr>
        <p:spPr bwMode="auto">
          <a:xfrm rot="-5400000">
            <a:off x="1378744" y="3656811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048980" name="Line 404"/>
          <p:cNvSpPr>
            <a:spLocks noChangeShapeType="1"/>
          </p:cNvSpPr>
          <p:nvPr/>
        </p:nvSpPr>
        <p:spPr bwMode="auto">
          <a:xfrm>
            <a:off x="1789115" y="1031879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81" name="Line 405"/>
          <p:cNvSpPr>
            <a:spLocks noChangeShapeType="1"/>
          </p:cNvSpPr>
          <p:nvPr/>
        </p:nvSpPr>
        <p:spPr bwMode="auto">
          <a:xfrm flipV="1">
            <a:off x="1806579" y="1336675"/>
            <a:ext cx="1284289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82" name="Rectangle 406"/>
          <p:cNvSpPr>
            <a:spLocks noChangeArrowheads="1"/>
          </p:cNvSpPr>
          <p:nvPr/>
        </p:nvSpPr>
        <p:spPr bwMode="auto">
          <a:xfrm>
            <a:off x="2044700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048983" name="Rectangle 407"/>
          <p:cNvSpPr>
            <a:spLocks noChangeArrowheads="1"/>
          </p:cNvSpPr>
          <p:nvPr/>
        </p:nvSpPr>
        <p:spPr bwMode="auto">
          <a:xfrm>
            <a:off x="2079625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1200">
              <a:latin typeface="Helvetica" charset="0"/>
            </a:endParaRPr>
          </a:p>
        </p:txBody>
      </p:sp>
      <p:sp>
        <p:nvSpPr>
          <p:cNvPr id="1048984" name="Rectangle 408"/>
          <p:cNvSpPr>
            <a:spLocks noChangeArrowheads="1"/>
          </p:cNvSpPr>
          <p:nvPr/>
        </p:nvSpPr>
        <p:spPr bwMode="auto">
          <a:xfrm>
            <a:off x="2044700" y="533876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048985" name="Rectangle 409"/>
          <p:cNvSpPr>
            <a:spLocks noChangeArrowheads="1"/>
          </p:cNvSpPr>
          <p:nvPr/>
        </p:nvSpPr>
        <p:spPr bwMode="auto">
          <a:xfrm>
            <a:off x="1712913" y="347664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048988" name="Rectangle 412"/>
          <p:cNvSpPr>
            <a:spLocks noChangeArrowheads="1"/>
          </p:cNvSpPr>
          <p:nvPr/>
        </p:nvSpPr>
        <p:spPr bwMode="auto">
          <a:xfrm>
            <a:off x="1866900" y="61722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>
              <a:latin typeface="Helvetica" charset="0"/>
            </a:endParaRPr>
          </a:p>
        </p:txBody>
      </p:sp>
      <p:sp>
        <p:nvSpPr>
          <p:cNvPr id="1048989" name="Rectangle 413"/>
          <p:cNvSpPr>
            <a:spLocks noChangeArrowheads="1"/>
          </p:cNvSpPr>
          <p:nvPr/>
        </p:nvSpPr>
        <p:spPr bwMode="auto">
          <a:xfrm>
            <a:off x="1866900" y="63150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048990" name="Freeform 414"/>
          <p:cNvSpPr>
            <a:spLocks/>
          </p:cNvSpPr>
          <p:nvPr/>
        </p:nvSpPr>
        <p:spPr bwMode="auto">
          <a:xfrm>
            <a:off x="1789113" y="1525593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91" name="Freeform 415"/>
          <p:cNvSpPr>
            <a:spLocks/>
          </p:cNvSpPr>
          <p:nvPr/>
        </p:nvSpPr>
        <p:spPr bwMode="auto">
          <a:xfrm>
            <a:off x="2054225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92" name="Freeform 416"/>
          <p:cNvSpPr>
            <a:spLocks/>
          </p:cNvSpPr>
          <p:nvPr/>
        </p:nvSpPr>
        <p:spPr bwMode="auto">
          <a:xfrm>
            <a:off x="231933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93" name="Freeform 417"/>
          <p:cNvSpPr>
            <a:spLocks/>
          </p:cNvSpPr>
          <p:nvPr/>
        </p:nvSpPr>
        <p:spPr bwMode="auto">
          <a:xfrm>
            <a:off x="2568575" y="1525593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94" name="Freeform 418"/>
          <p:cNvSpPr>
            <a:spLocks/>
          </p:cNvSpPr>
          <p:nvPr/>
        </p:nvSpPr>
        <p:spPr bwMode="auto">
          <a:xfrm>
            <a:off x="283368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95" name="Line 419"/>
          <p:cNvSpPr>
            <a:spLocks noChangeShapeType="1"/>
          </p:cNvSpPr>
          <p:nvPr/>
        </p:nvSpPr>
        <p:spPr bwMode="auto">
          <a:xfrm>
            <a:off x="1789115" y="2093917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96" name="Line 420"/>
          <p:cNvSpPr>
            <a:spLocks noChangeShapeType="1"/>
          </p:cNvSpPr>
          <p:nvPr/>
        </p:nvSpPr>
        <p:spPr bwMode="auto">
          <a:xfrm flipV="1">
            <a:off x="1770068" y="2392364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97" name="Line 421"/>
          <p:cNvSpPr>
            <a:spLocks noChangeShapeType="1"/>
          </p:cNvSpPr>
          <p:nvPr/>
        </p:nvSpPr>
        <p:spPr bwMode="auto">
          <a:xfrm>
            <a:off x="1789115" y="271462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98" name="Line 422"/>
          <p:cNvSpPr>
            <a:spLocks noChangeShapeType="1"/>
          </p:cNvSpPr>
          <p:nvPr/>
        </p:nvSpPr>
        <p:spPr bwMode="auto">
          <a:xfrm>
            <a:off x="1770067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8999" name="Line 423"/>
          <p:cNvSpPr>
            <a:spLocks noChangeShapeType="1"/>
          </p:cNvSpPr>
          <p:nvPr/>
        </p:nvSpPr>
        <p:spPr bwMode="auto">
          <a:xfrm flipV="1">
            <a:off x="1752604" y="3668713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01" name="Line 425"/>
          <p:cNvSpPr>
            <a:spLocks noChangeShapeType="1"/>
          </p:cNvSpPr>
          <p:nvPr/>
        </p:nvSpPr>
        <p:spPr bwMode="auto">
          <a:xfrm flipV="1">
            <a:off x="1752604" y="4841879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02" name="Line 426"/>
          <p:cNvSpPr>
            <a:spLocks noChangeShapeType="1"/>
          </p:cNvSpPr>
          <p:nvPr/>
        </p:nvSpPr>
        <p:spPr bwMode="auto">
          <a:xfrm flipV="1">
            <a:off x="1770066" y="5629280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03" name="Line 427"/>
          <p:cNvSpPr>
            <a:spLocks noChangeShapeType="1"/>
          </p:cNvSpPr>
          <p:nvPr/>
        </p:nvSpPr>
        <p:spPr bwMode="auto">
          <a:xfrm>
            <a:off x="1770066" y="596900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04" name="Line 428"/>
          <p:cNvSpPr>
            <a:spLocks noChangeShapeType="1"/>
          </p:cNvSpPr>
          <p:nvPr/>
        </p:nvSpPr>
        <p:spPr bwMode="auto">
          <a:xfrm>
            <a:off x="1789115" y="66087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06" name="Rectangle 430"/>
          <p:cNvSpPr>
            <a:spLocks noChangeArrowheads="1"/>
          </p:cNvSpPr>
          <p:nvPr/>
        </p:nvSpPr>
        <p:spPr bwMode="auto">
          <a:xfrm>
            <a:off x="1751013" y="53070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049007" name="Rectangle 431"/>
          <p:cNvSpPr>
            <a:spLocks noChangeArrowheads="1"/>
          </p:cNvSpPr>
          <p:nvPr/>
        </p:nvSpPr>
        <p:spPr bwMode="auto">
          <a:xfrm>
            <a:off x="1739901" y="3295652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049008" name="Rectangle 432"/>
          <p:cNvSpPr>
            <a:spLocks noChangeArrowheads="1"/>
          </p:cNvSpPr>
          <p:nvPr/>
        </p:nvSpPr>
        <p:spPr bwMode="auto">
          <a:xfrm>
            <a:off x="1765300" y="1757365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>
              <a:latin typeface="Helvetica" charset="0"/>
            </a:endParaRPr>
          </a:p>
        </p:txBody>
      </p:sp>
      <p:sp>
        <p:nvSpPr>
          <p:cNvPr id="1049009" name="Rectangle 433"/>
          <p:cNvSpPr>
            <a:spLocks noChangeArrowheads="1"/>
          </p:cNvSpPr>
          <p:nvPr/>
        </p:nvSpPr>
        <p:spPr bwMode="auto">
          <a:xfrm>
            <a:off x="1735138" y="5602289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1049010" name="Rectangle 434"/>
          <p:cNvSpPr>
            <a:spLocks noChangeArrowheads="1"/>
          </p:cNvSpPr>
          <p:nvPr/>
        </p:nvSpPr>
        <p:spPr bwMode="auto">
          <a:xfrm>
            <a:off x="1866900" y="288290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049011" name="Rectangle 435"/>
          <p:cNvSpPr>
            <a:spLocks noChangeArrowheads="1"/>
          </p:cNvSpPr>
          <p:nvPr/>
        </p:nvSpPr>
        <p:spPr bwMode="auto">
          <a:xfrm>
            <a:off x="1673225" y="1217617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049012" name="Line 436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13" name="Line 437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14" name="Line 438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9015" name="AutoShape 439"/>
          <p:cNvSpPr>
            <a:spLocks noChangeArrowheads="1"/>
          </p:cNvSpPr>
          <p:nvPr/>
        </p:nvSpPr>
        <p:spPr bwMode="auto">
          <a:xfrm rot="5400000">
            <a:off x="1768475" y="155416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049016" name="AutoShape 440"/>
          <p:cNvSpPr>
            <a:spLocks noChangeArrowheads="1"/>
          </p:cNvSpPr>
          <p:nvPr/>
        </p:nvSpPr>
        <p:spPr bwMode="auto">
          <a:xfrm rot="5400000">
            <a:off x="1784350" y="3082929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049017" name="AutoShape 441"/>
          <p:cNvSpPr>
            <a:spLocks noChangeArrowheads="1"/>
          </p:cNvSpPr>
          <p:nvPr/>
        </p:nvSpPr>
        <p:spPr bwMode="auto">
          <a:xfrm rot="5400000">
            <a:off x="1782763" y="5076830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049018" name="AutoShape 442"/>
          <p:cNvSpPr>
            <a:spLocks noChangeArrowheads="1"/>
          </p:cNvSpPr>
          <p:nvPr/>
        </p:nvSpPr>
        <p:spPr bwMode="auto">
          <a:xfrm rot="5400000">
            <a:off x="1762127" y="606901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049019" name="Line 443"/>
          <p:cNvSpPr>
            <a:spLocks noChangeShapeType="1"/>
          </p:cNvSpPr>
          <p:nvPr/>
        </p:nvSpPr>
        <p:spPr bwMode="auto">
          <a:xfrm>
            <a:off x="1785938" y="731842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20" name="Freeform 444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21" name="Freeform 445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42" name="Line 466"/>
          <p:cNvSpPr>
            <a:spLocks noChangeShapeType="1"/>
          </p:cNvSpPr>
          <p:nvPr/>
        </p:nvSpPr>
        <p:spPr bwMode="auto">
          <a:xfrm flipV="1">
            <a:off x="1781179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55" name="Line 479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9056" name="Line 480"/>
          <p:cNvSpPr>
            <a:spLocks noChangeShapeType="1"/>
          </p:cNvSpPr>
          <p:nvPr/>
        </p:nvSpPr>
        <p:spPr bwMode="auto">
          <a:xfrm>
            <a:off x="1603379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9058" name="Line 482"/>
          <p:cNvSpPr>
            <a:spLocks noChangeShapeType="1"/>
          </p:cNvSpPr>
          <p:nvPr/>
        </p:nvSpPr>
        <p:spPr bwMode="auto">
          <a:xfrm>
            <a:off x="3530600" y="260351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9059" name="Line 483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9060" name="Line 484"/>
          <p:cNvSpPr>
            <a:spLocks noChangeShapeType="1"/>
          </p:cNvSpPr>
          <p:nvPr/>
        </p:nvSpPr>
        <p:spPr bwMode="auto">
          <a:xfrm>
            <a:off x="2330455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49062" name="Line 486"/>
          <p:cNvSpPr>
            <a:spLocks noChangeShapeType="1"/>
          </p:cNvSpPr>
          <p:nvPr/>
        </p:nvSpPr>
        <p:spPr bwMode="auto">
          <a:xfrm flipV="1">
            <a:off x="1757364" y="4379915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063" name="Rectangle 487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049089" name="Text Box 513"/>
          <p:cNvSpPr txBox="1">
            <a:spLocks noChangeArrowheads="1"/>
          </p:cNvSpPr>
          <p:nvPr/>
        </p:nvSpPr>
        <p:spPr bwMode="auto">
          <a:xfrm>
            <a:off x="9563101" y="7486650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1</a:t>
            </a:r>
          </a:p>
        </p:txBody>
      </p:sp>
      <p:sp>
        <p:nvSpPr>
          <p:cNvPr id="1049093" name="Text Box 517"/>
          <p:cNvSpPr txBox="1">
            <a:spLocks noChangeArrowheads="1"/>
          </p:cNvSpPr>
          <p:nvPr/>
        </p:nvSpPr>
        <p:spPr bwMode="auto">
          <a:xfrm>
            <a:off x="9014716" y="7519139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76</a:t>
            </a:r>
          </a:p>
        </p:txBody>
      </p:sp>
      <p:sp>
        <p:nvSpPr>
          <p:cNvPr id="1049095" name="Text Box 519"/>
          <p:cNvSpPr txBox="1">
            <a:spLocks noChangeArrowheads="1"/>
          </p:cNvSpPr>
          <p:nvPr/>
        </p:nvSpPr>
        <p:spPr bwMode="auto">
          <a:xfrm>
            <a:off x="8528394" y="751596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049097" name="Rectangle 521"/>
          <p:cNvSpPr>
            <a:spLocks noChangeArrowheads="1"/>
          </p:cNvSpPr>
          <p:nvPr/>
        </p:nvSpPr>
        <p:spPr bwMode="auto">
          <a:xfrm>
            <a:off x="5589589" y="306393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049166" name="Group 590"/>
          <p:cNvGrpSpPr>
            <a:grpSpLocks/>
          </p:cNvGrpSpPr>
          <p:nvPr/>
        </p:nvGrpSpPr>
        <p:grpSpPr bwMode="auto">
          <a:xfrm>
            <a:off x="1198566" y="5"/>
            <a:ext cx="4330704" cy="7261225"/>
            <a:chOff x="648" y="43"/>
            <a:chExt cx="2728" cy="4574"/>
          </a:xfrm>
        </p:grpSpPr>
        <p:sp>
          <p:nvSpPr>
            <p:cNvPr id="1048678" name="Rectangle 102"/>
            <p:cNvSpPr>
              <a:spLocks noChangeArrowheads="1"/>
            </p:cNvSpPr>
            <p:nvPr/>
          </p:nvSpPr>
          <p:spPr bwMode="auto">
            <a:xfrm>
              <a:off x="2398" y="4166"/>
              <a:ext cx="0" cy="11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tx1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endParaRPr lang="en-US" sz="1200">
                <a:latin typeface="Engravers MT" charset="0"/>
              </a:endParaRPr>
            </a:p>
          </p:txBody>
        </p:sp>
        <p:sp>
          <p:nvSpPr>
            <p:cNvPr id="1049098" name="Rectangle 522"/>
            <p:cNvSpPr>
              <a:spLocks noChangeArrowheads="1"/>
            </p:cNvSpPr>
            <p:nvPr/>
          </p:nvSpPr>
          <p:spPr bwMode="auto">
            <a:xfrm>
              <a:off x="2949" y="765"/>
              <a:ext cx="0" cy="11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17961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endParaRPr lang="en-US" sz="1200">
                <a:latin typeface="Arial" charset="0"/>
              </a:endParaRPr>
            </a:p>
          </p:txBody>
        </p:sp>
        <p:sp>
          <p:nvSpPr>
            <p:cNvPr id="1049099" name="Rectangle 523"/>
            <p:cNvSpPr>
              <a:spLocks noChangeArrowheads="1"/>
            </p:cNvSpPr>
            <p:nvPr/>
          </p:nvSpPr>
          <p:spPr bwMode="auto">
            <a:xfrm>
              <a:off x="2385" y="275"/>
              <a:ext cx="226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M</a:t>
              </a:r>
            </a:p>
          </p:txBody>
        </p:sp>
        <p:grpSp>
          <p:nvGrpSpPr>
            <p:cNvPr id="1049100" name="Group 524"/>
            <p:cNvGrpSpPr>
              <a:grpSpLocks/>
            </p:cNvGrpSpPr>
            <p:nvPr/>
          </p:nvGrpSpPr>
          <p:grpSpPr bwMode="auto">
            <a:xfrm>
              <a:off x="2438" y="43"/>
              <a:ext cx="826" cy="270"/>
              <a:chOff x="4560" y="424"/>
              <a:chExt cx="826" cy="270"/>
            </a:xfrm>
          </p:grpSpPr>
          <p:sp>
            <p:nvSpPr>
              <p:cNvPr id="1049101" name="Rectangle 525"/>
              <p:cNvSpPr>
                <a:spLocks noChangeArrowheads="1"/>
              </p:cNvSpPr>
              <p:nvPr/>
            </p:nvSpPr>
            <p:spPr bwMode="auto">
              <a:xfrm>
                <a:off x="5386" y="424"/>
                <a:ext cx="0" cy="1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endParaRPr lang="en-US" sz="1200">
                  <a:latin typeface="Engravers MT" charset="0"/>
                </a:endParaRPr>
              </a:p>
            </p:txBody>
          </p:sp>
          <p:sp>
            <p:nvSpPr>
              <p:cNvPr id="1049102" name="Rectangle 526"/>
              <p:cNvSpPr>
                <a:spLocks noChangeArrowheads="1"/>
              </p:cNvSpPr>
              <p:nvPr/>
            </p:nvSpPr>
            <p:spPr bwMode="auto">
              <a:xfrm>
                <a:off x="4560" y="558"/>
                <a:ext cx="67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>
                    <a:solidFill>
                      <a:srgbClr val="000000"/>
                    </a:solidFill>
                    <a:latin typeface="Kalaham" charset="0"/>
                  </a:rPr>
                  <a:t>jPh;f;fjhprpfs;</a:t>
                </a:r>
                <a:r>
                  <a:rPr lang="en-US" sz="1400">
                    <a:solidFill>
                      <a:srgbClr val="000000"/>
                    </a:solidFill>
                    <a:latin typeface="Helvetica" charset="0"/>
                  </a:rPr>
                  <a:t>!</a:t>
                </a:r>
                <a:endParaRPr lang="en-US" sz="1400">
                  <a:latin typeface="Engravers MT" charset="0"/>
                </a:endParaRPr>
              </a:p>
            </p:txBody>
          </p:sp>
        </p:grpSp>
        <p:sp>
          <p:nvSpPr>
            <p:cNvPr id="1049103" name="Line 527"/>
            <p:cNvSpPr>
              <a:spLocks noChangeShapeType="1"/>
            </p:cNvSpPr>
            <p:nvPr/>
          </p:nvSpPr>
          <p:spPr bwMode="auto">
            <a:xfrm>
              <a:off x="2483" y="659"/>
              <a:ext cx="809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04" name="Line 528"/>
            <p:cNvSpPr>
              <a:spLocks noChangeShapeType="1"/>
            </p:cNvSpPr>
            <p:nvPr/>
          </p:nvSpPr>
          <p:spPr bwMode="auto">
            <a:xfrm flipV="1">
              <a:off x="2494" y="868"/>
              <a:ext cx="836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05" name="Rectangle 529"/>
            <p:cNvSpPr>
              <a:spLocks noChangeArrowheads="1"/>
            </p:cNvSpPr>
            <p:nvPr/>
          </p:nvSpPr>
          <p:spPr bwMode="auto">
            <a:xfrm>
              <a:off x="2644" y="3372"/>
              <a:ext cx="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  </a:t>
              </a:r>
              <a:endParaRPr lang="en-US" sz="1200">
                <a:latin typeface="Helvetica" charset="0"/>
              </a:endParaRPr>
            </a:p>
          </p:txBody>
        </p:sp>
        <p:sp>
          <p:nvSpPr>
            <p:cNvPr id="1049106" name="Rectangle 530"/>
            <p:cNvSpPr>
              <a:spLocks noChangeArrowheads="1"/>
            </p:cNvSpPr>
            <p:nvPr/>
          </p:nvSpPr>
          <p:spPr bwMode="auto">
            <a:xfrm>
              <a:off x="2599" y="1042"/>
              <a:ext cx="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</a:t>
              </a:r>
              <a:endParaRPr lang="en-US" sz="1200">
                <a:latin typeface="Helvetica" charset="0"/>
              </a:endParaRPr>
            </a:p>
          </p:txBody>
        </p:sp>
        <p:sp>
          <p:nvSpPr>
            <p:cNvPr id="1049107" name="Rectangle 531"/>
            <p:cNvSpPr>
              <a:spLocks noChangeArrowheads="1"/>
            </p:cNvSpPr>
            <p:nvPr/>
          </p:nvSpPr>
          <p:spPr bwMode="auto">
            <a:xfrm>
              <a:off x="2599" y="1132"/>
              <a:ext cx="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  </a:t>
              </a:r>
              <a:endParaRPr lang="en-US" sz="1200">
                <a:latin typeface="Helvetica" charset="0"/>
              </a:endParaRPr>
            </a:p>
          </p:txBody>
        </p:sp>
        <p:sp>
          <p:nvSpPr>
            <p:cNvPr id="1049108" name="Rectangle 532"/>
            <p:cNvSpPr>
              <a:spLocks noChangeArrowheads="1"/>
            </p:cNvSpPr>
            <p:nvPr/>
          </p:nvSpPr>
          <p:spPr bwMode="auto">
            <a:xfrm>
              <a:off x="2532" y="3987"/>
              <a:ext cx="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  </a:t>
              </a:r>
              <a:endParaRPr lang="en-US" sz="1200">
                <a:latin typeface="Helvetica" charset="0"/>
              </a:endParaRPr>
            </a:p>
          </p:txBody>
        </p:sp>
        <p:sp>
          <p:nvSpPr>
            <p:cNvPr id="1049109" name="Rectangle 533"/>
            <p:cNvSpPr>
              <a:spLocks noChangeArrowheads="1"/>
            </p:cNvSpPr>
            <p:nvPr/>
          </p:nvSpPr>
          <p:spPr bwMode="auto">
            <a:xfrm>
              <a:off x="2655" y="2017"/>
              <a:ext cx="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</a:t>
              </a:r>
              <a:endParaRPr lang="en-US" sz="1200">
                <a:latin typeface="Helvetica" charset="0"/>
              </a:endParaRPr>
            </a:p>
          </p:txBody>
        </p:sp>
        <p:sp>
          <p:nvSpPr>
            <p:cNvPr id="1049110" name="Rectangle 534"/>
            <p:cNvSpPr>
              <a:spLocks noChangeArrowheads="1"/>
            </p:cNvSpPr>
            <p:nvPr/>
          </p:nvSpPr>
          <p:spPr bwMode="auto">
            <a:xfrm>
              <a:off x="2655" y="2095"/>
              <a:ext cx="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900">
                  <a:solidFill>
                    <a:srgbClr val="000000"/>
                  </a:solidFill>
                  <a:latin typeface="Helvetica" charset="0"/>
                </a:rPr>
                <a:t>             </a:t>
              </a:r>
              <a:endParaRPr lang="en-US" sz="1200">
                <a:latin typeface="Helvetica" charset="0"/>
              </a:endParaRPr>
            </a:p>
          </p:txBody>
        </p:sp>
        <p:sp>
          <p:nvSpPr>
            <p:cNvPr id="1049111" name="Freeform 535"/>
            <p:cNvSpPr>
              <a:spLocks/>
            </p:cNvSpPr>
            <p:nvPr/>
          </p:nvSpPr>
          <p:spPr bwMode="auto">
            <a:xfrm>
              <a:off x="2483" y="970"/>
              <a:ext cx="111" cy="34"/>
            </a:xfrm>
            <a:custGeom>
              <a:avLst/>
              <a:gdLst>
                <a:gd name="T0" fmla="*/ 0 w 111"/>
                <a:gd name="T1" fmla="*/ 0 h 34"/>
                <a:gd name="T2" fmla="*/ 111 w 111"/>
                <a:gd name="T3" fmla="*/ 0 h 34"/>
                <a:gd name="T4" fmla="*/ 111 w 111"/>
                <a:gd name="T5" fmla="*/ 23 h 34"/>
                <a:gd name="T6" fmla="*/ 111 w 111"/>
                <a:gd name="T7" fmla="*/ 34 h 34"/>
                <a:gd name="T8" fmla="*/ 0 w 111"/>
                <a:gd name="T9" fmla="*/ 34 h 34"/>
                <a:gd name="T10" fmla="*/ 0 w 111"/>
                <a:gd name="T11" fmla="*/ 23 h 34"/>
                <a:gd name="T12" fmla="*/ 0 w 111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34">
                  <a:moveTo>
                    <a:pt x="0" y="0"/>
                  </a:moveTo>
                  <a:lnTo>
                    <a:pt x="111" y="0"/>
                  </a:lnTo>
                  <a:lnTo>
                    <a:pt x="111" y="23"/>
                  </a:lnTo>
                  <a:lnTo>
                    <a:pt x="111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12" name="Freeform 536"/>
            <p:cNvSpPr>
              <a:spLocks/>
            </p:cNvSpPr>
            <p:nvPr/>
          </p:nvSpPr>
          <p:spPr bwMode="auto">
            <a:xfrm>
              <a:off x="2650" y="970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13" name="Freeform 537"/>
            <p:cNvSpPr>
              <a:spLocks/>
            </p:cNvSpPr>
            <p:nvPr/>
          </p:nvSpPr>
          <p:spPr bwMode="auto">
            <a:xfrm>
              <a:off x="2817" y="970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14" name="Freeform 538"/>
            <p:cNvSpPr>
              <a:spLocks/>
            </p:cNvSpPr>
            <p:nvPr/>
          </p:nvSpPr>
          <p:spPr bwMode="auto">
            <a:xfrm>
              <a:off x="2974" y="970"/>
              <a:ext cx="111" cy="34"/>
            </a:xfrm>
            <a:custGeom>
              <a:avLst/>
              <a:gdLst>
                <a:gd name="T0" fmla="*/ 0 w 111"/>
                <a:gd name="T1" fmla="*/ 0 h 34"/>
                <a:gd name="T2" fmla="*/ 111 w 111"/>
                <a:gd name="T3" fmla="*/ 0 h 34"/>
                <a:gd name="T4" fmla="*/ 111 w 111"/>
                <a:gd name="T5" fmla="*/ 23 h 34"/>
                <a:gd name="T6" fmla="*/ 111 w 111"/>
                <a:gd name="T7" fmla="*/ 34 h 34"/>
                <a:gd name="T8" fmla="*/ 0 w 111"/>
                <a:gd name="T9" fmla="*/ 34 h 34"/>
                <a:gd name="T10" fmla="*/ 0 w 111"/>
                <a:gd name="T11" fmla="*/ 23 h 34"/>
                <a:gd name="T12" fmla="*/ 0 w 111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34">
                  <a:moveTo>
                    <a:pt x="0" y="0"/>
                  </a:moveTo>
                  <a:lnTo>
                    <a:pt x="111" y="0"/>
                  </a:lnTo>
                  <a:lnTo>
                    <a:pt x="111" y="23"/>
                  </a:lnTo>
                  <a:lnTo>
                    <a:pt x="111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15" name="Freeform 539"/>
            <p:cNvSpPr>
              <a:spLocks/>
            </p:cNvSpPr>
            <p:nvPr/>
          </p:nvSpPr>
          <p:spPr bwMode="auto">
            <a:xfrm>
              <a:off x="3141" y="970"/>
              <a:ext cx="112" cy="34"/>
            </a:xfrm>
            <a:custGeom>
              <a:avLst/>
              <a:gdLst>
                <a:gd name="T0" fmla="*/ 0 w 112"/>
                <a:gd name="T1" fmla="*/ 0 h 34"/>
                <a:gd name="T2" fmla="*/ 112 w 112"/>
                <a:gd name="T3" fmla="*/ 0 h 34"/>
                <a:gd name="T4" fmla="*/ 112 w 112"/>
                <a:gd name="T5" fmla="*/ 23 h 34"/>
                <a:gd name="T6" fmla="*/ 112 w 112"/>
                <a:gd name="T7" fmla="*/ 34 h 34"/>
                <a:gd name="T8" fmla="*/ 0 w 112"/>
                <a:gd name="T9" fmla="*/ 34 h 34"/>
                <a:gd name="T10" fmla="*/ 0 w 112"/>
                <a:gd name="T11" fmla="*/ 23 h 34"/>
                <a:gd name="T12" fmla="*/ 0 w 112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lnTo>
                    <a:pt x="112" y="0"/>
                  </a:lnTo>
                  <a:lnTo>
                    <a:pt x="112" y="23"/>
                  </a:lnTo>
                  <a:lnTo>
                    <a:pt x="112" y="34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16" name="Line 540"/>
            <p:cNvSpPr>
              <a:spLocks noChangeShapeType="1"/>
            </p:cNvSpPr>
            <p:nvPr/>
          </p:nvSpPr>
          <p:spPr bwMode="auto">
            <a:xfrm>
              <a:off x="2483" y="1328"/>
              <a:ext cx="781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17" name="Line 541"/>
            <p:cNvSpPr>
              <a:spLocks noChangeShapeType="1"/>
            </p:cNvSpPr>
            <p:nvPr/>
          </p:nvSpPr>
          <p:spPr bwMode="auto">
            <a:xfrm flipV="1">
              <a:off x="2471" y="1516"/>
              <a:ext cx="785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18" name="Line 542"/>
            <p:cNvSpPr>
              <a:spLocks noChangeShapeType="1"/>
            </p:cNvSpPr>
            <p:nvPr/>
          </p:nvSpPr>
          <p:spPr bwMode="auto">
            <a:xfrm>
              <a:off x="2475" y="1727"/>
              <a:ext cx="80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19" name="Line 543"/>
            <p:cNvSpPr>
              <a:spLocks noChangeShapeType="1"/>
            </p:cNvSpPr>
            <p:nvPr/>
          </p:nvSpPr>
          <p:spPr bwMode="auto">
            <a:xfrm>
              <a:off x="2463" y="1931"/>
              <a:ext cx="804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20" name="Line 544"/>
            <p:cNvSpPr>
              <a:spLocks noChangeShapeType="1"/>
            </p:cNvSpPr>
            <p:nvPr/>
          </p:nvSpPr>
          <p:spPr bwMode="auto">
            <a:xfrm flipV="1">
              <a:off x="2472" y="2320"/>
              <a:ext cx="80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21" name="Line 545"/>
            <p:cNvSpPr>
              <a:spLocks noChangeShapeType="1"/>
            </p:cNvSpPr>
            <p:nvPr/>
          </p:nvSpPr>
          <p:spPr bwMode="auto">
            <a:xfrm flipV="1">
              <a:off x="2458" y="2961"/>
              <a:ext cx="80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22" name="Line 546"/>
            <p:cNvSpPr>
              <a:spLocks noChangeShapeType="1"/>
            </p:cNvSpPr>
            <p:nvPr/>
          </p:nvSpPr>
          <p:spPr bwMode="auto">
            <a:xfrm>
              <a:off x="2460" y="3184"/>
              <a:ext cx="78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23" name="Line 547"/>
            <p:cNvSpPr>
              <a:spLocks noChangeShapeType="1"/>
            </p:cNvSpPr>
            <p:nvPr/>
          </p:nvSpPr>
          <p:spPr bwMode="auto">
            <a:xfrm>
              <a:off x="2463" y="3557"/>
              <a:ext cx="804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24" name="Line 548"/>
            <p:cNvSpPr>
              <a:spLocks noChangeShapeType="1"/>
            </p:cNvSpPr>
            <p:nvPr/>
          </p:nvSpPr>
          <p:spPr bwMode="auto">
            <a:xfrm>
              <a:off x="2471" y="3769"/>
              <a:ext cx="78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25" name="Line 549"/>
            <p:cNvSpPr>
              <a:spLocks noChangeShapeType="1"/>
            </p:cNvSpPr>
            <p:nvPr/>
          </p:nvSpPr>
          <p:spPr bwMode="auto">
            <a:xfrm>
              <a:off x="2483" y="4172"/>
              <a:ext cx="781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26" name="Line 550"/>
            <p:cNvSpPr>
              <a:spLocks noChangeShapeType="1"/>
            </p:cNvSpPr>
            <p:nvPr/>
          </p:nvSpPr>
          <p:spPr bwMode="auto">
            <a:xfrm>
              <a:off x="2483" y="4563"/>
              <a:ext cx="781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27" name="Rectangle 551"/>
            <p:cNvSpPr>
              <a:spLocks noChangeArrowheads="1"/>
            </p:cNvSpPr>
            <p:nvPr/>
          </p:nvSpPr>
          <p:spPr bwMode="auto">
            <a:xfrm>
              <a:off x="2532" y="1825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200" b="1">
                  <a:solidFill>
                    <a:srgbClr val="000000"/>
                  </a:solidFill>
                  <a:latin typeface="Helvetica" charset="0"/>
                </a:rPr>
                <a:t>         </a:t>
              </a:r>
              <a:endParaRPr lang="en-US" sz="1200">
                <a:latin typeface="Helvetica" charset="0"/>
              </a:endParaRPr>
            </a:p>
          </p:txBody>
        </p:sp>
        <p:sp>
          <p:nvSpPr>
            <p:cNvPr id="1049128" name="Rectangle 552"/>
            <p:cNvSpPr>
              <a:spLocks noChangeArrowheads="1"/>
            </p:cNvSpPr>
            <p:nvPr/>
          </p:nvSpPr>
          <p:spPr bwMode="auto">
            <a:xfrm>
              <a:off x="2410" y="776"/>
              <a:ext cx="0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/>
              <a:r>
                <a:rPr lang="en-US" sz="1300" b="1">
                  <a:solidFill>
                    <a:srgbClr val="000000"/>
                  </a:solidFill>
                  <a:latin typeface="Helvetica" charset="0"/>
                </a:rPr>
                <a:t>        </a:t>
              </a:r>
              <a:endParaRPr lang="en-US" sz="1200">
                <a:latin typeface="Helvetica" charset="0"/>
              </a:endParaRPr>
            </a:p>
          </p:txBody>
        </p:sp>
        <p:sp>
          <p:nvSpPr>
            <p:cNvPr id="1049129" name="Line 553"/>
            <p:cNvSpPr>
              <a:spLocks noChangeShapeType="1"/>
            </p:cNvSpPr>
            <p:nvPr/>
          </p:nvSpPr>
          <p:spPr bwMode="auto">
            <a:xfrm>
              <a:off x="2473" y="478"/>
              <a:ext cx="903" cy="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44" name="Line 568"/>
            <p:cNvSpPr>
              <a:spLocks noChangeShapeType="1"/>
            </p:cNvSpPr>
            <p:nvPr/>
          </p:nvSpPr>
          <p:spPr bwMode="auto">
            <a:xfrm>
              <a:off x="2457" y="2728"/>
              <a:ext cx="800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45" name="Line 569"/>
            <p:cNvSpPr>
              <a:spLocks noChangeShapeType="1"/>
            </p:cNvSpPr>
            <p:nvPr/>
          </p:nvSpPr>
          <p:spPr bwMode="auto">
            <a:xfrm flipV="1">
              <a:off x="2478" y="4362"/>
              <a:ext cx="78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47" name="Line 571"/>
            <p:cNvSpPr>
              <a:spLocks noChangeShapeType="1"/>
            </p:cNvSpPr>
            <p:nvPr/>
          </p:nvSpPr>
          <p:spPr bwMode="auto">
            <a:xfrm>
              <a:off x="2463" y="2523"/>
              <a:ext cx="799" cy="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148" name="Rectangle 572"/>
            <p:cNvSpPr>
              <a:spLocks noChangeArrowheads="1"/>
            </p:cNvSpPr>
            <p:nvPr/>
          </p:nvSpPr>
          <p:spPr bwMode="auto">
            <a:xfrm>
              <a:off x="2474" y="471"/>
              <a:ext cx="133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X</a:t>
              </a:r>
            </a:p>
          </p:txBody>
        </p:sp>
        <p:sp>
          <p:nvSpPr>
            <p:cNvPr id="1049149" name="Rectangle 573"/>
            <p:cNvSpPr>
              <a:spLocks noChangeArrowheads="1"/>
            </p:cNvSpPr>
            <p:nvPr/>
          </p:nvSpPr>
          <p:spPr bwMode="auto">
            <a:xfrm>
              <a:off x="1545" y="663"/>
              <a:ext cx="1050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solidFill>
                    <a:srgbClr val="000000"/>
                  </a:solidFill>
                  <a:latin typeface="Kalaham" charset="0"/>
                </a:rPr>
                <a:t>      Nah</a:t>
              </a:r>
              <a:endParaRPr lang="en-US" sz="2500" b="1">
                <a:latin typeface="Kalaham" charset="0"/>
              </a:endParaRPr>
            </a:p>
          </p:txBody>
        </p:sp>
        <p:sp>
          <p:nvSpPr>
            <p:cNvPr id="1049151" name="Rectangle 575"/>
            <p:cNvSpPr>
              <a:spLocks noChangeArrowheads="1"/>
            </p:cNvSpPr>
            <p:nvPr/>
          </p:nvSpPr>
          <p:spPr bwMode="auto">
            <a:xfrm>
              <a:off x="2434" y="1139"/>
              <a:ext cx="129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V</a:t>
              </a:r>
            </a:p>
          </p:txBody>
        </p:sp>
        <p:sp>
          <p:nvSpPr>
            <p:cNvPr id="1049152" name="Rectangle 576"/>
            <p:cNvSpPr>
              <a:spLocks noChangeArrowheads="1"/>
            </p:cNvSpPr>
            <p:nvPr/>
          </p:nvSpPr>
          <p:spPr bwMode="auto">
            <a:xfrm>
              <a:off x="648" y="1319"/>
              <a:ext cx="1939" cy="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b="1">
                  <a:solidFill>
                    <a:srgbClr val="000000"/>
                  </a:solidFill>
                  <a:latin typeface="Kalaham" charset="0"/>
                </a:rPr>
                <a:t>            Nah</a:t>
              </a:r>
              <a:endParaRPr lang="en-US" sz="2500" b="1">
                <a:solidFill>
                  <a:srgbClr val="000000"/>
                </a:solidFill>
                <a:latin typeface="Helvetica" charset="0"/>
              </a:endParaRPr>
            </a:p>
          </p:txBody>
        </p:sp>
        <p:sp>
          <p:nvSpPr>
            <p:cNvPr id="1049153" name="Rectangle 577"/>
            <p:cNvSpPr>
              <a:spLocks noChangeArrowheads="1"/>
            </p:cNvSpPr>
            <p:nvPr/>
          </p:nvSpPr>
          <p:spPr bwMode="auto">
            <a:xfrm>
              <a:off x="2470" y="1527"/>
              <a:ext cx="145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kP</a:t>
              </a:r>
            </a:p>
          </p:txBody>
        </p:sp>
        <p:sp>
          <p:nvSpPr>
            <p:cNvPr id="1049154" name="Rectangle 578"/>
            <p:cNvSpPr>
              <a:spLocks noChangeArrowheads="1"/>
            </p:cNvSpPr>
            <p:nvPr/>
          </p:nvSpPr>
          <p:spPr bwMode="auto">
            <a:xfrm>
              <a:off x="2478" y="1735"/>
              <a:ext cx="133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solidFill>
                    <a:srgbClr val="000000"/>
                  </a:solidFill>
                  <a:latin typeface="Kalaham" charset="0"/>
                </a:rPr>
                <a:t>X</a:t>
              </a:r>
              <a:endParaRPr lang="en-US" sz="2500" b="1">
                <a:latin typeface="Kalaham" charset="0"/>
              </a:endParaRPr>
            </a:p>
          </p:txBody>
        </p:sp>
        <p:sp>
          <p:nvSpPr>
            <p:cNvPr id="1049155" name="Rectangle 579"/>
            <p:cNvSpPr>
              <a:spLocks noChangeArrowheads="1"/>
            </p:cNvSpPr>
            <p:nvPr/>
          </p:nvSpPr>
          <p:spPr bwMode="auto">
            <a:xfrm>
              <a:off x="2471" y="2123"/>
              <a:ext cx="129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solidFill>
                    <a:srgbClr val="000000"/>
                  </a:solidFill>
                  <a:latin typeface="Kalaham" charset="0"/>
                </a:rPr>
                <a:t>v</a:t>
              </a:r>
              <a:endParaRPr lang="en-US" sz="2500" b="1">
                <a:latin typeface="Kalaham" charset="0"/>
              </a:endParaRPr>
            </a:p>
          </p:txBody>
        </p:sp>
        <p:sp>
          <p:nvSpPr>
            <p:cNvPr id="1049156" name="Rectangle 580"/>
            <p:cNvSpPr>
              <a:spLocks noChangeArrowheads="1"/>
            </p:cNvSpPr>
            <p:nvPr/>
          </p:nvSpPr>
          <p:spPr bwMode="auto">
            <a:xfrm>
              <a:off x="2483" y="2327"/>
              <a:ext cx="109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G</a:t>
              </a:r>
            </a:p>
          </p:txBody>
        </p:sp>
        <p:sp>
          <p:nvSpPr>
            <p:cNvPr id="1049157" name="Rectangle 581"/>
            <p:cNvSpPr>
              <a:spLocks noChangeArrowheads="1"/>
            </p:cNvSpPr>
            <p:nvPr/>
          </p:nvSpPr>
          <p:spPr bwMode="auto">
            <a:xfrm>
              <a:off x="2382" y="2539"/>
              <a:ext cx="226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M</a:t>
              </a:r>
            </a:p>
          </p:txBody>
        </p:sp>
        <p:sp>
          <p:nvSpPr>
            <p:cNvPr id="1049158" name="Rectangle 582"/>
            <p:cNvSpPr>
              <a:spLocks noChangeArrowheads="1"/>
            </p:cNvSpPr>
            <p:nvPr/>
          </p:nvSpPr>
          <p:spPr bwMode="auto">
            <a:xfrm>
              <a:off x="2386" y="2771"/>
              <a:ext cx="22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eh</a:t>
              </a:r>
            </a:p>
          </p:txBody>
        </p:sp>
        <p:sp>
          <p:nvSpPr>
            <p:cNvPr id="1049159" name="Rectangle 583"/>
            <p:cNvSpPr>
              <a:spLocks noChangeArrowheads="1"/>
            </p:cNvSpPr>
            <p:nvPr/>
          </p:nvSpPr>
          <p:spPr bwMode="auto">
            <a:xfrm>
              <a:off x="2362" y="2995"/>
              <a:ext cx="24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nr</a:t>
              </a:r>
            </a:p>
          </p:txBody>
        </p:sp>
        <p:sp>
          <p:nvSpPr>
            <p:cNvPr id="1049160" name="Rectangle 584"/>
            <p:cNvSpPr>
              <a:spLocks noChangeArrowheads="1"/>
            </p:cNvSpPr>
            <p:nvPr/>
          </p:nvSpPr>
          <p:spPr bwMode="auto">
            <a:xfrm>
              <a:off x="2469" y="3363"/>
              <a:ext cx="129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v</a:t>
              </a:r>
            </a:p>
          </p:txBody>
        </p:sp>
        <p:sp>
          <p:nvSpPr>
            <p:cNvPr id="1049161" name="Rectangle 585"/>
            <p:cNvSpPr>
              <a:spLocks noChangeArrowheads="1"/>
            </p:cNvSpPr>
            <p:nvPr/>
          </p:nvSpPr>
          <p:spPr bwMode="auto">
            <a:xfrm>
              <a:off x="2380" y="3575"/>
              <a:ext cx="226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jh</a:t>
              </a:r>
            </a:p>
          </p:txBody>
        </p:sp>
        <p:sp>
          <p:nvSpPr>
            <p:cNvPr id="1049162" name="Rectangle 586"/>
            <p:cNvSpPr>
              <a:spLocks noChangeArrowheads="1"/>
            </p:cNvSpPr>
            <p:nvPr/>
          </p:nvSpPr>
          <p:spPr bwMode="auto">
            <a:xfrm>
              <a:off x="2380" y="3979"/>
              <a:ext cx="226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latin typeface="Kalaham" charset="0"/>
                </a:rPr>
                <a:t>M</a:t>
              </a:r>
            </a:p>
          </p:txBody>
        </p:sp>
        <p:sp>
          <p:nvSpPr>
            <p:cNvPr id="1049163" name="Rectangle 587"/>
            <p:cNvSpPr>
              <a:spLocks noChangeArrowheads="1"/>
            </p:cNvSpPr>
            <p:nvPr/>
          </p:nvSpPr>
          <p:spPr bwMode="auto">
            <a:xfrm>
              <a:off x="2481" y="4171"/>
              <a:ext cx="113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solidFill>
                    <a:srgbClr val="000000"/>
                  </a:solidFill>
                  <a:latin typeface="Kalaham" charset="0"/>
                </a:rPr>
                <a:t>r</a:t>
              </a:r>
              <a:endParaRPr lang="en-US" sz="2500" b="1">
                <a:latin typeface="Kalaham" charset="0"/>
              </a:endParaRPr>
            </a:p>
          </p:txBody>
        </p:sp>
        <p:sp>
          <p:nvSpPr>
            <p:cNvPr id="1049164" name="Rectangle 588"/>
            <p:cNvSpPr>
              <a:spLocks noChangeArrowheads="1"/>
            </p:cNvSpPr>
            <p:nvPr/>
          </p:nvSpPr>
          <p:spPr bwMode="auto">
            <a:xfrm>
              <a:off x="2481" y="4375"/>
              <a:ext cx="133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500" b="1">
                  <a:solidFill>
                    <a:srgbClr val="000000"/>
                  </a:solidFill>
                  <a:latin typeface="Kalaham" charset="0"/>
                </a:rPr>
                <a:t>k</a:t>
              </a:r>
              <a:endParaRPr lang="en-US" sz="2500" b="1">
                <a:latin typeface="Kalaham" charset="0"/>
              </a:endParaRPr>
            </a:p>
          </p:txBody>
        </p:sp>
      </p:grpSp>
      <p:sp>
        <p:nvSpPr>
          <p:cNvPr id="1048769" name="AutoShape 193"/>
          <p:cNvSpPr>
            <a:spLocks noChangeArrowheads="1"/>
          </p:cNvSpPr>
          <p:nvPr/>
        </p:nvSpPr>
        <p:spPr bwMode="auto">
          <a:xfrm>
            <a:off x="5622929" y="4305301"/>
            <a:ext cx="4025900" cy="2227263"/>
          </a:xfrm>
          <a:prstGeom prst="roundRect">
            <a:avLst>
              <a:gd name="adj" fmla="val 16667"/>
            </a:avLst>
          </a:prstGeom>
          <a:noFill/>
          <a:ln w="57150">
            <a:solidFill>
              <a:schemeClr val="bg1"/>
            </a:solidFill>
            <a:round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049168" name="Group 592"/>
          <p:cNvGrpSpPr>
            <a:grpSpLocks/>
          </p:cNvGrpSpPr>
          <p:nvPr/>
        </p:nvGrpSpPr>
        <p:grpSpPr bwMode="auto">
          <a:xfrm>
            <a:off x="5010150" y="669925"/>
            <a:ext cx="1517650" cy="1187450"/>
            <a:chOff x="2859" y="309"/>
            <a:chExt cx="1458" cy="1132"/>
          </a:xfrm>
        </p:grpSpPr>
        <p:pic>
          <p:nvPicPr>
            <p:cNvPr id="1049169" name="Picture 593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049170" name="WordArt 594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049167" name="Text Box 591"/>
          <p:cNvSpPr txBox="1">
            <a:spLocks noChangeArrowheads="1"/>
          </p:cNvSpPr>
          <p:nvPr/>
        </p:nvSpPr>
        <p:spPr bwMode="auto">
          <a:xfrm rot="-5400000">
            <a:off x="958060" y="3194849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049171" name="Rectangle 595"/>
          <p:cNvSpPr>
            <a:spLocks noChangeArrowheads="1"/>
          </p:cNvSpPr>
          <p:nvPr/>
        </p:nvSpPr>
        <p:spPr bwMode="auto">
          <a:xfrm>
            <a:off x="1803401" y="309563"/>
            <a:ext cx="178593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,];uNty;  </a:t>
            </a: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049172" name="AutoShape 596"/>
          <p:cNvSpPr>
            <a:spLocks noChangeArrowheads="1"/>
          </p:cNvSpPr>
          <p:nvPr/>
        </p:nvSpPr>
        <p:spPr bwMode="auto">
          <a:xfrm rot="5400000">
            <a:off x="1616079" y="231780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049173" name="Rectangle 597"/>
          <p:cNvSpPr>
            <a:spLocks noChangeArrowheads="1"/>
          </p:cNvSpPr>
          <p:nvPr/>
        </p:nvSpPr>
        <p:spPr bwMode="auto">
          <a:xfrm>
            <a:off x="1933575" y="1601790"/>
            <a:ext cx="1352550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ngyd;aw;W </a:t>
            </a:r>
            <a:endParaRPr lang="en-US" sz="1200">
              <a:latin typeface="Kalaham" charset="0"/>
            </a:endParaRPr>
          </a:p>
        </p:txBody>
      </p:sp>
      <p:sp>
        <p:nvSpPr>
          <p:cNvPr id="1049174" name="Rectangle 598"/>
          <p:cNvSpPr>
            <a:spLocks noChangeArrowheads="1"/>
          </p:cNvSpPr>
          <p:nvPr/>
        </p:nvSpPr>
        <p:spPr bwMode="auto">
          <a:xfrm>
            <a:off x="2063750" y="3100391"/>
            <a:ext cx="1212850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AjhHMgj;J</a:t>
            </a:r>
            <a:endParaRPr lang="en-US" sz="1200">
              <a:latin typeface="Kalaham" charset="0"/>
            </a:endParaRPr>
          </a:p>
        </p:txBody>
      </p:sp>
      <p:sp>
        <p:nvSpPr>
          <p:cNvPr id="1049175" name="Rectangle 599"/>
          <p:cNvSpPr>
            <a:spLocks noChangeArrowheads="1"/>
          </p:cNvSpPr>
          <p:nvPr/>
        </p:nvSpPr>
        <p:spPr bwMode="auto">
          <a:xfrm>
            <a:off x="2082803" y="5078417"/>
            <a:ext cx="1284289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rpiwapUg;G</a:t>
            </a:r>
            <a:endParaRPr lang="en-US" sz="1200">
              <a:latin typeface="Kalaham" charset="0"/>
            </a:endParaRPr>
          </a:p>
        </p:txBody>
      </p:sp>
      <p:sp>
        <p:nvSpPr>
          <p:cNvPr id="1049176" name="Rectangle 600"/>
          <p:cNvSpPr>
            <a:spLocks noChangeArrowheads="1"/>
          </p:cNvSpPr>
          <p:nvPr/>
        </p:nvSpPr>
        <p:spPr bwMode="auto">
          <a:xfrm>
            <a:off x="2074863" y="6053138"/>
            <a:ext cx="1309688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jpUk;Gjy;</a:t>
            </a:r>
            <a:endParaRPr lang="en-US" sz="1200">
              <a:latin typeface="Kalaham" charset="0"/>
            </a:endParaRPr>
          </a:p>
        </p:txBody>
      </p:sp>
      <p:sp>
        <p:nvSpPr>
          <p:cNvPr id="1049177" name="Text Box 601"/>
          <p:cNvSpPr txBox="1">
            <a:spLocks noChangeArrowheads="1"/>
          </p:cNvSpPr>
          <p:nvPr/>
        </p:nvSpPr>
        <p:spPr bwMode="auto">
          <a:xfrm>
            <a:off x="831850" y="422277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049178" name="Text Box 602"/>
          <p:cNvSpPr txBox="1">
            <a:spLocks noChangeArrowheads="1"/>
          </p:cNvSpPr>
          <p:nvPr/>
        </p:nvSpPr>
        <p:spPr bwMode="auto">
          <a:xfrm>
            <a:off x="931865" y="1868492"/>
            <a:ext cx="2998787" cy="111205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049179" name="Text Box 603"/>
          <p:cNvSpPr txBox="1">
            <a:spLocks noChangeArrowheads="1"/>
          </p:cNvSpPr>
          <p:nvPr/>
        </p:nvSpPr>
        <p:spPr bwMode="auto">
          <a:xfrm>
            <a:off x="1000126" y="3441704"/>
            <a:ext cx="2998788" cy="120429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Mg$f;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Eh$k;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1600">
              <a:latin typeface="Kalaham" charset="0"/>
            </a:endParaRPr>
          </a:p>
        </p:txBody>
      </p:sp>
      <p:sp>
        <p:nvSpPr>
          <p:cNvPr id="1049180" name="Text Box 604"/>
          <p:cNvSpPr txBox="1">
            <a:spLocks noChangeArrowheads="1"/>
          </p:cNvSpPr>
          <p:nvPr/>
        </p:nvSpPr>
        <p:spPr bwMode="auto">
          <a:xfrm>
            <a:off x="969967" y="5453064"/>
            <a:ext cx="2998787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  <p:sp>
        <p:nvSpPr>
          <p:cNvPr id="1049181" name="Text Box 605"/>
          <p:cNvSpPr txBox="1">
            <a:spLocks noChangeArrowheads="1"/>
          </p:cNvSpPr>
          <p:nvPr/>
        </p:nvSpPr>
        <p:spPr bwMode="auto">
          <a:xfrm>
            <a:off x="814388" y="6350001"/>
            <a:ext cx="2998787" cy="7938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Ky;fpah</a:t>
            </a:r>
          </a:p>
        </p:txBody>
      </p:sp>
      <p:sp>
        <p:nvSpPr>
          <p:cNvPr id="1049182" name="Line 606"/>
          <p:cNvSpPr>
            <a:spLocks noChangeShapeType="1"/>
          </p:cNvSpPr>
          <p:nvPr/>
        </p:nvSpPr>
        <p:spPr bwMode="auto">
          <a:xfrm flipV="1">
            <a:off x="1746254" y="7131050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049183" name="Rectangle 607"/>
          <p:cNvSpPr>
            <a:spLocks noChangeArrowheads="1"/>
          </p:cNvSpPr>
          <p:nvPr/>
        </p:nvSpPr>
        <p:spPr bwMode="auto">
          <a:xfrm>
            <a:off x="214313" y="325443"/>
            <a:ext cx="1495661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,];uNty 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(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t.,uhI;ak</a:t>
            </a: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;);</a:t>
            </a:r>
          </a:p>
        </p:txBody>
      </p:sp>
      <p:sp>
        <p:nvSpPr>
          <p:cNvPr id="1049184" name="Rectangle 608"/>
          <p:cNvSpPr>
            <a:spLocks noChangeArrowheads="1"/>
          </p:cNvSpPr>
          <p:nvPr/>
        </p:nvSpPr>
        <p:spPr bwMode="auto">
          <a:xfrm>
            <a:off x="223838" y="1957392"/>
            <a:ext cx="13525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ngyd;aw;W</a:t>
            </a:r>
            <a:r>
              <a:rPr lang="en-US" sz="2000" b="1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2000">
              <a:latin typeface="Kalaham" charset="0"/>
            </a:endParaRPr>
          </a:p>
        </p:txBody>
      </p:sp>
      <p:sp>
        <p:nvSpPr>
          <p:cNvPr id="1049187" name="Rectangle 611"/>
          <p:cNvSpPr>
            <a:spLocks noChangeArrowheads="1"/>
          </p:cNvSpPr>
          <p:nvPr/>
        </p:nvSpPr>
        <p:spPr bwMode="auto">
          <a:xfrm>
            <a:off x="590550" y="4233864"/>
            <a:ext cx="8064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20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Mgj;J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049188" name="Rectangle 612"/>
          <p:cNvSpPr>
            <a:spLocks noChangeArrowheads="1"/>
          </p:cNvSpPr>
          <p:nvPr/>
        </p:nvSpPr>
        <p:spPr bwMode="auto">
          <a:xfrm>
            <a:off x="286818" y="5516568"/>
            <a:ext cx="1256754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rpiwapUg;G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049189" name="Rectangle 613"/>
          <p:cNvSpPr>
            <a:spLocks noChangeArrowheads="1"/>
          </p:cNvSpPr>
          <p:nvPr/>
        </p:nvSpPr>
        <p:spPr bwMode="auto">
          <a:xfrm>
            <a:off x="381004" y="6477003"/>
            <a:ext cx="1139826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chemeClr val="bg1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jpUk;Gjy;</a:t>
            </a:r>
            <a:r>
              <a:rPr lang="en-US" sz="1200" b="1">
                <a:solidFill>
                  <a:schemeClr val="bg1"/>
                </a:solidFill>
                <a:latin typeface="Kalaham" charset="0"/>
              </a:rPr>
              <a:t>;</a:t>
            </a:r>
            <a:endParaRPr lang="en-US" sz="1200">
              <a:solidFill>
                <a:schemeClr val="bg1"/>
              </a:solidFill>
              <a:latin typeface="Kalaham" charset="0"/>
            </a:endParaRPr>
          </a:p>
        </p:txBody>
      </p:sp>
      <p:grpSp>
        <p:nvGrpSpPr>
          <p:cNvPr id="1049190" name="Group 614"/>
          <p:cNvGrpSpPr>
            <a:grpSpLocks/>
          </p:cNvGrpSpPr>
          <p:nvPr/>
        </p:nvGrpSpPr>
        <p:grpSpPr bwMode="auto">
          <a:xfrm>
            <a:off x="5141918" y="2559051"/>
            <a:ext cx="4700587" cy="1766888"/>
            <a:chOff x="3187" y="1239"/>
            <a:chExt cx="2961" cy="1113"/>
          </a:xfrm>
        </p:grpSpPr>
        <p:sp>
          <p:nvSpPr>
            <p:cNvPr id="1049191" name="Text Box 615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049192" name="Text Box 616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049193" name="Text Box 617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7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Gj;jfk;;;;;;;;;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049195" name="Rectangle 619"/>
          <p:cNvSpPr>
            <a:spLocks noChangeArrowheads="1"/>
          </p:cNvSpPr>
          <p:nvPr/>
        </p:nvSpPr>
        <p:spPr bwMode="auto">
          <a:xfrm>
            <a:off x="1907776" y="4475163"/>
            <a:ext cx="1032278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049197" name="Line 621"/>
          <p:cNvSpPr>
            <a:spLocks noChangeShapeType="1"/>
          </p:cNvSpPr>
          <p:nvPr/>
        </p:nvSpPr>
        <p:spPr bwMode="auto">
          <a:xfrm flipV="1">
            <a:off x="1790700" y="3956050"/>
            <a:ext cx="1249364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75" fill="hold"/>
                                        <p:tgtEl>
                                          <p:spTgt spid="10487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875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0491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2375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0491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875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0491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3375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10491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3875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10491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4375"/>
                            </p:stCondLst>
                            <p:childTnLst>
                              <p:par>
                                <p:cTn id="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500"/>
                                        <p:tgtEl>
                                          <p:spTgt spid="10491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4875"/>
                            </p:stCondLst>
                            <p:childTnLst>
                              <p:par>
                                <p:cTn id="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10491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375"/>
                            </p:stCondLst>
                            <p:childTnLst>
                              <p:par>
                                <p:cTn id="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2" dur="500"/>
                                        <p:tgtEl>
                                          <p:spTgt spid="10491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875"/>
                            </p:stCondLst>
                            <p:childTnLst>
                              <p:par>
                                <p:cTn id="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10491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6375"/>
                            </p:stCondLst>
                            <p:childTnLst>
                              <p:par>
                                <p:cTn id="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500"/>
                                        <p:tgtEl>
                                          <p:spTgt spid="10491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6875"/>
                            </p:stCondLst>
                            <p:childTnLst>
                              <p:par>
                                <p:cTn id="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500"/>
                                        <p:tgtEl>
                                          <p:spTgt spid="10491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7375"/>
                            </p:stCondLst>
                            <p:childTnLst>
                              <p:par>
                                <p:cTn id="5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8" dur="500"/>
                                        <p:tgtEl>
                                          <p:spTgt spid="10491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7875"/>
                            </p:stCondLst>
                            <p:childTnLst>
                              <p:par>
                                <p:cTn id="6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2" dur="500"/>
                                        <p:tgtEl>
                                          <p:spTgt spid="10491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8375"/>
                            </p:stCondLst>
                            <p:childTnLst>
                              <p:par>
                                <p:cTn id="6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6" dur="500"/>
                                        <p:tgtEl>
                                          <p:spTgt spid="10491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8875"/>
                            </p:stCondLst>
                            <p:childTnLst>
                              <p:par>
                                <p:cTn id="6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0" dur="500"/>
                                        <p:tgtEl>
                                          <p:spTgt spid="10491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9375"/>
                            </p:stCondLst>
                            <p:childTnLst>
                              <p:par>
                                <p:cTn id="7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1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4" dur="500"/>
                                        <p:tgtEl>
                                          <p:spTgt spid="10491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8770" grpId="0" autoUpdateAnimBg="0"/>
      <p:bldP spid="1049177" grpId="0" build="p" autoUpdateAnimBg="0" advAuto="0"/>
      <p:bldP spid="1049178" grpId="0" build="p" autoUpdateAnimBg="0" advAuto="0"/>
      <p:bldP spid="1049179" grpId="0" build="p" autoUpdateAnimBg="0" advAuto="0"/>
      <p:bldP spid="1049180" grpId="0" build="p" autoUpdateAnimBg="0" advAuto="0"/>
      <p:bldP spid="1049181" grpId="0" build="p" autoUpdateAnimBg="0" advAuto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466" name="Rectangle 2"/>
          <p:cNvSpPr>
            <a:spLocks noChangeArrowheads="1"/>
          </p:cNvSpPr>
          <p:nvPr/>
        </p:nvSpPr>
        <p:spPr bwMode="auto">
          <a:xfrm>
            <a:off x="4681538" y="1214441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Arial" charset="0"/>
            </a:endParaRPr>
          </a:p>
        </p:txBody>
      </p:sp>
      <p:sp>
        <p:nvSpPr>
          <p:cNvPr id="1214474" name="Rectangle 10"/>
          <p:cNvSpPr>
            <a:spLocks noChangeArrowheads="1"/>
          </p:cNvSpPr>
          <p:nvPr/>
        </p:nvSpPr>
        <p:spPr bwMode="auto">
          <a:xfrm>
            <a:off x="2384429" y="7107241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14589" name="Line 125"/>
          <p:cNvSpPr>
            <a:spLocks noChangeShapeType="1"/>
          </p:cNvSpPr>
          <p:nvPr/>
        </p:nvSpPr>
        <p:spPr bwMode="auto">
          <a:xfrm>
            <a:off x="3941763" y="1046164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590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592" name="Rectangle 128"/>
          <p:cNvSpPr>
            <a:spLocks noChangeArrowheads="1"/>
          </p:cNvSpPr>
          <p:nvPr/>
        </p:nvSpPr>
        <p:spPr bwMode="auto">
          <a:xfrm>
            <a:off x="4125913" y="16541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>
              <a:latin typeface="Helvetica" charset="0"/>
            </a:endParaRPr>
          </a:p>
        </p:txBody>
      </p:sp>
      <p:sp>
        <p:nvSpPr>
          <p:cNvPr id="1214597" name="Freeform 133"/>
          <p:cNvSpPr>
            <a:spLocks/>
          </p:cNvSpPr>
          <p:nvPr/>
        </p:nvSpPr>
        <p:spPr bwMode="auto">
          <a:xfrm>
            <a:off x="3941767" y="1539880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598" name="Freeform 134"/>
          <p:cNvSpPr>
            <a:spLocks/>
          </p:cNvSpPr>
          <p:nvPr/>
        </p:nvSpPr>
        <p:spPr bwMode="auto">
          <a:xfrm>
            <a:off x="4206875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599" name="Freeform 135"/>
          <p:cNvSpPr>
            <a:spLocks/>
          </p:cNvSpPr>
          <p:nvPr/>
        </p:nvSpPr>
        <p:spPr bwMode="auto">
          <a:xfrm>
            <a:off x="447198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600" name="Freeform 136"/>
          <p:cNvSpPr>
            <a:spLocks/>
          </p:cNvSpPr>
          <p:nvPr/>
        </p:nvSpPr>
        <p:spPr bwMode="auto">
          <a:xfrm>
            <a:off x="4721229" y="1539880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614" name="Rectangle 150"/>
          <p:cNvSpPr>
            <a:spLocks noChangeArrowheads="1"/>
          </p:cNvSpPr>
          <p:nvPr/>
        </p:nvSpPr>
        <p:spPr bwMode="auto">
          <a:xfrm>
            <a:off x="3825875" y="1231904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4615" name="Line 151"/>
          <p:cNvSpPr>
            <a:spLocks noChangeShapeType="1"/>
          </p:cNvSpPr>
          <p:nvPr/>
        </p:nvSpPr>
        <p:spPr bwMode="auto">
          <a:xfrm>
            <a:off x="3925892" y="758830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669" name="Rectangle 205"/>
          <p:cNvSpPr>
            <a:spLocks noChangeArrowheads="1"/>
          </p:cNvSpPr>
          <p:nvPr/>
        </p:nvSpPr>
        <p:spPr bwMode="auto">
          <a:xfrm>
            <a:off x="0" y="3005138"/>
            <a:ext cx="5453063" cy="4767262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/>
          </a:p>
        </p:txBody>
      </p:sp>
      <p:sp>
        <p:nvSpPr>
          <p:cNvPr id="1214673" name="Rectangle 209"/>
          <p:cNvSpPr>
            <a:spLocks noChangeArrowheads="1"/>
          </p:cNvSpPr>
          <p:nvPr/>
        </p:nvSpPr>
        <p:spPr bwMode="auto">
          <a:xfrm>
            <a:off x="3829050" y="457204"/>
            <a:ext cx="373063" cy="1025525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>
              <a:latin typeface="Kalaham" charset="0"/>
            </a:endParaRPr>
          </a:p>
        </p:txBody>
      </p:sp>
      <p:sp>
        <p:nvSpPr>
          <p:cNvPr id="1214601" name="Freeform 137"/>
          <p:cNvSpPr>
            <a:spLocks/>
          </p:cNvSpPr>
          <p:nvPr/>
        </p:nvSpPr>
        <p:spPr bwMode="auto">
          <a:xfrm>
            <a:off x="498633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689" name="Rectangle 225"/>
          <p:cNvSpPr>
            <a:spLocks noChangeArrowheads="1"/>
          </p:cNvSpPr>
          <p:nvPr/>
        </p:nvSpPr>
        <p:spPr bwMode="auto">
          <a:xfrm>
            <a:off x="104779" y="7426329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14690" name="Text Box 226"/>
          <p:cNvSpPr txBox="1">
            <a:spLocks noChangeArrowheads="1"/>
          </p:cNvSpPr>
          <p:nvPr/>
        </p:nvSpPr>
        <p:spPr bwMode="auto">
          <a:xfrm rot="-5400000">
            <a:off x="1464469" y="3725073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214692" name="Line 228"/>
          <p:cNvSpPr>
            <a:spLocks noChangeShapeType="1"/>
          </p:cNvSpPr>
          <p:nvPr/>
        </p:nvSpPr>
        <p:spPr bwMode="auto">
          <a:xfrm flipV="1">
            <a:off x="1806579" y="1336675"/>
            <a:ext cx="1284289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693" name="Rectangle 229"/>
          <p:cNvSpPr>
            <a:spLocks noChangeArrowheads="1"/>
          </p:cNvSpPr>
          <p:nvPr/>
        </p:nvSpPr>
        <p:spPr bwMode="auto">
          <a:xfrm>
            <a:off x="2044700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14694" name="Rectangle 230"/>
          <p:cNvSpPr>
            <a:spLocks noChangeArrowheads="1"/>
          </p:cNvSpPr>
          <p:nvPr/>
        </p:nvSpPr>
        <p:spPr bwMode="auto">
          <a:xfrm>
            <a:off x="2079625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1200">
              <a:latin typeface="Helvetica" charset="0"/>
            </a:endParaRPr>
          </a:p>
        </p:txBody>
      </p:sp>
      <p:sp>
        <p:nvSpPr>
          <p:cNvPr id="1214695" name="Rectangle 231"/>
          <p:cNvSpPr>
            <a:spLocks noChangeArrowheads="1"/>
          </p:cNvSpPr>
          <p:nvPr/>
        </p:nvSpPr>
        <p:spPr bwMode="auto">
          <a:xfrm>
            <a:off x="2044700" y="533876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4699" name="Rectangle 235"/>
          <p:cNvSpPr>
            <a:spLocks noChangeArrowheads="1"/>
          </p:cNvSpPr>
          <p:nvPr/>
        </p:nvSpPr>
        <p:spPr bwMode="auto">
          <a:xfrm>
            <a:off x="1866900" y="61722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>
              <a:latin typeface="Helvetica" charset="0"/>
            </a:endParaRPr>
          </a:p>
        </p:txBody>
      </p:sp>
      <p:sp>
        <p:nvSpPr>
          <p:cNvPr id="1214700" name="Rectangle 236"/>
          <p:cNvSpPr>
            <a:spLocks noChangeArrowheads="1"/>
          </p:cNvSpPr>
          <p:nvPr/>
        </p:nvSpPr>
        <p:spPr bwMode="auto">
          <a:xfrm>
            <a:off x="1866900" y="63150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4701" name="Freeform 237"/>
          <p:cNvSpPr>
            <a:spLocks/>
          </p:cNvSpPr>
          <p:nvPr/>
        </p:nvSpPr>
        <p:spPr bwMode="auto">
          <a:xfrm>
            <a:off x="1789113" y="1525593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02" name="Freeform 238"/>
          <p:cNvSpPr>
            <a:spLocks/>
          </p:cNvSpPr>
          <p:nvPr/>
        </p:nvSpPr>
        <p:spPr bwMode="auto">
          <a:xfrm>
            <a:off x="2054225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03" name="Freeform 239"/>
          <p:cNvSpPr>
            <a:spLocks/>
          </p:cNvSpPr>
          <p:nvPr/>
        </p:nvSpPr>
        <p:spPr bwMode="auto">
          <a:xfrm>
            <a:off x="231933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04" name="Freeform 240"/>
          <p:cNvSpPr>
            <a:spLocks/>
          </p:cNvSpPr>
          <p:nvPr/>
        </p:nvSpPr>
        <p:spPr bwMode="auto">
          <a:xfrm>
            <a:off x="2568575" y="1525593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05" name="Freeform 241"/>
          <p:cNvSpPr>
            <a:spLocks/>
          </p:cNvSpPr>
          <p:nvPr/>
        </p:nvSpPr>
        <p:spPr bwMode="auto">
          <a:xfrm>
            <a:off x="283368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07" name="Line 243"/>
          <p:cNvSpPr>
            <a:spLocks noChangeShapeType="1"/>
          </p:cNvSpPr>
          <p:nvPr/>
        </p:nvSpPr>
        <p:spPr bwMode="auto">
          <a:xfrm flipV="1">
            <a:off x="1770068" y="2392364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08" name="Line 244"/>
          <p:cNvSpPr>
            <a:spLocks noChangeShapeType="1"/>
          </p:cNvSpPr>
          <p:nvPr/>
        </p:nvSpPr>
        <p:spPr bwMode="auto">
          <a:xfrm>
            <a:off x="1789115" y="271462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09" name="Line 245"/>
          <p:cNvSpPr>
            <a:spLocks noChangeShapeType="1"/>
          </p:cNvSpPr>
          <p:nvPr/>
        </p:nvSpPr>
        <p:spPr bwMode="auto">
          <a:xfrm>
            <a:off x="1770067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10" name="Line 246"/>
          <p:cNvSpPr>
            <a:spLocks noChangeShapeType="1"/>
          </p:cNvSpPr>
          <p:nvPr/>
        </p:nvSpPr>
        <p:spPr bwMode="auto">
          <a:xfrm flipV="1">
            <a:off x="1752604" y="3668713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11" name="Line 247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12" name="Line 248"/>
          <p:cNvSpPr>
            <a:spLocks noChangeShapeType="1"/>
          </p:cNvSpPr>
          <p:nvPr/>
        </p:nvSpPr>
        <p:spPr bwMode="auto">
          <a:xfrm flipV="1">
            <a:off x="1752604" y="5029202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13" name="Line 249"/>
          <p:cNvSpPr>
            <a:spLocks noChangeShapeType="1"/>
          </p:cNvSpPr>
          <p:nvPr/>
        </p:nvSpPr>
        <p:spPr bwMode="auto">
          <a:xfrm flipV="1">
            <a:off x="1770066" y="5629280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14" name="Line 250"/>
          <p:cNvSpPr>
            <a:spLocks noChangeShapeType="1"/>
          </p:cNvSpPr>
          <p:nvPr/>
        </p:nvSpPr>
        <p:spPr bwMode="auto">
          <a:xfrm>
            <a:off x="1770066" y="596900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15" name="Line 251"/>
          <p:cNvSpPr>
            <a:spLocks noChangeShapeType="1"/>
          </p:cNvSpPr>
          <p:nvPr/>
        </p:nvSpPr>
        <p:spPr bwMode="auto">
          <a:xfrm>
            <a:off x="1789115" y="66087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16" name="Line 252"/>
          <p:cNvSpPr>
            <a:spLocks noChangeShapeType="1"/>
          </p:cNvSpPr>
          <p:nvPr/>
        </p:nvSpPr>
        <p:spPr bwMode="auto">
          <a:xfrm>
            <a:off x="1789115" y="7229477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17" name="Rectangle 253"/>
          <p:cNvSpPr>
            <a:spLocks noChangeArrowheads="1"/>
          </p:cNvSpPr>
          <p:nvPr/>
        </p:nvSpPr>
        <p:spPr bwMode="auto">
          <a:xfrm>
            <a:off x="1751013" y="53070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4718" name="Rectangle 254"/>
          <p:cNvSpPr>
            <a:spLocks noChangeArrowheads="1"/>
          </p:cNvSpPr>
          <p:nvPr/>
        </p:nvSpPr>
        <p:spPr bwMode="auto">
          <a:xfrm>
            <a:off x="1739901" y="3295652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4719" name="Rectangle 255"/>
          <p:cNvSpPr>
            <a:spLocks noChangeArrowheads="1"/>
          </p:cNvSpPr>
          <p:nvPr/>
        </p:nvSpPr>
        <p:spPr bwMode="auto">
          <a:xfrm>
            <a:off x="1765300" y="1757365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>
              <a:latin typeface="Helvetica" charset="0"/>
            </a:endParaRPr>
          </a:p>
        </p:txBody>
      </p:sp>
      <p:sp>
        <p:nvSpPr>
          <p:cNvPr id="1214720" name="Rectangle 256"/>
          <p:cNvSpPr>
            <a:spLocks noChangeArrowheads="1"/>
          </p:cNvSpPr>
          <p:nvPr/>
        </p:nvSpPr>
        <p:spPr bwMode="auto">
          <a:xfrm>
            <a:off x="1735138" y="5602289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1214722" name="Rectangle 258"/>
          <p:cNvSpPr>
            <a:spLocks noChangeArrowheads="1"/>
          </p:cNvSpPr>
          <p:nvPr/>
        </p:nvSpPr>
        <p:spPr bwMode="auto">
          <a:xfrm>
            <a:off x="1673225" y="1217617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4723" name="Line 259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24" name="Line 260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25" name="Line 261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726" name="AutoShape 262"/>
          <p:cNvSpPr>
            <a:spLocks noChangeArrowheads="1"/>
          </p:cNvSpPr>
          <p:nvPr/>
        </p:nvSpPr>
        <p:spPr bwMode="auto">
          <a:xfrm rot="5400000">
            <a:off x="1768475" y="155416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4727" name="AutoShape 263"/>
          <p:cNvSpPr>
            <a:spLocks noChangeArrowheads="1"/>
          </p:cNvSpPr>
          <p:nvPr/>
        </p:nvSpPr>
        <p:spPr bwMode="auto">
          <a:xfrm rot="5400000">
            <a:off x="1784350" y="3082929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4728" name="AutoShape 264"/>
          <p:cNvSpPr>
            <a:spLocks noChangeArrowheads="1"/>
          </p:cNvSpPr>
          <p:nvPr/>
        </p:nvSpPr>
        <p:spPr bwMode="auto">
          <a:xfrm rot="5400000">
            <a:off x="1782763" y="5076830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4729" name="AutoShape 265"/>
          <p:cNvSpPr>
            <a:spLocks noChangeArrowheads="1"/>
          </p:cNvSpPr>
          <p:nvPr/>
        </p:nvSpPr>
        <p:spPr bwMode="auto">
          <a:xfrm rot="5400000">
            <a:off x="1762127" y="606901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4730" name="Line 266"/>
          <p:cNvSpPr>
            <a:spLocks noChangeShapeType="1"/>
          </p:cNvSpPr>
          <p:nvPr/>
        </p:nvSpPr>
        <p:spPr bwMode="auto">
          <a:xfrm>
            <a:off x="1785938" y="731842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52" name="Line 288"/>
          <p:cNvSpPr>
            <a:spLocks noChangeShapeType="1"/>
          </p:cNvSpPr>
          <p:nvPr/>
        </p:nvSpPr>
        <p:spPr bwMode="auto">
          <a:xfrm>
            <a:off x="1747842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53" name="Line 289"/>
          <p:cNvSpPr>
            <a:spLocks noChangeShapeType="1"/>
          </p:cNvSpPr>
          <p:nvPr/>
        </p:nvSpPr>
        <p:spPr bwMode="auto">
          <a:xfrm flipV="1">
            <a:off x="1781179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54" name="Text Box 290"/>
          <p:cNvSpPr txBox="1">
            <a:spLocks noChangeArrowheads="1"/>
          </p:cNvSpPr>
          <p:nvPr/>
        </p:nvSpPr>
        <p:spPr bwMode="auto">
          <a:xfrm>
            <a:off x="2438405" y="32908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i="1">
                <a:latin typeface="Kalaham" charset="0"/>
              </a:rPr>
              <a:t>GV</a:t>
            </a:r>
          </a:p>
        </p:txBody>
      </p:sp>
      <p:grpSp>
        <p:nvGrpSpPr>
          <p:cNvPr id="1214868" name="Group 404"/>
          <p:cNvGrpSpPr>
            <a:grpSpLocks/>
          </p:cNvGrpSpPr>
          <p:nvPr/>
        </p:nvGrpSpPr>
        <p:grpSpPr bwMode="auto">
          <a:xfrm>
            <a:off x="2349500" y="3192463"/>
            <a:ext cx="755650" cy="946150"/>
            <a:chOff x="-951" y="1360"/>
            <a:chExt cx="476" cy="596"/>
          </a:xfrm>
        </p:grpSpPr>
        <p:grpSp>
          <p:nvGrpSpPr>
            <p:cNvPr id="1214756" name="Group 292"/>
            <p:cNvGrpSpPr>
              <a:grpSpLocks/>
            </p:cNvGrpSpPr>
            <p:nvPr/>
          </p:nvGrpSpPr>
          <p:grpSpPr bwMode="auto">
            <a:xfrm>
              <a:off x="-854" y="1360"/>
              <a:ext cx="379" cy="442"/>
              <a:chOff x="2707" y="548"/>
              <a:chExt cx="2950" cy="3639"/>
            </a:xfrm>
          </p:grpSpPr>
          <p:grpSp>
            <p:nvGrpSpPr>
              <p:cNvPr id="1214757" name="Group 293"/>
              <p:cNvGrpSpPr>
                <a:grpSpLocks/>
              </p:cNvGrpSpPr>
              <p:nvPr/>
            </p:nvGrpSpPr>
            <p:grpSpPr bwMode="auto">
              <a:xfrm>
                <a:off x="3873" y="1046"/>
                <a:ext cx="1412" cy="3141"/>
                <a:chOff x="1271" y="2316"/>
                <a:chExt cx="1412" cy="3141"/>
              </a:xfrm>
            </p:grpSpPr>
            <p:sp>
              <p:nvSpPr>
                <p:cNvPr id="1214758" name="Freeform 294" descr="Cork"/>
                <p:cNvSpPr>
                  <a:spLocks/>
                </p:cNvSpPr>
                <p:nvPr/>
              </p:nvSpPr>
              <p:spPr bwMode="auto">
                <a:xfrm>
                  <a:off x="1302" y="2316"/>
                  <a:ext cx="1381" cy="2951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14759" name="Freeform 295" descr="Cork"/>
                <p:cNvSpPr>
                  <a:spLocks/>
                </p:cNvSpPr>
                <p:nvPr/>
              </p:nvSpPr>
              <p:spPr bwMode="auto">
                <a:xfrm>
                  <a:off x="1271" y="2506"/>
                  <a:ext cx="1381" cy="295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3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14760" name="Picture 296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14761" name="Freeform 297"/>
            <p:cNvSpPr>
              <a:spLocks/>
            </p:cNvSpPr>
            <p:nvPr/>
          </p:nvSpPr>
          <p:spPr bwMode="auto">
            <a:xfrm>
              <a:off x="-951" y="1597"/>
              <a:ext cx="177" cy="359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4762" name="Freeform 298"/>
            <p:cNvSpPr>
              <a:spLocks/>
            </p:cNvSpPr>
            <p:nvPr/>
          </p:nvSpPr>
          <p:spPr bwMode="auto">
            <a:xfrm>
              <a:off x="-946" y="1596"/>
              <a:ext cx="177" cy="35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4763" name="Freeform 299"/>
            <p:cNvSpPr>
              <a:spLocks/>
            </p:cNvSpPr>
            <p:nvPr/>
          </p:nvSpPr>
          <p:spPr bwMode="auto">
            <a:xfrm>
              <a:off x="-764" y="1589"/>
              <a:ext cx="177" cy="359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4764" name="Freeform 300"/>
            <p:cNvSpPr>
              <a:spLocks/>
            </p:cNvSpPr>
            <p:nvPr/>
          </p:nvSpPr>
          <p:spPr bwMode="auto">
            <a:xfrm>
              <a:off x="-937" y="1398"/>
              <a:ext cx="177" cy="359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4765" name="Freeform 301"/>
            <p:cNvSpPr>
              <a:spLocks/>
            </p:cNvSpPr>
            <p:nvPr/>
          </p:nvSpPr>
          <p:spPr bwMode="auto">
            <a:xfrm>
              <a:off x="-709" y="1396"/>
              <a:ext cx="177" cy="359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14766" name="Line 302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767" name="Line 303"/>
          <p:cNvSpPr>
            <a:spLocks noChangeShapeType="1"/>
          </p:cNvSpPr>
          <p:nvPr/>
        </p:nvSpPr>
        <p:spPr bwMode="auto">
          <a:xfrm>
            <a:off x="1603379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768" name="Line 304"/>
          <p:cNvSpPr>
            <a:spLocks noChangeShapeType="1"/>
          </p:cNvSpPr>
          <p:nvPr/>
        </p:nvSpPr>
        <p:spPr bwMode="auto">
          <a:xfrm>
            <a:off x="1590678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769" name="Line 305"/>
          <p:cNvSpPr>
            <a:spLocks noChangeShapeType="1"/>
          </p:cNvSpPr>
          <p:nvPr/>
        </p:nvSpPr>
        <p:spPr bwMode="auto">
          <a:xfrm>
            <a:off x="3530600" y="260351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770" name="Line 306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771" name="Line 307"/>
          <p:cNvSpPr>
            <a:spLocks noChangeShapeType="1"/>
          </p:cNvSpPr>
          <p:nvPr/>
        </p:nvSpPr>
        <p:spPr bwMode="auto">
          <a:xfrm>
            <a:off x="2330455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773" name="Line 309"/>
          <p:cNvSpPr>
            <a:spLocks noChangeShapeType="1"/>
          </p:cNvSpPr>
          <p:nvPr/>
        </p:nvSpPr>
        <p:spPr bwMode="auto">
          <a:xfrm flipV="1">
            <a:off x="1757364" y="3989391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774" name="Rectangle 310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4805" name="Rectangle 341"/>
          <p:cNvSpPr>
            <a:spLocks noChangeArrowheads="1"/>
          </p:cNvSpPr>
          <p:nvPr/>
        </p:nvSpPr>
        <p:spPr bwMode="auto">
          <a:xfrm>
            <a:off x="5654675" y="0"/>
            <a:ext cx="4403725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817" name="Rectangle 353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14818" name="Picture 354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4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14821" name="Rectangle 357"/>
          <p:cNvSpPr>
            <a:spLocks noChangeArrowheads="1"/>
          </p:cNvSpPr>
          <p:nvPr/>
        </p:nvSpPr>
        <p:spPr bwMode="auto">
          <a:xfrm>
            <a:off x="6657979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14822" name="Rectangle 358"/>
          <p:cNvSpPr>
            <a:spLocks noChangeArrowheads="1"/>
          </p:cNvSpPr>
          <p:nvPr/>
        </p:nvSpPr>
        <p:spPr bwMode="auto">
          <a:xfrm>
            <a:off x="6638930" y="584201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214823" name="Rectangle 359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4830" name="Rectangle 366"/>
          <p:cNvSpPr>
            <a:spLocks noChangeArrowheads="1"/>
          </p:cNvSpPr>
          <p:nvPr/>
        </p:nvSpPr>
        <p:spPr bwMode="auto">
          <a:xfrm>
            <a:off x="5589589" y="306393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835" name="Rectangle 371"/>
          <p:cNvSpPr>
            <a:spLocks noChangeArrowheads="1"/>
          </p:cNvSpPr>
          <p:nvPr/>
        </p:nvSpPr>
        <p:spPr bwMode="auto">
          <a:xfrm>
            <a:off x="6810380" y="708028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14837" name="Rectangle 373"/>
          <p:cNvSpPr>
            <a:spLocks noChangeArrowheads="1"/>
          </p:cNvSpPr>
          <p:nvPr/>
        </p:nvSpPr>
        <p:spPr bwMode="auto">
          <a:xfrm>
            <a:off x="6980238" y="736600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4847" name="Text Box 383"/>
          <p:cNvSpPr txBox="1">
            <a:spLocks noChangeArrowheads="1"/>
          </p:cNvSpPr>
          <p:nvPr/>
        </p:nvSpPr>
        <p:spPr bwMode="auto">
          <a:xfrm>
            <a:off x="9014718" y="7519139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77</a:t>
            </a:r>
          </a:p>
        </p:txBody>
      </p:sp>
      <p:sp>
        <p:nvSpPr>
          <p:cNvPr id="1214848" name="Text Box 384"/>
          <p:cNvSpPr txBox="1">
            <a:spLocks noChangeArrowheads="1"/>
          </p:cNvSpPr>
          <p:nvPr/>
        </p:nvSpPr>
        <p:spPr bwMode="auto">
          <a:xfrm>
            <a:off x="8528394" y="751596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grpSp>
        <p:nvGrpSpPr>
          <p:cNvPr id="1214849" name="Group 385"/>
          <p:cNvGrpSpPr>
            <a:grpSpLocks/>
          </p:cNvGrpSpPr>
          <p:nvPr/>
        </p:nvGrpSpPr>
        <p:grpSpPr bwMode="auto">
          <a:xfrm>
            <a:off x="5792788" y="4319588"/>
            <a:ext cx="3713162" cy="2227262"/>
            <a:chOff x="3649" y="2721"/>
            <a:chExt cx="2339" cy="1403"/>
          </a:xfrm>
        </p:grpSpPr>
        <p:sp>
          <p:nvSpPr>
            <p:cNvPr id="1214819" name="Rectangle 355"/>
            <p:cNvSpPr>
              <a:spLocks noChangeArrowheads="1"/>
            </p:cNvSpPr>
            <p:nvPr/>
          </p:nvSpPr>
          <p:spPr bwMode="auto">
            <a:xfrm>
              <a:off x="3649" y="2854"/>
              <a:ext cx="2325" cy="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endParaRPr lang="en-US" sz="4000" b="1">
                <a:solidFill>
                  <a:srgbClr val="32F04D"/>
                </a:solidFill>
                <a:latin typeface="Helvetica" charset="0"/>
              </a:endParaRPr>
            </a:p>
          </p:txBody>
        </p:sp>
        <p:sp>
          <p:nvSpPr>
            <p:cNvPr id="1214824" name="AutoShape 360"/>
            <p:cNvSpPr>
              <a:spLocks noChangeArrowheads="1"/>
            </p:cNvSpPr>
            <p:nvPr/>
          </p:nvSpPr>
          <p:spPr bwMode="auto">
            <a:xfrm>
              <a:off x="3657" y="2721"/>
              <a:ext cx="2331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14852" name="Group 388"/>
          <p:cNvGrpSpPr>
            <a:grpSpLocks/>
          </p:cNvGrpSpPr>
          <p:nvPr/>
        </p:nvGrpSpPr>
        <p:grpSpPr bwMode="auto">
          <a:xfrm>
            <a:off x="5180013" y="400053"/>
            <a:ext cx="1450975" cy="1222375"/>
            <a:chOff x="2859" y="309"/>
            <a:chExt cx="1458" cy="1132"/>
          </a:xfrm>
        </p:grpSpPr>
        <p:pic>
          <p:nvPicPr>
            <p:cNvPr id="1214853" name="Picture 389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14854" name="WordArt 390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14851" name="Text Box 387"/>
          <p:cNvSpPr txBox="1">
            <a:spLocks noChangeArrowheads="1"/>
          </p:cNvSpPr>
          <p:nvPr/>
        </p:nvSpPr>
        <p:spPr bwMode="auto">
          <a:xfrm rot="-5400000">
            <a:off x="958060" y="3058324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214850" name="Rectangle 386"/>
          <p:cNvSpPr>
            <a:spLocks noChangeArrowheads="1"/>
          </p:cNvSpPr>
          <p:nvPr/>
        </p:nvSpPr>
        <p:spPr bwMode="auto">
          <a:xfrm>
            <a:off x="3841750" y="446088"/>
            <a:ext cx="1219200" cy="1047750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/>
          </a:p>
        </p:txBody>
      </p:sp>
      <p:sp>
        <p:nvSpPr>
          <p:cNvPr id="1214855" name="Rectangle 391"/>
          <p:cNvSpPr>
            <a:spLocks noChangeArrowheads="1"/>
          </p:cNvSpPr>
          <p:nvPr/>
        </p:nvSpPr>
        <p:spPr bwMode="auto">
          <a:xfrm>
            <a:off x="1712913" y="347664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214856" name="Line 392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857" name="Line 393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858" name="Freeform 394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859" name="Freeform 395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4860" name="Line 396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861" name="Line 397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4862" name="Rectangle 398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4863" name="Rectangle 399"/>
          <p:cNvSpPr>
            <a:spLocks noChangeArrowheads="1"/>
          </p:cNvSpPr>
          <p:nvPr/>
        </p:nvSpPr>
        <p:spPr bwMode="auto">
          <a:xfrm>
            <a:off x="214313" y="325443"/>
            <a:ext cx="1495661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,];uNty 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(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t.,uhI;ak</a:t>
            </a: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;);</a:t>
            </a:r>
          </a:p>
        </p:txBody>
      </p:sp>
      <p:sp>
        <p:nvSpPr>
          <p:cNvPr id="1214864" name="Rectangle 400"/>
          <p:cNvSpPr>
            <a:spLocks noChangeArrowheads="1"/>
          </p:cNvSpPr>
          <p:nvPr/>
        </p:nvSpPr>
        <p:spPr bwMode="auto">
          <a:xfrm>
            <a:off x="223838" y="1957392"/>
            <a:ext cx="13525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ngyd;aw;W</a:t>
            </a:r>
            <a:r>
              <a:rPr lang="en-US" sz="2000" b="1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2000">
              <a:latin typeface="Kalaham" charset="0"/>
            </a:endParaRPr>
          </a:p>
        </p:txBody>
      </p:sp>
      <p:sp>
        <p:nvSpPr>
          <p:cNvPr id="1214865" name="Rectangle 401"/>
          <p:cNvSpPr>
            <a:spLocks noChangeArrowheads="1"/>
          </p:cNvSpPr>
          <p:nvPr/>
        </p:nvSpPr>
        <p:spPr bwMode="auto">
          <a:xfrm>
            <a:off x="590550" y="4233864"/>
            <a:ext cx="8064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20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Mgj;J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14866" name="Rectangle 402"/>
          <p:cNvSpPr>
            <a:spLocks noChangeArrowheads="1"/>
          </p:cNvSpPr>
          <p:nvPr/>
        </p:nvSpPr>
        <p:spPr bwMode="auto">
          <a:xfrm>
            <a:off x="286818" y="5516568"/>
            <a:ext cx="1256754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rpiwapUg;G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14867" name="Rectangle 403"/>
          <p:cNvSpPr>
            <a:spLocks noChangeArrowheads="1"/>
          </p:cNvSpPr>
          <p:nvPr/>
        </p:nvSpPr>
        <p:spPr bwMode="auto">
          <a:xfrm>
            <a:off x="381004" y="6477003"/>
            <a:ext cx="1139826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chemeClr val="bg1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jpUk;Gjy;</a:t>
            </a:r>
            <a:r>
              <a:rPr lang="en-US" sz="1200" b="1">
                <a:solidFill>
                  <a:schemeClr val="bg1"/>
                </a:solidFill>
                <a:latin typeface="Kalaham" charset="0"/>
              </a:rPr>
              <a:t>;</a:t>
            </a:r>
            <a:endParaRPr lang="en-US" sz="12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14869" name="Rectangle 405"/>
          <p:cNvSpPr>
            <a:spLocks noChangeArrowheads="1"/>
          </p:cNvSpPr>
          <p:nvPr/>
        </p:nvSpPr>
        <p:spPr bwMode="auto">
          <a:xfrm>
            <a:off x="1601792" y="292103"/>
            <a:ext cx="178593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,];uNty;  </a:t>
            </a: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14870" name="Text Box 406"/>
          <p:cNvSpPr txBox="1">
            <a:spLocks noChangeArrowheads="1"/>
          </p:cNvSpPr>
          <p:nvPr/>
        </p:nvSpPr>
        <p:spPr bwMode="auto">
          <a:xfrm>
            <a:off x="814388" y="404816"/>
            <a:ext cx="2998787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14871" name="Rectangle 407"/>
          <p:cNvSpPr>
            <a:spLocks noChangeArrowheads="1"/>
          </p:cNvSpPr>
          <p:nvPr/>
        </p:nvSpPr>
        <p:spPr bwMode="auto">
          <a:xfrm>
            <a:off x="1695450" y="1363663"/>
            <a:ext cx="1352550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ngyd;aw;W </a:t>
            </a:r>
            <a:endParaRPr lang="en-US" sz="1200">
              <a:latin typeface="Kalaham" charset="0"/>
            </a:endParaRPr>
          </a:p>
        </p:txBody>
      </p:sp>
      <p:sp>
        <p:nvSpPr>
          <p:cNvPr id="1214872" name="Text Box 408"/>
          <p:cNvSpPr txBox="1">
            <a:spLocks noChangeArrowheads="1"/>
          </p:cNvSpPr>
          <p:nvPr/>
        </p:nvSpPr>
        <p:spPr bwMode="auto">
          <a:xfrm>
            <a:off x="949328" y="1868492"/>
            <a:ext cx="2998788" cy="111205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14873" name="Rectangle 409"/>
          <p:cNvSpPr>
            <a:spLocks noChangeArrowheads="1"/>
          </p:cNvSpPr>
          <p:nvPr/>
        </p:nvSpPr>
        <p:spPr bwMode="auto">
          <a:xfrm>
            <a:off x="2065342" y="3033712"/>
            <a:ext cx="12128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4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400">
                <a:solidFill>
                  <a:srgbClr val="000000"/>
                </a:solidFill>
                <a:latin typeface="Kalaham" charset="0"/>
              </a:rPr>
              <a:t>AjhHMgj;J</a:t>
            </a:r>
            <a:endParaRPr lang="en-US" sz="1400">
              <a:latin typeface="Kalaham" charset="0"/>
            </a:endParaRPr>
          </a:p>
        </p:txBody>
      </p:sp>
      <p:sp>
        <p:nvSpPr>
          <p:cNvPr id="1214874" name="Text Box 410"/>
          <p:cNvSpPr txBox="1">
            <a:spLocks noChangeArrowheads="1"/>
          </p:cNvSpPr>
          <p:nvPr/>
        </p:nvSpPr>
        <p:spPr bwMode="auto">
          <a:xfrm>
            <a:off x="966790" y="3490914"/>
            <a:ext cx="2998787" cy="715958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Mg$f;</a:t>
            </a:r>
          </a:p>
        </p:txBody>
      </p:sp>
      <p:sp>
        <p:nvSpPr>
          <p:cNvPr id="1214875" name="Rectangle 411"/>
          <p:cNvSpPr>
            <a:spLocks noChangeArrowheads="1"/>
          </p:cNvSpPr>
          <p:nvPr/>
        </p:nvSpPr>
        <p:spPr bwMode="auto">
          <a:xfrm>
            <a:off x="2082803" y="5045075"/>
            <a:ext cx="1284289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rpiwapUg;G</a:t>
            </a:r>
            <a:endParaRPr lang="en-US" sz="1200">
              <a:latin typeface="Kalaham" charset="0"/>
            </a:endParaRPr>
          </a:p>
        </p:txBody>
      </p:sp>
      <p:sp>
        <p:nvSpPr>
          <p:cNvPr id="1214876" name="Text Box 412"/>
          <p:cNvSpPr txBox="1">
            <a:spLocks noChangeArrowheads="1"/>
          </p:cNvSpPr>
          <p:nvPr/>
        </p:nvSpPr>
        <p:spPr bwMode="auto">
          <a:xfrm>
            <a:off x="1038229" y="5453064"/>
            <a:ext cx="2998788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  <p:sp>
        <p:nvSpPr>
          <p:cNvPr id="1214877" name="Rectangle 413"/>
          <p:cNvSpPr>
            <a:spLocks noChangeArrowheads="1"/>
          </p:cNvSpPr>
          <p:nvPr/>
        </p:nvSpPr>
        <p:spPr bwMode="auto">
          <a:xfrm>
            <a:off x="2024064" y="6053138"/>
            <a:ext cx="1309688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jpUk;Gjy;</a:t>
            </a:r>
            <a:endParaRPr lang="en-US" sz="1200">
              <a:latin typeface="Kalaham" charset="0"/>
            </a:endParaRPr>
          </a:p>
        </p:txBody>
      </p:sp>
      <p:sp>
        <p:nvSpPr>
          <p:cNvPr id="1214878" name="Text Box 414"/>
          <p:cNvSpPr txBox="1">
            <a:spLocks noChangeArrowheads="1"/>
          </p:cNvSpPr>
          <p:nvPr/>
        </p:nvSpPr>
        <p:spPr bwMode="auto">
          <a:xfrm>
            <a:off x="814388" y="6350001"/>
            <a:ext cx="2998787" cy="7938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Ky;fpah</a:t>
            </a:r>
          </a:p>
        </p:txBody>
      </p:sp>
      <p:sp>
        <p:nvSpPr>
          <p:cNvPr id="1214932" name="Rectangle 468"/>
          <p:cNvSpPr>
            <a:spLocks noChangeArrowheads="1"/>
          </p:cNvSpPr>
          <p:nvPr/>
        </p:nvSpPr>
        <p:spPr bwMode="auto">
          <a:xfrm>
            <a:off x="1858566" y="4795838"/>
            <a:ext cx="1048152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214933" name="Rectangle 469"/>
          <p:cNvSpPr>
            <a:spLocks noChangeArrowheads="1"/>
          </p:cNvSpPr>
          <p:nvPr/>
        </p:nvSpPr>
        <p:spPr bwMode="auto">
          <a:xfrm>
            <a:off x="2063061" y="4421189"/>
            <a:ext cx="699190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Eh$k;</a:t>
            </a:r>
          </a:p>
        </p:txBody>
      </p:sp>
      <p:grpSp>
        <p:nvGrpSpPr>
          <p:cNvPr id="1215040" name="Group 576"/>
          <p:cNvGrpSpPr>
            <a:grpSpLocks/>
          </p:cNvGrpSpPr>
          <p:nvPr/>
        </p:nvGrpSpPr>
        <p:grpSpPr bwMode="auto">
          <a:xfrm>
            <a:off x="5141918" y="2559051"/>
            <a:ext cx="4700587" cy="1766888"/>
            <a:chOff x="3187" y="1239"/>
            <a:chExt cx="2961" cy="1113"/>
          </a:xfrm>
        </p:grpSpPr>
        <p:sp>
          <p:nvSpPr>
            <p:cNvPr id="1215041" name="Text Box 577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15042" name="Text Box 578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15043" name="Text Box 579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7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Gj;jfk;;;;;;;;;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215044" name="Text Box 580"/>
          <p:cNvSpPr txBox="1">
            <a:spLocks noChangeArrowheads="1"/>
          </p:cNvSpPr>
          <p:nvPr/>
        </p:nvSpPr>
        <p:spPr bwMode="auto">
          <a:xfrm>
            <a:off x="3903667" y="141288"/>
            <a:ext cx="776287" cy="5299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endParaRPr lang="en-US"/>
          </a:p>
        </p:txBody>
      </p:sp>
      <p:sp>
        <p:nvSpPr>
          <p:cNvPr id="1215045" name="Text Box 581"/>
          <p:cNvSpPr txBox="1">
            <a:spLocks noChangeArrowheads="1"/>
          </p:cNvSpPr>
          <p:nvPr/>
        </p:nvSpPr>
        <p:spPr bwMode="auto">
          <a:xfrm>
            <a:off x="3862392" y="396879"/>
            <a:ext cx="1597025" cy="9659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800">
                <a:latin typeface="Kalaham" charset="0"/>
              </a:rPr>
              <a:t>M jpahfkk;</a:t>
            </a:r>
          </a:p>
          <a:p>
            <a:pPr algn="l"/>
            <a:r>
              <a:rPr lang="en-US" sz="1800">
                <a:latin typeface="Kalaham" charset="0"/>
              </a:rPr>
              <a:t>X jhky;</a:t>
            </a:r>
          </a:p>
          <a:p>
            <a:pPr algn="l"/>
            <a:r>
              <a:rPr lang="en-US" sz="1800">
                <a:latin typeface="Kalaham" charset="0"/>
              </a:rPr>
              <a:t>Nah rp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15047" name="Rectangle 583"/>
          <p:cNvSpPr>
            <a:spLocks noChangeArrowheads="1"/>
          </p:cNvSpPr>
          <p:nvPr/>
        </p:nvSpPr>
        <p:spPr bwMode="auto">
          <a:xfrm>
            <a:off x="5792793" y="4529139"/>
            <a:ext cx="3690937" cy="420920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Qhgfj;jpw;F...</a:t>
            </a:r>
          </a:p>
        </p:txBody>
      </p:sp>
      <p:sp>
        <p:nvSpPr>
          <p:cNvPr id="1215048" name="Text Box 584"/>
          <p:cNvSpPr txBox="1">
            <a:spLocks noChangeArrowheads="1"/>
          </p:cNvSpPr>
          <p:nvPr/>
        </p:nvSpPr>
        <p:spPr bwMode="auto">
          <a:xfrm>
            <a:off x="6030917" y="4865692"/>
            <a:ext cx="3459162" cy="16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ja-JP" altLang="en-US" sz="3200">
                <a:solidFill>
                  <a:srgbClr val="FFE957"/>
                </a:solidFill>
                <a:latin typeface="Arial"/>
              </a:rPr>
              <a:t>“</a:t>
            </a:r>
            <a:r>
              <a:rPr lang="en-US" sz="3200">
                <a:solidFill>
                  <a:srgbClr val="FFE957"/>
                </a:solidFill>
                <a:latin typeface="Kalaham" charset="0"/>
              </a:rPr>
              <a:t>Mjpahfkk;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Xjhky; 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   Nahrp</a:t>
            </a:r>
            <a:r>
              <a:rPr lang="ja-JP" altLang="en-US" sz="3200">
                <a:solidFill>
                  <a:srgbClr val="FFE957"/>
                </a:solidFill>
                <a:latin typeface="Arial"/>
              </a:rPr>
              <a:t>”</a:t>
            </a:r>
            <a:r>
              <a:rPr lang="en-US" sz="3200">
                <a:solidFill>
                  <a:srgbClr val="FFE957"/>
                </a:solidFill>
                <a:latin typeface="Kalaham" charset="0"/>
              </a:rPr>
              <a:t>   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148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148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148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12148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" dur="500"/>
                                        <p:tgtEl>
                                          <p:spTgt spid="12148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121487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1" dur="500"/>
                                        <p:tgtEl>
                                          <p:spTgt spid="12148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5" dur="500"/>
                                        <p:tgtEl>
                                          <p:spTgt spid="12148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9" dur="500"/>
                                        <p:tgtEl>
                                          <p:spTgt spid="12148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12148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7" dur="500"/>
                                        <p:tgtEl>
                                          <p:spTgt spid="12148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1" dur="500"/>
                                        <p:tgtEl>
                                          <p:spTgt spid="12148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5" dur="500"/>
                                        <p:tgtEl>
                                          <p:spTgt spid="12148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9" dur="500"/>
                                        <p:tgtEl>
                                          <p:spTgt spid="12148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3" dur="500"/>
                                        <p:tgtEl>
                                          <p:spTgt spid="12148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7" dur="500"/>
                                        <p:tgtEl>
                                          <p:spTgt spid="12148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6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1" dur="500"/>
                                        <p:tgtEl>
                                          <p:spTgt spid="12148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7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48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5" dur="500"/>
                                        <p:tgtEl>
                                          <p:spTgt spid="12148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4850" grpId="0" animBg="1"/>
      <p:bldP spid="1214870" grpId="0" build="p" autoUpdateAnimBg="0" advAuto="0"/>
      <p:bldP spid="1214872" grpId="0" build="p" autoUpdateAnimBg="0" advAuto="0"/>
      <p:bldP spid="1214874" grpId="0" build="p" autoUpdateAnimBg="0" advAuto="0"/>
      <p:bldP spid="1214876" grpId="0" build="p" autoUpdateAnimBg="0" advAuto="0"/>
      <p:bldP spid="1214878" grpId="0" build="p" autoUpdateAnimBg="0" advAuto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861" name="Rectangle 349"/>
          <p:cNvSpPr>
            <a:spLocks noChangeArrowheads="1"/>
          </p:cNvSpPr>
          <p:nvPr/>
        </p:nvSpPr>
        <p:spPr bwMode="auto">
          <a:xfrm>
            <a:off x="5556250" y="0"/>
            <a:ext cx="4502150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514" name="Rectangle 2"/>
          <p:cNvSpPr>
            <a:spLocks noChangeArrowheads="1"/>
          </p:cNvSpPr>
          <p:nvPr/>
        </p:nvSpPr>
        <p:spPr bwMode="auto">
          <a:xfrm>
            <a:off x="4681538" y="1214441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Arial" charset="0"/>
            </a:endParaRPr>
          </a:p>
        </p:txBody>
      </p:sp>
      <p:sp>
        <p:nvSpPr>
          <p:cNvPr id="1216522" name="Rectangle 10"/>
          <p:cNvSpPr>
            <a:spLocks noChangeArrowheads="1"/>
          </p:cNvSpPr>
          <p:nvPr/>
        </p:nvSpPr>
        <p:spPr bwMode="auto">
          <a:xfrm>
            <a:off x="2384429" y="7107241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16637" name="Line 125"/>
          <p:cNvSpPr>
            <a:spLocks noChangeShapeType="1"/>
          </p:cNvSpPr>
          <p:nvPr/>
        </p:nvSpPr>
        <p:spPr bwMode="auto">
          <a:xfrm>
            <a:off x="3941763" y="1046164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38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40" name="Rectangle 128"/>
          <p:cNvSpPr>
            <a:spLocks noChangeArrowheads="1"/>
          </p:cNvSpPr>
          <p:nvPr/>
        </p:nvSpPr>
        <p:spPr bwMode="auto">
          <a:xfrm>
            <a:off x="4125913" y="16541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>
              <a:latin typeface="Helvetica" charset="0"/>
            </a:endParaRPr>
          </a:p>
        </p:txBody>
      </p:sp>
      <p:sp>
        <p:nvSpPr>
          <p:cNvPr id="1216641" name="Rectangle 129"/>
          <p:cNvSpPr>
            <a:spLocks noChangeArrowheads="1"/>
          </p:cNvSpPr>
          <p:nvPr/>
        </p:nvSpPr>
        <p:spPr bwMode="auto">
          <a:xfrm>
            <a:off x="4125913" y="179705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6643" name="Rectangle 131"/>
          <p:cNvSpPr>
            <a:spLocks noChangeArrowheads="1"/>
          </p:cNvSpPr>
          <p:nvPr/>
        </p:nvSpPr>
        <p:spPr bwMode="auto">
          <a:xfrm>
            <a:off x="4214813" y="3201992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16645" name="Freeform 133"/>
          <p:cNvSpPr>
            <a:spLocks/>
          </p:cNvSpPr>
          <p:nvPr/>
        </p:nvSpPr>
        <p:spPr bwMode="auto">
          <a:xfrm>
            <a:off x="3941767" y="1539880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46" name="Freeform 134"/>
          <p:cNvSpPr>
            <a:spLocks/>
          </p:cNvSpPr>
          <p:nvPr/>
        </p:nvSpPr>
        <p:spPr bwMode="auto">
          <a:xfrm>
            <a:off x="4206875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47" name="Freeform 135"/>
          <p:cNvSpPr>
            <a:spLocks/>
          </p:cNvSpPr>
          <p:nvPr/>
        </p:nvSpPr>
        <p:spPr bwMode="auto">
          <a:xfrm>
            <a:off x="447198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48" name="Freeform 136"/>
          <p:cNvSpPr>
            <a:spLocks/>
          </p:cNvSpPr>
          <p:nvPr/>
        </p:nvSpPr>
        <p:spPr bwMode="auto">
          <a:xfrm>
            <a:off x="4721229" y="1539880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50" name="Line 138"/>
          <p:cNvSpPr>
            <a:spLocks noChangeShapeType="1"/>
          </p:cNvSpPr>
          <p:nvPr/>
        </p:nvSpPr>
        <p:spPr bwMode="auto">
          <a:xfrm>
            <a:off x="3941763" y="21082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51" name="Line 139"/>
          <p:cNvSpPr>
            <a:spLocks noChangeShapeType="1"/>
          </p:cNvSpPr>
          <p:nvPr/>
        </p:nvSpPr>
        <p:spPr bwMode="auto">
          <a:xfrm flipV="1">
            <a:off x="3922717" y="2406651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52" name="Line 140"/>
          <p:cNvSpPr>
            <a:spLocks noChangeShapeType="1"/>
          </p:cNvSpPr>
          <p:nvPr/>
        </p:nvSpPr>
        <p:spPr bwMode="auto">
          <a:xfrm>
            <a:off x="3929067" y="2741617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53" name="Line 141"/>
          <p:cNvSpPr>
            <a:spLocks noChangeShapeType="1"/>
          </p:cNvSpPr>
          <p:nvPr/>
        </p:nvSpPr>
        <p:spPr bwMode="auto">
          <a:xfrm>
            <a:off x="3910013" y="3065467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61" name="Rectangle 149"/>
          <p:cNvSpPr>
            <a:spLocks noChangeArrowheads="1"/>
          </p:cNvSpPr>
          <p:nvPr/>
        </p:nvSpPr>
        <p:spPr bwMode="auto">
          <a:xfrm>
            <a:off x="4019551" y="2897188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16662" name="Rectangle 150"/>
          <p:cNvSpPr>
            <a:spLocks noChangeArrowheads="1"/>
          </p:cNvSpPr>
          <p:nvPr/>
        </p:nvSpPr>
        <p:spPr bwMode="auto">
          <a:xfrm>
            <a:off x="3825875" y="1231904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6663" name="Line 151"/>
          <p:cNvSpPr>
            <a:spLocks noChangeShapeType="1"/>
          </p:cNvSpPr>
          <p:nvPr/>
        </p:nvSpPr>
        <p:spPr bwMode="auto">
          <a:xfrm>
            <a:off x="3925892" y="758830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687" name="Rectangle 175"/>
          <p:cNvSpPr>
            <a:spLocks noChangeArrowheads="1"/>
          </p:cNvSpPr>
          <p:nvPr/>
        </p:nvSpPr>
        <p:spPr bwMode="auto">
          <a:xfrm>
            <a:off x="4151313" y="2424114"/>
            <a:ext cx="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500" b="1">
              <a:latin typeface="Helvetica" charset="0"/>
            </a:endParaRPr>
          </a:p>
        </p:txBody>
      </p:sp>
      <p:sp>
        <p:nvSpPr>
          <p:cNvPr id="1216701" name="Rectangle 189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16702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4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16649" name="Freeform 137"/>
          <p:cNvSpPr>
            <a:spLocks/>
          </p:cNvSpPr>
          <p:nvPr/>
        </p:nvSpPr>
        <p:spPr bwMode="auto">
          <a:xfrm>
            <a:off x="498633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06" name="Rectangle 194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6713" name="Rectangle 201"/>
          <p:cNvSpPr>
            <a:spLocks noChangeArrowheads="1"/>
          </p:cNvSpPr>
          <p:nvPr/>
        </p:nvSpPr>
        <p:spPr bwMode="auto">
          <a:xfrm>
            <a:off x="6657979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16714" name="Rectangle 202"/>
          <p:cNvSpPr>
            <a:spLocks noChangeArrowheads="1"/>
          </p:cNvSpPr>
          <p:nvPr/>
        </p:nvSpPr>
        <p:spPr bwMode="auto">
          <a:xfrm>
            <a:off x="6605592" y="584201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216700" name="Rectangle 188"/>
          <p:cNvSpPr>
            <a:spLocks noChangeArrowheads="1"/>
          </p:cNvSpPr>
          <p:nvPr/>
        </p:nvSpPr>
        <p:spPr bwMode="auto">
          <a:xfrm>
            <a:off x="3829050" y="457203"/>
            <a:ext cx="373063" cy="2725738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743" name="Rectangle 231"/>
          <p:cNvSpPr>
            <a:spLocks noChangeArrowheads="1"/>
          </p:cNvSpPr>
          <p:nvPr/>
        </p:nvSpPr>
        <p:spPr bwMode="auto">
          <a:xfrm>
            <a:off x="104779" y="7426329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16744" name="Text Box 232"/>
          <p:cNvSpPr txBox="1">
            <a:spLocks noChangeArrowheads="1"/>
          </p:cNvSpPr>
          <p:nvPr/>
        </p:nvSpPr>
        <p:spPr bwMode="auto">
          <a:xfrm rot="-5400000">
            <a:off x="1378744" y="3656811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216745" name="Line 233"/>
          <p:cNvSpPr>
            <a:spLocks noChangeShapeType="1"/>
          </p:cNvSpPr>
          <p:nvPr/>
        </p:nvSpPr>
        <p:spPr bwMode="auto">
          <a:xfrm>
            <a:off x="1789115" y="1031879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46" name="Line 234"/>
          <p:cNvSpPr>
            <a:spLocks noChangeShapeType="1"/>
          </p:cNvSpPr>
          <p:nvPr/>
        </p:nvSpPr>
        <p:spPr bwMode="auto">
          <a:xfrm flipV="1">
            <a:off x="1806579" y="1336675"/>
            <a:ext cx="1284289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47" name="Rectangle 235"/>
          <p:cNvSpPr>
            <a:spLocks noChangeArrowheads="1"/>
          </p:cNvSpPr>
          <p:nvPr/>
        </p:nvSpPr>
        <p:spPr bwMode="auto">
          <a:xfrm>
            <a:off x="2044700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16748" name="Rectangle 236"/>
          <p:cNvSpPr>
            <a:spLocks noChangeArrowheads="1"/>
          </p:cNvSpPr>
          <p:nvPr/>
        </p:nvSpPr>
        <p:spPr bwMode="auto">
          <a:xfrm>
            <a:off x="2079625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1200">
              <a:latin typeface="Helvetica" charset="0"/>
            </a:endParaRPr>
          </a:p>
        </p:txBody>
      </p:sp>
      <p:sp>
        <p:nvSpPr>
          <p:cNvPr id="1216749" name="Rectangle 237"/>
          <p:cNvSpPr>
            <a:spLocks noChangeArrowheads="1"/>
          </p:cNvSpPr>
          <p:nvPr/>
        </p:nvSpPr>
        <p:spPr bwMode="auto">
          <a:xfrm>
            <a:off x="2044700" y="533876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6753" name="Rectangle 241"/>
          <p:cNvSpPr>
            <a:spLocks noChangeArrowheads="1"/>
          </p:cNvSpPr>
          <p:nvPr/>
        </p:nvSpPr>
        <p:spPr bwMode="auto">
          <a:xfrm>
            <a:off x="1866900" y="61722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>
              <a:latin typeface="Helvetica" charset="0"/>
            </a:endParaRPr>
          </a:p>
        </p:txBody>
      </p:sp>
      <p:sp>
        <p:nvSpPr>
          <p:cNvPr id="1216754" name="Rectangle 242"/>
          <p:cNvSpPr>
            <a:spLocks noChangeArrowheads="1"/>
          </p:cNvSpPr>
          <p:nvPr/>
        </p:nvSpPr>
        <p:spPr bwMode="auto">
          <a:xfrm>
            <a:off x="1866900" y="63150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6755" name="Freeform 243"/>
          <p:cNvSpPr>
            <a:spLocks/>
          </p:cNvSpPr>
          <p:nvPr/>
        </p:nvSpPr>
        <p:spPr bwMode="auto">
          <a:xfrm>
            <a:off x="1789113" y="1525593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56" name="Freeform 244"/>
          <p:cNvSpPr>
            <a:spLocks/>
          </p:cNvSpPr>
          <p:nvPr/>
        </p:nvSpPr>
        <p:spPr bwMode="auto">
          <a:xfrm>
            <a:off x="2054225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57" name="Freeform 245"/>
          <p:cNvSpPr>
            <a:spLocks/>
          </p:cNvSpPr>
          <p:nvPr/>
        </p:nvSpPr>
        <p:spPr bwMode="auto">
          <a:xfrm>
            <a:off x="231933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58" name="Freeform 246"/>
          <p:cNvSpPr>
            <a:spLocks/>
          </p:cNvSpPr>
          <p:nvPr/>
        </p:nvSpPr>
        <p:spPr bwMode="auto">
          <a:xfrm>
            <a:off x="2568575" y="1525593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59" name="Freeform 247"/>
          <p:cNvSpPr>
            <a:spLocks/>
          </p:cNvSpPr>
          <p:nvPr/>
        </p:nvSpPr>
        <p:spPr bwMode="auto">
          <a:xfrm>
            <a:off x="283368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0" name="Line 248"/>
          <p:cNvSpPr>
            <a:spLocks noChangeShapeType="1"/>
          </p:cNvSpPr>
          <p:nvPr/>
        </p:nvSpPr>
        <p:spPr bwMode="auto">
          <a:xfrm>
            <a:off x="1789115" y="2093917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1" name="Line 249"/>
          <p:cNvSpPr>
            <a:spLocks noChangeShapeType="1"/>
          </p:cNvSpPr>
          <p:nvPr/>
        </p:nvSpPr>
        <p:spPr bwMode="auto">
          <a:xfrm flipV="1">
            <a:off x="1770068" y="2392364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2" name="Line 250"/>
          <p:cNvSpPr>
            <a:spLocks noChangeShapeType="1"/>
          </p:cNvSpPr>
          <p:nvPr/>
        </p:nvSpPr>
        <p:spPr bwMode="auto">
          <a:xfrm>
            <a:off x="1789115" y="271462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3" name="Line 251"/>
          <p:cNvSpPr>
            <a:spLocks noChangeShapeType="1"/>
          </p:cNvSpPr>
          <p:nvPr/>
        </p:nvSpPr>
        <p:spPr bwMode="auto">
          <a:xfrm>
            <a:off x="1770067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4" name="Line 252"/>
          <p:cNvSpPr>
            <a:spLocks noChangeShapeType="1"/>
          </p:cNvSpPr>
          <p:nvPr/>
        </p:nvSpPr>
        <p:spPr bwMode="auto">
          <a:xfrm flipV="1">
            <a:off x="1752604" y="3668713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5" name="Line 253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6" name="Line 254"/>
          <p:cNvSpPr>
            <a:spLocks noChangeShapeType="1"/>
          </p:cNvSpPr>
          <p:nvPr/>
        </p:nvSpPr>
        <p:spPr bwMode="auto">
          <a:xfrm flipV="1">
            <a:off x="1752604" y="5029202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7" name="Line 255"/>
          <p:cNvSpPr>
            <a:spLocks noChangeShapeType="1"/>
          </p:cNvSpPr>
          <p:nvPr/>
        </p:nvSpPr>
        <p:spPr bwMode="auto">
          <a:xfrm flipV="1">
            <a:off x="1770066" y="5629280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8" name="Line 256"/>
          <p:cNvSpPr>
            <a:spLocks noChangeShapeType="1"/>
          </p:cNvSpPr>
          <p:nvPr/>
        </p:nvSpPr>
        <p:spPr bwMode="auto">
          <a:xfrm>
            <a:off x="1770066" y="596900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69" name="Line 257"/>
          <p:cNvSpPr>
            <a:spLocks noChangeShapeType="1"/>
          </p:cNvSpPr>
          <p:nvPr/>
        </p:nvSpPr>
        <p:spPr bwMode="auto">
          <a:xfrm>
            <a:off x="1789115" y="66087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70" name="Line 258"/>
          <p:cNvSpPr>
            <a:spLocks noChangeShapeType="1"/>
          </p:cNvSpPr>
          <p:nvPr/>
        </p:nvSpPr>
        <p:spPr bwMode="auto">
          <a:xfrm>
            <a:off x="1789115" y="7229477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71" name="Rectangle 259"/>
          <p:cNvSpPr>
            <a:spLocks noChangeArrowheads="1"/>
          </p:cNvSpPr>
          <p:nvPr/>
        </p:nvSpPr>
        <p:spPr bwMode="auto">
          <a:xfrm>
            <a:off x="1751013" y="53070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6772" name="Rectangle 260"/>
          <p:cNvSpPr>
            <a:spLocks noChangeArrowheads="1"/>
          </p:cNvSpPr>
          <p:nvPr/>
        </p:nvSpPr>
        <p:spPr bwMode="auto">
          <a:xfrm>
            <a:off x="1739901" y="3295652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6773" name="Rectangle 261"/>
          <p:cNvSpPr>
            <a:spLocks noChangeArrowheads="1"/>
          </p:cNvSpPr>
          <p:nvPr/>
        </p:nvSpPr>
        <p:spPr bwMode="auto">
          <a:xfrm>
            <a:off x="1765300" y="1757365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>
              <a:latin typeface="Helvetica" charset="0"/>
            </a:endParaRPr>
          </a:p>
        </p:txBody>
      </p:sp>
      <p:sp>
        <p:nvSpPr>
          <p:cNvPr id="1216774" name="Rectangle 262"/>
          <p:cNvSpPr>
            <a:spLocks noChangeArrowheads="1"/>
          </p:cNvSpPr>
          <p:nvPr/>
        </p:nvSpPr>
        <p:spPr bwMode="auto">
          <a:xfrm>
            <a:off x="1735138" y="5602289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1216775" name="Rectangle 263"/>
          <p:cNvSpPr>
            <a:spLocks noChangeArrowheads="1"/>
          </p:cNvSpPr>
          <p:nvPr/>
        </p:nvSpPr>
        <p:spPr bwMode="auto">
          <a:xfrm>
            <a:off x="1866900" y="288290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16776" name="Rectangle 264"/>
          <p:cNvSpPr>
            <a:spLocks noChangeArrowheads="1"/>
          </p:cNvSpPr>
          <p:nvPr/>
        </p:nvSpPr>
        <p:spPr bwMode="auto">
          <a:xfrm>
            <a:off x="1673225" y="1217617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6777" name="Line 265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78" name="Line 266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79" name="Line 267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780" name="AutoShape 268"/>
          <p:cNvSpPr>
            <a:spLocks noChangeArrowheads="1"/>
          </p:cNvSpPr>
          <p:nvPr/>
        </p:nvSpPr>
        <p:spPr bwMode="auto">
          <a:xfrm rot="5400000">
            <a:off x="1768475" y="155416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6781" name="AutoShape 269"/>
          <p:cNvSpPr>
            <a:spLocks noChangeArrowheads="1"/>
          </p:cNvSpPr>
          <p:nvPr/>
        </p:nvSpPr>
        <p:spPr bwMode="auto">
          <a:xfrm rot="5400000">
            <a:off x="1784350" y="3082929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6782" name="AutoShape 270"/>
          <p:cNvSpPr>
            <a:spLocks noChangeArrowheads="1"/>
          </p:cNvSpPr>
          <p:nvPr/>
        </p:nvSpPr>
        <p:spPr bwMode="auto">
          <a:xfrm rot="5400000">
            <a:off x="1782763" y="5076830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6783" name="AutoShape 271"/>
          <p:cNvSpPr>
            <a:spLocks noChangeArrowheads="1"/>
          </p:cNvSpPr>
          <p:nvPr/>
        </p:nvSpPr>
        <p:spPr bwMode="auto">
          <a:xfrm rot="5400000">
            <a:off x="1762127" y="606901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6784" name="Line 272"/>
          <p:cNvSpPr>
            <a:spLocks noChangeShapeType="1"/>
          </p:cNvSpPr>
          <p:nvPr/>
        </p:nvSpPr>
        <p:spPr bwMode="auto">
          <a:xfrm>
            <a:off x="1785938" y="731842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85" name="Freeform 273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786" name="Freeform 274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806" name="Line 294"/>
          <p:cNvSpPr>
            <a:spLocks noChangeShapeType="1"/>
          </p:cNvSpPr>
          <p:nvPr/>
        </p:nvSpPr>
        <p:spPr bwMode="auto">
          <a:xfrm>
            <a:off x="1747842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807" name="Line 295"/>
          <p:cNvSpPr>
            <a:spLocks noChangeShapeType="1"/>
          </p:cNvSpPr>
          <p:nvPr/>
        </p:nvSpPr>
        <p:spPr bwMode="auto">
          <a:xfrm flipV="1">
            <a:off x="1781179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820" name="Line 308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821" name="Line 309"/>
          <p:cNvSpPr>
            <a:spLocks noChangeShapeType="1"/>
          </p:cNvSpPr>
          <p:nvPr/>
        </p:nvSpPr>
        <p:spPr bwMode="auto">
          <a:xfrm>
            <a:off x="1603379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822" name="Line 310"/>
          <p:cNvSpPr>
            <a:spLocks noChangeShapeType="1"/>
          </p:cNvSpPr>
          <p:nvPr/>
        </p:nvSpPr>
        <p:spPr bwMode="auto">
          <a:xfrm>
            <a:off x="1590678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823" name="Line 311"/>
          <p:cNvSpPr>
            <a:spLocks noChangeShapeType="1"/>
          </p:cNvSpPr>
          <p:nvPr/>
        </p:nvSpPr>
        <p:spPr bwMode="auto">
          <a:xfrm>
            <a:off x="3530600" y="260351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824" name="Line 312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825" name="Line 313"/>
          <p:cNvSpPr>
            <a:spLocks noChangeShapeType="1"/>
          </p:cNvSpPr>
          <p:nvPr/>
        </p:nvSpPr>
        <p:spPr bwMode="auto">
          <a:xfrm>
            <a:off x="2330455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827" name="Line 315"/>
          <p:cNvSpPr>
            <a:spLocks noChangeShapeType="1"/>
          </p:cNvSpPr>
          <p:nvPr/>
        </p:nvSpPr>
        <p:spPr bwMode="auto">
          <a:xfrm flipV="1">
            <a:off x="1757364" y="3989391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828" name="Rectangle 316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6859" name="Rectangle 347"/>
          <p:cNvSpPr>
            <a:spLocks noChangeArrowheads="1"/>
          </p:cNvSpPr>
          <p:nvPr/>
        </p:nvSpPr>
        <p:spPr bwMode="auto">
          <a:xfrm>
            <a:off x="-373059" y="7772403"/>
            <a:ext cx="5572126" cy="4665662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/>
          </a:p>
        </p:txBody>
      </p:sp>
      <p:sp>
        <p:nvSpPr>
          <p:cNvPr id="1216872" name="Rectangle 360"/>
          <p:cNvSpPr>
            <a:spLocks noChangeArrowheads="1"/>
          </p:cNvSpPr>
          <p:nvPr/>
        </p:nvSpPr>
        <p:spPr bwMode="auto">
          <a:xfrm>
            <a:off x="5589589" y="306393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873" name="Text Box 361"/>
          <p:cNvSpPr txBox="1">
            <a:spLocks noChangeArrowheads="1"/>
          </p:cNvSpPr>
          <p:nvPr/>
        </p:nvSpPr>
        <p:spPr bwMode="auto">
          <a:xfrm>
            <a:off x="9014716" y="7519139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78</a:t>
            </a:r>
          </a:p>
        </p:txBody>
      </p:sp>
      <p:sp>
        <p:nvSpPr>
          <p:cNvPr id="1216874" name="Text Box 362"/>
          <p:cNvSpPr txBox="1">
            <a:spLocks noChangeArrowheads="1"/>
          </p:cNvSpPr>
          <p:nvPr/>
        </p:nvSpPr>
        <p:spPr bwMode="auto">
          <a:xfrm>
            <a:off x="8528394" y="751596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16880" name="Rectangle 368"/>
          <p:cNvSpPr>
            <a:spLocks noChangeArrowheads="1"/>
          </p:cNvSpPr>
          <p:nvPr/>
        </p:nvSpPr>
        <p:spPr bwMode="auto">
          <a:xfrm>
            <a:off x="3825879" y="1776413"/>
            <a:ext cx="1439863" cy="1352549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216875" name="Group 363"/>
          <p:cNvGrpSpPr>
            <a:grpSpLocks/>
          </p:cNvGrpSpPr>
          <p:nvPr/>
        </p:nvGrpSpPr>
        <p:grpSpPr bwMode="auto">
          <a:xfrm>
            <a:off x="5792788" y="4143375"/>
            <a:ext cx="3713162" cy="2565400"/>
            <a:chOff x="3649" y="2610"/>
            <a:chExt cx="2339" cy="1616"/>
          </a:xfrm>
        </p:grpSpPr>
        <p:sp>
          <p:nvSpPr>
            <p:cNvPr id="1216715" name="Rectangle 203"/>
            <p:cNvSpPr>
              <a:spLocks noChangeArrowheads="1"/>
            </p:cNvSpPr>
            <p:nvPr/>
          </p:nvSpPr>
          <p:spPr bwMode="auto">
            <a:xfrm>
              <a:off x="3649" y="2710"/>
              <a:ext cx="2325" cy="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endParaRPr lang="en-US" sz="4000" b="1">
                <a:solidFill>
                  <a:srgbClr val="32F04D"/>
                </a:solidFill>
                <a:latin typeface="Helvetica" charset="0"/>
              </a:endParaRPr>
            </a:p>
          </p:txBody>
        </p:sp>
        <p:sp>
          <p:nvSpPr>
            <p:cNvPr id="1216720" name="AutoShape 208"/>
            <p:cNvSpPr>
              <a:spLocks noChangeArrowheads="1"/>
            </p:cNvSpPr>
            <p:nvPr/>
          </p:nvSpPr>
          <p:spPr bwMode="auto">
            <a:xfrm>
              <a:off x="3657" y="2610"/>
              <a:ext cx="2331" cy="161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16882" name="Group 370"/>
          <p:cNvGrpSpPr>
            <a:grpSpLocks/>
          </p:cNvGrpSpPr>
          <p:nvPr/>
        </p:nvGrpSpPr>
        <p:grpSpPr bwMode="auto">
          <a:xfrm>
            <a:off x="5367338" y="415927"/>
            <a:ext cx="1279526" cy="1085850"/>
            <a:chOff x="2859" y="309"/>
            <a:chExt cx="1458" cy="1132"/>
          </a:xfrm>
        </p:grpSpPr>
        <p:pic>
          <p:nvPicPr>
            <p:cNvPr id="1216883" name="Picture 371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16884" name="WordArt 372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16881" name="Text Box 369"/>
          <p:cNvSpPr txBox="1">
            <a:spLocks noChangeArrowheads="1"/>
          </p:cNvSpPr>
          <p:nvPr/>
        </p:nvSpPr>
        <p:spPr bwMode="auto">
          <a:xfrm rot="-5400000">
            <a:off x="924724" y="3261524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216885" name="Rectangle 373"/>
          <p:cNvSpPr>
            <a:spLocks noChangeArrowheads="1"/>
          </p:cNvSpPr>
          <p:nvPr/>
        </p:nvSpPr>
        <p:spPr bwMode="auto">
          <a:xfrm>
            <a:off x="1712913" y="347664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216886" name="Line 374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887" name="Line 375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888" name="Freeform 376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889" name="Freeform 377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6890" name="Line 378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891" name="Line 379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6892" name="Rectangle 380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6893" name="Rectangle 381"/>
          <p:cNvSpPr>
            <a:spLocks noChangeArrowheads="1"/>
          </p:cNvSpPr>
          <p:nvPr/>
        </p:nvSpPr>
        <p:spPr bwMode="auto">
          <a:xfrm>
            <a:off x="214313" y="342904"/>
            <a:ext cx="1495661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800" b="1" i="1">
                <a:solidFill>
                  <a:schemeClr val="tx2"/>
                </a:solidFill>
                <a:latin typeface="Kalaham" charset="0"/>
              </a:rPr>
              <a:t> </a:t>
            </a:r>
            <a:r>
              <a:rPr lang="en-US" sz="2000" b="1" i="1">
                <a:solidFill>
                  <a:schemeClr val="tx2"/>
                </a:solidFill>
                <a:latin typeface="Kalaham" charset="0"/>
              </a:rPr>
              <a:t>,];uNty 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(</a:t>
            </a:r>
            <a:r>
              <a:rPr lang="en-US" sz="2000" b="1" i="1">
                <a:solidFill>
                  <a:schemeClr val="tx2"/>
                </a:solidFill>
                <a:latin typeface="Kalaham" charset="0"/>
              </a:rPr>
              <a:t>t.,uhI;ak</a:t>
            </a:r>
            <a:r>
              <a:rPr lang="en-US" sz="1800" b="1" i="1">
                <a:solidFill>
                  <a:schemeClr val="tx2"/>
                </a:solidFill>
                <a:latin typeface="Kalaham" charset="0"/>
              </a:rPr>
              <a:t>;);</a:t>
            </a:r>
          </a:p>
        </p:txBody>
      </p:sp>
      <p:sp>
        <p:nvSpPr>
          <p:cNvPr id="1216894" name="Rectangle 382"/>
          <p:cNvSpPr>
            <a:spLocks noChangeArrowheads="1"/>
          </p:cNvSpPr>
          <p:nvPr/>
        </p:nvSpPr>
        <p:spPr bwMode="auto">
          <a:xfrm>
            <a:off x="223838" y="1957392"/>
            <a:ext cx="13525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chemeClr val="tx2"/>
                </a:solidFill>
                <a:latin typeface="Helvetica" charset="0"/>
              </a:rPr>
              <a:t>  </a:t>
            </a:r>
            <a:r>
              <a:rPr lang="en-US" sz="2000" b="1" i="1">
                <a:solidFill>
                  <a:schemeClr val="tx2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2000" b="1" i="1">
                <a:solidFill>
                  <a:schemeClr val="tx2"/>
                </a:solidFill>
                <a:latin typeface="Kalaham" charset="0"/>
              </a:rPr>
              <a:t>ngyd;aw;W </a:t>
            </a:r>
            <a:endParaRPr lang="en-US" sz="2000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216895" name="Rectangle 383"/>
          <p:cNvSpPr>
            <a:spLocks noChangeArrowheads="1"/>
          </p:cNvSpPr>
          <p:nvPr/>
        </p:nvSpPr>
        <p:spPr bwMode="auto">
          <a:xfrm>
            <a:off x="590550" y="4233864"/>
            <a:ext cx="8064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2000" b="1" i="1">
                <a:solidFill>
                  <a:schemeClr val="tx2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tx2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Mgj;J</a:t>
            </a:r>
            <a:endParaRPr lang="en-US" sz="2000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216896" name="Rectangle 384"/>
          <p:cNvSpPr>
            <a:spLocks noChangeArrowheads="1"/>
          </p:cNvSpPr>
          <p:nvPr/>
        </p:nvSpPr>
        <p:spPr bwMode="auto">
          <a:xfrm>
            <a:off x="218556" y="5516568"/>
            <a:ext cx="1256754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tx2"/>
                </a:solidFill>
                <a:latin typeface="Kalaham" charset="0"/>
              </a:rPr>
              <a:t>AjhH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; </a:t>
            </a:r>
          </a:p>
          <a:p>
            <a:pPr algn="ctr">
              <a:lnSpc>
                <a:spcPct val="110000"/>
              </a:lnSpc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rpiwapUg;G</a:t>
            </a:r>
            <a:endParaRPr lang="en-US" sz="2000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216897" name="Rectangle 385"/>
          <p:cNvSpPr>
            <a:spLocks noChangeArrowheads="1"/>
          </p:cNvSpPr>
          <p:nvPr/>
        </p:nvSpPr>
        <p:spPr bwMode="auto">
          <a:xfrm>
            <a:off x="381004" y="6477003"/>
            <a:ext cx="1139826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chemeClr val="bg1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tx2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jpUk;Gjy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;</a:t>
            </a:r>
            <a:r>
              <a:rPr lang="en-US" sz="1200" b="1">
                <a:solidFill>
                  <a:schemeClr val="bg1"/>
                </a:solidFill>
                <a:latin typeface="Kalaham" charset="0"/>
              </a:rPr>
              <a:t>;</a:t>
            </a:r>
            <a:endParaRPr lang="en-US" sz="1200">
              <a:solidFill>
                <a:schemeClr val="bg1"/>
              </a:solidFill>
              <a:latin typeface="Kalaham" charset="0"/>
            </a:endParaRPr>
          </a:p>
        </p:txBody>
      </p:sp>
      <p:grpSp>
        <p:nvGrpSpPr>
          <p:cNvPr id="1216898" name="Group 386"/>
          <p:cNvGrpSpPr>
            <a:grpSpLocks/>
          </p:cNvGrpSpPr>
          <p:nvPr/>
        </p:nvGrpSpPr>
        <p:grpSpPr bwMode="auto">
          <a:xfrm>
            <a:off x="2366963" y="3192463"/>
            <a:ext cx="755650" cy="946150"/>
            <a:chOff x="-951" y="1360"/>
            <a:chExt cx="476" cy="596"/>
          </a:xfrm>
        </p:grpSpPr>
        <p:grpSp>
          <p:nvGrpSpPr>
            <p:cNvPr id="1216899" name="Group 387"/>
            <p:cNvGrpSpPr>
              <a:grpSpLocks/>
            </p:cNvGrpSpPr>
            <p:nvPr/>
          </p:nvGrpSpPr>
          <p:grpSpPr bwMode="auto">
            <a:xfrm>
              <a:off x="-854" y="1360"/>
              <a:ext cx="379" cy="442"/>
              <a:chOff x="2707" y="548"/>
              <a:chExt cx="2950" cy="3639"/>
            </a:xfrm>
          </p:grpSpPr>
          <p:grpSp>
            <p:nvGrpSpPr>
              <p:cNvPr id="1216900" name="Group 388"/>
              <p:cNvGrpSpPr>
                <a:grpSpLocks/>
              </p:cNvGrpSpPr>
              <p:nvPr/>
            </p:nvGrpSpPr>
            <p:grpSpPr bwMode="auto">
              <a:xfrm>
                <a:off x="3873" y="1046"/>
                <a:ext cx="1412" cy="3141"/>
                <a:chOff x="1271" y="2316"/>
                <a:chExt cx="1412" cy="3141"/>
              </a:xfrm>
            </p:grpSpPr>
            <p:sp>
              <p:nvSpPr>
                <p:cNvPr id="1216901" name="Freeform 389" descr="Cork"/>
                <p:cNvSpPr>
                  <a:spLocks/>
                </p:cNvSpPr>
                <p:nvPr/>
              </p:nvSpPr>
              <p:spPr bwMode="auto">
                <a:xfrm>
                  <a:off x="1302" y="2316"/>
                  <a:ext cx="1381" cy="2951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16902" name="Freeform 390" descr="Cork"/>
                <p:cNvSpPr>
                  <a:spLocks/>
                </p:cNvSpPr>
                <p:nvPr/>
              </p:nvSpPr>
              <p:spPr bwMode="auto">
                <a:xfrm>
                  <a:off x="1271" y="2506"/>
                  <a:ext cx="1381" cy="295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16903" name="Picture 391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16904" name="Freeform 392"/>
            <p:cNvSpPr>
              <a:spLocks/>
            </p:cNvSpPr>
            <p:nvPr/>
          </p:nvSpPr>
          <p:spPr bwMode="auto">
            <a:xfrm>
              <a:off x="-951" y="1597"/>
              <a:ext cx="177" cy="359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6905" name="Freeform 393"/>
            <p:cNvSpPr>
              <a:spLocks/>
            </p:cNvSpPr>
            <p:nvPr/>
          </p:nvSpPr>
          <p:spPr bwMode="auto">
            <a:xfrm>
              <a:off x="-946" y="1596"/>
              <a:ext cx="177" cy="35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6906" name="Freeform 394"/>
            <p:cNvSpPr>
              <a:spLocks/>
            </p:cNvSpPr>
            <p:nvPr/>
          </p:nvSpPr>
          <p:spPr bwMode="auto">
            <a:xfrm>
              <a:off x="-764" y="1589"/>
              <a:ext cx="177" cy="359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6907" name="Freeform 395"/>
            <p:cNvSpPr>
              <a:spLocks/>
            </p:cNvSpPr>
            <p:nvPr/>
          </p:nvSpPr>
          <p:spPr bwMode="auto">
            <a:xfrm>
              <a:off x="-937" y="1398"/>
              <a:ext cx="177" cy="359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6908" name="Freeform 396"/>
            <p:cNvSpPr>
              <a:spLocks/>
            </p:cNvSpPr>
            <p:nvPr/>
          </p:nvSpPr>
          <p:spPr bwMode="auto">
            <a:xfrm>
              <a:off x="-709" y="1396"/>
              <a:ext cx="177" cy="359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16909" name="Text Box 397"/>
          <p:cNvSpPr txBox="1">
            <a:spLocks noChangeArrowheads="1"/>
          </p:cNvSpPr>
          <p:nvPr/>
        </p:nvSpPr>
        <p:spPr bwMode="auto">
          <a:xfrm>
            <a:off x="2438405" y="32908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i="1">
                <a:latin typeface="Kalaham" charset="0"/>
              </a:rPr>
              <a:t>GV</a:t>
            </a:r>
          </a:p>
        </p:txBody>
      </p:sp>
      <p:sp>
        <p:nvSpPr>
          <p:cNvPr id="1216910" name="Text Box 398"/>
          <p:cNvSpPr txBox="1">
            <a:spLocks noChangeArrowheads="1"/>
          </p:cNvSpPr>
          <p:nvPr/>
        </p:nvSpPr>
        <p:spPr bwMode="auto">
          <a:xfrm>
            <a:off x="831850" y="422277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16911" name="Rectangle 399"/>
          <p:cNvSpPr>
            <a:spLocks noChangeArrowheads="1"/>
          </p:cNvSpPr>
          <p:nvPr/>
        </p:nvSpPr>
        <p:spPr bwMode="auto">
          <a:xfrm>
            <a:off x="1601792" y="292103"/>
            <a:ext cx="178593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,];uNty;  </a:t>
            </a: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16912" name="Text Box 400"/>
          <p:cNvSpPr txBox="1">
            <a:spLocks noChangeArrowheads="1"/>
          </p:cNvSpPr>
          <p:nvPr/>
        </p:nvSpPr>
        <p:spPr bwMode="auto">
          <a:xfrm>
            <a:off x="931865" y="1817689"/>
            <a:ext cx="2998787" cy="125777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16913" name="Rectangle 401"/>
          <p:cNvSpPr>
            <a:spLocks noChangeArrowheads="1"/>
          </p:cNvSpPr>
          <p:nvPr/>
        </p:nvSpPr>
        <p:spPr bwMode="auto">
          <a:xfrm>
            <a:off x="1695450" y="1295400"/>
            <a:ext cx="13525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  <a:r>
              <a:rPr lang="en-US" sz="1400" i="1">
                <a:solidFill>
                  <a:srgbClr val="000000"/>
                </a:solidFill>
                <a:latin typeface="Kalaham" charset="0"/>
              </a:rPr>
              <a:t>ngyd;aw;W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1200">
              <a:latin typeface="Kalaham" charset="0"/>
            </a:endParaRPr>
          </a:p>
        </p:txBody>
      </p:sp>
      <p:sp>
        <p:nvSpPr>
          <p:cNvPr id="1216914" name="Rectangle 402"/>
          <p:cNvSpPr>
            <a:spLocks noChangeArrowheads="1"/>
          </p:cNvSpPr>
          <p:nvPr/>
        </p:nvSpPr>
        <p:spPr bwMode="auto">
          <a:xfrm>
            <a:off x="1979613" y="2998787"/>
            <a:ext cx="12128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4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400">
                <a:solidFill>
                  <a:srgbClr val="000000"/>
                </a:solidFill>
                <a:latin typeface="Kalaham" charset="0"/>
              </a:rPr>
              <a:t>AjhHMgj;J</a:t>
            </a:r>
            <a:endParaRPr lang="en-US" sz="1400">
              <a:latin typeface="Kalaham" charset="0"/>
            </a:endParaRPr>
          </a:p>
        </p:txBody>
      </p:sp>
      <p:sp>
        <p:nvSpPr>
          <p:cNvPr id="1216915" name="Text Box 403"/>
          <p:cNvSpPr txBox="1">
            <a:spLocks noChangeArrowheads="1"/>
          </p:cNvSpPr>
          <p:nvPr/>
        </p:nvSpPr>
        <p:spPr bwMode="auto">
          <a:xfrm>
            <a:off x="966790" y="3490912"/>
            <a:ext cx="2998787" cy="47178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Gyk;gy;</a:t>
            </a:r>
          </a:p>
        </p:txBody>
      </p:sp>
      <p:sp>
        <p:nvSpPr>
          <p:cNvPr id="1216916" name="Rectangle 404"/>
          <p:cNvSpPr>
            <a:spLocks noChangeArrowheads="1"/>
          </p:cNvSpPr>
          <p:nvPr/>
        </p:nvSpPr>
        <p:spPr bwMode="auto">
          <a:xfrm>
            <a:off x="2082803" y="5045075"/>
            <a:ext cx="1284289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rpiwapUg;G</a:t>
            </a:r>
            <a:endParaRPr lang="en-US" sz="1200">
              <a:latin typeface="Kalaham" charset="0"/>
            </a:endParaRPr>
          </a:p>
        </p:txBody>
      </p:sp>
      <p:sp>
        <p:nvSpPr>
          <p:cNvPr id="1216917" name="Text Box 405"/>
          <p:cNvSpPr txBox="1">
            <a:spLocks noChangeArrowheads="1"/>
          </p:cNvSpPr>
          <p:nvPr/>
        </p:nvSpPr>
        <p:spPr bwMode="auto">
          <a:xfrm>
            <a:off x="1038229" y="5453064"/>
            <a:ext cx="2998788" cy="24506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</p:txBody>
      </p:sp>
      <p:sp>
        <p:nvSpPr>
          <p:cNvPr id="1216918" name="Text Box 406"/>
          <p:cNvSpPr txBox="1">
            <a:spLocks noChangeArrowheads="1"/>
          </p:cNvSpPr>
          <p:nvPr/>
        </p:nvSpPr>
        <p:spPr bwMode="auto">
          <a:xfrm>
            <a:off x="814388" y="6350001"/>
            <a:ext cx="2998787" cy="7938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Ky;fpah</a:t>
            </a:r>
          </a:p>
        </p:txBody>
      </p:sp>
      <p:sp>
        <p:nvSpPr>
          <p:cNvPr id="1216919" name="Rectangle 407"/>
          <p:cNvSpPr>
            <a:spLocks noChangeArrowheads="1"/>
          </p:cNvSpPr>
          <p:nvPr/>
        </p:nvSpPr>
        <p:spPr bwMode="auto">
          <a:xfrm>
            <a:off x="2024064" y="6053138"/>
            <a:ext cx="1309688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jpUk;Gjy;</a:t>
            </a:r>
            <a:endParaRPr lang="en-US" sz="1200">
              <a:latin typeface="Kalaham" charset="0"/>
            </a:endParaRPr>
          </a:p>
        </p:txBody>
      </p:sp>
      <p:sp>
        <p:nvSpPr>
          <p:cNvPr id="1216973" name="Rectangle 461"/>
          <p:cNvSpPr>
            <a:spLocks noChangeArrowheads="1"/>
          </p:cNvSpPr>
          <p:nvPr/>
        </p:nvSpPr>
        <p:spPr bwMode="auto">
          <a:xfrm>
            <a:off x="3793516" y="0"/>
            <a:ext cx="1270612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>
                <a:solidFill>
                  <a:srgbClr val="000000"/>
                </a:solidFill>
                <a:latin typeface="Kalaham" charset="0"/>
              </a:rPr>
              <a:t>jPh;f;fjhprpfs;!</a:t>
            </a:r>
          </a:p>
        </p:txBody>
      </p:sp>
      <p:grpSp>
        <p:nvGrpSpPr>
          <p:cNvPr id="1216974" name="Group 462"/>
          <p:cNvGrpSpPr>
            <a:grpSpLocks/>
          </p:cNvGrpSpPr>
          <p:nvPr/>
        </p:nvGrpSpPr>
        <p:grpSpPr bwMode="auto">
          <a:xfrm>
            <a:off x="5141918" y="2559051"/>
            <a:ext cx="4700587" cy="1766888"/>
            <a:chOff x="3187" y="1239"/>
            <a:chExt cx="2961" cy="1113"/>
          </a:xfrm>
        </p:grpSpPr>
        <p:sp>
          <p:nvSpPr>
            <p:cNvPr id="1216975" name="Text Box 463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16976" name="Text Box 464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16977" name="Text Box 465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7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Gj;jfk;;;;;;;;;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216978" name="Rectangle 466"/>
          <p:cNvSpPr>
            <a:spLocks noChangeArrowheads="1"/>
          </p:cNvSpPr>
          <p:nvPr/>
        </p:nvSpPr>
        <p:spPr bwMode="auto">
          <a:xfrm>
            <a:off x="5792793" y="4394201"/>
            <a:ext cx="3690937" cy="420920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Qhgfj;jpw;F...</a:t>
            </a:r>
          </a:p>
        </p:txBody>
      </p:sp>
      <p:sp>
        <p:nvSpPr>
          <p:cNvPr id="1216979" name="Text Box 467"/>
          <p:cNvSpPr txBox="1">
            <a:spLocks noChangeArrowheads="1"/>
          </p:cNvSpPr>
          <p:nvPr/>
        </p:nvSpPr>
        <p:spPr bwMode="auto">
          <a:xfrm>
            <a:off x="3862388" y="396875"/>
            <a:ext cx="1360487" cy="10357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600">
                <a:latin typeface="Kalaham" charset="0"/>
              </a:rPr>
              <a:t>M jpahfkk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X jhky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Nah rp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16980" name="Text Box 468"/>
          <p:cNvSpPr txBox="1">
            <a:spLocks noChangeArrowheads="1"/>
          </p:cNvSpPr>
          <p:nvPr/>
        </p:nvSpPr>
        <p:spPr bwMode="auto">
          <a:xfrm>
            <a:off x="3979864" y="1778001"/>
            <a:ext cx="795337" cy="5299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216982" name="Text Box 470"/>
          <p:cNvSpPr txBox="1">
            <a:spLocks noChangeArrowheads="1"/>
          </p:cNvSpPr>
          <p:nvPr/>
        </p:nvSpPr>
        <p:spPr bwMode="auto">
          <a:xfrm>
            <a:off x="3862388" y="1801813"/>
            <a:ext cx="1360487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800">
                <a:latin typeface="Kalaham" charset="0"/>
              </a:rPr>
              <a:t>V  O</a:t>
            </a:r>
          </a:p>
          <a:p>
            <a:pPr algn="l"/>
            <a:r>
              <a:rPr lang="en-US" sz="1800">
                <a:latin typeface="Kalaham" charset="0"/>
              </a:rPr>
              <a:t>Nah fk; </a:t>
            </a:r>
          </a:p>
          <a:p>
            <a:pPr algn="l"/>
            <a:r>
              <a:rPr lang="en-US" sz="1800">
                <a:latin typeface="Kalaham" charset="0"/>
              </a:rPr>
              <a:t>kP  J</a:t>
            </a:r>
          </a:p>
          <a:p>
            <a:pPr algn="l"/>
            <a:r>
              <a:rPr lang="en-US" sz="1800">
                <a:latin typeface="Kalaham" charset="0"/>
              </a:rPr>
              <a:t>x sp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16983" name="Text Box 471"/>
          <p:cNvSpPr txBox="1">
            <a:spLocks noChangeArrowheads="1"/>
          </p:cNvSpPr>
          <p:nvPr/>
        </p:nvSpPr>
        <p:spPr bwMode="auto">
          <a:xfrm>
            <a:off x="6419850" y="4681542"/>
            <a:ext cx="2952750" cy="2117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ja-JP" altLang="en-US" sz="3200">
                <a:solidFill>
                  <a:srgbClr val="FFE957"/>
                </a:solidFill>
                <a:latin typeface="Arial"/>
              </a:rPr>
              <a:t>“</a:t>
            </a:r>
            <a:r>
              <a:rPr lang="en-US" sz="3200">
                <a:solidFill>
                  <a:srgbClr val="FFE957"/>
                </a:solidFill>
                <a:latin typeface="Kalaham" charset="0"/>
              </a:rPr>
              <a:t>VO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Nahfk; 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   kPJ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     Xsp</a:t>
            </a:r>
            <a:r>
              <a:rPr lang="ja-JP" altLang="en-US" sz="3200">
                <a:solidFill>
                  <a:srgbClr val="FFE957"/>
                </a:solidFill>
                <a:latin typeface="Arial"/>
              </a:rPr>
              <a:t>”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16984" name="Rectangle 472"/>
          <p:cNvSpPr>
            <a:spLocks noChangeArrowheads="1"/>
          </p:cNvSpPr>
          <p:nvPr/>
        </p:nvSpPr>
        <p:spPr bwMode="auto">
          <a:xfrm>
            <a:off x="1898248" y="4762500"/>
            <a:ext cx="1048152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216985" name="Rectangle 473"/>
          <p:cNvSpPr>
            <a:spLocks noChangeArrowheads="1"/>
          </p:cNvSpPr>
          <p:nvPr/>
        </p:nvSpPr>
        <p:spPr bwMode="auto">
          <a:xfrm>
            <a:off x="2047186" y="4457700"/>
            <a:ext cx="699190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Eh$k;</a:t>
            </a:r>
          </a:p>
        </p:txBody>
      </p:sp>
      <p:sp>
        <p:nvSpPr>
          <p:cNvPr id="1216986" name="Rectangle 474"/>
          <p:cNvSpPr>
            <a:spLocks noChangeArrowheads="1"/>
          </p:cNvSpPr>
          <p:nvPr/>
        </p:nvSpPr>
        <p:spPr bwMode="auto">
          <a:xfrm>
            <a:off x="2009107" y="4083050"/>
            <a:ext cx="769019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Mg$f;</a:t>
            </a:r>
          </a:p>
        </p:txBody>
      </p:sp>
      <p:sp>
        <p:nvSpPr>
          <p:cNvPr id="1216987" name="Rectangle 475"/>
          <p:cNvSpPr>
            <a:spLocks noChangeArrowheads="1"/>
          </p:cNvSpPr>
          <p:nvPr/>
        </p:nvSpPr>
        <p:spPr bwMode="auto">
          <a:xfrm>
            <a:off x="1951769" y="5726117"/>
            <a:ext cx="940656" cy="2450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16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16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16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168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12169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" dur="500"/>
                                        <p:tgtEl>
                                          <p:spTgt spid="12169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5" dur="500"/>
                                        <p:tgtEl>
                                          <p:spTgt spid="12169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9" dur="500"/>
                                        <p:tgtEl>
                                          <p:spTgt spid="12169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3" dur="500"/>
                                        <p:tgtEl>
                                          <p:spTgt spid="12169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12169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1" dur="500"/>
                                        <p:tgtEl>
                                          <p:spTgt spid="12169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5" dur="500"/>
                                        <p:tgtEl>
                                          <p:spTgt spid="12169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12169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3" dur="500"/>
                                        <p:tgtEl>
                                          <p:spTgt spid="12169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7" dur="500"/>
                                        <p:tgtEl>
                                          <p:spTgt spid="12169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5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1" dur="500"/>
                                        <p:tgtEl>
                                          <p:spTgt spid="12169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9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5" dur="500"/>
                                        <p:tgtEl>
                                          <p:spTgt spid="12169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6880" grpId="0" animBg="1"/>
      <p:bldP spid="1216910" grpId="0" build="p" autoUpdateAnimBg="0" advAuto="0"/>
      <p:bldP spid="1216912" grpId="0" build="p" autoUpdateAnimBg="0" advAuto="0"/>
      <p:bldP spid="1216915" grpId="0" build="p" autoUpdateAnimBg="0" advAuto="0"/>
      <p:bldP spid="1216917" grpId="0" build="p" autoUpdateAnimBg="0" advAuto="0"/>
      <p:bldP spid="1216918" grpId="0" build="p" autoUpdateAnimBg="0" advAuto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906" name="Rectangle 346"/>
          <p:cNvSpPr>
            <a:spLocks noChangeArrowheads="1"/>
          </p:cNvSpPr>
          <p:nvPr/>
        </p:nvSpPr>
        <p:spPr bwMode="auto">
          <a:xfrm>
            <a:off x="5511800" y="0"/>
            <a:ext cx="4548188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562" name="Rectangle 2"/>
          <p:cNvSpPr>
            <a:spLocks noChangeArrowheads="1"/>
          </p:cNvSpPr>
          <p:nvPr/>
        </p:nvSpPr>
        <p:spPr bwMode="auto">
          <a:xfrm>
            <a:off x="4681538" y="1214441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Arial" charset="0"/>
            </a:endParaRPr>
          </a:p>
        </p:txBody>
      </p:sp>
      <p:sp>
        <p:nvSpPr>
          <p:cNvPr id="1218570" name="Rectangle 10"/>
          <p:cNvSpPr>
            <a:spLocks noChangeArrowheads="1"/>
          </p:cNvSpPr>
          <p:nvPr/>
        </p:nvSpPr>
        <p:spPr bwMode="auto">
          <a:xfrm>
            <a:off x="2384429" y="7107241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18685" name="Line 125"/>
          <p:cNvSpPr>
            <a:spLocks noChangeShapeType="1"/>
          </p:cNvSpPr>
          <p:nvPr/>
        </p:nvSpPr>
        <p:spPr bwMode="auto">
          <a:xfrm>
            <a:off x="3941763" y="1046164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686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688" name="Rectangle 128"/>
          <p:cNvSpPr>
            <a:spLocks noChangeArrowheads="1"/>
          </p:cNvSpPr>
          <p:nvPr/>
        </p:nvSpPr>
        <p:spPr bwMode="auto">
          <a:xfrm>
            <a:off x="4125913" y="16541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>
              <a:latin typeface="Helvetica" charset="0"/>
            </a:endParaRPr>
          </a:p>
        </p:txBody>
      </p:sp>
      <p:sp>
        <p:nvSpPr>
          <p:cNvPr id="1218689" name="Rectangle 129"/>
          <p:cNvSpPr>
            <a:spLocks noChangeArrowheads="1"/>
          </p:cNvSpPr>
          <p:nvPr/>
        </p:nvSpPr>
        <p:spPr bwMode="auto">
          <a:xfrm>
            <a:off x="4125913" y="179705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8691" name="Rectangle 131"/>
          <p:cNvSpPr>
            <a:spLocks noChangeArrowheads="1"/>
          </p:cNvSpPr>
          <p:nvPr/>
        </p:nvSpPr>
        <p:spPr bwMode="auto">
          <a:xfrm>
            <a:off x="4214813" y="3201992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18692" name="Rectangle 132"/>
          <p:cNvSpPr>
            <a:spLocks noChangeArrowheads="1"/>
          </p:cNvSpPr>
          <p:nvPr/>
        </p:nvSpPr>
        <p:spPr bwMode="auto">
          <a:xfrm>
            <a:off x="4214813" y="33258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>
              <a:latin typeface="Helvetica" charset="0"/>
            </a:endParaRPr>
          </a:p>
        </p:txBody>
      </p:sp>
      <p:sp>
        <p:nvSpPr>
          <p:cNvPr id="1218693" name="Freeform 133"/>
          <p:cNvSpPr>
            <a:spLocks/>
          </p:cNvSpPr>
          <p:nvPr/>
        </p:nvSpPr>
        <p:spPr bwMode="auto">
          <a:xfrm>
            <a:off x="3941767" y="1539880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694" name="Freeform 134"/>
          <p:cNvSpPr>
            <a:spLocks/>
          </p:cNvSpPr>
          <p:nvPr/>
        </p:nvSpPr>
        <p:spPr bwMode="auto">
          <a:xfrm>
            <a:off x="4206875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695" name="Freeform 135"/>
          <p:cNvSpPr>
            <a:spLocks/>
          </p:cNvSpPr>
          <p:nvPr/>
        </p:nvSpPr>
        <p:spPr bwMode="auto">
          <a:xfrm>
            <a:off x="447198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698" name="Line 138"/>
          <p:cNvSpPr>
            <a:spLocks noChangeShapeType="1"/>
          </p:cNvSpPr>
          <p:nvPr/>
        </p:nvSpPr>
        <p:spPr bwMode="auto">
          <a:xfrm>
            <a:off x="3941763" y="21082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699" name="Line 139"/>
          <p:cNvSpPr>
            <a:spLocks noChangeShapeType="1"/>
          </p:cNvSpPr>
          <p:nvPr/>
        </p:nvSpPr>
        <p:spPr bwMode="auto">
          <a:xfrm flipV="1">
            <a:off x="3922717" y="2406651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00" name="Line 140"/>
          <p:cNvSpPr>
            <a:spLocks noChangeShapeType="1"/>
          </p:cNvSpPr>
          <p:nvPr/>
        </p:nvSpPr>
        <p:spPr bwMode="auto">
          <a:xfrm>
            <a:off x="3929067" y="2741617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01" name="Line 141"/>
          <p:cNvSpPr>
            <a:spLocks noChangeShapeType="1"/>
          </p:cNvSpPr>
          <p:nvPr/>
        </p:nvSpPr>
        <p:spPr bwMode="auto">
          <a:xfrm>
            <a:off x="3910013" y="3065467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02" name="Line 142"/>
          <p:cNvSpPr>
            <a:spLocks noChangeShapeType="1"/>
          </p:cNvSpPr>
          <p:nvPr/>
        </p:nvSpPr>
        <p:spPr bwMode="auto">
          <a:xfrm flipV="1">
            <a:off x="3924303" y="3683000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03" name="Line 143"/>
          <p:cNvSpPr>
            <a:spLocks noChangeShapeType="1"/>
          </p:cNvSpPr>
          <p:nvPr/>
        </p:nvSpPr>
        <p:spPr bwMode="auto">
          <a:xfrm flipV="1">
            <a:off x="3902079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04" name="Line 144"/>
          <p:cNvSpPr>
            <a:spLocks noChangeShapeType="1"/>
          </p:cNvSpPr>
          <p:nvPr/>
        </p:nvSpPr>
        <p:spPr bwMode="auto">
          <a:xfrm>
            <a:off x="3905254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09" name="Rectangle 149"/>
          <p:cNvSpPr>
            <a:spLocks noChangeArrowheads="1"/>
          </p:cNvSpPr>
          <p:nvPr/>
        </p:nvSpPr>
        <p:spPr bwMode="auto">
          <a:xfrm>
            <a:off x="4019551" y="2897188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18710" name="Rectangle 150"/>
          <p:cNvSpPr>
            <a:spLocks noChangeArrowheads="1"/>
          </p:cNvSpPr>
          <p:nvPr/>
        </p:nvSpPr>
        <p:spPr bwMode="auto">
          <a:xfrm>
            <a:off x="3825875" y="1231904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8711" name="Line 151"/>
          <p:cNvSpPr>
            <a:spLocks noChangeShapeType="1"/>
          </p:cNvSpPr>
          <p:nvPr/>
        </p:nvSpPr>
        <p:spPr bwMode="auto">
          <a:xfrm>
            <a:off x="3925892" y="758830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26" name="Line 166"/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29" name="Line 169"/>
          <p:cNvSpPr>
            <a:spLocks noChangeShapeType="1"/>
          </p:cNvSpPr>
          <p:nvPr/>
        </p:nvSpPr>
        <p:spPr bwMode="auto">
          <a:xfrm>
            <a:off x="3910013" y="4005262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48" name="Rectangle 188"/>
          <p:cNvSpPr>
            <a:spLocks noChangeArrowheads="1"/>
          </p:cNvSpPr>
          <p:nvPr/>
        </p:nvSpPr>
        <p:spPr bwMode="auto">
          <a:xfrm>
            <a:off x="3829050" y="457203"/>
            <a:ext cx="373063" cy="4656138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749" name="Rectangle 189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18750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4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18754" name="Rectangle 194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18761" name="Rectangle 201"/>
          <p:cNvSpPr>
            <a:spLocks noChangeArrowheads="1"/>
          </p:cNvSpPr>
          <p:nvPr/>
        </p:nvSpPr>
        <p:spPr bwMode="auto">
          <a:xfrm>
            <a:off x="6657979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18762" name="Rectangle 202"/>
          <p:cNvSpPr>
            <a:spLocks noChangeArrowheads="1"/>
          </p:cNvSpPr>
          <p:nvPr/>
        </p:nvSpPr>
        <p:spPr bwMode="auto">
          <a:xfrm>
            <a:off x="6623055" y="584201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218696" name="Freeform 136"/>
          <p:cNvSpPr>
            <a:spLocks/>
          </p:cNvSpPr>
          <p:nvPr/>
        </p:nvSpPr>
        <p:spPr bwMode="auto">
          <a:xfrm>
            <a:off x="4721229" y="1539880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697" name="Freeform 137"/>
          <p:cNvSpPr>
            <a:spLocks/>
          </p:cNvSpPr>
          <p:nvPr/>
        </p:nvSpPr>
        <p:spPr bwMode="auto">
          <a:xfrm>
            <a:off x="498633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87" name="Rectangle 227"/>
          <p:cNvSpPr>
            <a:spLocks noChangeArrowheads="1"/>
          </p:cNvSpPr>
          <p:nvPr/>
        </p:nvSpPr>
        <p:spPr bwMode="auto">
          <a:xfrm>
            <a:off x="104779" y="7426329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18788" name="Text Box 228"/>
          <p:cNvSpPr txBox="1">
            <a:spLocks noChangeArrowheads="1"/>
          </p:cNvSpPr>
          <p:nvPr/>
        </p:nvSpPr>
        <p:spPr bwMode="auto">
          <a:xfrm rot="-5400000">
            <a:off x="1378744" y="3656811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218789" name="Line 229"/>
          <p:cNvSpPr>
            <a:spLocks noChangeShapeType="1"/>
          </p:cNvSpPr>
          <p:nvPr/>
        </p:nvSpPr>
        <p:spPr bwMode="auto">
          <a:xfrm>
            <a:off x="1789115" y="1031879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90" name="Line 230"/>
          <p:cNvSpPr>
            <a:spLocks noChangeShapeType="1"/>
          </p:cNvSpPr>
          <p:nvPr/>
        </p:nvSpPr>
        <p:spPr bwMode="auto">
          <a:xfrm flipV="1">
            <a:off x="1806579" y="1336675"/>
            <a:ext cx="1284289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791" name="Rectangle 231"/>
          <p:cNvSpPr>
            <a:spLocks noChangeArrowheads="1"/>
          </p:cNvSpPr>
          <p:nvPr/>
        </p:nvSpPr>
        <p:spPr bwMode="auto">
          <a:xfrm>
            <a:off x="2044700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18792" name="Rectangle 232"/>
          <p:cNvSpPr>
            <a:spLocks noChangeArrowheads="1"/>
          </p:cNvSpPr>
          <p:nvPr/>
        </p:nvSpPr>
        <p:spPr bwMode="auto">
          <a:xfrm>
            <a:off x="2079625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1200">
              <a:latin typeface="Helvetica" charset="0"/>
            </a:endParaRPr>
          </a:p>
        </p:txBody>
      </p:sp>
      <p:sp>
        <p:nvSpPr>
          <p:cNvPr id="1218793" name="Rectangle 233"/>
          <p:cNvSpPr>
            <a:spLocks noChangeArrowheads="1"/>
          </p:cNvSpPr>
          <p:nvPr/>
        </p:nvSpPr>
        <p:spPr bwMode="auto">
          <a:xfrm>
            <a:off x="2044700" y="533876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8797" name="Rectangle 237"/>
          <p:cNvSpPr>
            <a:spLocks noChangeArrowheads="1"/>
          </p:cNvSpPr>
          <p:nvPr/>
        </p:nvSpPr>
        <p:spPr bwMode="auto">
          <a:xfrm>
            <a:off x="1866900" y="61722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>
              <a:latin typeface="Helvetica" charset="0"/>
            </a:endParaRPr>
          </a:p>
        </p:txBody>
      </p:sp>
      <p:sp>
        <p:nvSpPr>
          <p:cNvPr id="1218798" name="Rectangle 238"/>
          <p:cNvSpPr>
            <a:spLocks noChangeArrowheads="1"/>
          </p:cNvSpPr>
          <p:nvPr/>
        </p:nvSpPr>
        <p:spPr bwMode="auto">
          <a:xfrm>
            <a:off x="1866900" y="63150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8799" name="Freeform 239"/>
          <p:cNvSpPr>
            <a:spLocks/>
          </p:cNvSpPr>
          <p:nvPr/>
        </p:nvSpPr>
        <p:spPr bwMode="auto">
          <a:xfrm>
            <a:off x="1789113" y="1525593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0" name="Freeform 240"/>
          <p:cNvSpPr>
            <a:spLocks/>
          </p:cNvSpPr>
          <p:nvPr/>
        </p:nvSpPr>
        <p:spPr bwMode="auto">
          <a:xfrm>
            <a:off x="2054225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1" name="Freeform 241"/>
          <p:cNvSpPr>
            <a:spLocks/>
          </p:cNvSpPr>
          <p:nvPr/>
        </p:nvSpPr>
        <p:spPr bwMode="auto">
          <a:xfrm>
            <a:off x="231933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2" name="Freeform 242"/>
          <p:cNvSpPr>
            <a:spLocks/>
          </p:cNvSpPr>
          <p:nvPr/>
        </p:nvSpPr>
        <p:spPr bwMode="auto">
          <a:xfrm>
            <a:off x="2568575" y="1525593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3" name="Freeform 243"/>
          <p:cNvSpPr>
            <a:spLocks/>
          </p:cNvSpPr>
          <p:nvPr/>
        </p:nvSpPr>
        <p:spPr bwMode="auto">
          <a:xfrm>
            <a:off x="283368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4" name="Line 244"/>
          <p:cNvSpPr>
            <a:spLocks noChangeShapeType="1"/>
          </p:cNvSpPr>
          <p:nvPr/>
        </p:nvSpPr>
        <p:spPr bwMode="auto">
          <a:xfrm>
            <a:off x="1789115" y="2093917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5" name="Line 245"/>
          <p:cNvSpPr>
            <a:spLocks noChangeShapeType="1"/>
          </p:cNvSpPr>
          <p:nvPr/>
        </p:nvSpPr>
        <p:spPr bwMode="auto">
          <a:xfrm flipV="1">
            <a:off x="1770068" y="2392364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6" name="Line 246"/>
          <p:cNvSpPr>
            <a:spLocks noChangeShapeType="1"/>
          </p:cNvSpPr>
          <p:nvPr/>
        </p:nvSpPr>
        <p:spPr bwMode="auto">
          <a:xfrm>
            <a:off x="1789115" y="271462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7" name="Line 247"/>
          <p:cNvSpPr>
            <a:spLocks noChangeShapeType="1"/>
          </p:cNvSpPr>
          <p:nvPr/>
        </p:nvSpPr>
        <p:spPr bwMode="auto">
          <a:xfrm>
            <a:off x="1770067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8" name="Line 248"/>
          <p:cNvSpPr>
            <a:spLocks noChangeShapeType="1"/>
          </p:cNvSpPr>
          <p:nvPr/>
        </p:nvSpPr>
        <p:spPr bwMode="auto">
          <a:xfrm flipV="1">
            <a:off x="1752604" y="3668713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09" name="Line 249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10" name="Line 250"/>
          <p:cNvSpPr>
            <a:spLocks noChangeShapeType="1"/>
          </p:cNvSpPr>
          <p:nvPr/>
        </p:nvSpPr>
        <p:spPr bwMode="auto">
          <a:xfrm flipV="1">
            <a:off x="1752604" y="5029202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11" name="Line 251"/>
          <p:cNvSpPr>
            <a:spLocks noChangeShapeType="1"/>
          </p:cNvSpPr>
          <p:nvPr/>
        </p:nvSpPr>
        <p:spPr bwMode="auto">
          <a:xfrm flipV="1">
            <a:off x="1770066" y="5629280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12" name="Line 252"/>
          <p:cNvSpPr>
            <a:spLocks noChangeShapeType="1"/>
          </p:cNvSpPr>
          <p:nvPr/>
        </p:nvSpPr>
        <p:spPr bwMode="auto">
          <a:xfrm>
            <a:off x="1770066" y="596900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13" name="Line 253"/>
          <p:cNvSpPr>
            <a:spLocks noChangeShapeType="1"/>
          </p:cNvSpPr>
          <p:nvPr/>
        </p:nvSpPr>
        <p:spPr bwMode="auto">
          <a:xfrm>
            <a:off x="1789115" y="66087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14" name="Line 254"/>
          <p:cNvSpPr>
            <a:spLocks noChangeShapeType="1"/>
          </p:cNvSpPr>
          <p:nvPr/>
        </p:nvSpPr>
        <p:spPr bwMode="auto">
          <a:xfrm>
            <a:off x="1789115" y="7229477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15" name="Rectangle 255"/>
          <p:cNvSpPr>
            <a:spLocks noChangeArrowheads="1"/>
          </p:cNvSpPr>
          <p:nvPr/>
        </p:nvSpPr>
        <p:spPr bwMode="auto">
          <a:xfrm>
            <a:off x="1751013" y="53070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8816" name="Rectangle 256"/>
          <p:cNvSpPr>
            <a:spLocks noChangeArrowheads="1"/>
          </p:cNvSpPr>
          <p:nvPr/>
        </p:nvSpPr>
        <p:spPr bwMode="auto">
          <a:xfrm>
            <a:off x="1739901" y="3295652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8817" name="Rectangle 257"/>
          <p:cNvSpPr>
            <a:spLocks noChangeArrowheads="1"/>
          </p:cNvSpPr>
          <p:nvPr/>
        </p:nvSpPr>
        <p:spPr bwMode="auto">
          <a:xfrm>
            <a:off x="1765300" y="1757365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>
              <a:latin typeface="Helvetica" charset="0"/>
            </a:endParaRPr>
          </a:p>
        </p:txBody>
      </p:sp>
      <p:sp>
        <p:nvSpPr>
          <p:cNvPr id="1218818" name="Rectangle 258"/>
          <p:cNvSpPr>
            <a:spLocks noChangeArrowheads="1"/>
          </p:cNvSpPr>
          <p:nvPr/>
        </p:nvSpPr>
        <p:spPr bwMode="auto">
          <a:xfrm>
            <a:off x="1735138" y="5602289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1218819" name="Rectangle 259"/>
          <p:cNvSpPr>
            <a:spLocks noChangeArrowheads="1"/>
          </p:cNvSpPr>
          <p:nvPr/>
        </p:nvSpPr>
        <p:spPr bwMode="auto">
          <a:xfrm>
            <a:off x="1866900" y="288290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18820" name="Rectangle 260"/>
          <p:cNvSpPr>
            <a:spLocks noChangeArrowheads="1"/>
          </p:cNvSpPr>
          <p:nvPr/>
        </p:nvSpPr>
        <p:spPr bwMode="auto">
          <a:xfrm>
            <a:off x="1673225" y="1217617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18821" name="Line 261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22" name="Line 262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23" name="Line 263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824" name="AutoShape 264"/>
          <p:cNvSpPr>
            <a:spLocks noChangeArrowheads="1"/>
          </p:cNvSpPr>
          <p:nvPr/>
        </p:nvSpPr>
        <p:spPr bwMode="auto">
          <a:xfrm rot="5400000">
            <a:off x="1768475" y="155416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8825" name="AutoShape 265"/>
          <p:cNvSpPr>
            <a:spLocks noChangeArrowheads="1"/>
          </p:cNvSpPr>
          <p:nvPr/>
        </p:nvSpPr>
        <p:spPr bwMode="auto">
          <a:xfrm rot="5400000">
            <a:off x="1784350" y="3082929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8826" name="AutoShape 266"/>
          <p:cNvSpPr>
            <a:spLocks noChangeArrowheads="1"/>
          </p:cNvSpPr>
          <p:nvPr/>
        </p:nvSpPr>
        <p:spPr bwMode="auto">
          <a:xfrm rot="5400000">
            <a:off x="1782763" y="5076830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8827" name="AutoShape 267"/>
          <p:cNvSpPr>
            <a:spLocks noChangeArrowheads="1"/>
          </p:cNvSpPr>
          <p:nvPr/>
        </p:nvSpPr>
        <p:spPr bwMode="auto">
          <a:xfrm rot="5400000">
            <a:off x="1762127" y="606901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18828" name="Line 268"/>
          <p:cNvSpPr>
            <a:spLocks noChangeShapeType="1"/>
          </p:cNvSpPr>
          <p:nvPr/>
        </p:nvSpPr>
        <p:spPr bwMode="auto">
          <a:xfrm>
            <a:off x="1785938" y="731842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29" name="Freeform 269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30" name="Freeform 270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50" name="Line 290"/>
          <p:cNvSpPr>
            <a:spLocks noChangeShapeType="1"/>
          </p:cNvSpPr>
          <p:nvPr/>
        </p:nvSpPr>
        <p:spPr bwMode="auto">
          <a:xfrm>
            <a:off x="1747842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51" name="Line 291"/>
          <p:cNvSpPr>
            <a:spLocks noChangeShapeType="1"/>
          </p:cNvSpPr>
          <p:nvPr/>
        </p:nvSpPr>
        <p:spPr bwMode="auto">
          <a:xfrm flipV="1">
            <a:off x="1781179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64" name="Line 304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865" name="Line 305"/>
          <p:cNvSpPr>
            <a:spLocks noChangeShapeType="1"/>
          </p:cNvSpPr>
          <p:nvPr/>
        </p:nvSpPr>
        <p:spPr bwMode="auto">
          <a:xfrm>
            <a:off x="1603379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866" name="Line 306"/>
          <p:cNvSpPr>
            <a:spLocks noChangeShapeType="1"/>
          </p:cNvSpPr>
          <p:nvPr/>
        </p:nvSpPr>
        <p:spPr bwMode="auto">
          <a:xfrm>
            <a:off x="1590678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867" name="Line 307"/>
          <p:cNvSpPr>
            <a:spLocks noChangeShapeType="1"/>
          </p:cNvSpPr>
          <p:nvPr/>
        </p:nvSpPr>
        <p:spPr bwMode="auto">
          <a:xfrm>
            <a:off x="3530600" y="260351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868" name="Line 308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869" name="Line 309"/>
          <p:cNvSpPr>
            <a:spLocks noChangeShapeType="1"/>
          </p:cNvSpPr>
          <p:nvPr/>
        </p:nvSpPr>
        <p:spPr bwMode="auto">
          <a:xfrm>
            <a:off x="2330455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871" name="Line 311"/>
          <p:cNvSpPr>
            <a:spLocks noChangeShapeType="1"/>
          </p:cNvSpPr>
          <p:nvPr/>
        </p:nvSpPr>
        <p:spPr bwMode="auto">
          <a:xfrm flipV="1">
            <a:off x="1757364" y="3989391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872" name="Rectangle 312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8904" name="Rectangle 344"/>
          <p:cNvSpPr>
            <a:spLocks noChangeArrowheads="1"/>
          </p:cNvSpPr>
          <p:nvPr/>
        </p:nvSpPr>
        <p:spPr bwMode="auto">
          <a:xfrm>
            <a:off x="0" y="5594350"/>
            <a:ext cx="5607050" cy="217805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/>
          </a:p>
        </p:txBody>
      </p:sp>
      <p:sp>
        <p:nvSpPr>
          <p:cNvPr id="1218918" name="Rectangle 358"/>
          <p:cNvSpPr>
            <a:spLocks noChangeArrowheads="1"/>
          </p:cNvSpPr>
          <p:nvPr/>
        </p:nvSpPr>
        <p:spPr bwMode="auto">
          <a:xfrm>
            <a:off x="5589589" y="306393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919" name="Text Box 359"/>
          <p:cNvSpPr txBox="1">
            <a:spLocks noChangeArrowheads="1"/>
          </p:cNvSpPr>
          <p:nvPr/>
        </p:nvSpPr>
        <p:spPr bwMode="auto">
          <a:xfrm>
            <a:off x="9014716" y="7519139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79</a:t>
            </a:r>
          </a:p>
        </p:txBody>
      </p:sp>
      <p:sp>
        <p:nvSpPr>
          <p:cNvPr id="1218920" name="Text Box 360"/>
          <p:cNvSpPr txBox="1">
            <a:spLocks noChangeArrowheads="1"/>
          </p:cNvSpPr>
          <p:nvPr/>
        </p:nvSpPr>
        <p:spPr bwMode="auto">
          <a:xfrm>
            <a:off x="8528394" y="751596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18924" name="Rectangle 364"/>
          <p:cNvSpPr>
            <a:spLocks noChangeArrowheads="1"/>
          </p:cNvSpPr>
          <p:nvPr/>
        </p:nvSpPr>
        <p:spPr bwMode="auto">
          <a:xfrm>
            <a:off x="3822705" y="3322640"/>
            <a:ext cx="1693863" cy="1792287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218921" name="Group 361"/>
          <p:cNvGrpSpPr>
            <a:grpSpLocks/>
          </p:cNvGrpSpPr>
          <p:nvPr/>
        </p:nvGrpSpPr>
        <p:grpSpPr bwMode="auto">
          <a:xfrm>
            <a:off x="5792788" y="3956050"/>
            <a:ext cx="3713162" cy="3143250"/>
            <a:chOff x="3649" y="2535"/>
            <a:chExt cx="2339" cy="1766"/>
          </a:xfrm>
        </p:grpSpPr>
        <p:sp>
          <p:nvSpPr>
            <p:cNvPr id="1218764" name="Rectangle 204"/>
            <p:cNvSpPr>
              <a:spLocks noChangeArrowheads="1"/>
            </p:cNvSpPr>
            <p:nvPr/>
          </p:nvSpPr>
          <p:spPr bwMode="auto">
            <a:xfrm>
              <a:off x="3649" y="2620"/>
              <a:ext cx="2325" cy="323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endParaRPr lang="en-US" sz="4000" b="1">
                <a:solidFill>
                  <a:srgbClr val="32F04D"/>
                </a:solidFill>
                <a:latin typeface="Helvetica" charset="0"/>
              </a:endParaRPr>
            </a:p>
          </p:txBody>
        </p:sp>
        <p:sp>
          <p:nvSpPr>
            <p:cNvPr id="1218772" name="AutoShape 212"/>
            <p:cNvSpPr>
              <a:spLocks noChangeArrowheads="1"/>
            </p:cNvSpPr>
            <p:nvPr/>
          </p:nvSpPr>
          <p:spPr bwMode="auto">
            <a:xfrm>
              <a:off x="3657" y="2535"/>
              <a:ext cx="2331" cy="1766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18926" name="Group 366"/>
          <p:cNvGrpSpPr>
            <a:grpSpLocks/>
          </p:cNvGrpSpPr>
          <p:nvPr/>
        </p:nvGrpSpPr>
        <p:grpSpPr bwMode="auto">
          <a:xfrm>
            <a:off x="5314950" y="584201"/>
            <a:ext cx="1382713" cy="1085850"/>
            <a:chOff x="2859" y="309"/>
            <a:chExt cx="1458" cy="1132"/>
          </a:xfrm>
        </p:grpSpPr>
        <p:pic>
          <p:nvPicPr>
            <p:cNvPr id="1218927" name="Picture 367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18928" name="WordArt 368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18925" name="Text Box 365"/>
          <p:cNvSpPr txBox="1">
            <a:spLocks noChangeArrowheads="1"/>
          </p:cNvSpPr>
          <p:nvPr/>
        </p:nvSpPr>
        <p:spPr bwMode="auto">
          <a:xfrm rot="-5400000">
            <a:off x="940595" y="329486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218929" name="Rectangle 369"/>
          <p:cNvSpPr>
            <a:spLocks noChangeArrowheads="1"/>
          </p:cNvSpPr>
          <p:nvPr/>
        </p:nvSpPr>
        <p:spPr bwMode="auto">
          <a:xfrm>
            <a:off x="1712913" y="347664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218930" name="Line 370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931" name="Line 371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932" name="Freeform 372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933" name="Freeform 373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18934" name="Line 374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935" name="Line 375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18936" name="Rectangle 376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18937" name="Rectangle 377"/>
          <p:cNvSpPr>
            <a:spLocks noChangeArrowheads="1"/>
          </p:cNvSpPr>
          <p:nvPr/>
        </p:nvSpPr>
        <p:spPr bwMode="auto">
          <a:xfrm>
            <a:off x="214313" y="325443"/>
            <a:ext cx="1495661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,];uNty 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(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t.,uhI;ak</a:t>
            </a: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;);</a:t>
            </a:r>
          </a:p>
        </p:txBody>
      </p:sp>
      <p:sp>
        <p:nvSpPr>
          <p:cNvPr id="1218938" name="Rectangle 378"/>
          <p:cNvSpPr>
            <a:spLocks noChangeArrowheads="1"/>
          </p:cNvSpPr>
          <p:nvPr/>
        </p:nvSpPr>
        <p:spPr bwMode="auto">
          <a:xfrm>
            <a:off x="223838" y="1957392"/>
            <a:ext cx="13525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ngyd;aw;W</a:t>
            </a:r>
            <a:r>
              <a:rPr lang="en-US" sz="2000" b="1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2000">
              <a:latin typeface="Kalaham" charset="0"/>
            </a:endParaRPr>
          </a:p>
        </p:txBody>
      </p:sp>
      <p:sp>
        <p:nvSpPr>
          <p:cNvPr id="1218939" name="Rectangle 379"/>
          <p:cNvSpPr>
            <a:spLocks noChangeArrowheads="1"/>
          </p:cNvSpPr>
          <p:nvPr/>
        </p:nvSpPr>
        <p:spPr bwMode="auto">
          <a:xfrm>
            <a:off x="590550" y="4233864"/>
            <a:ext cx="8064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20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Mgj;J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18940" name="Rectangle 380"/>
          <p:cNvSpPr>
            <a:spLocks noChangeArrowheads="1"/>
          </p:cNvSpPr>
          <p:nvPr/>
        </p:nvSpPr>
        <p:spPr bwMode="auto">
          <a:xfrm>
            <a:off x="286818" y="5516568"/>
            <a:ext cx="1256754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rpiwapUg;G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18941" name="Rectangle 381"/>
          <p:cNvSpPr>
            <a:spLocks noChangeArrowheads="1"/>
          </p:cNvSpPr>
          <p:nvPr/>
        </p:nvSpPr>
        <p:spPr bwMode="auto">
          <a:xfrm>
            <a:off x="381004" y="6477003"/>
            <a:ext cx="1139826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chemeClr val="bg1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jpUk;Gjy;</a:t>
            </a:r>
            <a:r>
              <a:rPr lang="en-US" sz="1200" b="1">
                <a:solidFill>
                  <a:schemeClr val="bg1"/>
                </a:solidFill>
                <a:latin typeface="Kalaham" charset="0"/>
              </a:rPr>
              <a:t>;</a:t>
            </a:r>
            <a:endParaRPr lang="en-US" sz="12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18942" name="Text Box 382"/>
          <p:cNvSpPr txBox="1">
            <a:spLocks noChangeArrowheads="1"/>
          </p:cNvSpPr>
          <p:nvPr/>
        </p:nvSpPr>
        <p:spPr bwMode="auto">
          <a:xfrm>
            <a:off x="2438405" y="32908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i="1">
                <a:latin typeface="Kalaham" charset="0"/>
              </a:rPr>
              <a:t>GV</a:t>
            </a:r>
          </a:p>
        </p:txBody>
      </p:sp>
      <p:grpSp>
        <p:nvGrpSpPr>
          <p:cNvPr id="1218944" name="Group 384"/>
          <p:cNvGrpSpPr>
            <a:grpSpLocks/>
          </p:cNvGrpSpPr>
          <p:nvPr/>
        </p:nvGrpSpPr>
        <p:grpSpPr bwMode="auto">
          <a:xfrm>
            <a:off x="2366963" y="3176586"/>
            <a:ext cx="755650" cy="946150"/>
            <a:chOff x="-951" y="1360"/>
            <a:chExt cx="476" cy="596"/>
          </a:xfrm>
        </p:grpSpPr>
        <p:grpSp>
          <p:nvGrpSpPr>
            <p:cNvPr id="1218945" name="Group 385"/>
            <p:cNvGrpSpPr>
              <a:grpSpLocks/>
            </p:cNvGrpSpPr>
            <p:nvPr/>
          </p:nvGrpSpPr>
          <p:grpSpPr bwMode="auto">
            <a:xfrm>
              <a:off x="-854" y="1360"/>
              <a:ext cx="379" cy="442"/>
              <a:chOff x="2707" y="548"/>
              <a:chExt cx="2950" cy="3639"/>
            </a:xfrm>
          </p:grpSpPr>
          <p:grpSp>
            <p:nvGrpSpPr>
              <p:cNvPr id="1218946" name="Group 386"/>
              <p:cNvGrpSpPr>
                <a:grpSpLocks/>
              </p:cNvGrpSpPr>
              <p:nvPr/>
            </p:nvGrpSpPr>
            <p:grpSpPr bwMode="auto">
              <a:xfrm>
                <a:off x="3873" y="1046"/>
                <a:ext cx="1412" cy="3141"/>
                <a:chOff x="1271" y="2316"/>
                <a:chExt cx="1412" cy="3141"/>
              </a:xfrm>
            </p:grpSpPr>
            <p:sp>
              <p:nvSpPr>
                <p:cNvPr id="1218947" name="Freeform 387" descr="Cork"/>
                <p:cNvSpPr>
                  <a:spLocks/>
                </p:cNvSpPr>
                <p:nvPr/>
              </p:nvSpPr>
              <p:spPr bwMode="auto">
                <a:xfrm>
                  <a:off x="1302" y="2316"/>
                  <a:ext cx="1381" cy="2951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18948" name="Freeform 388" descr="Cork"/>
                <p:cNvSpPr>
                  <a:spLocks/>
                </p:cNvSpPr>
                <p:nvPr/>
              </p:nvSpPr>
              <p:spPr bwMode="auto">
                <a:xfrm>
                  <a:off x="1271" y="2506"/>
                  <a:ext cx="1381" cy="295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18949" name="Picture 389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18950" name="Freeform 390"/>
            <p:cNvSpPr>
              <a:spLocks/>
            </p:cNvSpPr>
            <p:nvPr/>
          </p:nvSpPr>
          <p:spPr bwMode="auto">
            <a:xfrm>
              <a:off x="-951" y="1597"/>
              <a:ext cx="177" cy="359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8951" name="Freeform 391"/>
            <p:cNvSpPr>
              <a:spLocks/>
            </p:cNvSpPr>
            <p:nvPr/>
          </p:nvSpPr>
          <p:spPr bwMode="auto">
            <a:xfrm>
              <a:off x="-946" y="1596"/>
              <a:ext cx="177" cy="35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8952" name="Freeform 392"/>
            <p:cNvSpPr>
              <a:spLocks/>
            </p:cNvSpPr>
            <p:nvPr/>
          </p:nvSpPr>
          <p:spPr bwMode="auto">
            <a:xfrm>
              <a:off x="-764" y="1589"/>
              <a:ext cx="177" cy="359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8953" name="Freeform 393"/>
            <p:cNvSpPr>
              <a:spLocks/>
            </p:cNvSpPr>
            <p:nvPr/>
          </p:nvSpPr>
          <p:spPr bwMode="auto">
            <a:xfrm>
              <a:off x="-937" y="1398"/>
              <a:ext cx="177" cy="359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18954" name="Freeform 394"/>
            <p:cNvSpPr>
              <a:spLocks/>
            </p:cNvSpPr>
            <p:nvPr/>
          </p:nvSpPr>
          <p:spPr bwMode="auto">
            <a:xfrm>
              <a:off x="-709" y="1396"/>
              <a:ext cx="177" cy="359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18955" name="Rectangle 395"/>
          <p:cNvSpPr>
            <a:spLocks noChangeArrowheads="1"/>
          </p:cNvSpPr>
          <p:nvPr/>
        </p:nvSpPr>
        <p:spPr bwMode="auto">
          <a:xfrm>
            <a:off x="1601792" y="292103"/>
            <a:ext cx="178593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,];uNty;  </a:t>
            </a: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18956" name="Text Box 396"/>
          <p:cNvSpPr txBox="1">
            <a:spLocks noChangeArrowheads="1"/>
          </p:cNvSpPr>
          <p:nvPr/>
        </p:nvSpPr>
        <p:spPr bwMode="auto">
          <a:xfrm>
            <a:off x="831850" y="422277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18957" name="Rectangle 397"/>
          <p:cNvSpPr>
            <a:spLocks noChangeArrowheads="1"/>
          </p:cNvSpPr>
          <p:nvPr/>
        </p:nvSpPr>
        <p:spPr bwMode="auto">
          <a:xfrm>
            <a:off x="1695450" y="1295400"/>
            <a:ext cx="13525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  <a:r>
              <a:rPr lang="en-US" sz="1400" i="1">
                <a:solidFill>
                  <a:srgbClr val="000000"/>
                </a:solidFill>
                <a:latin typeface="Kalaham" charset="0"/>
              </a:rPr>
              <a:t>ngyd;aw;W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1200">
              <a:latin typeface="Kalaham" charset="0"/>
            </a:endParaRPr>
          </a:p>
        </p:txBody>
      </p:sp>
      <p:sp>
        <p:nvSpPr>
          <p:cNvPr id="1218958" name="Text Box 398"/>
          <p:cNvSpPr txBox="1">
            <a:spLocks noChangeArrowheads="1"/>
          </p:cNvSpPr>
          <p:nvPr/>
        </p:nvSpPr>
        <p:spPr bwMode="auto">
          <a:xfrm>
            <a:off x="931865" y="1817689"/>
            <a:ext cx="2998787" cy="125777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18959" name="Rectangle 399"/>
          <p:cNvSpPr>
            <a:spLocks noChangeArrowheads="1"/>
          </p:cNvSpPr>
          <p:nvPr/>
        </p:nvSpPr>
        <p:spPr bwMode="auto">
          <a:xfrm>
            <a:off x="1979613" y="2998787"/>
            <a:ext cx="12128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4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400">
                <a:solidFill>
                  <a:srgbClr val="000000"/>
                </a:solidFill>
                <a:latin typeface="Kalaham" charset="0"/>
              </a:rPr>
              <a:t>AjhHMgj;J</a:t>
            </a:r>
            <a:endParaRPr lang="en-US" sz="1400">
              <a:latin typeface="Kalaham" charset="0"/>
            </a:endParaRPr>
          </a:p>
        </p:txBody>
      </p:sp>
      <p:sp>
        <p:nvSpPr>
          <p:cNvPr id="1218960" name="Text Box 400"/>
          <p:cNvSpPr txBox="1">
            <a:spLocks noChangeArrowheads="1"/>
          </p:cNvSpPr>
          <p:nvPr/>
        </p:nvSpPr>
        <p:spPr bwMode="auto">
          <a:xfrm>
            <a:off x="950917" y="3440117"/>
            <a:ext cx="2998787" cy="1596711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1200"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Mg$f;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Eh$k;</a:t>
            </a:r>
            <a:endParaRPr lang="en-US" sz="1800"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endParaRPr lang="en-US" sz="1200"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nrg;gzpah</a:t>
            </a:r>
          </a:p>
        </p:txBody>
      </p:sp>
      <p:sp>
        <p:nvSpPr>
          <p:cNvPr id="1218961" name="Rectangle 401"/>
          <p:cNvSpPr>
            <a:spLocks noChangeArrowheads="1"/>
          </p:cNvSpPr>
          <p:nvPr/>
        </p:nvSpPr>
        <p:spPr bwMode="auto">
          <a:xfrm>
            <a:off x="2082803" y="5045075"/>
            <a:ext cx="1284289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rpiwapUg;G</a:t>
            </a:r>
            <a:endParaRPr lang="en-US" sz="1200">
              <a:latin typeface="Kalaham" charset="0"/>
            </a:endParaRPr>
          </a:p>
        </p:txBody>
      </p:sp>
      <p:sp>
        <p:nvSpPr>
          <p:cNvPr id="1218962" name="Text Box 402"/>
          <p:cNvSpPr txBox="1">
            <a:spLocks noChangeArrowheads="1"/>
          </p:cNvSpPr>
          <p:nvPr/>
        </p:nvSpPr>
        <p:spPr bwMode="auto">
          <a:xfrm>
            <a:off x="1038229" y="5453064"/>
            <a:ext cx="2998788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  <p:sp>
        <p:nvSpPr>
          <p:cNvPr id="1218963" name="Rectangle 403"/>
          <p:cNvSpPr>
            <a:spLocks noChangeArrowheads="1"/>
          </p:cNvSpPr>
          <p:nvPr/>
        </p:nvSpPr>
        <p:spPr bwMode="auto">
          <a:xfrm>
            <a:off x="2024064" y="6053138"/>
            <a:ext cx="1309688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jpUk;Gjy;</a:t>
            </a:r>
            <a:endParaRPr lang="en-US" sz="1200">
              <a:latin typeface="Kalaham" charset="0"/>
            </a:endParaRPr>
          </a:p>
        </p:txBody>
      </p:sp>
      <p:sp>
        <p:nvSpPr>
          <p:cNvPr id="1218964" name="Text Box 404"/>
          <p:cNvSpPr txBox="1">
            <a:spLocks noChangeArrowheads="1"/>
          </p:cNvSpPr>
          <p:nvPr/>
        </p:nvSpPr>
        <p:spPr bwMode="auto">
          <a:xfrm>
            <a:off x="814388" y="6350001"/>
            <a:ext cx="2998787" cy="7938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Ky;fpah</a:t>
            </a:r>
          </a:p>
        </p:txBody>
      </p:sp>
      <p:sp>
        <p:nvSpPr>
          <p:cNvPr id="1218965" name="Rectangle 405"/>
          <p:cNvSpPr>
            <a:spLocks noChangeArrowheads="1"/>
          </p:cNvSpPr>
          <p:nvPr/>
        </p:nvSpPr>
        <p:spPr bwMode="auto">
          <a:xfrm>
            <a:off x="3793516" y="0"/>
            <a:ext cx="1270612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>
                <a:solidFill>
                  <a:srgbClr val="000000"/>
                </a:solidFill>
                <a:latin typeface="Kalaham" charset="0"/>
              </a:rPr>
              <a:t>jPh;f;fjhprpfs;!</a:t>
            </a:r>
          </a:p>
        </p:txBody>
      </p:sp>
      <p:grpSp>
        <p:nvGrpSpPr>
          <p:cNvPr id="1218966" name="Group 406"/>
          <p:cNvGrpSpPr>
            <a:grpSpLocks/>
          </p:cNvGrpSpPr>
          <p:nvPr/>
        </p:nvGrpSpPr>
        <p:grpSpPr bwMode="auto">
          <a:xfrm>
            <a:off x="5141918" y="2559051"/>
            <a:ext cx="4700587" cy="1766888"/>
            <a:chOff x="3187" y="1239"/>
            <a:chExt cx="2961" cy="1113"/>
          </a:xfrm>
        </p:grpSpPr>
        <p:sp>
          <p:nvSpPr>
            <p:cNvPr id="1218967" name="Text Box 407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18968" name="Text Box 408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18969" name="Text Box 409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7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Gj;jfk;;;;;;;;;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218970" name="Rectangle 410"/>
          <p:cNvSpPr>
            <a:spLocks noChangeArrowheads="1"/>
          </p:cNvSpPr>
          <p:nvPr/>
        </p:nvSpPr>
        <p:spPr bwMode="auto">
          <a:xfrm>
            <a:off x="5808667" y="4138614"/>
            <a:ext cx="3690937" cy="420920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Qhgfj;jpw;F...</a:t>
            </a:r>
          </a:p>
        </p:txBody>
      </p:sp>
      <p:sp>
        <p:nvSpPr>
          <p:cNvPr id="1218971" name="Text Box 411"/>
          <p:cNvSpPr txBox="1">
            <a:spLocks noChangeArrowheads="1"/>
          </p:cNvSpPr>
          <p:nvPr/>
        </p:nvSpPr>
        <p:spPr bwMode="auto">
          <a:xfrm>
            <a:off x="3862388" y="396875"/>
            <a:ext cx="1360487" cy="10357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600">
                <a:latin typeface="Kalaham" charset="0"/>
              </a:rPr>
              <a:t>M jpahfkk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X jhky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Nah rp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18972" name="Text Box 412"/>
          <p:cNvSpPr txBox="1">
            <a:spLocks noChangeArrowheads="1"/>
          </p:cNvSpPr>
          <p:nvPr/>
        </p:nvSpPr>
        <p:spPr bwMode="auto">
          <a:xfrm>
            <a:off x="3862388" y="1801813"/>
            <a:ext cx="1360487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800">
                <a:latin typeface="Kalaham" charset="0"/>
              </a:rPr>
              <a:t>V  O</a:t>
            </a:r>
          </a:p>
          <a:p>
            <a:pPr algn="l"/>
            <a:r>
              <a:rPr lang="en-US" sz="1800">
                <a:latin typeface="Kalaham" charset="0"/>
              </a:rPr>
              <a:t>Nah fk; </a:t>
            </a:r>
          </a:p>
          <a:p>
            <a:pPr algn="l"/>
            <a:r>
              <a:rPr lang="en-US" sz="1800">
                <a:latin typeface="Kalaham" charset="0"/>
              </a:rPr>
              <a:t>kP  J</a:t>
            </a:r>
          </a:p>
          <a:p>
            <a:pPr algn="l"/>
            <a:r>
              <a:rPr lang="en-US" sz="1800">
                <a:latin typeface="Kalaham" charset="0"/>
              </a:rPr>
              <a:t>x sp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18973" name="Text Box 413"/>
          <p:cNvSpPr txBox="1">
            <a:spLocks noChangeArrowheads="1"/>
          </p:cNvSpPr>
          <p:nvPr/>
        </p:nvSpPr>
        <p:spPr bwMode="auto">
          <a:xfrm>
            <a:off x="3862388" y="3360738"/>
            <a:ext cx="1784350" cy="1663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2000">
                <a:latin typeface="Kalaham" charset="0"/>
              </a:rPr>
              <a:t>v  d;Wk;</a:t>
            </a:r>
          </a:p>
          <a:p>
            <a:pPr algn="l"/>
            <a:r>
              <a:rPr lang="en-US" sz="2000">
                <a:latin typeface="Kalaham" charset="0"/>
              </a:rPr>
              <a:t>G  z;g;hl;l</a:t>
            </a:r>
          </a:p>
          <a:p>
            <a:pPr algn="l"/>
            <a:r>
              <a:rPr lang="en-US" sz="2000">
                <a:latin typeface="Kalaham" charset="0"/>
              </a:rPr>
              <a:t>M j;Jkhit</a:t>
            </a:r>
          </a:p>
          <a:p>
            <a:pPr algn="l"/>
            <a:r>
              <a:rPr lang="en-US" sz="2000">
                <a:latin typeface="Kalaham" charset="0"/>
              </a:rPr>
              <a:t>eh b</a:t>
            </a:r>
          </a:p>
          <a:p>
            <a:pPr algn="l"/>
            <a:r>
              <a:rPr lang="en-US" sz="2000">
                <a:latin typeface="Kalaham" charset="0"/>
              </a:rPr>
              <a:t>nr ay;gL</a:t>
            </a:r>
          </a:p>
        </p:txBody>
      </p:sp>
      <p:sp>
        <p:nvSpPr>
          <p:cNvPr id="1218974" name="Text Box 414"/>
          <p:cNvSpPr txBox="1">
            <a:spLocks noChangeArrowheads="1"/>
          </p:cNvSpPr>
          <p:nvPr/>
        </p:nvSpPr>
        <p:spPr bwMode="auto">
          <a:xfrm>
            <a:off x="5980113" y="4459292"/>
            <a:ext cx="3357562" cy="31285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ja-JP" altLang="en-US" sz="3200">
                <a:solidFill>
                  <a:srgbClr val="FFE957"/>
                </a:solidFill>
                <a:latin typeface="Arial"/>
              </a:rPr>
              <a:t>“</a:t>
            </a:r>
            <a:r>
              <a:rPr lang="en-US" sz="3200">
                <a:solidFill>
                  <a:srgbClr val="FFE957"/>
                </a:solidFill>
                <a:latin typeface="Kalaham" charset="0"/>
              </a:rPr>
              <a:t>vd;Wk;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Gz;g;hl;l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Mj;Jkhit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  ehb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   nray;gL</a:t>
            </a:r>
            <a:r>
              <a:rPr lang="ja-JP" altLang="en-US" sz="3200">
                <a:solidFill>
                  <a:srgbClr val="FFE957"/>
                </a:solidFill>
                <a:latin typeface="Arial"/>
              </a:rPr>
              <a:t>”</a:t>
            </a:r>
            <a:endParaRPr lang="en-US" sz="3200">
              <a:solidFill>
                <a:srgbClr val="FFE957"/>
              </a:solidFill>
              <a:latin typeface="Kalaham" charset="0"/>
            </a:endParaRP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18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189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189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12189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" dur="500"/>
                                        <p:tgtEl>
                                          <p:spTgt spid="12189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12189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1" dur="500"/>
                                        <p:tgtEl>
                                          <p:spTgt spid="12189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5" dur="500"/>
                                        <p:tgtEl>
                                          <p:spTgt spid="12189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9" dur="500"/>
                                        <p:tgtEl>
                                          <p:spTgt spid="12189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12189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7" dur="500"/>
                                        <p:tgtEl>
                                          <p:spTgt spid="12189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1" dur="500"/>
                                        <p:tgtEl>
                                          <p:spTgt spid="12189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5" dur="500"/>
                                        <p:tgtEl>
                                          <p:spTgt spid="121896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9" dur="500"/>
                                        <p:tgtEl>
                                          <p:spTgt spid="121896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3" dur="500"/>
                                        <p:tgtEl>
                                          <p:spTgt spid="121896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7" dur="500"/>
                                        <p:tgtEl>
                                          <p:spTgt spid="12189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6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1" dur="500"/>
                                        <p:tgtEl>
                                          <p:spTgt spid="12189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7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5" dur="500"/>
                                        <p:tgtEl>
                                          <p:spTgt spid="12189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7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9" dur="500"/>
                                        <p:tgtEl>
                                          <p:spTgt spid="12189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8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9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3" dur="500"/>
                                        <p:tgtEl>
                                          <p:spTgt spid="12189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924" grpId="0" animBg="1"/>
      <p:bldP spid="1218956" grpId="0" build="p" autoUpdateAnimBg="0" advAuto="0"/>
      <p:bldP spid="1218958" grpId="0" build="p" autoUpdateAnimBg="0" advAuto="0"/>
      <p:bldP spid="1218960" grpId="0" build="p" autoUpdateAnimBg="0" advAuto="0"/>
      <p:bldP spid="1218962" grpId="0" build="p" autoUpdateAnimBg="0" advAuto="0"/>
      <p:bldP spid="1218964" grpId="0" build="p" autoUpdateAnimBg="0" advAuto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6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6291" name="Text Box 3"/>
          <p:cNvSpPr txBox="1">
            <a:spLocks noChangeArrowheads="1"/>
          </p:cNvSpPr>
          <p:nvPr/>
        </p:nvSpPr>
        <p:spPr bwMode="auto">
          <a:xfrm>
            <a:off x="9691476" y="5549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36293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36313" name="Picture 25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1742" y="1365252"/>
            <a:ext cx="3649663" cy="505936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6302" name="Text Box 14"/>
          <p:cNvSpPr txBox="1">
            <a:spLocks noChangeArrowheads="1"/>
          </p:cNvSpPr>
          <p:nvPr/>
        </p:nvSpPr>
        <p:spPr bwMode="auto">
          <a:xfrm>
            <a:off x="5181600" y="1790701"/>
            <a:ext cx="36830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thpirahf</a:t>
            </a:r>
          </a:p>
        </p:txBody>
      </p:sp>
      <p:sp>
        <p:nvSpPr>
          <p:cNvPr id="1036303" name="Text Box 15"/>
          <p:cNvSpPr txBox="1">
            <a:spLocks noChangeArrowheads="1"/>
          </p:cNvSpPr>
          <p:nvPr/>
        </p:nvSpPr>
        <p:spPr bwMode="auto">
          <a:xfrm>
            <a:off x="5156203" y="2882901"/>
            <a:ext cx="36195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fl;lis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 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tuyhW</a:t>
            </a:r>
          </a:p>
        </p:txBody>
      </p:sp>
      <p:sp>
        <p:nvSpPr>
          <p:cNvPr id="1036304" name="Text Box 16"/>
          <p:cNvSpPr txBox="1">
            <a:spLocks noChangeArrowheads="1"/>
          </p:cNvSpPr>
          <p:nvPr/>
        </p:nvSpPr>
        <p:spPr bwMode="auto">
          <a:xfrm>
            <a:off x="5156200" y="4165601"/>
            <a:ext cx="44069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ftpij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 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jPPHf;fjhprp</a:t>
            </a:r>
          </a:p>
        </p:txBody>
      </p:sp>
      <p:sp>
        <p:nvSpPr>
          <p:cNvPr id="1036305" name="Text Box 17"/>
          <p:cNvSpPr txBox="1">
            <a:spLocks noChangeArrowheads="1"/>
          </p:cNvSpPr>
          <p:nvPr/>
        </p:nvSpPr>
        <p:spPr bwMode="auto">
          <a:xfrm>
            <a:off x="5143504" y="5372101"/>
            <a:ext cx="40386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 MAjk;</a:t>
            </a:r>
          </a:p>
        </p:txBody>
      </p:sp>
      <p:sp>
        <p:nvSpPr>
          <p:cNvPr id="1036308" name="AutoShape 20"/>
          <p:cNvSpPr>
            <a:spLocks noChangeArrowheads="1"/>
          </p:cNvSpPr>
          <p:nvPr/>
        </p:nvSpPr>
        <p:spPr bwMode="auto">
          <a:xfrm>
            <a:off x="3135317" y="1941513"/>
            <a:ext cx="1090612" cy="4318000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6309" name="AutoShape 21"/>
          <p:cNvSpPr>
            <a:spLocks noChangeArrowheads="1"/>
          </p:cNvSpPr>
          <p:nvPr/>
        </p:nvSpPr>
        <p:spPr bwMode="auto">
          <a:xfrm>
            <a:off x="5018092" y="4024318"/>
            <a:ext cx="4518025" cy="706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6310" name="Line 22"/>
          <p:cNvSpPr>
            <a:spLocks noChangeShapeType="1"/>
          </p:cNvSpPr>
          <p:nvPr/>
        </p:nvSpPr>
        <p:spPr bwMode="auto">
          <a:xfrm flipH="1" flipV="1">
            <a:off x="4219575" y="3929063"/>
            <a:ext cx="819150" cy="450850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6311" name="Text Box 23"/>
          <p:cNvSpPr txBox="1">
            <a:spLocks noChangeArrowheads="1"/>
          </p:cNvSpPr>
          <p:nvPr/>
        </p:nvSpPr>
        <p:spPr bwMode="auto">
          <a:xfrm>
            <a:off x="9009953" y="734927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08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6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6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6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6308" grpId="0" animBg="1"/>
      <p:bldP spid="1036309" grpId="0" animBg="1"/>
      <p:bldP spid="1036310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964" name="Rectangle 356"/>
          <p:cNvSpPr>
            <a:spLocks noChangeArrowheads="1"/>
          </p:cNvSpPr>
          <p:nvPr/>
        </p:nvSpPr>
        <p:spPr bwMode="auto">
          <a:xfrm>
            <a:off x="5527675" y="0"/>
            <a:ext cx="4532314" cy="7772400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610" name="Rectangle 2"/>
          <p:cNvSpPr>
            <a:spLocks noChangeArrowheads="1"/>
          </p:cNvSpPr>
          <p:nvPr/>
        </p:nvSpPr>
        <p:spPr bwMode="auto">
          <a:xfrm>
            <a:off x="4681538" y="1214441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Arial" charset="0"/>
            </a:endParaRPr>
          </a:p>
        </p:txBody>
      </p:sp>
      <p:sp>
        <p:nvSpPr>
          <p:cNvPr id="1220618" name="Rectangle 10"/>
          <p:cNvSpPr>
            <a:spLocks noChangeArrowheads="1"/>
          </p:cNvSpPr>
          <p:nvPr/>
        </p:nvSpPr>
        <p:spPr bwMode="auto">
          <a:xfrm>
            <a:off x="2384429" y="7107241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grpSp>
        <p:nvGrpSpPr>
          <p:cNvPr id="1220730" name="Group 122"/>
          <p:cNvGrpSpPr>
            <a:grpSpLocks/>
          </p:cNvGrpSpPr>
          <p:nvPr/>
        </p:nvGrpSpPr>
        <p:grpSpPr bwMode="auto">
          <a:xfrm>
            <a:off x="4949833" y="68263"/>
            <a:ext cx="231774" cy="396875"/>
            <a:chOff x="5240" y="424"/>
            <a:chExt cx="146" cy="250"/>
          </a:xfrm>
        </p:grpSpPr>
        <p:sp>
          <p:nvSpPr>
            <p:cNvPr id="1220731" name="Rectangle 123"/>
            <p:cNvSpPr>
              <a:spLocks noChangeArrowheads="1"/>
            </p:cNvSpPr>
            <p:nvPr/>
          </p:nvSpPr>
          <p:spPr bwMode="auto">
            <a:xfrm>
              <a:off x="5386" y="424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endParaRPr lang="en-US" sz="1200">
                <a:latin typeface="Engravers MT" charset="0"/>
              </a:endParaRPr>
            </a:p>
          </p:txBody>
        </p:sp>
        <p:sp>
          <p:nvSpPr>
            <p:cNvPr id="1220732" name="Rectangle 124"/>
            <p:cNvSpPr>
              <a:spLocks noChangeArrowheads="1"/>
            </p:cNvSpPr>
            <p:nvPr/>
          </p:nvSpPr>
          <p:spPr bwMode="auto">
            <a:xfrm>
              <a:off x="5240" y="558"/>
              <a:ext cx="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endParaRPr lang="en-US" sz="1200">
                <a:latin typeface="Engravers MT" charset="0"/>
              </a:endParaRPr>
            </a:p>
          </p:txBody>
        </p:sp>
      </p:grpSp>
      <p:sp>
        <p:nvSpPr>
          <p:cNvPr id="1220733" name="Line 125"/>
          <p:cNvSpPr>
            <a:spLocks noChangeShapeType="1"/>
          </p:cNvSpPr>
          <p:nvPr/>
        </p:nvSpPr>
        <p:spPr bwMode="auto">
          <a:xfrm>
            <a:off x="3941763" y="1046164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34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35" name="Rectangle 127"/>
          <p:cNvSpPr>
            <a:spLocks noChangeArrowheads="1"/>
          </p:cNvSpPr>
          <p:nvPr/>
        </p:nvSpPr>
        <p:spPr bwMode="auto">
          <a:xfrm>
            <a:off x="4197350" y="535305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0736" name="Rectangle 128"/>
          <p:cNvSpPr>
            <a:spLocks noChangeArrowheads="1"/>
          </p:cNvSpPr>
          <p:nvPr/>
        </p:nvSpPr>
        <p:spPr bwMode="auto">
          <a:xfrm>
            <a:off x="4125913" y="16541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>
              <a:latin typeface="Helvetica" charset="0"/>
            </a:endParaRPr>
          </a:p>
        </p:txBody>
      </p:sp>
      <p:sp>
        <p:nvSpPr>
          <p:cNvPr id="1220737" name="Rectangle 129"/>
          <p:cNvSpPr>
            <a:spLocks noChangeArrowheads="1"/>
          </p:cNvSpPr>
          <p:nvPr/>
        </p:nvSpPr>
        <p:spPr bwMode="auto">
          <a:xfrm>
            <a:off x="4125913" y="179705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0739" name="Rectangle 131"/>
          <p:cNvSpPr>
            <a:spLocks noChangeArrowheads="1"/>
          </p:cNvSpPr>
          <p:nvPr/>
        </p:nvSpPr>
        <p:spPr bwMode="auto">
          <a:xfrm>
            <a:off x="4214813" y="3201992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20740" name="Rectangle 132"/>
          <p:cNvSpPr>
            <a:spLocks noChangeArrowheads="1"/>
          </p:cNvSpPr>
          <p:nvPr/>
        </p:nvSpPr>
        <p:spPr bwMode="auto">
          <a:xfrm>
            <a:off x="4214813" y="33258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>
              <a:latin typeface="Helvetica" charset="0"/>
            </a:endParaRPr>
          </a:p>
        </p:txBody>
      </p:sp>
      <p:sp>
        <p:nvSpPr>
          <p:cNvPr id="1220741" name="Freeform 133"/>
          <p:cNvSpPr>
            <a:spLocks/>
          </p:cNvSpPr>
          <p:nvPr/>
        </p:nvSpPr>
        <p:spPr bwMode="auto">
          <a:xfrm>
            <a:off x="3941767" y="1539880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42" name="Freeform 134"/>
          <p:cNvSpPr>
            <a:spLocks/>
          </p:cNvSpPr>
          <p:nvPr/>
        </p:nvSpPr>
        <p:spPr bwMode="auto">
          <a:xfrm>
            <a:off x="4206875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43" name="Freeform 135"/>
          <p:cNvSpPr>
            <a:spLocks/>
          </p:cNvSpPr>
          <p:nvPr/>
        </p:nvSpPr>
        <p:spPr bwMode="auto">
          <a:xfrm>
            <a:off x="447198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44" name="Freeform 136"/>
          <p:cNvSpPr>
            <a:spLocks/>
          </p:cNvSpPr>
          <p:nvPr/>
        </p:nvSpPr>
        <p:spPr bwMode="auto">
          <a:xfrm>
            <a:off x="4721229" y="1539880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45" name="Freeform 137"/>
          <p:cNvSpPr>
            <a:spLocks/>
          </p:cNvSpPr>
          <p:nvPr/>
        </p:nvSpPr>
        <p:spPr bwMode="auto">
          <a:xfrm>
            <a:off x="498633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46" name="Line 138"/>
          <p:cNvSpPr>
            <a:spLocks noChangeShapeType="1"/>
          </p:cNvSpPr>
          <p:nvPr/>
        </p:nvSpPr>
        <p:spPr bwMode="auto">
          <a:xfrm>
            <a:off x="3941763" y="21082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47" name="Line 139"/>
          <p:cNvSpPr>
            <a:spLocks noChangeShapeType="1"/>
          </p:cNvSpPr>
          <p:nvPr/>
        </p:nvSpPr>
        <p:spPr bwMode="auto">
          <a:xfrm flipV="1">
            <a:off x="3922717" y="2406651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48" name="Line 140"/>
          <p:cNvSpPr>
            <a:spLocks noChangeShapeType="1"/>
          </p:cNvSpPr>
          <p:nvPr/>
        </p:nvSpPr>
        <p:spPr bwMode="auto">
          <a:xfrm>
            <a:off x="3929067" y="2741617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49" name="Line 141"/>
          <p:cNvSpPr>
            <a:spLocks noChangeShapeType="1"/>
          </p:cNvSpPr>
          <p:nvPr/>
        </p:nvSpPr>
        <p:spPr bwMode="auto">
          <a:xfrm>
            <a:off x="3910013" y="3065467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50" name="Line 142"/>
          <p:cNvSpPr>
            <a:spLocks noChangeShapeType="1"/>
          </p:cNvSpPr>
          <p:nvPr/>
        </p:nvSpPr>
        <p:spPr bwMode="auto">
          <a:xfrm flipV="1">
            <a:off x="3924303" y="3683000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51" name="Line 143"/>
          <p:cNvSpPr>
            <a:spLocks noChangeShapeType="1"/>
          </p:cNvSpPr>
          <p:nvPr/>
        </p:nvSpPr>
        <p:spPr bwMode="auto">
          <a:xfrm flipV="1">
            <a:off x="3902079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52" name="Line 144"/>
          <p:cNvSpPr>
            <a:spLocks noChangeShapeType="1"/>
          </p:cNvSpPr>
          <p:nvPr/>
        </p:nvSpPr>
        <p:spPr bwMode="auto">
          <a:xfrm>
            <a:off x="3905254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53" name="Line 145"/>
          <p:cNvSpPr>
            <a:spLocks noChangeShapeType="1"/>
          </p:cNvSpPr>
          <p:nvPr/>
        </p:nvSpPr>
        <p:spPr bwMode="auto">
          <a:xfrm>
            <a:off x="3910013" y="5646740"/>
            <a:ext cx="1276350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54" name="Line 146"/>
          <p:cNvSpPr>
            <a:spLocks noChangeShapeType="1"/>
          </p:cNvSpPr>
          <p:nvPr/>
        </p:nvSpPr>
        <p:spPr bwMode="auto">
          <a:xfrm>
            <a:off x="3922713" y="5983288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57" name="Rectangle 149"/>
          <p:cNvSpPr>
            <a:spLocks noChangeArrowheads="1"/>
          </p:cNvSpPr>
          <p:nvPr/>
        </p:nvSpPr>
        <p:spPr bwMode="auto">
          <a:xfrm>
            <a:off x="4019551" y="2897188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20758" name="Rectangle 150"/>
          <p:cNvSpPr>
            <a:spLocks noChangeArrowheads="1"/>
          </p:cNvSpPr>
          <p:nvPr/>
        </p:nvSpPr>
        <p:spPr bwMode="auto">
          <a:xfrm>
            <a:off x="3825875" y="1231904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0759" name="Line 151"/>
          <p:cNvSpPr>
            <a:spLocks noChangeShapeType="1"/>
          </p:cNvSpPr>
          <p:nvPr/>
        </p:nvSpPr>
        <p:spPr bwMode="auto">
          <a:xfrm>
            <a:off x="3925892" y="758830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74" name="Line 166"/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77" name="Line 169"/>
          <p:cNvSpPr>
            <a:spLocks noChangeShapeType="1"/>
          </p:cNvSpPr>
          <p:nvPr/>
        </p:nvSpPr>
        <p:spPr bwMode="auto">
          <a:xfrm>
            <a:off x="3910013" y="4005262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790" name="Rectangle 182"/>
          <p:cNvSpPr>
            <a:spLocks noChangeArrowheads="1"/>
          </p:cNvSpPr>
          <p:nvPr/>
        </p:nvSpPr>
        <p:spPr bwMode="auto">
          <a:xfrm>
            <a:off x="4124325" y="5338764"/>
            <a:ext cx="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500" b="1">
              <a:latin typeface="Helvetica" charset="0"/>
            </a:endParaRPr>
          </a:p>
        </p:txBody>
      </p:sp>
      <p:sp>
        <p:nvSpPr>
          <p:cNvPr id="1220797" name="Rectangle 189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20798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4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20802" name="Rectangle 194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20810" name="Rectangle 202"/>
          <p:cNvSpPr>
            <a:spLocks noChangeArrowheads="1"/>
          </p:cNvSpPr>
          <p:nvPr/>
        </p:nvSpPr>
        <p:spPr bwMode="auto">
          <a:xfrm>
            <a:off x="6638930" y="584201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220796" name="Rectangle 188"/>
          <p:cNvSpPr>
            <a:spLocks noChangeArrowheads="1"/>
          </p:cNvSpPr>
          <p:nvPr/>
        </p:nvSpPr>
        <p:spPr bwMode="auto">
          <a:xfrm>
            <a:off x="3829050" y="457204"/>
            <a:ext cx="373063" cy="5662613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837" name="Rectangle 229"/>
          <p:cNvSpPr>
            <a:spLocks noChangeArrowheads="1"/>
          </p:cNvSpPr>
          <p:nvPr/>
        </p:nvSpPr>
        <p:spPr bwMode="auto">
          <a:xfrm>
            <a:off x="104779" y="7426329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20838" name="Text Box 230"/>
          <p:cNvSpPr txBox="1">
            <a:spLocks noChangeArrowheads="1"/>
          </p:cNvSpPr>
          <p:nvPr/>
        </p:nvSpPr>
        <p:spPr bwMode="auto">
          <a:xfrm rot="-5400000">
            <a:off x="1378744" y="3656811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220839" name="Line 231"/>
          <p:cNvSpPr>
            <a:spLocks noChangeShapeType="1"/>
          </p:cNvSpPr>
          <p:nvPr/>
        </p:nvSpPr>
        <p:spPr bwMode="auto">
          <a:xfrm>
            <a:off x="1789115" y="1031879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40" name="Line 232"/>
          <p:cNvSpPr>
            <a:spLocks noChangeShapeType="1"/>
          </p:cNvSpPr>
          <p:nvPr/>
        </p:nvSpPr>
        <p:spPr bwMode="auto">
          <a:xfrm flipV="1">
            <a:off x="1806579" y="1336675"/>
            <a:ext cx="1284289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41" name="Rectangle 233"/>
          <p:cNvSpPr>
            <a:spLocks noChangeArrowheads="1"/>
          </p:cNvSpPr>
          <p:nvPr/>
        </p:nvSpPr>
        <p:spPr bwMode="auto">
          <a:xfrm>
            <a:off x="2044700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20842" name="Rectangle 234"/>
          <p:cNvSpPr>
            <a:spLocks noChangeArrowheads="1"/>
          </p:cNvSpPr>
          <p:nvPr/>
        </p:nvSpPr>
        <p:spPr bwMode="auto">
          <a:xfrm>
            <a:off x="2079625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1200">
              <a:latin typeface="Helvetica" charset="0"/>
            </a:endParaRPr>
          </a:p>
        </p:txBody>
      </p:sp>
      <p:sp>
        <p:nvSpPr>
          <p:cNvPr id="1220843" name="Rectangle 235"/>
          <p:cNvSpPr>
            <a:spLocks noChangeArrowheads="1"/>
          </p:cNvSpPr>
          <p:nvPr/>
        </p:nvSpPr>
        <p:spPr bwMode="auto">
          <a:xfrm>
            <a:off x="2044700" y="533876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0847" name="Rectangle 239"/>
          <p:cNvSpPr>
            <a:spLocks noChangeArrowheads="1"/>
          </p:cNvSpPr>
          <p:nvPr/>
        </p:nvSpPr>
        <p:spPr bwMode="auto">
          <a:xfrm>
            <a:off x="1866900" y="61722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>
              <a:latin typeface="Helvetica" charset="0"/>
            </a:endParaRPr>
          </a:p>
        </p:txBody>
      </p:sp>
      <p:sp>
        <p:nvSpPr>
          <p:cNvPr id="1220848" name="Rectangle 240"/>
          <p:cNvSpPr>
            <a:spLocks noChangeArrowheads="1"/>
          </p:cNvSpPr>
          <p:nvPr/>
        </p:nvSpPr>
        <p:spPr bwMode="auto">
          <a:xfrm>
            <a:off x="1866900" y="63150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0849" name="Freeform 241"/>
          <p:cNvSpPr>
            <a:spLocks/>
          </p:cNvSpPr>
          <p:nvPr/>
        </p:nvSpPr>
        <p:spPr bwMode="auto">
          <a:xfrm>
            <a:off x="1789113" y="1525593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0" name="Freeform 242"/>
          <p:cNvSpPr>
            <a:spLocks/>
          </p:cNvSpPr>
          <p:nvPr/>
        </p:nvSpPr>
        <p:spPr bwMode="auto">
          <a:xfrm>
            <a:off x="2054225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1" name="Freeform 243"/>
          <p:cNvSpPr>
            <a:spLocks/>
          </p:cNvSpPr>
          <p:nvPr/>
        </p:nvSpPr>
        <p:spPr bwMode="auto">
          <a:xfrm>
            <a:off x="231933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2" name="Freeform 244"/>
          <p:cNvSpPr>
            <a:spLocks/>
          </p:cNvSpPr>
          <p:nvPr/>
        </p:nvSpPr>
        <p:spPr bwMode="auto">
          <a:xfrm>
            <a:off x="2568575" y="1525593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3" name="Freeform 245"/>
          <p:cNvSpPr>
            <a:spLocks/>
          </p:cNvSpPr>
          <p:nvPr/>
        </p:nvSpPr>
        <p:spPr bwMode="auto">
          <a:xfrm>
            <a:off x="283368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4" name="Line 246"/>
          <p:cNvSpPr>
            <a:spLocks noChangeShapeType="1"/>
          </p:cNvSpPr>
          <p:nvPr/>
        </p:nvSpPr>
        <p:spPr bwMode="auto">
          <a:xfrm>
            <a:off x="1789115" y="2093917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5" name="Line 247"/>
          <p:cNvSpPr>
            <a:spLocks noChangeShapeType="1"/>
          </p:cNvSpPr>
          <p:nvPr/>
        </p:nvSpPr>
        <p:spPr bwMode="auto">
          <a:xfrm flipV="1">
            <a:off x="1770068" y="2392364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6" name="Line 248"/>
          <p:cNvSpPr>
            <a:spLocks noChangeShapeType="1"/>
          </p:cNvSpPr>
          <p:nvPr/>
        </p:nvSpPr>
        <p:spPr bwMode="auto">
          <a:xfrm>
            <a:off x="1789115" y="271462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7" name="Line 249"/>
          <p:cNvSpPr>
            <a:spLocks noChangeShapeType="1"/>
          </p:cNvSpPr>
          <p:nvPr/>
        </p:nvSpPr>
        <p:spPr bwMode="auto">
          <a:xfrm>
            <a:off x="1770067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8" name="Line 250"/>
          <p:cNvSpPr>
            <a:spLocks noChangeShapeType="1"/>
          </p:cNvSpPr>
          <p:nvPr/>
        </p:nvSpPr>
        <p:spPr bwMode="auto">
          <a:xfrm flipV="1">
            <a:off x="1752604" y="3668713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59" name="Line 251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60" name="Line 252"/>
          <p:cNvSpPr>
            <a:spLocks noChangeShapeType="1"/>
          </p:cNvSpPr>
          <p:nvPr/>
        </p:nvSpPr>
        <p:spPr bwMode="auto">
          <a:xfrm flipV="1">
            <a:off x="1752604" y="5029202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61" name="Line 253"/>
          <p:cNvSpPr>
            <a:spLocks noChangeShapeType="1"/>
          </p:cNvSpPr>
          <p:nvPr/>
        </p:nvSpPr>
        <p:spPr bwMode="auto">
          <a:xfrm flipV="1">
            <a:off x="1770066" y="5629280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62" name="Line 254"/>
          <p:cNvSpPr>
            <a:spLocks noChangeShapeType="1"/>
          </p:cNvSpPr>
          <p:nvPr/>
        </p:nvSpPr>
        <p:spPr bwMode="auto">
          <a:xfrm>
            <a:off x="1770066" y="596900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63" name="Line 255"/>
          <p:cNvSpPr>
            <a:spLocks noChangeShapeType="1"/>
          </p:cNvSpPr>
          <p:nvPr/>
        </p:nvSpPr>
        <p:spPr bwMode="auto">
          <a:xfrm>
            <a:off x="1789115" y="66087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64" name="Line 256"/>
          <p:cNvSpPr>
            <a:spLocks noChangeShapeType="1"/>
          </p:cNvSpPr>
          <p:nvPr/>
        </p:nvSpPr>
        <p:spPr bwMode="auto">
          <a:xfrm>
            <a:off x="1789115" y="7229477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65" name="Rectangle 257"/>
          <p:cNvSpPr>
            <a:spLocks noChangeArrowheads="1"/>
          </p:cNvSpPr>
          <p:nvPr/>
        </p:nvSpPr>
        <p:spPr bwMode="auto">
          <a:xfrm>
            <a:off x="1751013" y="53070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0866" name="Rectangle 258"/>
          <p:cNvSpPr>
            <a:spLocks noChangeArrowheads="1"/>
          </p:cNvSpPr>
          <p:nvPr/>
        </p:nvSpPr>
        <p:spPr bwMode="auto">
          <a:xfrm>
            <a:off x="1739901" y="3295652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0867" name="Rectangle 259"/>
          <p:cNvSpPr>
            <a:spLocks noChangeArrowheads="1"/>
          </p:cNvSpPr>
          <p:nvPr/>
        </p:nvSpPr>
        <p:spPr bwMode="auto">
          <a:xfrm>
            <a:off x="1765300" y="1757365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>
              <a:latin typeface="Helvetica" charset="0"/>
            </a:endParaRPr>
          </a:p>
        </p:txBody>
      </p:sp>
      <p:sp>
        <p:nvSpPr>
          <p:cNvPr id="1220868" name="Rectangle 260"/>
          <p:cNvSpPr>
            <a:spLocks noChangeArrowheads="1"/>
          </p:cNvSpPr>
          <p:nvPr/>
        </p:nvSpPr>
        <p:spPr bwMode="auto">
          <a:xfrm>
            <a:off x="1735138" y="5602289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1220869" name="Rectangle 261"/>
          <p:cNvSpPr>
            <a:spLocks noChangeArrowheads="1"/>
          </p:cNvSpPr>
          <p:nvPr/>
        </p:nvSpPr>
        <p:spPr bwMode="auto">
          <a:xfrm>
            <a:off x="1866900" y="288290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20870" name="Rectangle 262"/>
          <p:cNvSpPr>
            <a:spLocks noChangeArrowheads="1"/>
          </p:cNvSpPr>
          <p:nvPr/>
        </p:nvSpPr>
        <p:spPr bwMode="auto">
          <a:xfrm>
            <a:off x="1673225" y="1217617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0871" name="Line 263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72" name="Line 264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73" name="Line 265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874" name="AutoShape 266"/>
          <p:cNvSpPr>
            <a:spLocks noChangeArrowheads="1"/>
          </p:cNvSpPr>
          <p:nvPr/>
        </p:nvSpPr>
        <p:spPr bwMode="auto">
          <a:xfrm rot="5400000">
            <a:off x="1768475" y="155416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0875" name="AutoShape 267"/>
          <p:cNvSpPr>
            <a:spLocks noChangeArrowheads="1"/>
          </p:cNvSpPr>
          <p:nvPr/>
        </p:nvSpPr>
        <p:spPr bwMode="auto">
          <a:xfrm rot="5400000">
            <a:off x="1784350" y="3082929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0876" name="AutoShape 268"/>
          <p:cNvSpPr>
            <a:spLocks noChangeArrowheads="1"/>
          </p:cNvSpPr>
          <p:nvPr/>
        </p:nvSpPr>
        <p:spPr bwMode="auto">
          <a:xfrm rot="5400000">
            <a:off x="1782763" y="5076830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0877" name="AutoShape 269"/>
          <p:cNvSpPr>
            <a:spLocks noChangeArrowheads="1"/>
          </p:cNvSpPr>
          <p:nvPr/>
        </p:nvSpPr>
        <p:spPr bwMode="auto">
          <a:xfrm rot="5400000">
            <a:off x="1762127" y="606901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0878" name="Line 270"/>
          <p:cNvSpPr>
            <a:spLocks noChangeShapeType="1"/>
          </p:cNvSpPr>
          <p:nvPr/>
        </p:nvSpPr>
        <p:spPr bwMode="auto">
          <a:xfrm>
            <a:off x="1785938" y="731842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79" name="Freeform 271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880" name="Freeform 272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900" name="Line 292"/>
          <p:cNvSpPr>
            <a:spLocks noChangeShapeType="1"/>
          </p:cNvSpPr>
          <p:nvPr/>
        </p:nvSpPr>
        <p:spPr bwMode="auto">
          <a:xfrm>
            <a:off x="1747842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901" name="Line 293"/>
          <p:cNvSpPr>
            <a:spLocks noChangeShapeType="1"/>
          </p:cNvSpPr>
          <p:nvPr/>
        </p:nvSpPr>
        <p:spPr bwMode="auto">
          <a:xfrm flipV="1">
            <a:off x="1781179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914" name="Line 306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915" name="Line 307"/>
          <p:cNvSpPr>
            <a:spLocks noChangeShapeType="1"/>
          </p:cNvSpPr>
          <p:nvPr/>
        </p:nvSpPr>
        <p:spPr bwMode="auto">
          <a:xfrm>
            <a:off x="1603379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916" name="Line 308"/>
          <p:cNvSpPr>
            <a:spLocks noChangeShapeType="1"/>
          </p:cNvSpPr>
          <p:nvPr/>
        </p:nvSpPr>
        <p:spPr bwMode="auto">
          <a:xfrm>
            <a:off x="1590678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917" name="Line 309"/>
          <p:cNvSpPr>
            <a:spLocks noChangeShapeType="1"/>
          </p:cNvSpPr>
          <p:nvPr/>
        </p:nvSpPr>
        <p:spPr bwMode="auto">
          <a:xfrm>
            <a:off x="3530600" y="260351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918" name="Line 310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919" name="Line 311"/>
          <p:cNvSpPr>
            <a:spLocks noChangeShapeType="1"/>
          </p:cNvSpPr>
          <p:nvPr/>
        </p:nvSpPr>
        <p:spPr bwMode="auto">
          <a:xfrm>
            <a:off x="2330455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921" name="Line 313"/>
          <p:cNvSpPr>
            <a:spLocks noChangeShapeType="1"/>
          </p:cNvSpPr>
          <p:nvPr/>
        </p:nvSpPr>
        <p:spPr bwMode="auto">
          <a:xfrm flipV="1">
            <a:off x="1757364" y="3989391"/>
            <a:ext cx="1249362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922" name="Rectangle 314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0962" name="Rectangle 354"/>
          <p:cNvSpPr>
            <a:spLocks noChangeArrowheads="1"/>
          </p:cNvSpPr>
          <p:nvPr/>
        </p:nvSpPr>
        <p:spPr bwMode="auto">
          <a:xfrm>
            <a:off x="2" y="5986468"/>
            <a:ext cx="5521325" cy="1785937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/>
          </a:p>
        </p:txBody>
      </p:sp>
      <p:sp>
        <p:nvSpPr>
          <p:cNvPr id="1220809" name="Rectangle 201"/>
          <p:cNvSpPr>
            <a:spLocks noChangeArrowheads="1"/>
          </p:cNvSpPr>
          <p:nvPr/>
        </p:nvSpPr>
        <p:spPr bwMode="auto">
          <a:xfrm>
            <a:off x="6640518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20974" name="Rectangle 366"/>
          <p:cNvSpPr>
            <a:spLocks noChangeArrowheads="1"/>
          </p:cNvSpPr>
          <p:nvPr/>
        </p:nvSpPr>
        <p:spPr bwMode="auto">
          <a:xfrm>
            <a:off x="5589589" y="306393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975" name="Text Box 367"/>
          <p:cNvSpPr txBox="1">
            <a:spLocks noChangeArrowheads="1"/>
          </p:cNvSpPr>
          <p:nvPr/>
        </p:nvSpPr>
        <p:spPr bwMode="auto">
          <a:xfrm>
            <a:off x="9014716" y="7519139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80</a:t>
            </a:r>
          </a:p>
        </p:txBody>
      </p:sp>
      <p:sp>
        <p:nvSpPr>
          <p:cNvPr id="1220976" name="Text Box 368"/>
          <p:cNvSpPr txBox="1">
            <a:spLocks noChangeArrowheads="1"/>
          </p:cNvSpPr>
          <p:nvPr/>
        </p:nvSpPr>
        <p:spPr bwMode="auto">
          <a:xfrm>
            <a:off x="8528394" y="751596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20979" name="Rectangle 371"/>
          <p:cNvSpPr>
            <a:spLocks noChangeArrowheads="1"/>
          </p:cNvSpPr>
          <p:nvPr/>
        </p:nvSpPr>
        <p:spPr bwMode="auto">
          <a:xfrm>
            <a:off x="3822700" y="5262567"/>
            <a:ext cx="1625600" cy="844550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220977" name="Group 369"/>
          <p:cNvGrpSpPr>
            <a:grpSpLocks/>
          </p:cNvGrpSpPr>
          <p:nvPr/>
        </p:nvGrpSpPr>
        <p:grpSpPr bwMode="auto">
          <a:xfrm>
            <a:off x="5792788" y="4319588"/>
            <a:ext cx="3713162" cy="2227262"/>
            <a:chOff x="3649" y="2721"/>
            <a:chExt cx="2339" cy="1403"/>
          </a:xfrm>
        </p:grpSpPr>
        <p:sp>
          <p:nvSpPr>
            <p:cNvPr id="1220813" name="Rectangle 205"/>
            <p:cNvSpPr>
              <a:spLocks noChangeArrowheads="1"/>
            </p:cNvSpPr>
            <p:nvPr/>
          </p:nvSpPr>
          <p:spPr bwMode="auto">
            <a:xfrm>
              <a:off x="3649" y="2890"/>
              <a:ext cx="2325" cy="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endParaRPr lang="en-US" sz="4000" b="1">
                <a:solidFill>
                  <a:srgbClr val="32F04D"/>
                </a:solidFill>
                <a:latin typeface="Helvetica" charset="0"/>
              </a:endParaRPr>
            </a:p>
          </p:txBody>
        </p:sp>
        <p:sp>
          <p:nvSpPr>
            <p:cNvPr id="1220830" name="AutoShape 222"/>
            <p:cNvSpPr>
              <a:spLocks noChangeArrowheads="1"/>
            </p:cNvSpPr>
            <p:nvPr/>
          </p:nvSpPr>
          <p:spPr bwMode="auto">
            <a:xfrm>
              <a:off x="3657" y="2721"/>
              <a:ext cx="2331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220981" name="Group 373"/>
          <p:cNvGrpSpPr>
            <a:grpSpLocks/>
          </p:cNvGrpSpPr>
          <p:nvPr/>
        </p:nvGrpSpPr>
        <p:grpSpPr bwMode="auto">
          <a:xfrm>
            <a:off x="5280025" y="550865"/>
            <a:ext cx="1382713" cy="1052512"/>
            <a:chOff x="2859" y="309"/>
            <a:chExt cx="1458" cy="1132"/>
          </a:xfrm>
        </p:grpSpPr>
        <p:pic>
          <p:nvPicPr>
            <p:cNvPr id="1220982" name="Picture 374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20983" name="WordArt 375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20980" name="Text Box 372"/>
          <p:cNvSpPr txBox="1">
            <a:spLocks noChangeArrowheads="1"/>
          </p:cNvSpPr>
          <p:nvPr/>
        </p:nvSpPr>
        <p:spPr bwMode="auto">
          <a:xfrm rot="-5400000">
            <a:off x="924724" y="3245648"/>
            <a:ext cx="47037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220984" name="Rectangle 376"/>
          <p:cNvSpPr>
            <a:spLocks noChangeArrowheads="1"/>
          </p:cNvSpPr>
          <p:nvPr/>
        </p:nvSpPr>
        <p:spPr bwMode="auto">
          <a:xfrm>
            <a:off x="1712913" y="347664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220985" name="Line 377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986" name="Line 378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987" name="Freeform 379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988" name="Freeform 380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0989" name="Line 381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990" name="Line 382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0991" name="Rectangle 383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0992" name="Rectangle 384"/>
          <p:cNvSpPr>
            <a:spLocks noChangeArrowheads="1"/>
          </p:cNvSpPr>
          <p:nvPr/>
        </p:nvSpPr>
        <p:spPr bwMode="auto">
          <a:xfrm>
            <a:off x="214313" y="325443"/>
            <a:ext cx="1495661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,];uNty 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(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t.,uhI;ak</a:t>
            </a: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;);</a:t>
            </a:r>
          </a:p>
        </p:txBody>
      </p:sp>
      <p:sp>
        <p:nvSpPr>
          <p:cNvPr id="1220993" name="Rectangle 385"/>
          <p:cNvSpPr>
            <a:spLocks noChangeArrowheads="1"/>
          </p:cNvSpPr>
          <p:nvPr/>
        </p:nvSpPr>
        <p:spPr bwMode="auto">
          <a:xfrm>
            <a:off x="223838" y="1957392"/>
            <a:ext cx="13525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ngyd;aw;W</a:t>
            </a:r>
            <a:r>
              <a:rPr lang="en-US" sz="2000" b="1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2000">
              <a:latin typeface="Kalaham" charset="0"/>
            </a:endParaRPr>
          </a:p>
        </p:txBody>
      </p:sp>
      <p:sp>
        <p:nvSpPr>
          <p:cNvPr id="1220994" name="Rectangle 386"/>
          <p:cNvSpPr>
            <a:spLocks noChangeArrowheads="1"/>
          </p:cNvSpPr>
          <p:nvPr/>
        </p:nvSpPr>
        <p:spPr bwMode="auto">
          <a:xfrm>
            <a:off x="590550" y="4233864"/>
            <a:ext cx="8064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20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Mgj;J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0995" name="Rectangle 387"/>
          <p:cNvSpPr>
            <a:spLocks noChangeArrowheads="1"/>
          </p:cNvSpPr>
          <p:nvPr/>
        </p:nvSpPr>
        <p:spPr bwMode="auto">
          <a:xfrm>
            <a:off x="286818" y="5516568"/>
            <a:ext cx="1256754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rpiwapUg;G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0996" name="Rectangle 388"/>
          <p:cNvSpPr>
            <a:spLocks noChangeArrowheads="1"/>
          </p:cNvSpPr>
          <p:nvPr/>
        </p:nvSpPr>
        <p:spPr bwMode="auto">
          <a:xfrm>
            <a:off x="381004" y="6477003"/>
            <a:ext cx="1139826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chemeClr val="bg1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jpUk;Gjy;</a:t>
            </a:r>
            <a:r>
              <a:rPr lang="en-US" sz="1200" b="1">
                <a:solidFill>
                  <a:schemeClr val="bg1"/>
                </a:solidFill>
                <a:latin typeface="Kalaham" charset="0"/>
              </a:rPr>
              <a:t>;</a:t>
            </a:r>
            <a:endParaRPr lang="en-US" sz="12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0997" name="Rectangle 389"/>
          <p:cNvSpPr>
            <a:spLocks noChangeArrowheads="1"/>
          </p:cNvSpPr>
          <p:nvPr/>
        </p:nvSpPr>
        <p:spPr bwMode="auto">
          <a:xfrm>
            <a:off x="1601792" y="292103"/>
            <a:ext cx="178593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,];uNty;  </a:t>
            </a: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20998" name="Text Box 390"/>
          <p:cNvSpPr txBox="1">
            <a:spLocks noChangeArrowheads="1"/>
          </p:cNvSpPr>
          <p:nvPr/>
        </p:nvSpPr>
        <p:spPr bwMode="auto">
          <a:xfrm>
            <a:off x="831850" y="422277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20999" name="Rectangle 391"/>
          <p:cNvSpPr>
            <a:spLocks noChangeArrowheads="1"/>
          </p:cNvSpPr>
          <p:nvPr/>
        </p:nvSpPr>
        <p:spPr bwMode="auto">
          <a:xfrm>
            <a:off x="1695450" y="1295400"/>
            <a:ext cx="13525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  <a:r>
              <a:rPr lang="en-US" sz="1400" i="1">
                <a:solidFill>
                  <a:srgbClr val="000000"/>
                </a:solidFill>
                <a:latin typeface="Kalaham" charset="0"/>
              </a:rPr>
              <a:t>ngyd;aw;W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1200">
              <a:latin typeface="Kalaham" charset="0"/>
            </a:endParaRPr>
          </a:p>
        </p:txBody>
      </p:sp>
      <p:sp>
        <p:nvSpPr>
          <p:cNvPr id="1221000" name="Text Box 392"/>
          <p:cNvSpPr txBox="1">
            <a:spLocks noChangeArrowheads="1"/>
          </p:cNvSpPr>
          <p:nvPr/>
        </p:nvSpPr>
        <p:spPr bwMode="auto">
          <a:xfrm>
            <a:off x="931865" y="1817689"/>
            <a:ext cx="2998787" cy="125777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21001" name="Rectangle 393"/>
          <p:cNvSpPr>
            <a:spLocks noChangeArrowheads="1"/>
          </p:cNvSpPr>
          <p:nvPr/>
        </p:nvSpPr>
        <p:spPr bwMode="auto">
          <a:xfrm>
            <a:off x="1979613" y="2998787"/>
            <a:ext cx="12128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4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400">
                <a:solidFill>
                  <a:srgbClr val="000000"/>
                </a:solidFill>
                <a:latin typeface="Kalaham" charset="0"/>
              </a:rPr>
              <a:t>AjhHMgj;J</a:t>
            </a:r>
            <a:endParaRPr lang="en-US" sz="1400">
              <a:latin typeface="Kalaham" charset="0"/>
            </a:endParaRPr>
          </a:p>
        </p:txBody>
      </p:sp>
      <p:grpSp>
        <p:nvGrpSpPr>
          <p:cNvPr id="1221002" name="Group 394"/>
          <p:cNvGrpSpPr>
            <a:grpSpLocks/>
          </p:cNvGrpSpPr>
          <p:nvPr/>
        </p:nvGrpSpPr>
        <p:grpSpPr bwMode="auto">
          <a:xfrm>
            <a:off x="2366963" y="3192463"/>
            <a:ext cx="755650" cy="946150"/>
            <a:chOff x="-951" y="1360"/>
            <a:chExt cx="476" cy="596"/>
          </a:xfrm>
        </p:grpSpPr>
        <p:grpSp>
          <p:nvGrpSpPr>
            <p:cNvPr id="1221003" name="Group 395"/>
            <p:cNvGrpSpPr>
              <a:grpSpLocks/>
            </p:cNvGrpSpPr>
            <p:nvPr/>
          </p:nvGrpSpPr>
          <p:grpSpPr bwMode="auto">
            <a:xfrm>
              <a:off x="-854" y="1360"/>
              <a:ext cx="379" cy="442"/>
              <a:chOff x="2707" y="548"/>
              <a:chExt cx="2950" cy="3639"/>
            </a:xfrm>
          </p:grpSpPr>
          <p:grpSp>
            <p:nvGrpSpPr>
              <p:cNvPr id="1221004" name="Group 396"/>
              <p:cNvGrpSpPr>
                <a:grpSpLocks/>
              </p:cNvGrpSpPr>
              <p:nvPr/>
            </p:nvGrpSpPr>
            <p:grpSpPr bwMode="auto">
              <a:xfrm>
                <a:off x="3873" y="1046"/>
                <a:ext cx="1412" cy="3141"/>
                <a:chOff x="1271" y="2316"/>
                <a:chExt cx="1412" cy="3141"/>
              </a:xfrm>
            </p:grpSpPr>
            <p:sp>
              <p:nvSpPr>
                <p:cNvPr id="1221005" name="Freeform 397" descr="Cork"/>
                <p:cNvSpPr>
                  <a:spLocks/>
                </p:cNvSpPr>
                <p:nvPr/>
              </p:nvSpPr>
              <p:spPr bwMode="auto">
                <a:xfrm>
                  <a:off x="1302" y="2316"/>
                  <a:ext cx="1381" cy="2951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21006" name="Freeform 398" descr="Cork"/>
                <p:cNvSpPr>
                  <a:spLocks/>
                </p:cNvSpPr>
                <p:nvPr/>
              </p:nvSpPr>
              <p:spPr bwMode="auto">
                <a:xfrm>
                  <a:off x="1271" y="2506"/>
                  <a:ext cx="1381" cy="295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21007" name="Picture 399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21008" name="Freeform 400"/>
            <p:cNvSpPr>
              <a:spLocks/>
            </p:cNvSpPr>
            <p:nvPr/>
          </p:nvSpPr>
          <p:spPr bwMode="auto">
            <a:xfrm>
              <a:off x="-951" y="1597"/>
              <a:ext cx="177" cy="359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1009" name="Freeform 401"/>
            <p:cNvSpPr>
              <a:spLocks/>
            </p:cNvSpPr>
            <p:nvPr/>
          </p:nvSpPr>
          <p:spPr bwMode="auto">
            <a:xfrm>
              <a:off x="-946" y="1596"/>
              <a:ext cx="177" cy="35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1010" name="Freeform 402"/>
            <p:cNvSpPr>
              <a:spLocks/>
            </p:cNvSpPr>
            <p:nvPr/>
          </p:nvSpPr>
          <p:spPr bwMode="auto">
            <a:xfrm>
              <a:off x="-764" y="1589"/>
              <a:ext cx="177" cy="359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1011" name="Freeform 403"/>
            <p:cNvSpPr>
              <a:spLocks/>
            </p:cNvSpPr>
            <p:nvPr/>
          </p:nvSpPr>
          <p:spPr bwMode="auto">
            <a:xfrm>
              <a:off x="-937" y="1398"/>
              <a:ext cx="177" cy="359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1012" name="Freeform 404"/>
            <p:cNvSpPr>
              <a:spLocks/>
            </p:cNvSpPr>
            <p:nvPr/>
          </p:nvSpPr>
          <p:spPr bwMode="auto">
            <a:xfrm>
              <a:off x="-709" y="1396"/>
              <a:ext cx="177" cy="359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21013" name="Text Box 405"/>
          <p:cNvSpPr txBox="1">
            <a:spLocks noChangeArrowheads="1"/>
          </p:cNvSpPr>
          <p:nvPr/>
        </p:nvSpPr>
        <p:spPr bwMode="auto">
          <a:xfrm>
            <a:off x="2438405" y="32908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i="1">
                <a:latin typeface="Kalaham" charset="0"/>
              </a:rPr>
              <a:t>GV</a:t>
            </a:r>
          </a:p>
        </p:txBody>
      </p:sp>
      <p:sp>
        <p:nvSpPr>
          <p:cNvPr id="1221014" name="Text Box 406"/>
          <p:cNvSpPr txBox="1">
            <a:spLocks noChangeArrowheads="1"/>
          </p:cNvSpPr>
          <p:nvPr/>
        </p:nvSpPr>
        <p:spPr bwMode="auto">
          <a:xfrm>
            <a:off x="966790" y="3490912"/>
            <a:ext cx="2998787" cy="47178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600">
                <a:latin typeface="Kalaham" charset="0"/>
              </a:rPr>
              <a:t>Gyk;gy</a:t>
            </a:r>
            <a:r>
              <a:rPr lang="en-US" sz="1600" b="1">
                <a:latin typeface="Kalaham" charset="0"/>
              </a:rPr>
              <a:t>;</a:t>
            </a:r>
          </a:p>
        </p:txBody>
      </p:sp>
      <p:sp>
        <p:nvSpPr>
          <p:cNvPr id="1221015" name="Rectangle 407"/>
          <p:cNvSpPr>
            <a:spLocks noChangeArrowheads="1"/>
          </p:cNvSpPr>
          <p:nvPr/>
        </p:nvSpPr>
        <p:spPr bwMode="auto">
          <a:xfrm>
            <a:off x="1860153" y="4845050"/>
            <a:ext cx="1048152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221016" name="Rectangle 408"/>
          <p:cNvSpPr>
            <a:spLocks noChangeArrowheads="1"/>
          </p:cNvSpPr>
          <p:nvPr/>
        </p:nvSpPr>
        <p:spPr bwMode="auto">
          <a:xfrm>
            <a:off x="2028136" y="4457700"/>
            <a:ext cx="699190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Eh$k;</a:t>
            </a:r>
          </a:p>
        </p:txBody>
      </p:sp>
      <p:sp>
        <p:nvSpPr>
          <p:cNvPr id="1221017" name="Rectangle 409"/>
          <p:cNvSpPr>
            <a:spLocks noChangeArrowheads="1"/>
          </p:cNvSpPr>
          <p:nvPr/>
        </p:nvSpPr>
        <p:spPr bwMode="auto">
          <a:xfrm>
            <a:off x="2024981" y="4067175"/>
            <a:ext cx="769019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Mg$f</a:t>
            </a:r>
            <a:r>
              <a:rPr lang="en-US" sz="1400" b="1">
                <a:latin typeface="Kalaham" charset="0"/>
              </a:rPr>
              <a:t>;</a:t>
            </a:r>
          </a:p>
        </p:txBody>
      </p:sp>
      <p:sp>
        <p:nvSpPr>
          <p:cNvPr id="1221018" name="Rectangle 410"/>
          <p:cNvSpPr>
            <a:spLocks noChangeArrowheads="1"/>
          </p:cNvSpPr>
          <p:nvPr/>
        </p:nvSpPr>
        <p:spPr bwMode="auto">
          <a:xfrm>
            <a:off x="2082803" y="5045075"/>
            <a:ext cx="1284289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rpiwapUg;G</a:t>
            </a:r>
            <a:endParaRPr lang="en-US" sz="1200">
              <a:latin typeface="Kalaham" charset="0"/>
            </a:endParaRPr>
          </a:p>
        </p:txBody>
      </p:sp>
      <p:sp>
        <p:nvSpPr>
          <p:cNvPr id="1221019" name="Text Box 411"/>
          <p:cNvSpPr txBox="1">
            <a:spLocks noChangeArrowheads="1"/>
          </p:cNvSpPr>
          <p:nvPr/>
        </p:nvSpPr>
        <p:spPr bwMode="auto">
          <a:xfrm>
            <a:off x="1258888" y="5453064"/>
            <a:ext cx="2474912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  <p:sp>
        <p:nvSpPr>
          <p:cNvPr id="1221020" name="Rectangle 412"/>
          <p:cNvSpPr>
            <a:spLocks noChangeArrowheads="1"/>
          </p:cNvSpPr>
          <p:nvPr/>
        </p:nvSpPr>
        <p:spPr bwMode="auto">
          <a:xfrm>
            <a:off x="2024064" y="6053138"/>
            <a:ext cx="1309688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jpUk;Gjy;</a:t>
            </a:r>
            <a:endParaRPr lang="en-US" sz="1200">
              <a:latin typeface="Kalaham" charset="0"/>
            </a:endParaRPr>
          </a:p>
        </p:txBody>
      </p:sp>
      <p:sp>
        <p:nvSpPr>
          <p:cNvPr id="1221021" name="Text Box 413"/>
          <p:cNvSpPr txBox="1">
            <a:spLocks noChangeArrowheads="1"/>
          </p:cNvSpPr>
          <p:nvPr/>
        </p:nvSpPr>
        <p:spPr bwMode="auto">
          <a:xfrm>
            <a:off x="814388" y="6350001"/>
            <a:ext cx="2998787" cy="7938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Ky;fpah</a:t>
            </a:r>
          </a:p>
        </p:txBody>
      </p:sp>
      <p:sp>
        <p:nvSpPr>
          <p:cNvPr id="1221022" name="Rectangle 414"/>
          <p:cNvSpPr>
            <a:spLocks noChangeArrowheads="1"/>
          </p:cNvSpPr>
          <p:nvPr/>
        </p:nvSpPr>
        <p:spPr bwMode="auto">
          <a:xfrm>
            <a:off x="3877654" y="0"/>
            <a:ext cx="1270612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>
                <a:solidFill>
                  <a:srgbClr val="000000"/>
                </a:solidFill>
                <a:latin typeface="Kalaham" charset="0"/>
              </a:rPr>
              <a:t>jPh;f;fjhprpfs;!</a:t>
            </a:r>
          </a:p>
        </p:txBody>
      </p:sp>
      <p:grpSp>
        <p:nvGrpSpPr>
          <p:cNvPr id="1221027" name="Group 419"/>
          <p:cNvGrpSpPr>
            <a:grpSpLocks/>
          </p:cNvGrpSpPr>
          <p:nvPr/>
        </p:nvGrpSpPr>
        <p:grpSpPr bwMode="auto">
          <a:xfrm>
            <a:off x="5141918" y="2559051"/>
            <a:ext cx="4700587" cy="1766888"/>
            <a:chOff x="3187" y="1239"/>
            <a:chExt cx="2961" cy="1113"/>
          </a:xfrm>
        </p:grpSpPr>
        <p:sp>
          <p:nvSpPr>
            <p:cNvPr id="1221028" name="Text Box 420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21029" name="Text Box 421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21030" name="Text Box 422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7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Gj;jfk;;;;;;;;;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221031" name="Rectangle 423"/>
          <p:cNvSpPr>
            <a:spLocks noChangeArrowheads="1"/>
          </p:cNvSpPr>
          <p:nvPr/>
        </p:nvSpPr>
        <p:spPr bwMode="auto">
          <a:xfrm>
            <a:off x="5792793" y="4529139"/>
            <a:ext cx="3690937" cy="420920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Qhgfj;jpw;F...</a:t>
            </a:r>
          </a:p>
        </p:txBody>
      </p:sp>
      <p:sp>
        <p:nvSpPr>
          <p:cNvPr id="1221032" name="Text Box 424"/>
          <p:cNvSpPr txBox="1">
            <a:spLocks noChangeArrowheads="1"/>
          </p:cNvSpPr>
          <p:nvPr/>
        </p:nvSpPr>
        <p:spPr bwMode="auto">
          <a:xfrm>
            <a:off x="3862388" y="396875"/>
            <a:ext cx="1360487" cy="10357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600">
                <a:latin typeface="Kalaham" charset="0"/>
              </a:rPr>
              <a:t>M jpahfkk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X jhky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Nah rp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21033" name="Text Box 425"/>
          <p:cNvSpPr txBox="1">
            <a:spLocks noChangeArrowheads="1"/>
          </p:cNvSpPr>
          <p:nvPr/>
        </p:nvSpPr>
        <p:spPr bwMode="auto">
          <a:xfrm>
            <a:off x="3862388" y="1801813"/>
            <a:ext cx="1360487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800">
                <a:latin typeface="Kalaham" charset="0"/>
              </a:rPr>
              <a:t>V  O</a:t>
            </a:r>
          </a:p>
          <a:p>
            <a:pPr algn="l"/>
            <a:r>
              <a:rPr lang="en-US" sz="1800">
                <a:latin typeface="Kalaham" charset="0"/>
              </a:rPr>
              <a:t>Nah fk; </a:t>
            </a:r>
          </a:p>
          <a:p>
            <a:pPr algn="l"/>
            <a:r>
              <a:rPr lang="en-US" sz="1800">
                <a:latin typeface="Kalaham" charset="0"/>
              </a:rPr>
              <a:t>kP  J</a:t>
            </a:r>
          </a:p>
          <a:p>
            <a:pPr algn="l"/>
            <a:r>
              <a:rPr lang="en-US" sz="1800">
                <a:latin typeface="Kalaham" charset="0"/>
              </a:rPr>
              <a:t>x sp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21034" name="Text Box 426"/>
          <p:cNvSpPr txBox="1">
            <a:spLocks noChangeArrowheads="1"/>
          </p:cNvSpPr>
          <p:nvPr/>
        </p:nvSpPr>
        <p:spPr bwMode="auto">
          <a:xfrm>
            <a:off x="3862388" y="3360738"/>
            <a:ext cx="1784350" cy="1663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2000">
                <a:latin typeface="Kalaham" charset="0"/>
              </a:rPr>
              <a:t>v  d;Wk;</a:t>
            </a:r>
          </a:p>
          <a:p>
            <a:pPr algn="l"/>
            <a:r>
              <a:rPr lang="en-US" sz="2000">
                <a:latin typeface="Kalaham" charset="0"/>
              </a:rPr>
              <a:t>G  z;g;hl;l</a:t>
            </a:r>
          </a:p>
          <a:p>
            <a:pPr algn="l"/>
            <a:r>
              <a:rPr lang="en-US" sz="2000">
                <a:latin typeface="Kalaham" charset="0"/>
              </a:rPr>
              <a:t>M j;Jkhit</a:t>
            </a:r>
          </a:p>
          <a:p>
            <a:pPr algn="l"/>
            <a:r>
              <a:rPr lang="en-US" sz="2000">
                <a:latin typeface="Kalaham" charset="0"/>
              </a:rPr>
              <a:t>eh b</a:t>
            </a:r>
          </a:p>
          <a:p>
            <a:pPr algn="l"/>
            <a:r>
              <a:rPr lang="en-US" sz="2000">
                <a:latin typeface="Kalaham" charset="0"/>
              </a:rPr>
              <a:t>nr ay;gL</a:t>
            </a:r>
          </a:p>
        </p:txBody>
      </p:sp>
      <p:sp>
        <p:nvSpPr>
          <p:cNvPr id="1221035" name="Text Box 427"/>
          <p:cNvSpPr txBox="1">
            <a:spLocks noChangeArrowheads="1"/>
          </p:cNvSpPr>
          <p:nvPr/>
        </p:nvSpPr>
        <p:spPr bwMode="auto">
          <a:xfrm>
            <a:off x="3897313" y="5307018"/>
            <a:ext cx="1784350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2000">
                <a:latin typeface="Kalaham" charset="0"/>
              </a:rPr>
              <a:t>v  d;Wk;</a:t>
            </a:r>
          </a:p>
          <a:p>
            <a:pPr algn="l"/>
            <a:r>
              <a:rPr lang="en-US" sz="2000">
                <a:latin typeface="Kalaham" charset="0"/>
              </a:rPr>
              <a:t>jh  fk;</a:t>
            </a:r>
          </a:p>
        </p:txBody>
      </p:sp>
      <p:sp>
        <p:nvSpPr>
          <p:cNvPr id="1221036" name="Text Box 428"/>
          <p:cNvSpPr txBox="1">
            <a:spLocks noChangeArrowheads="1"/>
          </p:cNvSpPr>
          <p:nvPr/>
        </p:nvSpPr>
        <p:spPr bwMode="auto">
          <a:xfrm>
            <a:off x="6523042" y="5272088"/>
            <a:ext cx="2681287" cy="11054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ja-JP" altLang="en-US" sz="3200">
                <a:solidFill>
                  <a:srgbClr val="FFE957"/>
                </a:solidFill>
                <a:latin typeface="Arial"/>
              </a:rPr>
              <a:t>“</a:t>
            </a:r>
            <a:r>
              <a:rPr lang="en-US" sz="3200">
                <a:solidFill>
                  <a:srgbClr val="FFE957"/>
                </a:solidFill>
                <a:latin typeface="Kalaham" charset="0"/>
              </a:rPr>
              <a:t>vd;Wk;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  jhfk;</a:t>
            </a:r>
            <a:r>
              <a:rPr lang="ja-JP" altLang="en-US" sz="3200">
                <a:solidFill>
                  <a:srgbClr val="FFE957"/>
                </a:solidFill>
                <a:latin typeface="Arial"/>
              </a:rPr>
              <a:t>”</a:t>
            </a:r>
            <a:endParaRPr lang="en-US" sz="3200">
              <a:solidFill>
                <a:srgbClr val="FFE957"/>
              </a:solidFill>
              <a:latin typeface="Kalaham" charset="0"/>
            </a:endParaRP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209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20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20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9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12209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9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" dur="500"/>
                                        <p:tgtEl>
                                          <p:spTgt spid="12209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9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7" dur="500"/>
                                        <p:tgtEl>
                                          <p:spTgt spid="12209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1" dur="500"/>
                                        <p:tgtEl>
                                          <p:spTgt spid="12210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5" dur="500"/>
                                        <p:tgtEl>
                                          <p:spTgt spid="12210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9" dur="500"/>
                                        <p:tgtEl>
                                          <p:spTgt spid="12210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12210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7" dur="500"/>
                                        <p:tgtEl>
                                          <p:spTgt spid="12210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1" dur="500"/>
                                        <p:tgtEl>
                                          <p:spTgt spid="12210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5" dur="500"/>
                                        <p:tgtEl>
                                          <p:spTgt spid="1221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9" dur="500"/>
                                        <p:tgtEl>
                                          <p:spTgt spid="1221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3" dur="500"/>
                                        <p:tgtEl>
                                          <p:spTgt spid="12210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7" dur="500"/>
                                        <p:tgtEl>
                                          <p:spTgt spid="12210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6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10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1" dur="500"/>
                                        <p:tgtEl>
                                          <p:spTgt spid="12210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0979" grpId="0" animBg="1"/>
      <p:bldP spid="1220998" grpId="0" build="p" autoUpdateAnimBg="0" advAuto="0"/>
      <p:bldP spid="1221000" grpId="0" build="p" autoUpdateAnimBg="0" advAuto="0"/>
      <p:bldP spid="1221014" grpId="0" build="p" autoUpdateAnimBg="0" advAuto="0"/>
      <p:bldP spid="1221019" grpId="0" build="p" autoUpdateAnimBg="0" advAuto="0"/>
      <p:bldP spid="1221021" grpId="0" build="p" autoUpdateAnimBg="0" advAuto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658" name="Rectangle 2"/>
          <p:cNvSpPr>
            <a:spLocks noChangeArrowheads="1"/>
          </p:cNvSpPr>
          <p:nvPr/>
        </p:nvSpPr>
        <p:spPr bwMode="auto">
          <a:xfrm>
            <a:off x="4681538" y="1214441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Arial" charset="0"/>
            </a:endParaRPr>
          </a:p>
        </p:txBody>
      </p:sp>
      <p:sp>
        <p:nvSpPr>
          <p:cNvPr id="1222666" name="Rectangle 10"/>
          <p:cNvSpPr>
            <a:spLocks noChangeArrowheads="1"/>
          </p:cNvSpPr>
          <p:nvPr/>
        </p:nvSpPr>
        <p:spPr bwMode="auto">
          <a:xfrm>
            <a:off x="2384429" y="7107241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22781" name="Line 125"/>
          <p:cNvSpPr>
            <a:spLocks noChangeShapeType="1"/>
          </p:cNvSpPr>
          <p:nvPr/>
        </p:nvSpPr>
        <p:spPr bwMode="auto">
          <a:xfrm>
            <a:off x="3941763" y="1046164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82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83" name="Rectangle 127"/>
          <p:cNvSpPr>
            <a:spLocks noChangeArrowheads="1"/>
          </p:cNvSpPr>
          <p:nvPr/>
        </p:nvSpPr>
        <p:spPr bwMode="auto">
          <a:xfrm>
            <a:off x="4197350" y="535305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784" name="Rectangle 128"/>
          <p:cNvSpPr>
            <a:spLocks noChangeArrowheads="1"/>
          </p:cNvSpPr>
          <p:nvPr/>
        </p:nvSpPr>
        <p:spPr bwMode="auto">
          <a:xfrm>
            <a:off x="4125913" y="16541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>
              <a:latin typeface="Helvetica" charset="0"/>
            </a:endParaRPr>
          </a:p>
        </p:txBody>
      </p:sp>
      <p:sp>
        <p:nvSpPr>
          <p:cNvPr id="1222785" name="Rectangle 129"/>
          <p:cNvSpPr>
            <a:spLocks noChangeArrowheads="1"/>
          </p:cNvSpPr>
          <p:nvPr/>
        </p:nvSpPr>
        <p:spPr bwMode="auto">
          <a:xfrm>
            <a:off x="4125913" y="179705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786" name="Rectangle 130"/>
          <p:cNvSpPr>
            <a:spLocks noChangeArrowheads="1"/>
          </p:cNvSpPr>
          <p:nvPr/>
        </p:nvSpPr>
        <p:spPr bwMode="auto">
          <a:xfrm>
            <a:off x="4019550" y="632936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787" name="Rectangle 131"/>
          <p:cNvSpPr>
            <a:spLocks noChangeArrowheads="1"/>
          </p:cNvSpPr>
          <p:nvPr/>
        </p:nvSpPr>
        <p:spPr bwMode="auto">
          <a:xfrm>
            <a:off x="4214813" y="3201992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22788" name="Rectangle 132"/>
          <p:cNvSpPr>
            <a:spLocks noChangeArrowheads="1"/>
          </p:cNvSpPr>
          <p:nvPr/>
        </p:nvSpPr>
        <p:spPr bwMode="auto">
          <a:xfrm>
            <a:off x="4214813" y="33258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789" name="Freeform 133"/>
          <p:cNvSpPr>
            <a:spLocks/>
          </p:cNvSpPr>
          <p:nvPr/>
        </p:nvSpPr>
        <p:spPr bwMode="auto">
          <a:xfrm>
            <a:off x="3941767" y="1539880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0" name="Freeform 134"/>
          <p:cNvSpPr>
            <a:spLocks/>
          </p:cNvSpPr>
          <p:nvPr/>
        </p:nvSpPr>
        <p:spPr bwMode="auto">
          <a:xfrm>
            <a:off x="4206875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1" name="Freeform 135"/>
          <p:cNvSpPr>
            <a:spLocks/>
          </p:cNvSpPr>
          <p:nvPr/>
        </p:nvSpPr>
        <p:spPr bwMode="auto">
          <a:xfrm>
            <a:off x="447198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2" name="Freeform 136"/>
          <p:cNvSpPr>
            <a:spLocks/>
          </p:cNvSpPr>
          <p:nvPr/>
        </p:nvSpPr>
        <p:spPr bwMode="auto">
          <a:xfrm>
            <a:off x="4721229" y="1539880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3" name="Freeform 137"/>
          <p:cNvSpPr>
            <a:spLocks/>
          </p:cNvSpPr>
          <p:nvPr/>
        </p:nvSpPr>
        <p:spPr bwMode="auto">
          <a:xfrm>
            <a:off x="498633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4" name="Line 138"/>
          <p:cNvSpPr>
            <a:spLocks noChangeShapeType="1"/>
          </p:cNvSpPr>
          <p:nvPr/>
        </p:nvSpPr>
        <p:spPr bwMode="auto">
          <a:xfrm>
            <a:off x="3941763" y="21082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5" name="Line 139"/>
          <p:cNvSpPr>
            <a:spLocks noChangeShapeType="1"/>
          </p:cNvSpPr>
          <p:nvPr/>
        </p:nvSpPr>
        <p:spPr bwMode="auto">
          <a:xfrm flipV="1">
            <a:off x="3922717" y="2406651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6" name="Line 140"/>
          <p:cNvSpPr>
            <a:spLocks noChangeShapeType="1"/>
          </p:cNvSpPr>
          <p:nvPr/>
        </p:nvSpPr>
        <p:spPr bwMode="auto">
          <a:xfrm>
            <a:off x="3929067" y="2741617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7" name="Line 141"/>
          <p:cNvSpPr>
            <a:spLocks noChangeShapeType="1"/>
          </p:cNvSpPr>
          <p:nvPr/>
        </p:nvSpPr>
        <p:spPr bwMode="auto">
          <a:xfrm>
            <a:off x="3910013" y="3065467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8" name="Line 142"/>
          <p:cNvSpPr>
            <a:spLocks noChangeShapeType="1"/>
          </p:cNvSpPr>
          <p:nvPr/>
        </p:nvSpPr>
        <p:spPr bwMode="auto">
          <a:xfrm flipV="1">
            <a:off x="3924303" y="3683000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799" name="Line 143"/>
          <p:cNvSpPr>
            <a:spLocks noChangeShapeType="1"/>
          </p:cNvSpPr>
          <p:nvPr/>
        </p:nvSpPr>
        <p:spPr bwMode="auto">
          <a:xfrm flipV="1">
            <a:off x="3902079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00" name="Line 144"/>
          <p:cNvSpPr>
            <a:spLocks noChangeShapeType="1"/>
          </p:cNvSpPr>
          <p:nvPr/>
        </p:nvSpPr>
        <p:spPr bwMode="auto">
          <a:xfrm>
            <a:off x="3905254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01" name="Line 145"/>
          <p:cNvSpPr>
            <a:spLocks noChangeShapeType="1"/>
          </p:cNvSpPr>
          <p:nvPr/>
        </p:nvSpPr>
        <p:spPr bwMode="auto">
          <a:xfrm>
            <a:off x="3910013" y="5646740"/>
            <a:ext cx="1276350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02" name="Line 146"/>
          <p:cNvSpPr>
            <a:spLocks noChangeShapeType="1"/>
          </p:cNvSpPr>
          <p:nvPr/>
        </p:nvSpPr>
        <p:spPr bwMode="auto">
          <a:xfrm>
            <a:off x="3922713" y="5983288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03" name="Line 147"/>
          <p:cNvSpPr>
            <a:spLocks noChangeShapeType="1"/>
          </p:cNvSpPr>
          <p:nvPr/>
        </p:nvSpPr>
        <p:spPr bwMode="auto">
          <a:xfrm>
            <a:off x="3941763" y="6623053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04" name="Line 148"/>
          <p:cNvSpPr>
            <a:spLocks noChangeShapeType="1"/>
          </p:cNvSpPr>
          <p:nvPr/>
        </p:nvSpPr>
        <p:spPr bwMode="auto">
          <a:xfrm>
            <a:off x="3941763" y="72437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05" name="Rectangle 149"/>
          <p:cNvSpPr>
            <a:spLocks noChangeArrowheads="1"/>
          </p:cNvSpPr>
          <p:nvPr/>
        </p:nvSpPr>
        <p:spPr bwMode="auto">
          <a:xfrm>
            <a:off x="4019551" y="2897188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806" name="Rectangle 150"/>
          <p:cNvSpPr>
            <a:spLocks noChangeArrowheads="1"/>
          </p:cNvSpPr>
          <p:nvPr/>
        </p:nvSpPr>
        <p:spPr bwMode="auto">
          <a:xfrm>
            <a:off x="3825875" y="1231904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807" name="Line 151"/>
          <p:cNvSpPr>
            <a:spLocks noChangeShapeType="1"/>
          </p:cNvSpPr>
          <p:nvPr/>
        </p:nvSpPr>
        <p:spPr bwMode="auto">
          <a:xfrm>
            <a:off x="3925892" y="758830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22" name="Line 166"/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23" name="Line 167"/>
          <p:cNvSpPr>
            <a:spLocks noChangeShapeType="1"/>
          </p:cNvSpPr>
          <p:nvPr/>
        </p:nvSpPr>
        <p:spPr bwMode="auto">
          <a:xfrm flipV="1">
            <a:off x="3933826" y="6924675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25" name="Line 169"/>
          <p:cNvSpPr>
            <a:spLocks noChangeShapeType="1"/>
          </p:cNvSpPr>
          <p:nvPr/>
        </p:nvSpPr>
        <p:spPr bwMode="auto">
          <a:xfrm>
            <a:off x="3910013" y="4005262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40" name="Rectangle 184"/>
          <p:cNvSpPr>
            <a:spLocks noChangeArrowheads="1"/>
          </p:cNvSpPr>
          <p:nvPr/>
        </p:nvSpPr>
        <p:spPr bwMode="auto">
          <a:xfrm>
            <a:off x="4137025" y="6316664"/>
            <a:ext cx="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500" b="1">
              <a:latin typeface="Helvetica" charset="0"/>
            </a:endParaRPr>
          </a:p>
        </p:txBody>
      </p:sp>
      <p:sp>
        <p:nvSpPr>
          <p:cNvPr id="1222841" name="Rectangle 185"/>
          <p:cNvSpPr>
            <a:spLocks noChangeArrowheads="1"/>
          </p:cNvSpPr>
          <p:nvPr/>
        </p:nvSpPr>
        <p:spPr bwMode="auto">
          <a:xfrm>
            <a:off x="4117975" y="6621465"/>
            <a:ext cx="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500" b="1">
              <a:latin typeface="Helvetica" charset="0"/>
            </a:endParaRPr>
          </a:p>
        </p:txBody>
      </p:sp>
      <p:sp>
        <p:nvSpPr>
          <p:cNvPr id="1222842" name="Rectangle 186"/>
          <p:cNvSpPr>
            <a:spLocks noChangeArrowheads="1"/>
          </p:cNvSpPr>
          <p:nvPr/>
        </p:nvSpPr>
        <p:spPr bwMode="auto">
          <a:xfrm>
            <a:off x="4149725" y="6945315"/>
            <a:ext cx="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500" b="1">
              <a:latin typeface="Helvetica" charset="0"/>
            </a:endParaRPr>
          </a:p>
        </p:txBody>
      </p:sp>
      <p:sp>
        <p:nvSpPr>
          <p:cNvPr id="1222845" name="Rectangle 189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22846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4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22850" name="Rectangle 194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22857" name="Rectangle 201"/>
          <p:cNvSpPr>
            <a:spLocks noChangeArrowheads="1"/>
          </p:cNvSpPr>
          <p:nvPr/>
        </p:nvSpPr>
        <p:spPr bwMode="auto">
          <a:xfrm>
            <a:off x="6657979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22858" name="Rectangle 202"/>
          <p:cNvSpPr>
            <a:spLocks noChangeArrowheads="1"/>
          </p:cNvSpPr>
          <p:nvPr/>
        </p:nvSpPr>
        <p:spPr bwMode="auto">
          <a:xfrm>
            <a:off x="6689730" y="584201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222844" name="Rectangle 188"/>
          <p:cNvSpPr>
            <a:spLocks noChangeArrowheads="1"/>
          </p:cNvSpPr>
          <p:nvPr/>
        </p:nvSpPr>
        <p:spPr bwMode="auto">
          <a:xfrm>
            <a:off x="3829050" y="457200"/>
            <a:ext cx="373063" cy="6977063"/>
          </a:xfrm>
          <a:prstGeom prst="rect">
            <a:avLst/>
          </a:prstGeom>
          <a:noFill/>
          <a:ln w="50800">
            <a:solidFill>
              <a:schemeClr val="accent1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2882" name="Rectangle 226"/>
          <p:cNvSpPr>
            <a:spLocks noChangeArrowheads="1"/>
          </p:cNvSpPr>
          <p:nvPr/>
        </p:nvSpPr>
        <p:spPr bwMode="auto">
          <a:xfrm>
            <a:off x="104779" y="7426329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22883" name="Text Box 227"/>
          <p:cNvSpPr txBox="1">
            <a:spLocks noChangeArrowheads="1"/>
          </p:cNvSpPr>
          <p:nvPr/>
        </p:nvSpPr>
        <p:spPr bwMode="auto">
          <a:xfrm rot="-5400000">
            <a:off x="1378744" y="3656811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222884" name="Line 228"/>
          <p:cNvSpPr>
            <a:spLocks noChangeShapeType="1"/>
          </p:cNvSpPr>
          <p:nvPr/>
        </p:nvSpPr>
        <p:spPr bwMode="auto">
          <a:xfrm>
            <a:off x="1789115" y="1031879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85" name="Line 229"/>
          <p:cNvSpPr>
            <a:spLocks noChangeShapeType="1"/>
          </p:cNvSpPr>
          <p:nvPr/>
        </p:nvSpPr>
        <p:spPr bwMode="auto">
          <a:xfrm flipV="1">
            <a:off x="1806579" y="1336675"/>
            <a:ext cx="1284289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86" name="Rectangle 230"/>
          <p:cNvSpPr>
            <a:spLocks noChangeArrowheads="1"/>
          </p:cNvSpPr>
          <p:nvPr/>
        </p:nvSpPr>
        <p:spPr bwMode="auto">
          <a:xfrm>
            <a:off x="2044700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22887" name="Rectangle 231"/>
          <p:cNvSpPr>
            <a:spLocks noChangeArrowheads="1"/>
          </p:cNvSpPr>
          <p:nvPr/>
        </p:nvSpPr>
        <p:spPr bwMode="auto">
          <a:xfrm>
            <a:off x="2079625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1200">
              <a:latin typeface="Helvetica" charset="0"/>
            </a:endParaRPr>
          </a:p>
        </p:txBody>
      </p:sp>
      <p:sp>
        <p:nvSpPr>
          <p:cNvPr id="1222888" name="Rectangle 232"/>
          <p:cNvSpPr>
            <a:spLocks noChangeArrowheads="1"/>
          </p:cNvSpPr>
          <p:nvPr/>
        </p:nvSpPr>
        <p:spPr bwMode="auto">
          <a:xfrm>
            <a:off x="2044700" y="533876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892" name="Rectangle 236"/>
          <p:cNvSpPr>
            <a:spLocks noChangeArrowheads="1"/>
          </p:cNvSpPr>
          <p:nvPr/>
        </p:nvSpPr>
        <p:spPr bwMode="auto">
          <a:xfrm>
            <a:off x="1866900" y="61722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>
              <a:latin typeface="Helvetica" charset="0"/>
            </a:endParaRPr>
          </a:p>
        </p:txBody>
      </p:sp>
      <p:sp>
        <p:nvSpPr>
          <p:cNvPr id="1222893" name="Rectangle 237"/>
          <p:cNvSpPr>
            <a:spLocks noChangeArrowheads="1"/>
          </p:cNvSpPr>
          <p:nvPr/>
        </p:nvSpPr>
        <p:spPr bwMode="auto">
          <a:xfrm>
            <a:off x="1866900" y="63150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894" name="Freeform 238"/>
          <p:cNvSpPr>
            <a:spLocks/>
          </p:cNvSpPr>
          <p:nvPr/>
        </p:nvSpPr>
        <p:spPr bwMode="auto">
          <a:xfrm>
            <a:off x="1789113" y="1525593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95" name="Freeform 239"/>
          <p:cNvSpPr>
            <a:spLocks/>
          </p:cNvSpPr>
          <p:nvPr/>
        </p:nvSpPr>
        <p:spPr bwMode="auto">
          <a:xfrm>
            <a:off x="2054225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96" name="Freeform 240"/>
          <p:cNvSpPr>
            <a:spLocks/>
          </p:cNvSpPr>
          <p:nvPr/>
        </p:nvSpPr>
        <p:spPr bwMode="auto">
          <a:xfrm>
            <a:off x="231933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97" name="Freeform 241"/>
          <p:cNvSpPr>
            <a:spLocks/>
          </p:cNvSpPr>
          <p:nvPr/>
        </p:nvSpPr>
        <p:spPr bwMode="auto">
          <a:xfrm>
            <a:off x="2568575" y="1525593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98" name="Freeform 242"/>
          <p:cNvSpPr>
            <a:spLocks/>
          </p:cNvSpPr>
          <p:nvPr/>
        </p:nvSpPr>
        <p:spPr bwMode="auto">
          <a:xfrm>
            <a:off x="283368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899" name="Line 243"/>
          <p:cNvSpPr>
            <a:spLocks noChangeShapeType="1"/>
          </p:cNvSpPr>
          <p:nvPr/>
        </p:nvSpPr>
        <p:spPr bwMode="auto">
          <a:xfrm>
            <a:off x="1789115" y="2093917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0" name="Line 244"/>
          <p:cNvSpPr>
            <a:spLocks noChangeShapeType="1"/>
          </p:cNvSpPr>
          <p:nvPr/>
        </p:nvSpPr>
        <p:spPr bwMode="auto">
          <a:xfrm flipV="1">
            <a:off x="1770068" y="2392364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1" name="Line 245"/>
          <p:cNvSpPr>
            <a:spLocks noChangeShapeType="1"/>
          </p:cNvSpPr>
          <p:nvPr/>
        </p:nvSpPr>
        <p:spPr bwMode="auto">
          <a:xfrm>
            <a:off x="1789115" y="271462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2" name="Line 246"/>
          <p:cNvSpPr>
            <a:spLocks noChangeShapeType="1"/>
          </p:cNvSpPr>
          <p:nvPr/>
        </p:nvSpPr>
        <p:spPr bwMode="auto">
          <a:xfrm>
            <a:off x="1770067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3" name="Line 247"/>
          <p:cNvSpPr>
            <a:spLocks noChangeShapeType="1"/>
          </p:cNvSpPr>
          <p:nvPr/>
        </p:nvSpPr>
        <p:spPr bwMode="auto">
          <a:xfrm flipV="1">
            <a:off x="1752604" y="3668713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4" name="Line 248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5" name="Line 249"/>
          <p:cNvSpPr>
            <a:spLocks noChangeShapeType="1"/>
          </p:cNvSpPr>
          <p:nvPr/>
        </p:nvSpPr>
        <p:spPr bwMode="auto">
          <a:xfrm flipV="1">
            <a:off x="1752604" y="5029202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6" name="Line 250"/>
          <p:cNvSpPr>
            <a:spLocks noChangeShapeType="1"/>
          </p:cNvSpPr>
          <p:nvPr/>
        </p:nvSpPr>
        <p:spPr bwMode="auto">
          <a:xfrm flipV="1">
            <a:off x="1770066" y="5629280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7" name="Line 251"/>
          <p:cNvSpPr>
            <a:spLocks noChangeShapeType="1"/>
          </p:cNvSpPr>
          <p:nvPr/>
        </p:nvSpPr>
        <p:spPr bwMode="auto">
          <a:xfrm>
            <a:off x="1770066" y="596900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8" name="Line 252"/>
          <p:cNvSpPr>
            <a:spLocks noChangeShapeType="1"/>
          </p:cNvSpPr>
          <p:nvPr/>
        </p:nvSpPr>
        <p:spPr bwMode="auto">
          <a:xfrm>
            <a:off x="1789115" y="66087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09" name="Line 253"/>
          <p:cNvSpPr>
            <a:spLocks noChangeShapeType="1"/>
          </p:cNvSpPr>
          <p:nvPr/>
        </p:nvSpPr>
        <p:spPr bwMode="auto">
          <a:xfrm>
            <a:off x="1789115" y="7229477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10" name="Rectangle 254"/>
          <p:cNvSpPr>
            <a:spLocks noChangeArrowheads="1"/>
          </p:cNvSpPr>
          <p:nvPr/>
        </p:nvSpPr>
        <p:spPr bwMode="auto">
          <a:xfrm>
            <a:off x="1751013" y="53070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2911" name="Rectangle 255"/>
          <p:cNvSpPr>
            <a:spLocks noChangeArrowheads="1"/>
          </p:cNvSpPr>
          <p:nvPr/>
        </p:nvSpPr>
        <p:spPr bwMode="auto">
          <a:xfrm>
            <a:off x="1739901" y="3295652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2912" name="Rectangle 256"/>
          <p:cNvSpPr>
            <a:spLocks noChangeArrowheads="1"/>
          </p:cNvSpPr>
          <p:nvPr/>
        </p:nvSpPr>
        <p:spPr bwMode="auto">
          <a:xfrm>
            <a:off x="1765300" y="1757365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>
              <a:latin typeface="Helvetica" charset="0"/>
            </a:endParaRPr>
          </a:p>
        </p:txBody>
      </p:sp>
      <p:sp>
        <p:nvSpPr>
          <p:cNvPr id="1222913" name="Rectangle 257"/>
          <p:cNvSpPr>
            <a:spLocks noChangeArrowheads="1"/>
          </p:cNvSpPr>
          <p:nvPr/>
        </p:nvSpPr>
        <p:spPr bwMode="auto">
          <a:xfrm>
            <a:off x="1735138" y="5602289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1222914" name="Rectangle 258"/>
          <p:cNvSpPr>
            <a:spLocks noChangeArrowheads="1"/>
          </p:cNvSpPr>
          <p:nvPr/>
        </p:nvSpPr>
        <p:spPr bwMode="auto">
          <a:xfrm>
            <a:off x="1866900" y="288290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915" name="Rectangle 259"/>
          <p:cNvSpPr>
            <a:spLocks noChangeArrowheads="1"/>
          </p:cNvSpPr>
          <p:nvPr/>
        </p:nvSpPr>
        <p:spPr bwMode="auto">
          <a:xfrm>
            <a:off x="1673225" y="1217617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2916" name="Line 260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17" name="Line 261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18" name="Line 262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2919" name="AutoShape 263"/>
          <p:cNvSpPr>
            <a:spLocks noChangeArrowheads="1"/>
          </p:cNvSpPr>
          <p:nvPr/>
        </p:nvSpPr>
        <p:spPr bwMode="auto">
          <a:xfrm rot="5400000">
            <a:off x="1768475" y="155416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2920" name="AutoShape 264"/>
          <p:cNvSpPr>
            <a:spLocks noChangeArrowheads="1"/>
          </p:cNvSpPr>
          <p:nvPr/>
        </p:nvSpPr>
        <p:spPr bwMode="auto">
          <a:xfrm rot="5400000">
            <a:off x="1784350" y="3082929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2921" name="AutoShape 265"/>
          <p:cNvSpPr>
            <a:spLocks noChangeArrowheads="1"/>
          </p:cNvSpPr>
          <p:nvPr/>
        </p:nvSpPr>
        <p:spPr bwMode="auto">
          <a:xfrm rot="5400000">
            <a:off x="1782763" y="5076830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2922" name="AutoShape 266"/>
          <p:cNvSpPr>
            <a:spLocks noChangeArrowheads="1"/>
          </p:cNvSpPr>
          <p:nvPr/>
        </p:nvSpPr>
        <p:spPr bwMode="auto">
          <a:xfrm rot="5400000">
            <a:off x="1762127" y="606901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2923" name="Line 267"/>
          <p:cNvSpPr>
            <a:spLocks noChangeShapeType="1"/>
          </p:cNvSpPr>
          <p:nvPr/>
        </p:nvSpPr>
        <p:spPr bwMode="auto">
          <a:xfrm>
            <a:off x="1785938" y="731842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24" name="Freeform 268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25" name="Freeform 269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45" name="Line 289"/>
          <p:cNvSpPr>
            <a:spLocks noChangeShapeType="1"/>
          </p:cNvSpPr>
          <p:nvPr/>
        </p:nvSpPr>
        <p:spPr bwMode="auto">
          <a:xfrm>
            <a:off x="1747842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46" name="Line 290"/>
          <p:cNvSpPr>
            <a:spLocks noChangeShapeType="1"/>
          </p:cNvSpPr>
          <p:nvPr/>
        </p:nvSpPr>
        <p:spPr bwMode="auto">
          <a:xfrm flipV="1">
            <a:off x="1781179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2959" name="Line 303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2960" name="Line 304"/>
          <p:cNvSpPr>
            <a:spLocks noChangeShapeType="1"/>
          </p:cNvSpPr>
          <p:nvPr/>
        </p:nvSpPr>
        <p:spPr bwMode="auto">
          <a:xfrm>
            <a:off x="1603379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2961" name="Line 305"/>
          <p:cNvSpPr>
            <a:spLocks noChangeShapeType="1"/>
          </p:cNvSpPr>
          <p:nvPr/>
        </p:nvSpPr>
        <p:spPr bwMode="auto">
          <a:xfrm>
            <a:off x="1590678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2962" name="Line 306"/>
          <p:cNvSpPr>
            <a:spLocks noChangeShapeType="1"/>
          </p:cNvSpPr>
          <p:nvPr/>
        </p:nvSpPr>
        <p:spPr bwMode="auto">
          <a:xfrm>
            <a:off x="3530600" y="260351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2963" name="Line 307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2964" name="Line 308"/>
          <p:cNvSpPr>
            <a:spLocks noChangeShapeType="1"/>
          </p:cNvSpPr>
          <p:nvPr/>
        </p:nvSpPr>
        <p:spPr bwMode="auto">
          <a:xfrm>
            <a:off x="2330455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2967" name="Rectangle 311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3013" name="Rectangle 357"/>
          <p:cNvSpPr>
            <a:spLocks noChangeArrowheads="1"/>
          </p:cNvSpPr>
          <p:nvPr/>
        </p:nvSpPr>
        <p:spPr bwMode="auto">
          <a:xfrm>
            <a:off x="5589589" y="306393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3014" name="Text Box 358"/>
          <p:cNvSpPr txBox="1">
            <a:spLocks noChangeArrowheads="1"/>
          </p:cNvSpPr>
          <p:nvPr/>
        </p:nvSpPr>
        <p:spPr bwMode="auto">
          <a:xfrm>
            <a:off x="9014716" y="7519139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81</a:t>
            </a:r>
          </a:p>
        </p:txBody>
      </p:sp>
      <p:sp>
        <p:nvSpPr>
          <p:cNvPr id="1223015" name="Text Box 359"/>
          <p:cNvSpPr txBox="1">
            <a:spLocks noChangeArrowheads="1"/>
          </p:cNvSpPr>
          <p:nvPr/>
        </p:nvSpPr>
        <p:spPr bwMode="auto">
          <a:xfrm>
            <a:off x="8528394" y="751596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sp>
        <p:nvSpPr>
          <p:cNvPr id="1223018" name="Rectangle 362"/>
          <p:cNvSpPr>
            <a:spLocks noChangeArrowheads="1"/>
          </p:cNvSpPr>
          <p:nvPr/>
        </p:nvSpPr>
        <p:spPr bwMode="auto">
          <a:xfrm>
            <a:off x="3822700" y="6267450"/>
            <a:ext cx="1625600" cy="1149350"/>
          </a:xfrm>
          <a:prstGeom prst="rect">
            <a:avLst/>
          </a:prstGeom>
          <a:noFill/>
          <a:ln w="57150">
            <a:solidFill>
              <a:schemeClr val="hlink"/>
            </a:solidFill>
            <a:miter lim="800000"/>
            <a:headEnd/>
            <a:tailEnd/>
          </a:ln>
          <a:effectLst>
            <a:outerShdw blurRad="63500" dist="89803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grpSp>
        <p:nvGrpSpPr>
          <p:cNvPr id="1223016" name="Group 360"/>
          <p:cNvGrpSpPr>
            <a:grpSpLocks/>
          </p:cNvGrpSpPr>
          <p:nvPr/>
        </p:nvGrpSpPr>
        <p:grpSpPr bwMode="auto">
          <a:xfrm>
            <a:off x="5792788" y="4319588"/>
            <a:ext cx="3713162" cy="2227262"/>
            <a:chOff x="3649" y="2721"/>
            <a:chExt cx="2339" cy="1403"/>
          </a:xfrm>
        </p:grpSpPr>
        <p:sp>
          <p:nvSpPr>
            <p:cNvPr id="1222859" name="AutoShape 203"/>
            <p:cNvSpPr>
              <a:spLocks noChangeArrowheads="1"/>
            </p:cNvSpPr>
            <p:nvPr/>
          </p:nvSpPr>
          <p:spPr bwMode="auto">
            <a:xfrm>
              <a:off x="3657" y="2721"/>
              <a:ext cx="2331" cy="1403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>
              <a:outerShdw blurRad="63500" dist="99190" dir="3011666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2860" name="Rectangle 204"/>
            <p:cNvSpPr>
              <a:spLocks noChangeArrowheads="1"/>
            </p:cNvSpPr>
            <p:nvPr/>
          </p:nvSpPr>
          <p:spPr bwMode="auto">
            <a:xfrm>
              <a:off x="3649" y="2836"/>
              <a:ext cx="2325" cy="349"/>
            </a:xfrm>
            <a:prstGeom prst="rect">
              <a:avLst/>
            </a:prstGeom>
            <a:noFill/>
            <a:ln>
              <a:noFill/>
            </a:ln>
            <a:effectLst>
              <a:outerShdw blurRad="63500" dist="81320" dir="2319588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70000"/>
                </a:lnSpc>
                <a:spcBef>
                  <a:spcPct val="50000"/>
                </a:spcBef>
              </a:pPr>
              <a:endParaRPr lang="en-US" sz="4000" b="1">
                <a:solidFill>
                  <a:srgbClr val="32F04D"/>
                </a:solidFill>
                <a:latin typeface="Helvetica" charset="0"/>
              </a:endParaRPr>
            </a:p>
          </p:txBody>
        </p:sp>
      </p:grpSp>
      <p:grpSp>
        <p:nvGrpSpPr>
          <p:cNvPr id="1223020" name="Group 364"/>
          <p:cNvGrpSpPr>
            <a:grpSpLocks/>
          </p:cNvGrpSpPr>
          <p:nvPr/>
        </p:nvGrpSpPr>
        <p:grpSpPr bwMode="auto">
          <a:xfrm>
            <a:off x="5264150" y="568325"/>
            <a:ext cx="1466850" cy="1271588"/>
            <a:chOff x="2859" y="309"/>
            <a:chExt cx="1458" cy="1132"/>
          </a:xfrm>
        </p:grpSpPr>
        <p:pic>
          <p:nvPicPr>
            <p:cNvPr id="1223021" name="Picture 365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23022" name="WordArt 366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23019" name="Text Box 363"/>
          <p:cNvSpPr txBox="1">
            <a:spLocks noChangeArrowheads="1"/>
          </p:cNvSpPr>
          <p:nvPr/>
        </p:nvSpPr>
        <p:spPr bwMode="auto">
          <a:xfrm rot="-5400000">
            <a:off x="975520" y="319326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223023" name="Rectangle 367"/>
          <p:cNvSpPr>
            <a:spLocks noChangeArrowheads="1"/>
          </p:cNvSpPr>
          <p:nvPr/>
        </p:nvSpPr>
        <p:spPr bwMode="auto">
          <a:xfrm>
            <a:off x="1712913" y="347664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223024" name="Line 368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3025" name="Line 369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3026" name="Freeform 370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3027" name="Freeform 371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3028" name="Line 372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3029" name="Line 373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3030" name="Rectangle 374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3031" name="Rectangle 375"/>
          <p:cNvSpPr>
            <a:spLocks noChangeArrowheads="1"/>
          </p:cNvSpPr>
          <p:nvPr/>
        </p:nvSpPr>
        <p:spPr bwMode="auto">
          <a:xfrm>
            <a:off x="214313" y="325443"/>
            <a:ext cx="1495661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,];uNty 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(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t.,uhI;ak</a:t>
            </a: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;);</a:t>
            </a:r>
          </a:p>
        </p:txBody>
      </p:sp>
      <p:sp>
        <p:nvSpPr>
          <p:cNvPr id="1223032" name="Rectangle 376"/>
          <p:cNvSpPr>
            <a:spLocks noChangeArrowheads="1"/>
          </p:cNvSpPr>
          <p:nvPr/>
        </p:nvSpPr>
        <p:spPr bwMode="auto">
          <a:xfrm>
            <a:off x="223838" y="1957392"/>
            <a:ext cx="13525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ngyd;aw;W</a:t>
            </a:r>
            <a:r>
              <a:rPr lang="en-US" sz="2000" b="1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2000">
              <a:latin typeface="Kalaham" charset="0"/>
            </a:endParaRPr>
          </a:p>
        </p:txBody>
      </p:sp>
      <p:sp>
        <p:nvSpPr>
          <p:cNvPr id="1223033" name="Rectangle 377"/>
          <p:cNvSpPr>
            <a:spLocks noChangeArrowheads="1"/>
          </p:cNvSpPr>
          <p:nvPr/>
        </p:nvSpPr>
        <p:spPr bwMode="auto">
          <a:xfrm>
            <a:off x="590550" y="4233864"/>
            <a:ext cx="8064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20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Mgj;J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3034" name="Rectangle 378"/>
          <p:cNvSpPr>
            <a:spLocks noChangeArrowheads="1"/>
          </p:cNvSpPr>
          <p:nvPr/>
        </p:nvSpPr>
        <p:spPr bwMode="auto">
          <a:xfrm>
            <a:off x="286818" y="5516568"/>
            <a:ext cx="1256754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rpiwapUg;G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3035" name="Rectangle 379"/>
          <p:cNvSpPr>
            <a:spLocks noChangeArrowheads="1"/>
          </p:cNvSpPr>
          <p:nvPr/>
        </p:nvSpPr>
        <p:spPr bwMode="auto">
          <a:xfrm>
            <a:off x="381004" y="6477003"/>
            <a:ext cx="1139826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chemeClr val="bg1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jpUk;Gjy;</a:t>
            </a:r>
            <a:r>
              <a:rPr lang="en-US" sz="1200" b="1">
                <a:solidFill>
                  <a:schemeClr val="bg1"/>
                </a:solidFill>
                <a:latin typeface="Kalaham" charset="0"/>
              </a:rPr>
              <a:t>;</a:t>
            </a:r>
            <a:endParaRPr lang="en-US" sz="12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3036" name="Rectangle 380"/>
          <p:cNvSpPr>
            <a:spLocks noChangeArrowheads="1"/>
          </p:cNvSpPr>
          <p:nvPr/>
        </p:nvSpPr>
        <p:spPr bwMode="auto">
          <a:xfrm>
            <a:off x="1601792" y="292103"/>
            <a:ext cx="178593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,];uNty;  </a:t>
            </a: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23037" name="Text Box 381"/>
          <p:cNvSpPr txBox="1">
            <a:spLocks noChangeArrowheads="1"/>
          </p:cNvSpPr>
          <p:nvPr/>
        </p:nvSpPr>
        <p:spPr bwMode="auto">
          <a:xfrm>
            <a:off x="831850" y="422277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23038" name="Rectangle 382"/>
          <p:cNvSpPr>
            <a:spLocks noChangeArrowheads="1"/>
          </p:cNvSpPr>
          <p:nvPr/>
        </p:nvSpPr>
        <p:spPr bwMode="auto">
          <a:xfrm>
            <a:off x="1695450" y="1295400"/>
            <a:ext cx="13525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  <a:r>
              <a:rPr lang="en-US" sz="1400" i="1">
                <a:solidFill>
                  <a:srgbClr val="000000"/>
                </a:solidFill>
                <a:latin typeface="Kalaham" charset="0"/>
              </a:rPr>
              <a:t>ngyd;aw;W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1200">
              <a:latin typeface="Kalaham" charset="0"/>
            </a:endParaRPr>
          </a:p>
        </p:txBody>
      </p:sp>
      <p:sp>
        <p:nvSpPr>
          <p:cNvPr id="1223039" name="Text Box 383"/>
          <p:cNvSpPr txBox="1">
            <a:spLocks noChangeArrowheads="1"/>
          </p:cNvSpPr>
          <p:nvPr/>
        </p:nvSpPr>
        <p:spPr bwMode="auto">
          <a:xfrm>
            <a:off x="931865" y="1817689"/>
            <a:ext cx="2998787" cy="125777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23040" name="Rectangle 384"/>
          <p:cNvSpPr>
            <a:spLocks noChangeArrowheads="1"/>
          </p:cNvSpPr>
          <p:nvPr/>
        </p:nvSpPr>
        <p:spPr bwMode="auto">
          <a:xfrm>
            <a:off x="1979613" y="2998787"/>
            <a:ext cx="12128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4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400">
                <a:solidFill>
                  <a:srgbClr val="000000"/>
                </a:solidFill>
                <a:latin typeface="Kalaham" charset="0"/>
              </a:rPr>
              <a:t>AjhHMgj;J</a:t>
            </a:r>
            <a:endParaRPr lang="en-US" sz="1400">
              <a:latin typeface="Kalaham" charset="0"/>
            </a:endParaRPr>
          </a:p>
        </p:txBody>
      </p:sp>
      <p:sp>
        <p:nvSpPr>
          <p:cNvPr id="1223041" name="Text Box 385"/>
          <p:cNvSpPr txBox="1">
            <a:spLocks noChangeArrowheads="1"/>
          </p:cNvSpPr>
          <p:nvPr/>
        </p:nvSpPr>
        <p:spPr bwMode="auto">
          <a:xfrm>
            <a:off x="2438405" y="32908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i="1">
                <a:latin typeface="Kalaham" charset="0"/>
              </a:rPr>
              <a:t>GV</a:t>
            </a:r>
          </a:p>
        </p:txBody>
      </p:sp>
      <p:grpSp>
        <p:nvGrpSpPr>
          <p:cNvPr id="1223042" name="Group 386"/>
          <p:cNvGrpSpPr>
            <a:grpSpLocks/>
          </p:cNvGrpSpPr>
          <p:nvPr/>
        </p:nvGrpSpPr>
        <p:grpSpPr bwMode="auto">
          <a:xfrm>
            <a:off x="2384425" y="3192463"/>
            <a:ext cx="755650" cy="946150"/>
            <a:chOff x="-951" y="1360"/>
            <a:chExt cx="476" cy="596"/>
          </a:xfrm>
        </p:grpSpPr>
        <p:grpSp>
          <p:nvGrpSpPr>
            <p:cNvPr id="1223043" name="Group 387"/>
            <p:cNvGrpSpPr>
              <a:grpSpLocks/>
            </p:cNvGrpSpPr>
            <p:nvPr/>
          </p:nvGrpSpPr>
          <p:grpSpPr bwMode="auto">
            <a:xfrm>
              <a:off x="-854" y="1360"/>
              <a:ext cx="379" cy="442"/>
              <a:chOff x="2707" y="548"/>
              <a:chExt cx="2950" cy="3639"/>
            </a:xfrm>
          </p:grpSpPr>
          <p:grpSp>
            <p:nvGrpSpPr>
              <p:cNvPr id="1223044" name="Group 388"/>
              <p:cNvGrpSpPr>
                <a:grpSpLocks/>
              </p:cNvGrpSpPr>
              <p:nvPr/>
            </p:nvGrpSpPr>
            <p:grpSpPr bwMode="auto">
              <a:xfrm>
                <a:off x="3873" y="1046"/>
                <a:ext cx="1412" cy="3141"/>
                <a:chOff x="1271" y="2316"/>
                <a:chExt cx="1412" cy="3141"/>
              </a:xfrm>
            </p:grpSpPr>
            <p:sp>
              <p:nvSpPr>
                <p:cNvPr id="1223045" name="Freeform 389" descr="Cork"/>
                <p:cNvSpPr>
                  <a:spLocks/>
                </p:cNvSpPr>
                <p:nvPr/>
              </p:nvSpPr>
              <p:spPr bwMode="auto">
                <a:xfrm>
                  <a:off x="1302" y="2316"/>
                  <a:ext cx="1381" cy="2951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23046" name="Freeform 390" descr="Cork"/>
                <p:cNvSpPr>
                  <a:spLocks/>
                </p:cNvSpPr>
                <p:nvPr/>
              </p:nvSpPr>
              <p:spPr bwMode="auto">
                <a:xfrm>
                  <a:off x="1271" y="2506"/>
                  <a:ext cx="1381" cy="295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23047" name="Picture 391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23048" name="Freeform 392"/>
            <p:cNvSpPr>
              <a:spLocks/>
            </p:cNvSpPr>
            <p:nvPr/>
          </p:nvSpPr>
          <p:spPr bwMode="auto">
            <a:xfrm>
              <a:off x="-951" y="1597"/>
              <a:ext cx="177" cy="359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3049" name="Freeform 393"/>
            <p:cNvSpPr>
              <a:spLocks/>
            </p:cNvSpPr>
            <p:nvPr/>
          </p:nvSpPr>
          <p:spPr bwMode="auto">
            <a:xfrm>
              <a:off x="-946" y="1596"/>
              <a:ext cx="177" cy="35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3050" name="Freeform 394"/>
            <p:cNvSpPr>
              <a:spLocks/>
            </p:cNvSpPr>
            <p:nvPr/>
          </p:nvSpPr>
          <p:spPr bwMode="auto">
            <a:xfrm>
              <a:off x="-764" y="1589"/>
              <a:ext cx="177" cy="359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3051" name="Freeform 395"/>
            <p:cNvSpPr>
              <a:spLocks/>
            </p:cNvSpPr>
            <p:nvPr/>
          </p:nvSpPr>
          <p:spPr bwMode="auto">
            <a:xfrm>
              <a:off x="-937" y="1398"/>
              <a:ext cx="177" cy="359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3052" name="Freeform 396"/>
            <p:cNvSpPr>
              <a:spLocks/>
            </p:cNvSpPr>
            <p:nvPr/>
          </p:nvSpPr>
          <p:spPr bwMode="auto">
            <a:xfrm>
              <a:off x="-709" y="1396"/>
              <a:ext cx="177" cy="359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23053" name="Text Box 397"/>
          <p:cNvSpPr txBox="1">
            <a:spLocks noChangeArrowheads="1"/>
          </p:cNvSpPr>
          <p:nvPr/>
        </p:nvSpPr>
        <p:spPr bwMode="auto">
          <a:xfrm>
            <a:off x="847729" y="3454400"/>
            <a:ext cx="2998788" cy="2261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</p:txBody>
      </p:sp>
      <p:sp>
        <p:nvSpPr>
          <p:cNvPr id="1223054" name="Rectangle 398"/>
          <p:cNvSpPr>
            <a:spLocks noChangeArrowheads="1"/>
          </p:cNvSpPr>
          <p:nvPr/>
        </p:nvSpPr>
        <p:spPr bwMode="auto">
          <a:xfrm>
            <a:off x="2056179" y="3983039"/>
            <a:ext cx="788621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Gyk;gy</a:t>
            </a:r>
            <a:r>
              <a:rPr lang="en-US" sz="1400" b="1">
                <a:latin typeface="Kalaham" charset="0"/>
              </a:rPr>
              <a:t>;</a:t>
            </a:r>
          </a:p>
        </p:txBody>
      </p:sp>
      <p:sp>
        <p:nvSpPr>
          <p:cNvPr id="1223055" name="Rectangle 399"/>
          <p:cNvSpPr>
            <a:spLocks noChangeArrowheads="1"/>
          </p:cNvSpPr>
          <p:nvPr/>
        </p:nvSpPr>
        <p:spPr bwMode="auto">
          <a:xfrm>
            <a:off x="2024981" y="4440239"/>
            <a:ext cx="769019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Mg$f</a:t>
            </a:r>
            <a:r>
              <a:rPr lang="en-US" sz="1400" b="1">
                <a:latin typeface="Kalaham" charset="0"/>
              </a:rPr>
              <a:t>;</a:t>
            </a:r>
          </a:p>
        </p:txBody>
      </p:sp>
      <p:sp>
        <p:nvSpPr>
          <p:cNvPr id="1223056" name="Rectangle 400"/>
          <p:cNvSpPr>
            <a:spLocks noChangeArrowheads="1"/>
          </p:cNvSpPr>
          <p:nvPr/>
        </p:nvSpPr>
        <p:spPr bwMode="auto">
          <a:xfrm>
            <a:off x="1860153" y="4845050"/>
            <a:ext cx="1048152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223057" name="Rectangle 401"/>
          <p:cNvSpPr>
            <a:spLocks noChangeArrowheads="1"/>
          </p:cNvSpPr>
          <p:nvPr/>
        </p:nvSpPr>
        <p:spPr bwMode="auto">
          <a:xfrm>
            <a:off x="2082803" y="5045075"/>
            <a:ext cx="1284289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rpiwapUg;G</a:t>
            </a:r>
            <a:endParaRPr lang="en-US" sz="1200">
              <a:latin typeface="Kalaham" charset="0"/>
            </a:endParaRPr>
          </a:p>
        </p:txBody>
      </p:sp>
      <p:sp>
        <p:nvSpPr>
          <p:cNvPr id="1223058" name="Text Box 402"/>
          <p:cNvSpPr txBox="1">
            <a:spLocks noChangeArrowheads="1"/>
          </p:cNvSpPr>
          <p:nvPr/>
        </p:nvSpPr>
        <p:spPr bwMode="auto">
          <a:xfrm>
            <a:off x="1223964" y="5470525"/>
            <a:ext cx="2525712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  <p:sp>
        <p:nvSpPr>
          <p:cNvPr id="1223059" name="Rectangle 403"/>
          <p:cNvSpPr>
            <a:spLocks noChangeArrowheads="1"/>
          </p:cNvSpPr>
          <p:nvPr/>
        </p:nvSpPr>
        <p:spPr bwMode="auto">
          <a:xfrm>
            <a:off x="2024064" y="6053138"/>
            <a:ext cx="1309688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jpUk;Gjy;</a:t>
            </a:r>
            <a:endParaRPr lang="en-US" sz="1200">
              <a:latin typeface="Kalaham" charset="0"/>
            </a:endParaRPr>
          </a:p>
        </p:txBody>
      </p:sp>
      <p:sp>
        <p:nvSpPr>
          <p:cNvPr id="1223060" name="Text Box 404"/>
          <p:cNvSpPr txBox="1">
            <a:spLocks noChangeArrowheads="1"/>
          </p:cNvSpPr>
          <p:nvPr/>
        </p:nvSpPr>
        <p:spPr bwMode="auto">
          <a:xfrm>
            <a:off x="814388" y="6350001"/>
            <a:ext cx="2998787" cy="7938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Ky;fpah</a:t>
            </a:r>
          </a:p>
        </p:txBody>
      </p:sp>
      <p:sp>
        <p:nvSpPr>
          <p:cNvPr id="1223061" name="Rectangle 405"/>
          <p:cNvSpPr>
            <a:spLocks noChangeArrowheads="1"/>
          </p:cNvSpPr>
          <p:nvPr/>
        </p:nvSpPr>
        <p:spPr bwMode="auto">
          <a:xfrm>
            <a:off x="3877654" y="0"/>
            <a:ext cx="1270612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>
                <a:solidFill>
                  <a:srgbClr val="000000"/>
                </a:solidFill>
                <a:latin typeface="Kalaham" charset="0"/>
              </a:rPr>
              <a:t>jPh;f;fjhprpfs;!</a:t>
            </a:r>
          </a:p>
        </p:txBody>
      </p:sp>
      <p:grpSp>
        <p:nvGrpSpPr>
          <p:cNvPr id="1223070" name="Group 414"/>
          <p:cNvGrpSpPr>
            <a:grpSpLocks/>
          </p:cNvGrpSpPr>
          <p:nvPr/>
        </p:nvGrpSpPr>
        <p:grpSpPr bwMode="auto">
          <a:xfrm>
            <a:off x="5141918" y="2559051"/>
            <a:ext cx="4700587" cy="1766888"/>
            <a:chOff x="3187" y="1239"/>
            <a:chExt cx="2961" cy="1113"/>
          </a:xfrm>
        </p:grpSpPr>
        <p:sp>
          <p:nvSpPr>
            <p:cNvPr id="1223071" name="Text Box 415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23072" name="Text Box 416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23073" name="Text Box 417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7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Gj;jfk;;;;;;;;;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223074" name="Rectangle 418"/>
          <p:cNvSpPr>
            <a:spLocks noChangeArrowheads="1"/>
          </p:cNvSpPr>
          <p:nvPr/>
        </p:nvSpPr>
        <p:spPr bwMode="auto">
          <a:xfrm>
            <a:off x="5792793" y="4529139"/>
            <a:ext cx="3690937" cy="420920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Qhgfj;jpw;F...</a:t>
            </a:r>
          </a:p>
        </p:txBody>
      </p:sp>
      <p:sp>
        <p:nvSpPr>
          <p:cNvPr id="1223075" name="Text Box 419"/>
          <p:cNvSpPr txBox="1">
            <a:spLocks noChangeArrowheads="1"/>
          </p:cNvSpPr>
          <p:nvPr/>
        </p:nvSpPr>
        <p:spPr bwMode="auto">
          <a:xfrm>
            <a:off x="3862388" y="396875"/>
            <a:ext cx="1360487" cy="10357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600">
                <a:latin typeface="Kalaham" charset="0"/>
              </a:rPr>
              <a:t>M jpahfkk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X jhky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Nah rp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23076" name="Text Box 420"/>
          <p:cNvSpPr txBox="1">
            <a:spLocks noChangeArrowheads="1"/>
          </p:cNvSpPr>
          <p:nvPr/>
        </p:nvSpPr>
        <p:spPr bwMode="auto">
          <a:xfrm>
            <a:off x="3862388" y="1801813"/>
            <a:ext cx="1360487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800">
                <a:latin typeface="Kalaham" charset="0"/>
              </a:rPr>
              <a:t>V  O</a:t>
            </a:r>
          </a:p>
          <a:p>
            <a:pPr algn="l"/>
            <a:r>
              <a:rPr lang="en-US" sz="1800">
                <a:latin typeface="Kalaham" charset="0"/>
              </a:rPr>
              <a:t>Nah fk; </a:t>
            </a:r>
          </a:p>
          <a:p>
            <a:pPr algn="l"/>
            <a:r>
              <a:rPr lang="en-US" sz="1800">
                <a:latin typeface="Kalaham" charset="0"/>
              </a:rPr>
              <a:t>kP  J</a:t>
            </a:r>
          </a:p>
          <a:p>
            <a:pPr algn="l"/>
            <a:r>
              <a:rPr lang="en-US" sz="1800">
                <a:latin typeface="Kalaham" charset="0"/>
              </a:rPr>
              <a:t>x sp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23077" name="Text Box 421"/>
          <p:cNvSpPr txBox="1">
            <a:spLocks noChangeArrowheads="1"/>
          </p:cNvSpPr>
          <p:nvPr/>
        </p:nvSpPr>
        <p:spPr bwMode="auto">
          <a:xfrm>
            <a:off x="3862388" y="3360738"/>
            <a:ext cx="1784350" cy="1663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2000">
                <a:latin typeface="Kalaham" charset="0"/>
              </a:rPr>
              <a:t>v  d;Wk;</a:t>
            </a:r>
          </a:p>
          <a:p>
            <a:pPr algn="l"/>
            <a:r>
              <a:rPr lang="en-US" sz="2000">
                <a:latin typeface="Kalaham" charset="0"/>
              </a:rPr>
              <a:t>G  z;g;hl;l</a:t>
            </a:r>
          </a:p>
          <a:p>
            <a:pPr algn="l"/>
            <a:r>
              <a:rPr lang="en-US" sz="2000">
                <a:latin typeface="Kalaham" charset="0"/>
              </a:rPr>
              <a:t>M j;Jkhit</a:t>
            </a:r>
          </a:p>
          <a:p>
            <a:pPr algn="l"/>
            <a:r>
              <a:rPr lang="en-US" sz="2000">
                <a:latin typeface="Kalaham" charset="0"/>
              </a:rPr>
              <a:t>eh b</a:t>
            </a:r>
          </a:p>
          <a:p>
            <a:pPr algn="l"/>
            <a:r>
              <a:rPr lang="en-US" sz="2000">
                <a:latin typeface="Kalaham" charset="0"/>
              </a:rPr>
              <a:t>nr ay;gL</a:t>
            </a:r>
          </a:p>
        </p:txBody>
      </p:sp>
      <p:sp>
        <p:nvSpPr>
          <p:cNvPr id="1223078" name="Text Box 422"/>
          <p:cNvSpPr txBox="1">
            <a:spLocks noChangeArrowheads="1"/>
          </p:cNvSpPr>
          <p:nvPr/>
        </p:nvSpPr>
        <p:spPr bwMode="auto">
          <a:xfrm>
            <a:off x="3897313" y="5307018"/>
            <a:ext cx="1784350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2000">
                <a:latin typeface="Kalaham" charset="0"/>
              </a:rPr>
              <a:t>v  d;Wk;</a:t>
            </a:r>
          </a:p>
          <a:p>
            <a:pPr algn="l"/>
            <a:r>
              <a:rPr lang="en-US" sz="2000">
                <a:latin typeface="Kalaham" charset="0"/>
              </a:rPr>
              <a:t>jh  fk;</a:t>
            </a:r>
          </a:p>
        </p:txBody>
      </p:sp>
      <p:sp>
        <p:nvSpPr>
          <p:cNvPr id="1223080" name="Text Box 424"/>
          <p:cNvSpPr txBox="1">
            <a:spLocks noChangeArrowheads="1"/>
          </p:cNvSpPr>
          <p:nvPr/>
        </p:nvSpPr>
        <p:spPr bwMode="auto">
          <a:xfrm>
            <a:off x="3881438" y="6307142"/>
            <a:ext cx="1784350" cy="10357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2000">
                <a:latin typeface="Kalaham" charset="0"/>
              </a:rPr>
              <a:t>M z;lthpd;</a:t>
            </a:r>
          </a:p>
          <a:p>
            <a:pPr algn="l"/>
            <a:r>
              <a:rPr lang="en-US" sz="2000">
                <a:latin typeface="Kalaham" charset="0"/>
              </a:rPr>
              <a:t>r  j;jj;Jf;F</a:t>
            </a:r>
          </a:p>
          <a:p>
            <a:pPr algn="l"/>
            <a:r>
              <a:rPr lang="en-US" sz="2000">
                <a:latin typeface="Kalaham" charset="0"/>
              </a:rPr>
              <a:t>k jpkaq;F</a:t>
            </a:r>
          </a:p>
        </p:txBody>
      </p:sp>
      <p:sp>
        <p:nvSpPr>
          <p:cNvPr id="1223081" name="Text Box 425"/>
          <p:cNvSpPr txBox="1">
            <a:spLocks noChangeArrowheads="1"/>
          </p:cNvSpPr>
          <p:nvPr/>
        </p:nvSpPr>
        <p:spPr bwMode="auto">
          <a:xfrm>
            <a:off x="6065838" y="4884742"/>
            <a:ext cx="3544888" cy="206206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ja-JP" altLang="en-US" sz="3200">
                <a:solidFill>
                  <a:srgbClr val="FFE957"/>
                </a:solidFill>
                <a:latin typeface="Arial"/>
              </a:rPr>
              <a:t>“</a:t>
            </a:r>
            <a:r>
              <a:rPr lang="en-US" sz="3200">
                <a:solidFill>
                  <a:srgbClr val="FFE957"/>
                </a:solidFill>
                <a:latin typeface="Kalaham" charset="0"/>
              </a:rPr>
              <a:t>Mz;lthpd;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 rj;jj;Jf;F</a:t>
            </a:r>
          </a:p>
          <a:p>
            <a:pPr algn="l"/>
            <a:r>
              <a:rPr lang="en-US" sz="3200">
                <a:solidFill>
                  <a:srgbClr val="FFE957"/>
                </a:solidFill>
                <a:latin typeface="Kalaham" charset="0"/>
              </a:rPr>
              <a:t>      kjpkaq;F</a:t>
            </a:r>
            <a:r>
              <a:rPr lang="ja-JP" altLang="en-US" sz="3200">
                <a:solidFill>
                  <a:srgbClr val="FFE957"/>
                </a:solidFill>
                <a:latin typeface="Arial"/>
              </a:rPr>
              <a:t>”</a:t>
            </a:r>
            <a:endParaRPr lang="en-US" sz="3200">
              <a:solidFill>
                <a:srgbClr val="FFE957"/>
              </a:solidFill>
              <a:latin typeface="Kalaham" charset="0"/>
            </a:endParaRP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3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3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230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230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12230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1" dur="500"/>
                                        <p:tgtEl>
                                          <p:spTgt spid="12230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5" dur="500"/>
                                        <p:tgtEl>
                                          <p:spTgt spid="12230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9" dur="500"/>
                                        <p:tgtEl>
                                          <p:spTgt spid="12230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3" dur="500"/>
                                        <p:tgtEl>
                                          <p:spTgt spid="12230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12230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1" dur="500"/>
                                        <p:tgtEl>
                                          <p:spTgt spid="12230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5" dur="500"/>
                                        <p:tgtEl>
                                          <p:spTgt spid="12230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7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12230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1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3" dur="500"/>
                                        <p:tgtEl>
                                          <p:spTgt spid="12230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5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7" dur="500"/>
                                        <p:tgtEl>
                                          <p:spTgt spid="12230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59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1" dur="500"/>
                                        <p:tgtEl>
                                          <p:spTgt spid="12230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63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0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5" dur="500"/>
                                        <p:tgtEl>
                                          <p:spTgt spid="12230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3018" grpId="0" animBg="1"/>
      <p:bldP spid="1223037" grpId="0" build="p" autoUpdateAnimBg="0" advAuto="0"/>
      <p:bldP spid="1223039" grpId="0" build="p" autoUpdateAnimBg="0" advAuto="0"/>
      <p:bldP spid="1223053" grpId="0" build="p" autoUpdateAnimBg="0" advAuto="0"/>
      <p:bldP spid="1223058" grpId="0" build="p" autoUpdateAnimBg="0" advAuto="0"/>
      <p:bldP spid="1223060" grpId="0" build="p" autoUpdateAnimBg="0" advAuto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706" name="Rectangle 2"/>
          <p:cNvSpPr>
            <a:spLocks noChangeArrowheads="1"/>
          </p:cNvSpPr>
          <p:nvPr/>
        </p:nvSpPr>
        <p:spPr bwMode="auto">
          <a:xfrm>
            <a:off x="4681538" y="1214441"/>
            <a:ext cx="0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Arial" charset="0"/>
            </a:endParaRPr>
          </a:p>
        </p:txBody>
      </p:sp>
      <p:sp>
        <p:nvSpPr>
          <p:cNvPr id="1224713" name="Rectangle 9"/>
          <p:cNvSpPr>
            <a:spLocks noChangeArrowheads="1"/>
          </p:cNvSpPr>
          <p:nvPr/>
        </p:nvSpPr>
        <p:spPr bwMode="auto">
          <a:xfrm>
            <a:off x="104779" y="7426329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24714" name="Rectangle 10"/>
          <p:cNvSpPr>
            <a:spLocks noChangeArrowheads="1"/>
          </p:cNvSpPr>
          <p:nvPr/>
        </p:nvSpPr>
        <p:spPr bwMode="auto">
          <a:xfrm>
            <a:off x="2384429" y="7107241"/>
            <a:ext cx="1454151" cy="24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endParaRPr lang="en-US" sz="1000">
              <a:latin typeface="Helvetica" charset="0"/>
            </a:endParaRPr>
          </a:p>
        </p:txBody>
      </p:sp>
      <p:sp>
        <p:nvSpPr>
          <p:cNvPr id="1224715" name="Text Box 11"/>
          <p:cNvSpPr txBox="1">
            <a:spLocks noChangeArrowheads="1"/>
          </p:cNvSpPr>
          <p:nvPr/>
        </p:nvSpPr>
        <p:spPr bwMode="auto">
          <a:xfrm rot="-5400000">
            <a:off x="1378744" y="3656811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 </a:t>
            </a:r>
            <a:endParaRPr lang="en-US" sz="900">
              <a:latin typeface="Arial Black" charset="0"/>
            </a:endParaRPr>
          </a:p>
        </p:txBody>
      </p:sp>
      <p:sp>
        <p:nvSpPr>
          <p:cNvPr id="1224716" name="Line 12"/>
          <p:cNvSpPr>
            <a:spLocks noChangeShapeType="1"/>
          </p:cNvSpPr>
          <p:nvPr/>
        </p:nvSpPr>
        <p:spPr bwMode="auto">
          <a:xfrm>
            <a:off x="1789115" y="1031879"/>
            <a:ext cx="1284287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17" name="Line 13"/>
          <p:cNvSpPr>
            <a:spLocks noChangeShapeType="1"/>
          </p:cNvSpPr>
          <p:nvPr/>
        </p:nvSpPr>
        <p:spPr bwMode="auto">
          <a:xfrm flipV="1">
            <a:off x="1806579" y="1336675"/>
            <a:ext cx="1284289" cy="142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18" name="Rectangle 14"/>
          <p:cNvSpPr>
            <a:spLocks noChangeArrowheads="1"/>
          </p:cNvSpPr>
          <p:nvPr/>
        </p:nvSpPr>
        <p:spPr bwMode="auto">
          <a:xfrm>
            <a:off x="2044700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24719" name="Rectangle 15"/>
          <p:cNvSpPr>
            <a:spLocks noChangeArrowheads="1"/>
          </p:cNvSpPr>
          <p:nvPr/>
        </p:nvSpPr>
        <p:spPr bwMode="auto">
          <a:xfrm>
            <a:off x="2079625" y="519747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 b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1200">
              <a:latin typeface="Helvetica" charset="0"/>
            </a:endParaRPr>
          </a:p>
        </p:txBody>
      </p:sp>
      <p:sp>
        <p:nvSpPr>
          <p:cNvPr id="1224720" name="Rectangle 16"/>
          <p:cNvSpPr>
            <a:spLocks noChangeArrowheads="1"/>
          </p:cNvSpPr>
          <p:nvPr/>
        </p:nvSpPr>
        <p:spPr bwMode="auto">
          <a:xfrm>
            <a:off x="2044700" y="533876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724" name="Rectangle 20"/>
          <p:cNvSpPr>
            <a:spLocks noChangeArrowheads="1"/>
          </p:cNvSpPr>
          <p:nvPr/>
        </p:nvSpPr>
        <p:spPr bwMode="auto">
          <a:xfrm>
            <a:off x="1866900" y="6172204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</a:t>
            </a:r>
            <a:endParaRPr lang="en-US" sz="1200">
              <a:latin typeface="Helvetica" charset="0"/>
            </a:endParaRPr>
          </a:p>
        </p:txBody>
      </p:sp>
      <p:sp>
        <p:nvSpPr>
          <p:cNvPr id="1224725" name="Rectangle 21"/>
          <p:cNvSpPr>
            <a:spLocks noChangeArrowheads="1"/>
          </p:cNvSpPr>
          <p:nvPr/>
        </p:nvSpPr>
        <p:spPr bwMode="auto">
          <a:xfrm>
            <a:off x="1866900" y="63150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726" name="Freeform 22"/>
          <p:cNvSpPr>
            <a:spLocks/>
          </p:cNvSpPr>
          <p:nvPr/>
        </p:nvSpPr>
        <p:spPr bwMode="auto">
          <a:xfrm>
            <a:off x="1789113" y="1525593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27" name="Freeform 23"/>
          <p:cNvSpPr>
            <a:spLocks/>
          </p:cNvSpPr>
          <p:nvPr/>
        </p:nvSpPr>
        <p:spPr bwMode="auto">
          <a:xfrm>
            <a:off x="2054225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28" name="Freeform 24"/>
          <p:cNvSpPr>
            <a:spLocks/>
          </p:cNvSpPr>
          <p:nvPr/>
        </p:nvSpPr>
        <p:spPr bwMode="auto">
          <a:xfrm>
            <a:off x="231933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29" name="Freeform 25"/>
          <p:cNvSpPr>
            <a:spLocks/>
          </p:cNvSpPr>
          <p:nvPr/>
        </p:nvSpPr>
        <p:spPr bwMode="auto">
          <a:xfrm>
            <a:off x="2568575" y="1525593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0" name="Freeform 26"/>
          <p:cNvSpPr>
            <a:spLocks/>
          </p:cNvSpPr>
          <p:nvPr/>
        </p:nvSpPr>
        <p:spPr bwMode="auto">
          <a:xfrm>
            <a:off x="2833688" y="1525593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1" name="Line 27"/>
          <p:cNvSpPr>
            <a:spLocks noChangeShapeType="1"/>
          </p:cNvSpPr>
          <p:nvPr/>
        </p:nvSpPr>
        <p:spPr bwMode="auto">
          <a:xfrm>
            <a:off x="1789115" y="2093917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2" name="Line 28"/>
          <p:cNvSpPr>
            <a:spLocks noChangeShapeType="1"/>
          </p:cNvSpPr>
          <p:nvPr/>
        </p:nvSpPr>
        <p:spPr bwMode="auto">
          <a:xfrm flipV="1">
            <a:off x="1770068" y="2392364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3" name="Line 29"/>
          <p:cNvSpPr>
            <a:spLocks noChangeShapeType="1"/>
          </p:cNvSpPr>
          <p:nvPr/>
        </p:nvSpPr>
        <p:spPr bwMode="auto">
          <a:xfrm>
            <a:off x="1789115" y="2714625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4" name="Line 30"/>
          <p:cNvSpPr>
            <a:spLocks noChangeShapeType="1"/>
          </p:cNvSpPr>
          <p:nvPr/>
        </p:nvSpPr>
        <p:spPr bwMode="auto">
          <a:xfrm>
            <a:off x="1770067" y="3051175"/>
            <a:ext cx="1223962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5" name="Line 31"/>
          <p:cNvSpPr>
            <a:spLocks noChangeShapeType="1"/>
          </p:cNvSpPr>
          <p:nvPr/>
        </p:nvSpPr>
        <p:spPr bwMode="auto">
          <a:xfrm flipV="1">
            <a:off x="1752604" y="3668713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6" name="Line 32"/>
          <p:cNvSpPr>
            <a:spLocks noChangeShapeType="1"/>
          </p:cNvSpPr>
          <p:nvPr/>
        </p:nvSpPr>
        <p:spPr bwMode="auto">
          <a:xfrm flipV="1">
            <a:off x="1749425" y="4686300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7" name="Line 33"/>
          <p:cNvSpPr>
            <a:spLocks noChangeShapeType="1"/>
          </p:cNvSpPr>
          <p:nvPr/>
        </p:nvSpPr>
        <p:spPr bwMode="auto">
          <a:xfrm flipV="1">
            <a:off x="1752604" y="5029202"/>
            <a:ext cx="1254125" cy="111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8" name="Line 34"/>
          <p:cNvSpPr>
            <a:spLocks noChangeShapeType="1"/>
          </p:cNvSpPr>
          <p:nvPr/>
        </p:nvSpPr>
        <p:spPr bwMode="auto">
          <a:xfrm flipV="1">
            <a:off x="1770066" y="5629280"/>
            <a:ext cx="1241425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39" name="Line 35"/>
          <p:cNvSpPr>
            <a:spLocks noChangeShapeType="1"/>
          </p:cNvSpPr>
          <p:nvPr/>
        </p:nvSpPr>
        <p:spPr bwMode="auto">
          <a:xfrm>
            <a:off x="1770066" y="5969003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40" name="Line 36"/>
          <p:cNvSpPr>
            <a:spLocks noChangeShapeType="1"/>
          </p:cNvSpPr>
          <p:nvPr/>
        </p:nvSpPr>
        <p:spPr bwMode="auto">
          <a:xfrm>
            <a:off x="1789115" y="66087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41" name="Line 37"/>
          <p:cNvSpPr>
            <a:spLocks noChangeShapeType="1"/>
          </p:cNvSpPr>
          <p:nvPr/>
        </p:nvSpPr>
        <p:spPr bwMode="auto">
          <a:xfrm>
            <a:off x="1789115" y="7229477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42" name="Rectangle 38"/>
          <p:cNvSpPr>
            <a:spLocks noChangeArrowheads="1"/>
          </p:cNvSpPr>
          <p:nvPr/>
        </p:nvSpPr>
        <p:spPr bwMode="auto">
          <a:xfrm>
            <a:off x="1751013" y="5307016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4743" name="Rectangle 39"/>
          <p:cNvSpPr>
            <a:spLocks noChangeArrowheads="1"/>
          </p:cNvSpPr>
          <p:nvPr/>
        </p:nvSpPr>
        <p:spPr bwMode="auto">
          <a:xfrm>
            <a:off x="1739901" y="3295652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4744" name="Rectangle 40"/>
          <p:cNvSpPr>
            <a:spLocks noChangeArrowheads="1"/>
          </p:cNvSpPr>
          <p:nvPr/>
        </p:nvSpPr>
        <p:spPr bwMode="auto">
          <a:xfrm>
            <a:off x="1765300" y="1757365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200">
              <a:latin typeface="Helvetica" charset="0"/>
            </a:endParaRPr>
          </a:p>
        </p:txBody>
      </p:sp>
      <p:sp>
        <p:nvSpPr>
          <p:cNvPr id="1224745" name="Rectangle 41"/>
          <p:cNvSpPr>
            <a:spLocks noChangeArrowheads="1"/>
          </p:cNvSpPr>
          <p:nvPr/>
        </p:nvSpPr>
        <p:spPr bwMode="auto">
          <a:xfrm>
            <a:off x="1735138" y="5602289"/>
            <a:ext cx="27947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6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800">
              <a:latin typeface="Helvetica" charset="0"/>
            </a:endParaRPr>
          </a:p>
        </p:txBody>
      </p:sp>
      <p:sp>
        <p:nvSpPr>
          <p:cNvPr id="1224746" name="Rectangle 42"/>
          <p:cNvSpPr>
            <a:spLocks noChangeArrowheads="1"/>
          </p:cNvSpPr>
          <p:nvPr/>
        </p:nvSpPr>
        <p:spPr bwMode="auto">
          <a:xfrm>
            <a:off x="1866900" y="2882905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747" name="Rectangle 43"/>
          <p:cNvSpPr>
            <a:spLocks noChangeArrowheads="1"/>
          </p:cNvSpPr>
          <p:nvPr/>
        </p:nvSpPr>
        <p:spPr bwMode="auto">
          <a:xfrm>
            <a:off x="1673225" y="1217617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748" name="Line 44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49" name="Line 45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50" name="Line 46"/>
          <p:cNvSpPr>
            <a:spLocks noChangeShapeType="1"/>
          </p:cNvSpPr>
          <p:nvPr/>
        </p:nvSpPr>
        <p:spPr bwMode="auto">
          <a:xfrm flipV="1">
            <a:off x="3117850" y="276225"/>
            <a:ext cx="0" cy="7137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751" name="AutoShape 47"/>
          <p:cNvSpPr>
            <a:spLocks noChangeArrowheads="1"/>
          </p:cNvSpPr>
          <p:nvPr/>
        </p:nvSpPr>
        <p:spPr bwMode="auto">
          <a:xfrm rot="5400000">
            <a:off x="1768475" y="155416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4752" name="AutoShape 48"/>
          <p:cNvSpPr>
            <a:spLocks noChangeArrowheads="1"/>
          </p:cNvSpPr>
          <p:nvPr/>
        </p:nvSpPr>
        <p:spPr bwMode="auto">
          <a:xfrm rot="5400000">
            <a:off x="1784350" y="3082929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4753" name="AutoShape 49"/>
          <p:cNvSpPr>
            <a:spLocks noChangeArrowheads="1"/>
          </p:cNvSpPr>
          <p:nvPr/>
        </p:nvSpPr>
        <p:spPr bwMode="auto">
          <a:xfrm rot="5400000">
            <a:off x="1782763" y="5076830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4754" name="AutoShape 50"/>
          <p:cNvSpPr>
            <a:spLocks noChangeArrowheads="1"/>
          </p:cNvSpPr>
          <p:nvPr/>
        </p:nvSpPr>
        <p:spPr bwMode="auto">
          <a:xfrm rot="5400000">
            <a:off x="1762127" y="6069018"/>
            <a:ext cx="250825" cy="320675"/>
          </a:xfrm>
          <a:prstGeom prst="triangle">
            <a:avLst>
              <a:gd name="adj" fmla="val 50000"/>
            </a:avLst>
          </a:prstGeom>
          <a:solidFill>
            <a:schemeClr val="hlink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rot="10800000" vert="eaVert" wrap="none" lIns="91398" tIns="45699" rIns="91398" bIns="45699" anchor="ctr"/>
          <a:lstStyle/>
          <a:p>
            <a:pPr algn="ctr"/>
            <a:endParaRPr lang="en-US" sz="1200">
              <a:solidFill>
                <a:schemeClr val="hlink"/>
              </a:solidFill>
              <a:latin typeface="Engravers MT" charset="0"/>
            </a:endParaRPr>
          </a:p>
        </p:txBody>
      </p:sp>
      <p:sp>
        <p:nvSpPr>
          <p:cNvPr id="1224755" name="Line 51"/>
          <p:cNvSpPr>
            <a:spLocks noChangeShapeType="1"/>
          </p:cNvSpPr>
          <p:nvPr/>
        </p:nvSpPr>
        <p:spPr bwMode="auto">
          <a:xfrm>
            <a:off x="1785938" y="731842"/>
            <a:ext cx="13271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56" name="Freeform 52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57" name="Freeform 53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77" name="Line 73"/>
          <p:cNvSpPr>
            <a:spLocks noChangeShapeType="1"/>
          </p:cNvSpPr>
          <p:nvPr/>
        </p:nvSpPr>
        <p:spPr bwMode="auto">
          <a:xfrm>
            <a:off x="1747842" y="4316413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78" name="Line 74"/>
          <p:cNvSpPr>
            <a:spLocks noChangeShapeType="1"/>
          </p:cNvSpPr>
          <p:nvPr/>
        </p:nvSpPr>
        <p:spPr bwMode="auto">
          <a:xfrm flipV="1">
            <a:off x="1781179" y="6910388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791" name="Line 87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792" name="Line 88"/>
          <p:cNvSpPr>
            <a:spLocks noChangeShapeType="1"/>
          </p:cNvSpPr>
          <p:nvPr/>
        </p:nvSpPr>
        <p:spPr bwMode="auto">
          <a:xfrm>
            <a:off x="1603379" y="255588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793" name="Line 89"/>
          <p:cNvSpPr>
            <a:spLocks noChangeShapeType="1"/>
          </p:cNvSpPr>
          <p:nvPr/>
        </p:nvSpPr>
        <p:spPr bwMode="auto">
          <a:xfrm>
            <a:off x="1590678" y="7402513"/>
            <a:ext cx="1979613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794" name="Line 90"/>
          <p:cNvSpPr>
            <a:spLocks noChangeShapeType="1"/>
          </p:cNvSpPr>
          <p:nvPr/>
        </p:nvSpPr>
        <p:spPr bwMode="auto">
          <a:xfrm>
            <a:off x="3530600" y="260351"/>
            <a:ext cx="0" cy="715168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795" name="Line 91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796" name="Line 92"/>
          <p:cNvSpPr>
            <a:spLocks noChangeShapeType="1"/>
          </p:cNvSpPr>
          <p:nvPr/>
        </p:nvSpPr>
        <p:spPr bwMode="auto">
          <a:xfrm>
            <a:off x="2330455" y="250825"/>
            <a:ext cx="1235075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799" name="Rectangle 95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4829" name="Line 125"/>
          <p:cNvSpPr>
            <a:spLocks noChangeShapeType="1"/>
          </p:cNvSpPr>
          <p:nvPr/>
        </p:nvSpPr>
        <p:spPr bwMode="auto">
          <a:xfrm>
            <a:off x="3941763" y="1046164"/>
            <a:ext cx="1284287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30" name="Line 126"/>
          <p:cNvSpPr>
            <a:spLocks noChangeShapeType="1"/>
          </p:cNvSpPr>
          <p:nvPr/>
        </p:nvSpPr>
        <p:spPr bwMode="auto">
          <a:xfrm flipV="1">
            <a:off x="3959225" y="1377950"/>
            <a:ext cx="132715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31" name="Rectangle 127"/>
          <p:cNvSpPr>
            <a:spLocks noChangeArrowheads="1"/>
          </p:cNvSpPr>
          <p:nvPr/>
        </p:nvSpPr>
        <p:spPr bwMode="auto">
          <a:xfrm>
            <a:off x="4197350" y="5353055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832" name="Rectangle 128"/>
          <p:cNvSpPr>
            <a:spLocks noChangeArrowheads="1"/>
          </p:cNvSpPr>
          <p:nvPr/>
        </p:nvSpPr>
        <p:spPr bwMode="auto">
          <a:xfrm>
            <a:off x="4125913" y="1654180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200">
              <a:latin typeface="Helvetica" charset="0"/>
            </a:endParaRPr>
          </a:p>
        </p:txBody>
      </p:sp>
      <p:sp>
        <p:nvSpPr>
          <p:cNvPr id="1224833" name="Rectangle 129"/>
          <p:cNvSpPr>
            <a:spLocks noChangeArrowheads="1"/>
          </p:cNvSpPr>
          <p:nvPr/>
        </p:nvSpPr>
        <p:spPr bwMode="auto">
          <a:xfrm>
            <a:off x="4125913" y="1797053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834" name="Rectangle 130"/>
          <p:cNvSpPr>
            <a:spLocks noChangeArrowheads="1"/>
          </p:cNvSpPr>
          <p:nvPr/>
        </p:nvSpPr>
        <p:spPr bwMode="auto">
          <a:xfrm>
            <a:off x="4019550" y="6329368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835" name="Rectangle 131"/>
          <p:cNvSpPr>
            <a:spLocks noChangeArrowheads="1"/>
          </p:cNvSpPr>
          <p:nvPr/>
        </p:nvSpPr>
        <p:spPr bwMode="auto">
          <a:xfrm>
            <a:off x="4214813" y="3201992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200">
              <a:latin typeface="Helvetica" charset="0"/>
            </a:endParaRPr>
          </a:p>
        </p:txBody>
      </p:sp>
      <p:sp>
        <p:nvSpPr>
          <p:cNvPr id="1224836" name="Rectangle 132"/>
          <p:cNvSpPr>
            <a:spLocks noChangeArrowheads="1"/>
          </p:cNvSpPr>
          <p:nvPr/>
        </p:nvSpPr>
        <p:spPr bwMode="auto">
          <a:xfrm>
            <a:off x="4214813" y="3325817"/>
            <a:ext cx="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9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837" name="Freeform 133"/>
          <p:cNvSpPr>
            <a:spLocks/>
          </p:cNvSpPr>
          <p:nvPr/>
        </p:nvSpPr>
        <p:spPr bwMode="auto">
          <a:xfrm>
            <a:off x="3941767" y="1539880"/>
            <a:ext cx="176212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38" name="Freeform 134"/>
          <p:cNvSpPr>
            <a:spLocks/>
          </p:cNvSpPr>
          <p:nvPr/>
        </p:nvSpPr>
        <p:spPr bwMode="auto">
          <a:xfrm>
            <a:off x="4206875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39" name="Freeform 135"/>
          <p:cNvSpPr>
            <a:spLocks/>
          </p:cNvSpPr>
          <p:nvPr/>
        </p:nvSpPr>
        <p:spPr bwMode="auto">
          <a:xfrm>
            <a:off x="447198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0" name="Freeform 136"/>
          <p:cNvSpPr>
            <a:spLocks/>
          </p:cNvSpPr>
          <p:nvPr/>
        </p:nvSpPr>
        <p:spPr bwMode="auto">
          <a:xfrm>
            <a:off x="4721229" y="1539880"/>
            <a:ext cx="176213" cy="53975"/>
          </a:xfrm>
          <a:custGeom>
            <a:avLst/>
            <a:gdLst>
              <a:gd name="T0" fmla="*/ 0 w 111"/>
              <a:gd name="T1" fmla="*/ 0 h 34"/>
              <a:gd name="T2" fmla="*/ 111 w 111"/>
              <a:gd name="T3" fmla="*/ 0 h 34"/>
              <a:gd name="T4" fmla="*/ 111 w 111"/>
              <a:gd name="T5" fmla="*/ 23 h 34"/>
              <a:gd name="T6" fmla="*/ 111 w 111"/>
              <a:gd name="T7" fmla="*/ 34 h 34"/>
              <a:gd name="T8" fmla="*/ 0 w 111"/>
              <a:gd name="T9" fmla="*/ 34 h 34"/>
              <a:gd name="T10" fmla="*/ 0 w 111"/>
              <a:gd name="T11" fmla="*/ 23 h 34"/>
              <a:gd name="T12" fmla="*/ 0 w 111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" h="34">
                <a:moveTo>
                  <a:pt x="0" y="0"/>
                </a:moveTo>
                <a:lnTo>
                  <a:pt x="111" y="0"/>
                </a:lnTo>
                <a:lnTo>
                  <a:pt x="111" y="23"/>
                </a:lnTo>
                <a:lnTo>
                  <a:pt x="111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1" name="Freeform 137"/>
          <p:cNvSpPr>
            <a:spLocks/>
          </p:cNvSpPr>
          <p:nvPr/>
        </p:nvSpPr>
        <p:spPr bwMode="auto">
          <a:xfrm>
            <a:off x="4986338" y="1539880"/>
            <a:ext cx="177800" cy="53975"/>
          </a:xfrm>
          <a:custGeom>
            <a:avLst/>
            <a:gdLst>
              <a:gd name="T0" fmla="*/ 0 w 112"/>
              <a:gd name="T1" fmla="*/ 0 h 34"/>
              <a:gd name="T2" fmla="*/ 112 w 112"/>
              <a:gd name="T3" fmla="*/ 0 h 34"/>
              <a:gd name="T4" fmla="*/ 112 w 112"/>
              <a:gd name="T5" fmla="*/ 23 h 34"/>
              <a:gd name="T6" fmla="*/ 112 w 112"/>
              <a:gd name="T7" fmla="*/ 34 h 34"/>
              <a:gd name="T8" fmla="*/ 0 w 112"/>
              <a:gd name="T9" fmla="*/ 34 h 34"/>
              <a:gd name="T10" fmla="*/ 0 w 112"/>
              <a:gd name="T11" fmla="*/ 23 h 34"/>
              <a:gd name="T12" fmla="*/ 0 w 112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34">
                <a:moveTo>
                  <a:pt x="0" y="0"/>
                </a:moveTo>
                <a:lnTo>
                  <a:pt x="112" y="0"/>
                </a:lnTo>
                <a:lnTo>
                  <a:pt x="112" y="23"/>
                </a:lnTo>
                <a:lnTo>
                  <a:pt x="112" y="34"/>
                </a:lnTo>
                <a:lnTo>
                  <a:pt x="0" y="34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2" name="Line 138"/>
          <p:cNvSpPr>
            <a:spLocks noChangeShapeType="1"/>
          </p:cNvSpPr>
          <p:nvPr/>
        </p:nvSpPr>
        <p:spPr bwMode="auto">
          <a:xfrm>
            <a:off x="3941763" y="2108201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3" name="Line 139"/>
          <p:cNvSpPr>
            <a:spLocks noChangeShapeType="1"/>
          </p:cNvSpPr>
          <p:nvPr/>
        </p:nvSpPr>
        <p:spPr bwMode="auto">
          <a:xfrm flipV="1">
            <a:off x="3922717" y="2406651"/>
            <a:ext cx="1246187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4" name="Line 140"/>
          <p:cNvSpPr>
            <a:spLocks noChangeShapeType="1"/>
          </p:cNvSpPr>
          <p:nvPr/>
        </p:nvSpPr>
        <p:spPr bwMode="auto">
          <a:xfrm>
            <a:off x="3929067" y="2741617"/>
            <a:ext cx="127317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5" name="Line 141"/>
          <p:cNvSpPr>
            <a:spLocks noChangeShapeType="1"/>
          </p:cNvSpPr>
          <p:nvPr/>
        </p:nvSpPr>
        <p:spPr bwMode="auto">
          <a:xfrm>
            <a:off x="3910013" y="3065467"/>
            <a:ext cx="1276350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6" name="Line 142"/>
          <p:cNvSpPr>
            <a:spLocks noChangeShapeType="1"/>
          </p:cNvSpPr>
          <p:nvPr/>
        </p:nvSpPr>
        <p:spPr bwMode="auto">
          <a:xfrm flipV="1">
            <a:off x="3924303" y="3683000"/>
            <a:ext cx="1284289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7" name="Line 143"/>
          <p:cNvSpPr>
            <a:spLocks noChangeShapeType="1"/>
          </p:cNvSpPr>
          <p:nvPr/>
        </p:nvSpPr>
        <p:spPr bwMode="auto">
          <a:xfrm flipV="1">
            <a:off x="3902079" y="4700588"/>
            <a:ext cx="12827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8" name="Line 144"/>
          <p:cNvSpPr>
            <a:spLocks noChangeShapeType="1"/>
          </p:cNvSpPr>
          <p:nvPr/>
        </p:nvSpPr>
        <p:spPr bwMode="auto">
          <a:xfrm>
            <a:off x="3905254" y="5054600"/>
            <a:ext cx="1241425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49" name="Line 145"/>
          <p:cNvSpPr>
            <a:spLocks noChangeShapeType="1"/>
          </p:cNvSpPr>
          <p:nvPr/>
        </p:nvSpPr>
        <p:spPr bwMode="auto">
          <a:xfrm>
            <a:off x="3910013" y="5646740"/>
            <a:ext cx="1276350" cy="3174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50" name="Line 146"/>
          <p:cNvSpPr>
            <a:spLocks noChangeShapeType="1"/>
          </p:cNvSpPr>
          <p:nvPr/>
        </p:nvSpPr>
        <p:spPr bwMode="auto">
          <a:xfrm>
            <a:off x="3922713" y="5983288"/>
            <a:ext cx="1241425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51" name="Line 147"/>
          <p:cNvSpPr>
            <a:spLocks noChangeShapeType="1"/>
          </p:cNvSpPr>
          <p:nvPr/>
        </p:nvSpPr>
        <p:spPr bwMode="auto">
          <a:xfrm>
            <a:off x="3941763" y="6623053"/>
            <a:ext cx="1239838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52" name="Line 148"/>
          <p:cNvSpPr>
            <a:spLocks noChangeShapeType="1"/>
          </p:cNvSpPr>
          <p:nvPr/>
        </p:nvSpPr>
        <p:spPr bwMode="auto">
          <a:xfrm>
            <a:off x="3941763" y="7243763"/>
            <a:ext cx="1239838" cy="158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53" name="Rectangle 149"/>
          <p:cNvSpPr>
            <a:spLocks noChangeArrowheads="1"/>
          </p:cNvSpPr>
          <p:nvPr/>
        </p:nvSpPr>
        <p:spPr bwMode="auto">
          <a:xfrm>
            <a:off x="4019551" y="2897188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solidFill>
                  <a:srgbClr val="000000"/>
                </a:solidFill>
                <a:latin typeface="Helvetica" charset="0"/>
              </a:rPr>
              <a:t> 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854" name="Rectangle 150"/>
          <p:cNvSpPr>
            <a:spLocks noChangeArrowheads="1"/>
          </p:cNvSpPr>
          <p:nvPr/>
        </p:nvSpPr>
        <p:spPr bwMode="auto">
          <a:xfrm>
            <a:off x="3825875" y="1231904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200">
              <a:latin typeface="Helvetica" charset="0"/>
            </a:endParaRPr>
          </a:p>
        </p:txBody>
      </p:sp>
      <p:sp>
        <p:nvSpPr>
          <p:cNvPr id="1224855" name="Line 151"/>
          <p:cNvSpPr>
            <a:spLocks noChangeShapeType="1"/>
          </p:cNvSpPr>
          <p:nvPr/>
        </p:nvSpPr>
        <p:spPr bwMode="auto">
          <a:xfrm>
            <a:off x="3925892" y="758830"/>
            <a:ext cx="1433512" cy="47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70" name="Line 166"/>
          <p:cNvSpPr>
            <a:spLocks noChangeShapeType="1"/>
          </p:cNvSpPr>
          <p:nvPr/>
        </p:nvSpPr>
        <p:spPr bwMode="auto">
          <a:xfrm>
            <a:off x="3900488" y="4330700"/>
            <a:ext cx="1270000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71" name="Line 167"/>
          <p:cNvSpPr>
            <a:spLocks noChangeShapeType="1"/>
          </p:cNvSpPr>
          <p:nvPr/>
        </p:nvSpPr>
        <p:spPr bwMode="auto">
          <a:xfrm flipV="1">
            <a:off x="3933826" y="6924675"/>
            <a:ext cx="1252538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73" name="Line 169"/>
          <p:cNvSpPr>
            <a:spLocks noChangeShapeType="1"/>
          </p:cNvSpPr>
          <p:nvPr/>
        </p:nvSpPr>
        <p:spPr bwMode="auto">
          <a:xfrm>
            <a:off x="3910013" y="4005262"/>
            <a:ext cx="1268412" cy="47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877" name="Rectangle 173"/>
          <p:cNvSpPr>
            <a:spLocks noChangeArrowheads="1"/>
          </p:cNvSpPr>
          <p:nvPr/>
        </p:nvSpPr>
        <p:spPr bwMode="auto">
          <a:xfrm>
            <a:off x="4068763" y="1808163"/>
            <a:ext cx="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500" b="1">
              <a:latin typeface="Helvetica" charset="0"/>
            </a:endParaRPr>
          </a:p>
        </p:txBody>
      </p:sp>
      <p:sp>
        <p:nvSpPr>
          <p:cNvPr id="1224888" name="Rectangle 184"/>
          <p:cNvSpPr>
            <a:spLocks noChangeArrowheads="1"/>
          </p:cNvSpPr>
          <p:nvPr/>
        </p:nvSpPr>
        <p:spPr bwMode="auto">
          <a:xfrm>
            <a:off x="4137025" y="6316664"/>
            <a:ext cx="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500" b="1">
              <a:latin typeface="Helvetica" charset="0"/>
            </a:endParaRPr>
          </a:p>
        </p:txBody>
      </p:sp>
      <p:sp>
        <p:nvSpPr>
          <p:cNvPr id="1224889" name="Rectangle 185"/>
          <p:cNvSpPr>
            <a:spLocks noChangeArrowheads="1"/>
          </p:cNvSpPr>
          <p:nvPr/>
        </p:nvSpPr>
        <p:spPr bwMode="auto">
          <a:xfrm>
            <a:off x="4117975" y="6621465"/>
            <a:ext cx="0" cy="3847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endParaRPr lang="en-US" sz="2500" b="1">
              <a:latin typeface="Helvetica" charset="0"/>
            </a:endParaRPr>
          </a:p>
        </p:txBody>
      </p:sp>
      <p:sp>
        <p:nvSpPr>
          <p:cNvPr id="1224892" name="Rectangle 188"/>
          <p:cNvSpPr>
            <a:spLocks noChangeArrowheads="1"/>
          </p:cNvSpPr>
          <p:nvPr/>
        </p:nvSpPr>
        <p:spPr bwMode="auto">
          <a:xfrm>
            <a:off x="3829050" y="457200"/>
            <a:ext cx="373063" cy="6977063"/>
          </a:xfrm>
          <a:prstGeom prst="rect">
            <a:avLst/>
          </a:prstGeom>
          <a:noFill/>
          <a:ln w="50800">
            <a:solidFill>
              <a:schemeClr val="hlink"/>
            </a:solidFill>
            <a:miter lim="800000"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893" name="Rectangle 189"/>
          <p:cNvSpPr>
            <a:spLocks noChangeArrowheads="1"/>
          </p:cNvSpPr>
          <p:nvPr/>
        </p:nvSpPr>
        <p:spPr bwMode="auto">
          <a:xfrm>
            <a:off x="5629275" y="328617"/>
            <a:ext cx="4059238" cy="71151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224894" name="Picture 190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613404" y="336550"/>
            <a:ext cx="4081463" cy="7102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76200">
                <a:solidFill>
                  <a:schemeClr val="accent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7184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1224898" name="Rectangle 194"/>
          <p:cNvSpPr>
            <a:spLocks noChangeArrowheads="1"/>
          </p:cNvSpPr>
          <p:nvPr/>
        </p:nvSpPr>
        <p:spPr bwMode="auto">
          <a:xfrm>
            <a:off x="6827841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224901" name="Rectangle 197"/>
          <p:cNvSpPr>
            <a:spLocks noChangeArrowheads="1"/>
          </p:cNvSpPr>
          <p:nvPr/>
        </p:nvSpPr>
        <p:spPr bwMode="auto">
          <a:xfrm>
            <a:off x="5792793" y="4552954"/>
            <a:ext cx="3690937" cy="1451083"/>
          </a:xfrm>
          <a:prstGeom prst="rect">
            <a:avLst/>
          </a:prstGeom>
          <a:noFill/>
          <a:ln>
            <a:noFill/>
          </a:ln>
          <a:effectLst>
            <a:outerShdw blurRad="63500" dist="81320" dir="2319588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>
                <a:solidFill>
                  <a:schemeClr val="bg1"/>
                </a:solidFill>
                <a:latin typeface="Kalaham" charset="0"/>
              </a:rPr>
              <a:t>Pthpirahf 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>
                <a:solidFill>
                  <a:schemeClr val="bg1"/>
                </a:solidFill>
                <a:latin typeface="Kalaham" charset="0"/>
              </a:rPr>
              <a:t>fhzyhk;</a:t>
            </a:r>
            <a:r>
              <a:rPr lang="ja-JP" altLang="en-US" sz="3200" b="1">
                <a:solidFill>
                  <a:schemeClr val="bg1"/>
                </a:solidFill>
                <a:latin typeface="Arial"/>
              </a:rPr>
              <a:t>’</a:t>
            </a:r>
            <a:endParaRPr lang="en-US" sz="3200" b="1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4905" name="Rectangle 201"/>
          <p:cNvSpPr>
            <a:spLocks noChangeArrowheads="1"/>
          </p:cNvSpPr>
          <p:nvPr/>
        </p:nvSpPr>
        <p:spPr bwMode="auto">
          <a:xfrm>
            <a:off x="6657979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224906" name="Rectangle 202"/>
          <p:cNvSpPr>
            <a:spLocks noChangeArrowheads="1"/>
          </p:cNvSpPr>
          <p:nvPr/>
        </p:nvSpPr>
        <p:spPr bwMode="auto">
          <a:xfrm>
            <a:off x="6689730" y="584201"/>
            <a:ext cx="31146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224917" name="AutoShape 213"/>
          <p:cNvSpPr>
            <a:spLocks noChangeArrowheads="1"/>
          </p:cNvSpPr>
          <p:nvPr/>
        </p:nvSpPr>
        <p:spPr bwMode="auto">
          <a:xfrm>
            <a:off x="5819779" y="4492630"/>
            <a:ext cx="3749675" cy="2066925"/>
          </a:xfrm>
          <a:prstGeom prst="roundRect">
            <a:avLst>
              <a:gd name="adj" fmla="val 16667"/>
            </a:avLst>
          </a:prstGeom>
          <a:noFill/>
          <a:ln w="98425">
            <a:solidFill>
              <a:schemeClr val="hlink"/>
            </a:solidFill>
            <a:round/>
            <a:headEnd/>
            <a:tailEnd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 i="1"/>
          </a:p>
          <a:p>
            <a:pPr algn="ctr"/>
            <a:endParaRPr lang="en-US" sz="1800" i="1"/>
          </a:p>
        </p:txBody>
      </p:sp>
      <p:sp>
        <p:nvSpPr>
          <p:cNvPr id="1224926" name="Rectangle 222"/>
          <p:cNvSpPr>
            <a:spLocks noChangeArrowheads="1"/>
          </p:cNvSpPr>
          <p:nvPr/>
        </p:nvSpPr>
        <p:spPr bwMode="auto">
          <a:xfrm>
            <a:off x="5589589" y="306393"/>
            <a:ext cx="4102100" cy="7183437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927" name="Text Box 223"/>
          <p:cNvSpPr txBox="1">
            <a:spLocks noChangeArrowheads="1"/>
          </p:cNvSpPr>
          <p:nvPr/>
        </p:nvSpPr>
        <p:spPr bwMode="auto">
          <a:xfrm>
            <a:off x="9014716" y="7519139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82</a:t>
            </a:r>
          </a:p>
        </p:txBody>
      </p:sp>
      <p:sp>
        <p:nvSpPr>
          <p:cNvPr id="1224928" name="Text Box 224"/>
          <p:cNvSpPr txBox="1">
            <a:spLocks noChangeArrowheads="1"/>
          </p:cNvSpPr>
          <p:nvPr/>
        </p:nvSpPr>
        <p:spPr bwMode="auto">
          <a:xfrm>
            <a:off x="8528394" y="7515967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9.6.07.</a:t>
            </a:r>
          </a:p>
        </p:txBody>
      </p:sp>
      <p:grpSp>
        <p:nvGrpSpPr>
          <p:cNvPr id="1224931" name="Group 227"/>
          <p:cNvGrpSpPr>
            <a:grpSpLocks/>
          </p:cNvGrpSpPr>
          <p:nvPr/>
        </p:nvGrpSpPr>
        <p:grpSpPr bwMode="auto">
          <a:xfrm>
            <a:off x="5314950" y="398467"/>
            <a:ext cx="1382713" cy="1306512"/>
            <a:chOff x="2859" y="309"/>
            <a:chExt cx="1458" cy="1132"/>
          </a:xfrm>
        </p:grpSpPr>
        <p:pic>
          <p:nvPicPr>
            <p:cNvPr id="1224932" name="Picture 228" descr="BACKGR~1"/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224933" name="WordArt 229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224930" name="Text Box 226"/>
          <p:cNvSpPr txBox="1">
            <a:spLocks noChangeArrowheads="1"/>
          </p:cNvSpPr>
          <p:nvPr/>
        </p:nvSpPr>
        <p:spPr bwMode="auto">
          <a:xfrm rot="-5400000">
            <a:off x="975520" y="3313911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224934" name="Rectangle 230"/>
          <p:cNvSpPr>
            <a:spLocks noChangeArrowheads="1"/>
          </p:cNvSpPr>
          <p:nvPr/>
        </p:nvSpPr>
        <p:spPr bwMode="auto">
          <a:xfrm>
            <a:off x="1712913" y="347664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200">
              <a:latin typeface="Helvetica" charset="0"/>
            </a:endParaRPr>
          </a:p>
        </p:txBody>
      </p:sp>
      <p:sp>
        <p:nvSpPr>
          <p:cNvPr id="1224935" name="Line 231"/>
          <p:cNvSpPr>
            <a:spLocks noChangeShapeType="1"/>
          </p:cNvSpPr>
          <p:nvPr/>
        </p:nvSpPr>
        <p:spPr bwMode="auto">
          <a:xfrm flipV="1">
            <a:off x="1239841" y="5362579"/>
            <a:ext cx="420687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936" name="Line 232"/>
          <p:cNvSpPr>
            <a:spLocks noChangeShapeType="1"/>
          </p:cNvSpPr>
          <p:nvPr/>
        </p:nvSpPr>
        <p:spPr bwMode="auto">
          <a:xfrm>
            <a:off x="725488" y="3540128"/>
            <a:ext cx="957262" cy="1588"/>
          </a:xfrm>
          <a:prstGeom prst="line">
            <a:avLst/>
          </a:prstGeom>
          <a:noFill/>
          <a:ln w="793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937" name="Freeform 233"/>
          <p:cNvSpPr>
            <a:spLocks/>
          </p:cNvSpPr>
          <p:nvPr/>
        </p:nvSpPr>
        <p:spPr bwMode="auto">
          <a:xfrm>
            <a:off x="744538" y="3552829"/>
            <a:ext cx="120650" cy="396875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938" name="Freeform 234"/>
          <p:cNvSpPr>
            <a:spLocks/>
          </p:cNvSpPr>
          <p:nvPr/>
        </p:nvSpPr>
        <p:spPr bwMode="auto">
          <a:xfrm>
            <a:off x="1146179" y="4886330"/>
            <a:ext cx="117475" cy="481013"/>
          </a:xfrm>
          <a:custGeom>
            <a:avLst/>
            <a:gdLst>
              <a:gd name="T0" fmla="*/ 45 w 357"/>
              <a:gd name="T1" fmla="*/ 0 h 1173"/>
              <a:gd name="T2" fmla="*/ 357 w 357"/>
              <a:gd name="T3" fmla="*/ 1162 h 1173"/>
              <a:gd name="T4" fmla="*/ 312 w 357"/>
              <a:gd name="T5" fmla="*/ 1173 h 1173"/>
              <a:gd name="T6" fmla="*/ 0 w 357"/>
              <a:gd name="T7" fmla="*/ 11 h 1173"/>
              <a:gd name="T8" fmla="*/ 45 w 357"/>
              <a:gd name="T9" fmla="*/ 0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7" h="1173">
                <a:moveTo>
                  <a:pt x="45" y="0"/>
                </a:moveTo>
                <a:lnTo>
                  <a:pt x="357" y="1162"/>
                </a:lnTo>
                <a:lnTo>
                  <a:pt x="312" y="1173"/>
                </a:lnTo>
                <a:lnTo>
                  <a:pt x="0" y="11"/>
                </a:lnTo>
                <a:lnTo>
                  <a:pt x="45" y="0"/>
                </a:lnTo>
                <a:close/>
              </a:path>
            </a:pathLst>
          </a:custGeom>
          <a:solidFill>
            <a:srgbClr val="000000"/>
          </a:solidFill>
          <a:ln w="571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224939" name="Line 235"/>
          <p:cNvSpPr>
            <a:spLocks noChangeShapeType="1"/>
          </p:cNvSpPr>
          <p:nvPr/>
        </p:nvSpPr>
        <p:spPr bwMode="auto">
          <a:xfrm>
            <a:off x="1627188" y="238126"/>
            <a:ext cx="0" cy="3316287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940" name="Line 236"/>
          <p:cNvSpPr>
            <a:spLocks noChangeShapeType="1"/>
          </p:cNvSpPr>
          <p:nvPr/>
        </p:nvSpPr>
        <p:spPr bwMode="auto">
          <a:xfrm>
            <a:off x="1633539" y="5330830"/>
            <a:ext cx="0" cy="2066925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224941" name="Rectangle 237"/>
          <p:cNvSpPr>
            <a:spLocks noChangeArrowheads="1"/>
          </p:cNvSpPr>
          <p:nvPr/>
        </p:nvSpPr>
        <p:spPr bwMode="auto">
          <a:xfrm>
            <a:off x="1506538" y="3633791"/>
            <a:ext cx="24953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50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600">
              <a:latin typeface="Helvetica" charset="0"/>
            </a:endParaRPr>
          </a:p>
        </p:txBody>
      </p:sp>
      <p:sp>
        <p:nvSpPr>
          <p:cNvPr id="1224942" name="Rectangle 238"/>
          <p:cNvSpPr>
            <a:spLocks noChangeArrowheads="1"/>
          </p:cNvSpPr>
          <p:nvPr/>
        </p:nvSpPr>
        <p:spPr bwMode="auto">
          <a:xfrm>
            <a:off x="214313" y="325443"/>
            <a:ext cx="1495661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,];uNty 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(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t.,uhI;ak</a:t>
            </a:r>
            <a:r>
              <a:rPr lang="en-US" sz="1800" b="1" i="1">
                <a:solidFill>
                  <a:schemeClr val="bg1"/>
                </a:solidFill>
                <a:latin typeface="Kalaham" charset="0"/>
              </a:rPr>
              <a:t>;);</a:t>
            </a:r>
          </a:p>
        </p:txBody>
      </p:sp>
      <p:sp>
        <p:nvSpPr>
          <p:cNvPr id="1224943" name="Rectangle 239"/>
          <p:cNvSpPr>
            <a:spLocks noChangeArrowheads="1"/>
          </p:cNvSpPr>
          <p:nvPr/>
        </p:nvSpPr>
        <p:spPr bwMode="auto">
          <a:xfrm>
            <a:off x="223838" y="1957392"/>
            <a:ext cx="13525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2000" b="1" i="1">
                <a:solidFill>
                  <a:schemeClr val="bg1"/>
                </a:solidFill>
                <a:latin typeface="Kalaham" charset="0"/>
              </a:rPr>
              <a:t>ngyd;aw;W</a:t>
            </a:r>
            <a:r>
              <a:rPr lang="en-US" sz="2000" b="1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2000">
              <a:latin typeface="Kalaham" charset="0"/>
            </a:endParaRPr>
          </a:p>
        </p:txBody>
      </p:sp>
      <p:sp>
        <p:nvSpPr>
          <p:cNvPr id="1224944" name="Rectangle 240"/>
          <p:cNvSpPr>
            <a:spLocks noChangeArrowheads="1"/>
          </p:cNvSpPr>
          <p:nvPr/>
        </p:nvSpPr>
        <p:spPr bwMode="auto">
          <a:xfrm>
            <a:off x="590550" y="4233864"/>
            <a:ext cx="806450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20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Mgj;J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4945" name="Rectangle 241"/>
          <p:cNvSpPr>
            <a:spLocks noChangeArrowheads="1"/>
          </p:cNvSpPr>
          <p:nvPr/>
        </p:nvSpPr>
        <p:spPr bwMode="auto">
          <a:xfrm>
            <a:off x="286818" y="5516568"/>
            <a:ext cx="1256754" cy="671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rpiwapUg;G</a:t>
            </a:r>
            <a:endParaRPr lang="en-US" sz="20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4946" name="Rectangle 242"/>
          <p:cNvSpPr>
            <a:spLocks noChangeArrowheads="1"/>
          </p:cNvSpPr>
          <p:nvPr/>
        </p:nvSpPr>
        <p:spPr bwMode="auto">
          <a:xfrm>
            <a:off x="381004" y="6477003"/>
            <a:ext cx="1139826" cy="6854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chemeClr val="bg1"/>
                </a:solidFill>
                <a:latin typeface="Helvetica" charset="0"/>
              </a:rPr>
              <a:t>  </a:t>
            </a:r>
            <a:r>
              <a:rPr lang="en-US" sz="2000" b="1">
                <a:solidFill>
                  <a:schemeClr val="bg1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2000" b="1">
                <a:solidFill>
                  <a:schemeClr val="bg1"/>
                </a:solidFill>
                <a:latin typeface="Kalaham" charset="0"/>
              </a:rPr>
              <a:t>jpUk;Gjy;</a:t>
            </a:r>
            <a:r>
              <a:rPr lang="en-US" sz="1200" b="1">
                <a:solidFill>
                  <a:schemeClr val="bg1"/>
                </a:solidFill>
                <a:latin typeface="Kalaham" charset="0"/>
              </a:rPr>
              <a:t>;</a:t>
            </a:r>
            <a:endParaRPr lang="en-US" sz="1200">
              <a:solidFill>
                <a:schemeClr val="bg1"/>
              </a:solidFill>
              <a:latin typeface="Kalaham" charset="0"/>
            </a:endParaRPr>
          </a:p>
        </p:txBody>
      </p:sp>
      <p:sp>
        <p:nvSpPr>
          <p:cNvPr id="1224947" name="Rectangle 243"/>
          <p:cNvSpPr>
            <a:spLocks noChangeArrowheads="1"/>
          </p:cNvSpPr>
          <p:nvPr/>
        </p:nvSpPr>
        <p:spPr bwMode="auto">
          <a:xfrm>
            <a:off x="3877654" y="0"/>
            <a:ext cx="1270612" cy="3077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r>
              <a:rPr lang="en-US" sz="1400">
                <a:solidFill>
                  <a:srgbClr val="000000"/>
                </a:solidFill>
                <a:latin typeface="Kalaham" charset="0"/>
              </a:rPr>
              <a:t>jPh;f;fjhprpfs;!</a:t>
            </a:r>
          </a:p>
        </p:txBody>
      </p:sp>
      <p:sp>
        <p:nvSpPr>
          <p:cNvPr id="1224948" name="Rectangle 244"/>
          <p:cNvSpPr>
            <a:spLocks noChangeArrowheads="1"/>
          </p:cNvSpPr>
          <p:nvPr/>
        </p:nvSpPr>
        <p:spPr bwMode="auto">
          <a:xfrm>
            <a:off x="1601792" y="292103"/>
            <a:ext cx="178593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,];uNty;  </a:t>
            </a: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224949" name="Text Box 245"/>
          <p:cNvSpPr txBox="1">
            <a:spLocks noChangeArrowheads="1"/>
          </p:cNvSpPr>
          <p:nvPr/>
        </p:nvSpPr>
        <p:spPr bwMode="auto">
          <a:xfrm>
            <a:off x="831850" y="422277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224950" name="Rectangle 246"/>
          <p:cNvSpPr>
            <a:spLocks noChangeArrowheads="1"/>
          </p:cNvSpPr>
          <p:nvPr/>
        </p:nvSpPr>
        <p:spPr bwMode="auto">
          <a:xfrm>
            <a:off x="1695450" y="1295400"/>
            <a:ext cx="13525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  <a:r>
              <a:rPr lang="en-US" sz="1400" i="1">
                <a:solidFill>
                  <a:srgbClr val="000000"/>
                </a:solidFill>
                <a:latin typeface="Kalaham" charset="0"/>
              </a:rPr>
              <a:t>ngyd;aw;W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 </a:t>
            </a:r>
            <a:endParaRPr lang="en-US" sz="1200">
              <a:latin typeface="Kalaham" charset="0"/>
            </a:endParaRPr>
          </a:p>
        </p:txBody>
      </p:sp>
      <p:sp>
        <p:nvSpPr>
          <p:cNvPr id="1224951" name="Text Box 247"/>
          <p:cNvSpPr txBox="1">
            <a:spLocks noChangeArrowheads="1"/>
          </p:cNvSpPr>
          <p:nvPr/>
        </p:nvSpPr>
        <p:spPr bwMode="auto">
          <a:xfrm>
            <a:off x="931865" y="1817689"/>
            <a:ext cx="2998787" cy="125777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224952" name="Rectangle 248"/>
          <p:cNvSpPr>
            <a:spLocks noChangeArrowheads="1"/>
          </p:cNvSpPr>
          <p:nvPr/>
        </p:nvSpPr>
        <p:spPr bwMode="auto">
          <a:xfrm>
            <a:off x="1979613" y="2998787"/>
            <a:ext cx="1212850" cy="233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4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400">
                <a:solidFill>
                  <a:srgbClr val="000000"/>
                </a:solidFill>
                <a:latin typeface="Kalaham" charset="0"/>
              </a:rPr>
              <a:t>AjhHMgj;J</a:t>
            </a:r>
            <a:endParaRPr lang="en-US" sz="1400">
              <a:latin typeface="Kalaham" charset="0"/>
            </a:endParaRPr>
          </a:p>
        </p:txBody>
      </p:sp>
      <p:grpSp>
        <p:nvGrpSpPr>
          <p:cNvPr id="1224953" name="Group 249"/>
          <p:cNvGrpSpPr>
            <a:grpSpLocks/>
          </p:cNvGrpSpPr>
          <p:nvPr/>
        </p:nvGrpSpPr>
        <p:grpSpPr bwMode="auto">
          <a:xfrm>
            <a:off x="2366963" y="3192463"/>
            <a:ext cx="755650" cy="946150"/>
            <a:chOff x="-951" y="1360"/>
            <a:chExt cx="476" cy="596"/>
          </a:xfrm>
        </p:grpSpPr>
        <p:grpSp>
          <p:nvGrpSpPr>
            <p:cNvPr id="1224954" name="Group 250"/>
            <p:cNvGrpSpPr>
              <a:grpSpLocks/>
            </p:cNvGrpSpPr>
            <p:nvPr/>
          </p:nvGrpSpPr>
          <p:grpSpPr bwMode="auto">
            <a:xfrm>
              <a:off x="-854" y="1360"/>
              <a:ext cx="379" cy="442"/>
              <a:chOff x="2707" y="548"/>
              <a:chExt cx="2950" cy="3639"/>
            </a:xfrm>
          </p:grpSpPr>
          <p:grpSp>
            <p:nvGrpSpPr>
              <p:cNvPr id="1224955" name="Group 251"/>
              <p:cNvGrpSpPr>
                <a:grpSpLocks/>
              </p:cNvGrpSpPr>
              <p:nvPr/>
            </p:nvGrpSpPr>
            <p:grpSpPr bwMode="auto">
              <a:xfrm>
                <a:off x="3873" y="1046"/>
                <a:ext cx="1412" cy="3141"/>
                <a:chOff x="1271" y="2316"/>
                <a:chExt cx="1412" cy="3141"/>
              </a:xfrm>
            </p:grpSpPr>
            <p:sp>
              <p:nvSpPr>
                <p:cNvPr id="1224956" name="Freeform 252" descr="Cork"/>
                <p:cNvSpPr>
                  <a:spLocks/>
                </p:cNvSpPr>
                <p:nvPr/>
              </p:nvSpPr>
              <p:spPr bwMode="auto">
                <a:xfrm>
                  <a:off x="1302" y="2316"/>
                  <a:ext cx="1381" cy="2951"/>
                </a:xfrm>
                <a:custGeom>
                  <a:avLst/>
                  <a:gdLst>
                    <a:gd name="T0" fmla="*/ 8 w 592"/>
                    <a:gd name="T1" fmla="*/ 90 h 90"/>
                    <a:gd name="T2" fmla="*/ 22 w 592"/>
                    <a:gd name="T3" fmla="*/ 44 h 90"/>
                    <a:gd name="T4" fmla="*/ 34 w 592"/>
                    <a:gd name="T5" fmla="*/ 36 h 90"/>
                    <a:gd name="T6" fmla="*/ 46 w 592"/>
                    <a:gd name="T7" fmla="*/ 32 h 90"/>
                    <a:gd name="T8" fmla="*/ 112 w 592"/>
                    <a:gd name="T9" fmla="*/ 34 h 90"/>
                    <a:gd name="T10" fmla="*/ 152 w 592"/>
                    <a:gd name="T11" fmla="*/ 40 h 90"/>
                    <a:gd name="T12" fmla="*/ 170 w 592"/>
                    <a:gd name="T13" fmla="*/ 46 h 90"/>
                    <a:gd name="T14" fmla="*/ 238 w 592"/>
                    <a:gd name="T15" fmla="*/ 52 h 90"/>
                    <a:gd name="T16" fmla="*/ 338 w 592"/>
                    <a:gd name="T17" fmla="*/ 44 h 90"/>
                    <a:gd name="T18" fmla="*/ 472 w 592"/>
                    <a:gd name="T19" fmla="*/ 16 h 90"/>
                    <a:gd name="T20" fmla="*/ 520 w 592"/>
                    <a:gd name="T21" fmla="*/ 0 h 90"/>
                    <a:gd name="T22" fmla="*/ 572 w 592"/>
                    <a:gd name="T23" fmla="*/ 2 h 90"/>
                    <a:gd name="T24" fmla="*/ 590 w 592"/>
                    <a:gd name="T25" fmla="*/ 30 h 90"/>
                    <a:gd name="T26" fmla="*/ 592 w 592"/>
                    <a:gd name="T27" fmla="*/ 36 h 90"/>
                    <a:gd name="T28" fmla="*/ 582 w 592"/>
                    <a:gd name="T29" fmla="*/ 60 h 90"/>
                    <a:gd name="T30" fmla="*/ 584 w 592"/>
                    <a:gd name="T31" fmla="*/ 6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2" h="90">
                      <a:moveTo>
                        <a:pt x="8" y="90"/>
                      </a:moveTo>
                      <a:cubicBezTo>
                        <a:pt x="0" y="78"/>
                        <a:pt x="10" y="51"/>
                        <a:pt x="22" y="44"/>
                      </a:cubicBezTo>
                      <a:cubicBezTo>
                        <a:pt x="27" y="35"/>
                        <a:pt x="23" y="39"/>
                        <a:pt x="34" y="36"/>
                      </a:cubicBezTo>
                      <a:cubicBezTo>
                        <a:pt x="38" y="34"/>
                        <a:pt x="46" y="32"/>
                        <a:pt x="46" y="32"/>
                      </a:cubicBezTo>
                      <a:cubicBezTo>
                        <a:pt x="72" y="33"/>
                        <a:pt x="84" y="35"/>
                        <a:pt x="112" y="34"/>
                      </a:cubicBezTo>
                      <a:cubicBezTo>
                        <a:pt x="125" y="35"/>
                        <a:pt x="138" y="38"/>
                        <a:pt x="152" y="40"/>
                      </a:cubicBezTo>
                      <a:cubicBezTo>
                        <a:pt x="158" y="42"/>
                        <a:pt x="170" y="46"/>
                        <a:pt x="170" y="46"/>
                      </a:cubicBezTo>
                      <a:cubicBezTo>
                        <a:pt x="192" y="42"/>
                        <a:pt x="215" y="46"/>
                        <a:pt x="238" y="52"/>
                      </a:cubicBezTo>
                      <a:cubicBezTo>
                        <a:pt x="271" y="50"/>
                        <a:pt x="304" y="47"/>
                        <a:pt x="338" y="44"/>
                      </a:cubicBezTo>
                      <a:cubicBezTo>
                        <a:pt x="381" y="33"/>
                        <a:pt x="427" y="24"/>
                        <a:pt x="472" y="16"/>
                      </a:cubicBezTo>
                      <a:cubicBezTo>
                        <a:pt x="488" y="12"/>
                        <a:pt x="503" y="4"/>
                        <a:pt x="520" y="0"/>
                      </a:cubicBezTo>
                      <a:cubicBezTo>
                        <a:pt x="537" y="0"/>
                        <a:pt x="554" y="0"/>
                        <a:pt x="572" y="2"/>
                      </a:cubicBezTo>
                      <a:cubicBezTo>
                        <a:pt x="582" y="3"/>
                        <a:pt x="587" y="21"/>
                        <a:pt x="590" y="30"/>
                      </a:cubicBezTo>
                      <a:cubicBezTo>
                        <a:pt x="590" y="32"/>
                        <a:pt x="592" y="36"/>
                        <a:pt x="592" y="36"/>
                      </a:cubicBezTo>
                      <a:cubicBezTo>
                        <a:pt x="588" y="45"/>
                        <a:pt x="589" y="52"/>
                        <a:pt x="582" y="60"/>
                      </a:cubicBezTo>
                      <a:cubicBezTo>
                        <a:pt x="579" y="67"/>
                        <a:pt x="577" y="66"/>
                        <a:pt x="584" y="66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  <p:sp>
              <p:nvSpPr>
                <p:cNvPr id="1224957" name="Freeform 253" descr="Cork"/>
                <p:cNvSpPr>
                  <a:spLocks/>
                </p:cNvSpPr>
                <p:nvPr/>
              </p:nvSpPr>
              <p:spPr bwMode="auto">
                <a:xfrm>
                  <a:off x="1271" y="2506"/>
                  <a:ext cx="1381" cy="2951"/>
                </a:xfrm>
                <a:custGeom>
                  <a:avLst/>
                  <a:gdLst>
                    <a:gd name="T0" fmla="*/ 599 w 599"/>
                    <a:gd name="T1" fmla="*/ 0 h 432"/>
                    <a:gd name="T2" fmla="*/ 595 w 599"/>
                    <a:gd name="T3" fmla="*/ 6 h 432"/>
                    <a:gd name="T4" fmla="*/ 589 w 599"/>
                    <a:gd name="T5" fmla="*/ 10 h 432"/>
                    <a:gd name="T6" fmla="*/ 585 w 599"/>
                    <a:gd name="T7" fmla="*/ 24 h 432"/>
                    <a:gd name="T8" fmla="*/ 557 w 599"/>
                    <a:gd name="T9" fmla="*/ 92 h 432"/>
                    <a:gd name="T10" fmla="*/ 525 w 599"/>
                    <a:gd name="T11" fmla="*/ 208 h 432"/>
                    <a:gd name="T12" fmla="*/ 515 w 599"/>
                    <a:gd name="T13" fmla="*/ 266 h 432"/>
                    <a:gd name="T14" fmla="*/ 505 w 599"/>
                    <a:gd name="T15" fmla="*/ 350 h 432"/>
                    <a:gd name="T16" fmla="*/ 495 w 599"/>
                    <a:gd name="T17" fmla="*/ 402 h 432"/>
                    <a:gd name="T18" fmla="*/ 461 w 599"/>
                    <a:gd name="T19" fmla="*/ 422 h 432"/>
                    <a:gd name="T20" fmla="*/ 433 w 599"/>
                    <a:gd name="T21" fmla="*/ 414 h 432"/>
                    <a:gd name="T22" fmla="*/ 421 w 599"/>
                    <a:gd name="T23" fmla="*/ 410 h 432"/>
                    <a:gd name="T24" fmla="*/ 425 w 599"/>
                    <a:gd name="T25" fmla="*/ 352 h 432"/>
                    <a:gd name="T26" fmla="*/ 431 w 599"/>
                    <a:gd name="T27" fmla="*/ 338 h 432"/>
                    <a:gd name="T28" fmla="*/ 405 w 599"/>
                    <a:gd name="T29" fmla="*/ 328 h 432"/>
                    <a:gd name="T30" fmla="*/ 347 w 599"/>
                    <a:gd name="T31" fmla="*/ 316 h 432"/>
                    <a:gd name="T32" fmla="*/ 113 w 599"/>
                    <a:gd name="T33" fmla="*/ 360 h 432"/>
                    <a:gd name="T34" fmla="*/ 103 w 599"/>
                    <a:gd name="T35" fmla="*/ 368 h 432"/>
                    <a:gd name="T36" fmla="*/ 87 w 599"/>
                    <a:gd name="T37" fmla="*/ 392 h 432"/>
                    <a:gd name="T38" fmla="*/ 53 w 599"/>
                    <a:gd name="T39" fmla="*/ 432 h 432"/>
                    <a:gd name="T40" fmla="*/ 29 w 599"/>
                    <a:gd name="T41" fmla="*/ 422 h 432"/>
                    <a:gd name="T42" fmla="*/ 17 w 599"/>
                    <a:gd name="T43" fmla="*/ 414 h 432"/>
                    <a:gd name="T44" fmla="*/ 7 w 599"/>
                    <a:gd name="T45" fmla="*/ 398 h 432"/>
                    <a:gd name="T46" fmla="*/ 11 w 599"/>
                    <a:gd name="T47" fmla="*/ 372 h 432"/>
                    <a:gd name="T48" fmla="*/ 17 w 599"/>
                    <a:gd name="T49" fmla="*/ 334 h 432"/>
                    <a:gd name="T50" fmla="*/ 27 w 599"/>
                    <a:gd name="T51" fmla="*/ 262 h 432"/>
                    <a:gd name="T52" fmla="*/ 29 w 599"/>
                    <a:gd name="T53" fmla="*/ 188 h 432"/>
                    <a:gd name="T54" fmla="*/ 31 w 599"/>
                    <a:gd name="T55" fmla="*/ 126 h 432"/>
                    <a:gd name="T56" fmla="*/ 29 w 599"/>
                    <a:gd name="T57" fmla="*/ 82 h 432"/>
                    <a:gd name="T58" fmla="*/ 21 w 599"/>
                    <a:gd name="T59" fmla="*/ 30 h 432"/>
                    <a:gd name="T60" fmla="*/ 19 w 599"/>
                    <a:gd name="T61" fmla="*/ 14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99" h="432">
                      <a:moveTo>
                        <a:pt x="599" y="0"/>
                      </a:moveTo>
                      <a:cubicBezTo>
                        <a:pt x="597" y="2"/>
                        <a:pt x="596" y="4"/>
                        <a:pt x="595" y="6"/>
                      </a:cubicBezTo>
                      <a:cubicBezTo>
                        <a:pt x="593" y="7"/>
                        <a:pt x="590" y="8"/>
                        <a:pt x="589" y="10"/>
                      </a:cubicBezTo>
                      <a:cubicBezTo>
                        <a:pt x="587" y="11"/>
                        <a:pt x="585" y="23"/>
                        <a:pt x="585" y="24"/>
                      </a:cubicBezTo>
                      <a:cubicBezTo>
                        <a:pt x="575" y="45"/>
                        <a:pt x="570" y="72"/>
                        <a:pt x="557" y="92"/>
                      </a:cubicBezTo>
                      <a:cubicBezTo>
                        <a:pt x="551" y="130"/>
                        <a:pt x="537" y="171"/>
                        <a:pt x="525" y="208"/>
                      </a:cubicBezTo>
                      <a:cubicBezTo>
                        <a:pt x="523" y="228"/>
                        <a:pt x="519" y="246"/>
                        <a:pt x="515" y="266"/>
                      </a:cubicBezTo>
                      <a:cubicBezTo>
                        <a:pt x="511" y="294"/>
                        <a:pt x="511" y="322"/>
                        <a:pt x="505" y="350"/>
                      </a:cubicBezTo>
                      <a:cubicBezTo>
                        <a:pt x="503" y="368"/>
                        <a:pt x="503" y="385"/>
                        <a:pt x="495" y="402"/>
                      </a:cubicBezTo>
                      <a:cubicBezTo>
                        <a:pt x="492" y="416"/>
                        <a:pt x="474" y="420"/>
                        <a:pt x="461" y="422"/>
                      </a:cubicBezTo>
                      <a:cubicBezTo>
                        <a:pt x="440" y="416"/>
                        <a:pt x="450" y="419"/>
                        <a:pt x="433" y="414"/>
                      </a:cubicBezTo>
                      <a:cubicBezTo>
                        <a:pt x="429" y="412"/>
                        <a:pt x="421" y="410"/>
                        <a:pt x="421" y="410"/>
                      </a:cubicBezTo>
                      <a:cubicBezTo>
                        <a:pt x="410" y="394"/>
                        <a:pt x="414" y="367"/>
                        <a:pt x="425" y="352"/>
                      </a:cubicBezTo>
                      <a:cubicBezTo>
                        <a:pt x="426" y="347"/>
                        <a:pt x="431" y="342"/>
                        <a:pt x="431" y="338"/>
                      </a:cubicBezTo>
                      <a:cubicBezTo>
                        <a:pt x="429" y="328"/>
                        <a:pt x="405" y="328"/>
                        <a:pt x="405" y="328"/>
                      </a:cubicBezTo>
                      <a:cubicBezTo>
                        <a:pt x="392" y="315"/>
                        <a:pt x="365" y="319"/>
                        <a:pt x="347" y="316"/>
                      </a:cubicBezTo>
                      <a:cubicBezTo>
                        <a:pt x="268" y="322"/>
                        <a:pt x="188" y="334"/>
                        <a:pt x="113" y="360"/>
                      </a:cubicBezTo>
                      <a:cubicBezTo>
                        <a:pt x="101" y="377"/>
                        <a:pt x="116" y="356"/>
                        <a:pt x="103" y="368"/>
                      </a:cubicBezTo>
                      <a:cubicBezTo>
                        <a:pt x="99" y="370"/>
                        <a:pt x="90" y="387"/>
                        <a:pt x="87" y="392"/>
                      </a:cubicBezTo>
                      <a:cubicBezTo>
                        <a:pt x="94" y="431"/>
                        <a:pt x="75" y="417"/>
                        <a:pt x="53" y="432"/>
                      </a:cubicBezTo>
                      <a:cubicBezTo>
                        <a:pt x="44" y="429"/>
                        <a:pt x="36" y="426"/>
                        <a:pt x="29" y="422"/>
                      </a:cubicBezTo>
                      <a:cubicBezTo>
                        <a:pt x="24" y="419"/>
                        <a:pt x="17" y="414"/>
                        <a:pt x="17" y="414"/>
                      </a:cubicBezTo>
                      <a:cubicBezTo>
                        <a:pt x="12" y="399"/>
                        <a:pt x="16" y="404"/>
                        <a:pt x="7" y="398"/>
                      </a:cubicBezTo>
                      <a:cubicBezTo>
                        <a:pt x="0" y="388"/>
                        <a:pt x="5" y="380"/>
                        <a:pt x="11" y="372"/>
                      </a:cubicBezTo>
                      <a:cubicBezTo>
                        <a:pt x="8" y="357"/>
                        <a:pt x="13" y="347"/>
                        <a:pt x="17" y="334"/>
                      </a:cubicBezTo>
                      <a:cubicBezTo>
                        <a:pt x="19" y="311"/>
                        <a:pt x="19" y="283"/>
                        <a:pt x="27" y="262"/>
                      </a:cubicBezTo>
                      <a:cubicBezTo>
                        <a:pt x="28" y="237"/>
                        <a:pt x="32" y="212"/>
                        <a:pt x="29" y="188"/>
                      </a:cubicBezTo>
                      <a:cubicBezTo>
                        <a:pt x="31" y="167"/>
                        <a:pt x="27" y="146"/>
                        <a:pt x="31" y="126"/>
                      </a:cubicBezTo>
                      <a:cubicBezTo>
                        <a:pt x="29" y="108"/>
                        <a:pt x="27" y="99"/>
                        <a:pt x="29" y="82"/>
                      </a:cubicBezTo>
                      <a:cubicBezTo>
                        <a:pt x="26" y="64"/>
                        <a:pt x="23" y="47"/>
                        <a:pt x="21" y="30"/>
                      </a:cubicBezTo>
                      <a:cubicBezTo>
                        <a:pt x="23" y="10"/>
                        <a:pt x="28" y="9"/>
                        <a:pt x="19" y="14"/>
                      </a:cubicBezTo>
                    </a:path>
                  </a:pathLst>
                </a:cu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blipFill dpi="0" rotWithShape="0">
                        <a:blip r:embed="rId5"/>
                        <a:srcRect/>
                        <a:tile tx="0" ty="0" sx="100000" sy="100000" flip="none" algn="tl"/>
                      </a:blipFill>
                    </a14:hiddenFill>
                  </a:ext>
                  <a:ext uri="{91240B29-F687-4f45-9708-019B960494DF}">
                    <a14:hiddenLine xmlns:a14="http://schemas.microsoft.com/office/drawing/2010/main" w="38100" cap="flat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lIns="139458" tIns="68505" rIns="139458" bIns="68505">
                  <a:spAutoFit/>
                </a:bodyPr>
                <a:lstStyle/>
                <a:p>
                  <a:endParaRPr lang="en-US"/>
                </a:p>
              </p:txBody>
            </p:sp>
          </p:grpSp>
          <p:pic>
            <p:nvPicPr>
              <p:cNvPr id="1224958" name="Picture 254"/>
              <p:cNvPicPr>
                <a:picLocks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7" y="548"/>
                <a:ext cx="2950" cy="276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1224959" name="Freeform 255"/>
            <p:cNvSpPr>
              <a:spLocks/>
            </p:cNvSpPr>
            <p:nvPr/>
          </p:nvSpPr>
          <p:spPr bwMode="auto">
            <a:xfrm>
              <a:off x="-951" y="1597"/>
              <a:ext cx="177" cy="359"/>
            </a:xfrm>
            <a:custGeom>
              <a:avLst/>
              <a:gdLst>
                <a:gd name="T0" fmla="*/ 72 w 85"/>
                <a:gd name="T1" fmla="*/ 153 h 318"/>
                <a:gd name="T2" fmla="*/ 64 w 85"/>
                <a:gd name="T3" fmla="*/ 69 h 318"/>
                <a:gd name="T4" fmla="*/ 47 w 85"/>
                <a:gd name="T5" fmla="*/ 43 h 318"/>
                <a:gd name="T6" fmla="*/ 55 w 85"/>
                <a:gd name="T7" fmla="*/ 69 h 318"/>
                <a:gd name="T8" fmla="*/ 64 w 85"/>
                <a:gd name="T9" fmla="*/ 27 h 318"/>
                <a:gd name="T10" fmla="*/ 38 w 85"/>
                <a:gd name="T11" fmla="*/ 10 h 318"/>
                <a:gd name="T12" fmla="*/ 38 w 85"/>
                <a:gd name="T13" fmla="*/ 43 h 318"/>
                <a:gd name="T14" fmla="*/ 47 w 85"/>
                <a:gd name="T15" fmla="*/ 187 h 318"/>
                <a:gd name="T16" fmla="*/ 30 w 85"/>
                <a:gd name="T17" fmla="*/ 161 h 318"/>
                <a:gd name="T18" fmla="*/ 38 w 85"/>
                <a:gd name="T19" fmla="*/ 128 h 318"/>
                <a:gd name="T20" fmla="*/ 47 w 85"/>
                <a:gd name="T21" fmla="*/ 161 h 318"/>
                <a:gd name="T22" fmla="*/ 38 w 85"/>
                <a:gd name="T23" fmla="*/ 102 h 318"/>
                <a:gd name="T24" fmla="*/ 47 w 85"/>
                <a:gd name="T25" fmla="*/ 153 h 318"/>
                <a:gd name="T26" fmla="*/ 38 w 85"/>
                <a:gd name="T27" fmla="*/ 119 h 318"/>
                <a:gd name="T28" fmla="*/ 47 w 85"/>
                <a:gd name="T29" fmla="*/ 144 h 318"/>
                <a:gd name="T30" fmla="*/ 55 w 85"/>
                <a:gd name="T31" fmla="*/ 170 h 318"/>
                <a:gd name="T32" fmla="*/ 72 w 85"/>
                <a:gd name="T33" fmla="*/ 203 h 318"/>
                <a:gd name="T34" fmla="*/ 80 w 85"/>
                <a:gd name="T35" fmla="*/ 229 h 318"/>
                <a:gd name="T36" fmla="*/ 72 w 85"/>
                <a:gd name="T37" fmla="*/ 279 h 318"/>
                <a:gd name="T38" fmla="*/ 64 w 85"/>
                <a:gd name="T39" fmla="*/ 271 h 318"/>
                <a:gd name="T40" fmla="*/ 55 w 85"/>
                <a:gd name="T41" fmla="*/ 313 h 318"/>
                <a:gd name="T42" fmla="*/ 38 w 85"/>
                <a:gd name="T43" fmla="*/ 288 h 318"/>
                <a:gd name="T44" fmla="*/ 30 w 85"/>
                <a:gd name="T45" fmla="*/ 203 h 318"/>
                <a:gd name="T46" fmla="*/ 22 w 85"/>
                <a:gd name="T47" fmla="*/ 246 h 318"/>
                <a:gd name="T48" fmla="*/ 5 w 85"/>
                <a:gd name="T49" fmla="*/ 212 h 318"/>
                <a:gd name="T50" fmla="*/ 38 w 85"/>
                <a:gd name="T51" fmla="*/ 144 h 318"/>
                <a:gd name="T52" fmla="*/ 64 w 85"/>
                <a:gd name="T53" fmla="*/ 170 h 318"/>
                <a:gd name="T54" fmla="*/ 72 w 85"/>
                <a:gd name="T55" fmla="*/ 220 h 318"/>
                <a:gd name="T56" fmla="*/ 64 w 85"/>
                <a:gd name="T57" fmla="*/ 187 h 318"/>
                <a:gd name="T58" fmla="*/ 64 w 85"/>
                <a:gd name="T59" fmla="*/ 10 h 318"/>
                <a:gd name="T60" fmla="*/ 47 w 85"/>
                <a:gd name="T61" fmla="*/ 35 h 318"/>
                <a:gd name="T62" fmla="*/ 22 w 85"/>
                <a:gd name="T63" fmla="*/ 43 h 318"/>
                <a:gd name="T64" fmla="*/ 38 w 85"/>
                <a:gd name="T65" fmla="*/ 94 h 318"/>
                <a:gd name="T66" fmla="*/ 55 w 85"/>
                <a:gd name="T67" fmla="*/ 136 h 318"/>
                <a:gd name="T68" fmla="*/ 72 w 85"/>
                <a:gd name="T69" fmla="*/ 15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318">
                  <a:moveTo>
                    <a:pt x="72" y="153"/>
                  </a:moveTo>
                  <a:cubicBezTo>
                    <a:pt x="69" y="125"/>
                    <a:pt x="70" y="96"/>
                    <a:pt x="64" y="69"/>
                  </a:cubicBezTo>
                  <a:cubicBezTo>
                    <a:pt x="61" y="58"/>
                    <a:pt x="57" y="43"/>
                    <a:pt x="47" y="43"/>
                  </a:cubicBezTo>
                  <a:cubicBezTo>
                    <a:pt x="37" y="43"/>
                    <a:pt x="55" y="69"/>
                    <a:pt x="55" y="69"/>
                  </a:cubicBezTo>
                  <a:cubicBezTo>
                    <a:pt x="58" y="55"/>
                    <a:pt x="67" y="40"/>
                    <a:pt x="64" y="27"/>
                  </a:cubicBezTo>
                  <a:cubicBezTo>
                    <a:pt x="61" y="17"/>
                    <a:pt x="41" y="0"/>
                    <a:pt x="38" y="10"/>
                  </a:cubicBezTo>
                  <a:cubicBezTo>
                    <a:pt x="30" y="27"/>
                    <a:pt x="61" y="111"/>
                    <a:pt x="38" y="43"/>
                  </a:cubicBezTo>
                  <a:cubicBezTo>
                    <a:pt x="46" y="96"/>
                    <a:pt x="56" y="134"/>
                    <a:pt x="47" y="187"/>
                  </a:cubicBezTo>
                  <a:cubicBezTo>
                    <a:pt x="41" y="178"/>
                    <a:pt x="31" y="171"/>
                    <a:pt x="30" y="161"/>
                  </a:cubicBezTo>
                  <a:cubicBezTo>
                    <a:pt x="28" y="149"/>
                    <a:pt x="26" y="128"/>
                    <a:pt x="38" y="128"/>
                  </a:cubicBezTo>
                  <a:cubicBezTo>
                    <a:pt x="49" y="128"/>
                    <a:pt x="47" y="172"/>
                    <a:pt x="47" y="161"/>
                  </a:cubicBezTo>
                  <a:cubicBezTo>
                    <a:pt x="47" y="141"/>
                    <a:pt x="38" y="121"/>
                    <a:pt x="38" y="102"/>
                  </a:cubicBezTo>
                  <a:cubicBezTo>
                    <a:pt x="38" y="84"/>
                    <a:pt x="47" y="135"/>
                    <a:pt x="47" y="153"/>
                  </a:cubicBezTo>
                  <a:cubicBezTo>
                    <a:pt x="47" y="164"/>
                    <a:pt x="38" y="130"/>
                    <a:pt x="38" y="119"/>
                  </a:cubicBezTo>
                  <a:cubicBezTo>
                    <a:pt x="38" y="110"/>
                    <a:pt x="44" y="135"/>
                    <a:pt x="47" y="144"/>
                  </a:cubicBezTo>
                  <a:cubicBezTo>
                    <a:pt x="49" y="152"/>
                    <a:pt x="52" y="161"/>
                    <a:pt x="55" y="170"/>
                  </a:cubicBezTo>
                  <a:cubicBezTo>
                    <a:pt x="73" y="83"/>
                    <a:pt x="55" y="148"/>
                    <a:pt x="72" y="203"/>
                  </a:cubicBezTo>
                  <a:cubicBezTo>
                    <a:pt x="74" y="211"/>
                    <a:pt x="77" y="220"/>
                    <a:pt x="80" y="229"/>
                  </a:cubicBezTo>
                  <a:cubicBezTo>
                    <a:pt x="77" y="245"/>
                    <a:pt x="85" y="269"/>
                    <a:pt x="72" y="279"/>
                  </a:cubicBezTo>
                  <a:cubicBezTo>
                    <a:pt x="66" y="282"/>
                    <a:pt x="39" y="202"/>
                    <a:pt x="64" y="271"/>
                  </a:cubicBezTo>
                  <a:cubicBezTo>
                    <a:pt x="61" y="285"/>
                    <a:pt x="66" y="305"/>
                    <a:pt x="55" y="313"/>
                  </a:cubicBezTo>
                  <a:cubicBezTo>
                    <a:pt x="46" y="318"/>
                    <a:pt x="40" y="297"/>
                    <a:pt x="38" y="288"/>
                  </a:cubicBezTo>
                  <a:cubicBezTo>
                    <a:pt x="31" y="260"/>
                    <a:pt x="32" y="231"/>
                    <a:pt x="30" y="203"/>
                  </a:cubicBezTo>
                  <a:cubicBezTo>
                    <a:pt x="27" y="217"/>
                    <a:pt x="35" y="241"/>
                    <a:pt x="22" y="246"/>
                  </a:cubicBezTo>
                  <a:cubicBezTo>
                    <a:pt x="10" y="250"/>
                    <a:pt x="6" y="224"/>
                    <a:pt x="5" y="212"/>
                  </a:cubicBezTo>
                  <a:cubicBezTo>
                    <a:pt x="0" y="173"/>
                    <a:pt x="15" y="167"/>
                    <a:pt x="38" y="144"/>
                  </a:cubicBezTo>
                  <a:cubicBezTo>
                    <a:pt x="46" y="152"/>
                    <a:pt x="58" y="158"/>
                    <a:pt x="64" y="170"/>
                  </a:cubicBezTo>
                  <a:cubicBezTo>
                    <a:pt x="70" y="185"/>
                    <a:pt x="72" y="203"/>
                    <a:pt x="72" y="220"/>
                  </a:cubicBezTo>
                  <a:cubicBezTo>
                    <a:pt x="72" y="231"/>
                    <a:pt x="66" y="198"/>
                    <a:pt x="64" y="187"/>
                  </a:cubicBezTo>
                  <a:cubicBezTo>
                    <a:pt x="78" y="124"/>
                    <a:pt x="84" y="73"/>
                    <a:pt x="64" y="10"/>
                  </a:cubicBezTo>
                  <a:cubicBezTo>
                    <a:pt x="58" y="18"/>
                    <a:pt x="54" y="28"/>
                    <a:pt x="47" y="35"/>
                  </a:cubicBezTo>
                  <a:cubicBezTo>
                    <a:pt x="40" y="40"/>
                    <a:pt x="23" y="34"/>
                    <a:pt x="22" y="43"/>
                  </a:cubicBezTo>
                  <a:cubicBezTo>
                    <a:pt x="19" y="60"/>
                    <a:pt x="38" y="94"/>
                    <a:pt x="38" y="94"/>
                  </a:cubicBezTo>
                  <a:cubicBezTo>
                    <a:pt x="57" y="39"/>
                    <a:pt x="38" y="80"/>
                    <a:pt x="55" y="136"/>
                  </a:cubicBezTo>
                  <a:cubicBezTo>
                    <a:pt x="57" y="143"/>
                    <a:pt x="66" y="147"/>
                    <a:pt x="72" y="153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4960" name="Freeform 256"/>
            <p:cNvSpPr>
              <a:spLocks/>
            </p:cNvSpPr>
            <p:nvPr/>
          </p:nvSpPr>
          <p:spPr bwMode="auto">
            <a:xfrm>
              <a:off x="-946" y="1596"/>
              <a:ext cx="177" cy="359"/>
            </a:xfrm>
            <a:custGeom>
              <a:avLst/>
              <a:gdLst>
                <a:gd name="T0" fmla="*/ 1 w 105"/>
                <a:gd name="T1" fmla="*/ 0 h 354"/>
                <a:gd name="T2" fmla="*/ 92 w 105"/>
                <a:gd name="T3" fmla="*/ 5 h 354"/>
                <a:gd name="T4" fmla="*/ 73 w 105"/>
                <a:gd name="T5" fmla="*/ 29 h 354"/>
                <a:gd name="T6" fmla="*/ 84 w 105"/>
                <a:gd name="T7" fmla="*/ 61 h 354"/>
                <a:gd name="T8" fmla="*/ 84 w 105"/>
                <a:gd name="T9" fmla="*/ 146 h 354"/>
                <a:gd name="T10" fmla="*/ 97 w 105"/>
                <a:gd name="T11" fmla="*/ 168 h 354"/>
                <a:gd name="T12" fmla="*/ 97 w 105"/>
                <a:gd name="T13" fmla="*/ 240 h 354"/>
                <a:gd name="T14" fmla="*/ 84 w 105"/>
                <a:gd name="T15" fmla="*/ 336 h 354"/>
                <a:gd name="T16" fmla="*/ 68 w 105"/>
                <a:gd name="T17" fmla="*/ 354 h 354"/>
                <a:gd name="T18" fmla="*/ 14 w 105"/>
                <a:gd name="T19" fmla="*/ 320 h 354"/>
                <a:gd name="T20" fmla="*/ 12 w 105"/>
                <a:gd name="T21" fmla="*/ 282 h 354"/>
                <a:gd name="T22" fmla="*/ 14 w 105"/>
                <a:gd name="T23" fmla="*/ 245 h 354"/>
                <a:gd name="T24" fmla="*/ 9 w 105"/>
                <a:gd name="T25" fmla="*/ 98 h 354"/>
                <a:gd name="T26" fmla="*/ 20 w 105"/>
                <a:gd name="T27" fmla="*/ 45 h 354"/>
                <a:gd name="T28" fmla="*/ 6 w 105"/>
                <a:gd name="T29" fmla="*/ 13 h 354"/>
                <a:gd name="T30" fmla="*/ 1 w 105"/>
                <a:gd name="T3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" h="354">
                  <a:moveTo>
                    <a:pt x="1" y="0"/>
                  </a:moveTo>
                  <a:cubicBezTo>
                    <a:pt x="19" y="11"/>
                    <a:pt x="67" y="3"/>
                    <a:pt x="92" y="5"/>
                  </a:cubicBezTo>
                  <a:cubicBezTo>
                    <a:pt x="87" y="16"/>
                    <a:pt x="83" y="22"/>
                    <a:pt x="73" y="29"/>
                  </a:cubicBezTo>
                  <a:cubicBezTo>
                    <a:pt x="76" y="39"/>
                    <a:pt x="80" y="50"/>
                    <a:pt x="84" y="61"/>
                  </a:cubicBezTo>
                  <a:cubicBezTo>
                    <a:pt x="80" y="89"/>
                    <a:pt x="73" y="118"/>
                    <a:pt x="84" y="146"/>
                  </a:cubicBezTo>
                  <a:cubicBezTo>
                    <a:pt x="86" y="158"/>
                    <a:pt x="89" y="158"/>
                    <a:pt x="97" y="168"/>
                  </a:cubicBezTo>
                  <a:cubicBezTo>
                    <a:pt x="101" y="194"/>
                    <a:pt x="99" y="212"/>
                    <a:pt x="97" y="240"/>
                  </a:cubicBezTo>
                  <a:cubicBezTo>
                    <a:pt x="103" y="261"/>
                    <a:pt x="105" y="319"/>
                    <a:pt x="84" y="336"/>
                  </a:cubicBezTo>
                  <a:cubicBezTo>
                    <a:pt x="80" y="347"/>
                    <a:pt x="79" y="351"/>
                    <a:pt x="68" y="354"/>
                  </a:cubicBezTo>
                  <a:cubicBezTo>
                    <a:pt x="38" y="351"/>
                    <a:pt x="24" y="348"/>
                    <a:pt x="14" y="320"/>
                  </a:cubicBezTo>
                  <a:cubicBezTo>
                    <a:pt x="12" y="307"/>
                    <a:pt x="7" y="294"/>
                    <a:pt x="12" y="282"/>
                  </a:cubicBezTo>
                  <a:cubicBezTo>
                    <a:pt x="7" y="269"/>
                    <a:pt x="10" y="257"/>
                    <a:pt x="14" y="245"/>
                  </a:cubicBezTo>
                  <a:cubicBezTo>
                    <a:pt x="2" y="199"/>
                    <a:pt x="13" y="146"/>
                    <a:pt x="9" y="98"/>
                  </a:cubicBezTo>
                  <a:cubicBezTo>
                    <a:pt x="11" y="79"/>
                    <a:pt x="13" y="62"/>
                    <a:pt x="20" y="45"/>
                  </a:cubicBezTo>
                  <a:cubicBezTo>
                    <a:pt x="17" y="29"/>
                    <a:pt x="20" y="18"/>
                    <a:pt x="6" y="13"/>
                  </a:cubicBezTo>
                  <a:cubicBezTo>
                    <a:pt x="0" y="3"/>
                    <a:pt x="1" y="8"/>
                    <a:pt x="1" y="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4961" name="Freeform 257"/>
            <p:cNvSpPr>
              <a:spLocks/>
            </p:cNvSpPr>
            <p:nvPr/>
          </p:nvSpPr>
          <p:spPr bwMode="auto">
            <a:xfrm>
              <a:off x="-764" y="1589"/>
              <a:ext cx="177" cy="359"/>
            </a:xfrm>
            <a:custGeom>
              <a:avLst/>
              <a:gdLst>
                <a:gd name="T0" fmla="*/ 141 w 149"/>
                <a:gd name="T1" fmla="*/ 20 h 376"/>
                <a:gd name="T2" fmla="*/ 133 w 149"/>
                <a:gd name="T3" fmla="*/ 103 h 376"/>
                <a:gd name="T4" fmla="*/ 125 w 149"/>
                <a:gd name="T5" fmla="*/ 130 h 376"/>
                <a:gd name="T6" fmla="*/ 122 w 149"/>
                <a:gd name="T7" fmla="*/ 140 h 376"/>
                <a:gd name="T8" fmla="*/ 104 w 149"/>
                <a:gd name="T9" fmla="*/ 244 h 376"/>
                <a:gd name="T10" fmla="*/ 82 w 149"/>
                <a:gd name="T11" fmla="*/ 314 h 376"/>
                <a:gd name="T12" fmla="*/ 66 w 149"/>
                <a:gd name="T13" fmla="*/ 362 h 376"/>
                <a:gd name="T14" fmla="*/ 56 w 149"/>
                <a:gd name="T15" fmla="*/ 364 h 376"/>
                <a:gd name="T16" fmla="*/ 18 w 149"/>
                <a:gd name="T17" fmla="*/ 370 h 376"/>
                <a:gd name="T18" fmla="*/ 2 w 149"/>
                <a:gd name="T19" fmla="*/ 351 h 376"/>
                <a:gd name="T20" fmla="*/ 5 w 149"/>
                <a:gd name="T21" fmla="*/ 316 h 376"/>
                <a:gd name="T22" fmla="*/ 8 w 149"/>
                <a:gd name="T23" fmla="*/ 220 h 376"/>
                <a:gd name="T24" fmla="*/ 21 w 149"/>
                <a:gd name="T25" fmla="*/ 199 h 376"/>
                <a:gd name="T26" fmla="*/ 34 w 149"/>
                <a:gd name="T27" fmla="*/ 106 h 376"/>
                <a:gd name="T28" fmla="*/ 42 w 149"/>
                <a:gd name="T29" fmla="*/ 74 h 376"/>
                <a:gd name="T30" fmla="*/ 80 w 149"/>
                <a:gd name="T31" fmla="*/ 18 h 376"/>
                <a:gd name="T32" fmla="*/ 122 w 149"/>
                <a:gd name="T33" fmla="*/ 18 h 376"/>
                <a:gd name="T34" fmla="*/ 141 w 149"/>
                <a:gd name="T35" fmla="*/ 2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9" h="376">
                  <a:moveTo>
                    <a:pt x="141" y="20"/>
                  </a:moveTo>
                  <a:cubicBezTo>
                    <a:pt x="135" y="47"/>
                    <a:pt x="136" y="74"/>
                    <a:pt x="133" y="103"/>
                  </a:cubicBezTo>
                  <a:cubicBezTo>
                    <a:pt x="131" y="112"/>
                    <a:pt x="127" y="120"/>
                    <a:pt x="125" y="130"/>
                  </a:cubicBezTo>
                  <a:cubicBezTo>
                    <a:pt x="124" y="133"/>
                    <a:pt x="122" y="140"/>
                    <a:pt x="122" y="140"/>
                  </a:cubicBezTo>
                  <a:cubicBezTo>
                    <a:pt x="126" y="171"/>
                    <a:pt x="121" y="215"/>
                    <a:pt x="104" y="244"/>
                  </a:cubicBezTo>
                  <a:cubicBezTo>
                    <a:pt x="98" y="263"/>
                    <a:pt x="102" y="306"/>
                    <a:pt x="82" y="314"/>
                  </a:cubicBezTo>
                  <a:cubicBezTo>
                    <a:pt x="78" y="326"/>
                    <a:pt x="66" y="361"/>
                    <a:pt x="66" y="362"/>
                  </a:cubicBezTo>
                  <a:cubicBezTo>
                    <a:pt x="62" y="362"/>
                    <a:pt x="59" y="363"/>
                    <a:pt x="56" y="364"/>
                  </a:cubicBezTo>
                  <a:cubicBezTo>
                    <a:pt x="43" y="376"/>
                    <a:pt x="36" y="371"/>
                    <a:pt x="18" y="370"/>
                  </a:cubicBezTo>
                  <a:cubicBezTo>
                    <a:pt x="12" y="363"/>
                    <a:pt x="8" y="356"/>
                    <a:pt x="2" y="351"/>
                  </a:cubicBezTo>
                  <a:cubicBezTo>
                    <a:pt x="0" y="336"/>
                    <a:pt x="0" y="329"/>
                    <a:pt x="5" y="316"/>
                  </a:cubicBezTo>
                  <a:cubicBezTo>
                    <a:pt x="7" y="287"/>
                    <a:pt x="1" y="247"/>
                    <a:pt x="8" y="220"/>
                  </a:cubicBezTo>
                  <a:cubicBezTo>
                    <a:pt x="9" y="211"/>
                    <a:pt x="21" y="199"/>
                    <a:pt x="21" y="199"/>
                  </a:cubicBezTo>
                  <a:cubicBezTo>
                    <a:pt x="22" y="168"/>
                    <a:pt x="17" y="133"/>
                    <a:pt x="34" y="106"/>
                  </a:cubicBezTo>
                  <a:cubicBezTo>
                    <a:pt x="36" y="95"/>
                    <a:pt x="42" y="74"/>
                    <a:pt x="42" y="74"/>
                  </a:cubicBezTo>
                  <a:cubicBezTo>
                    <a:pt x="45" y="3"/>
                    <a:pt x="33" y="0"/>
                    <a:pt x="80" y="18"/>
                  </a:cubicBezTo>
                  <a:cubicBezTo>
                    <a:pt x="108" y="14"/>
                    <a:pt x="99" y="13"/>
                    <a:pt x="122" y="18"/>
                  </a:cubicBezTo>
                  <a:cubicBezTo>
                    <a:pt x="144" y="22"/>
                    <a:pt x="149" y="28"/>
                    <a:pt x="141" y="20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4962" name="Freeform 258"/>
            <p:cNvSpPr>
              <a:spLocks/>
            </p:cNvSpPr>
            <p:nvPr/>
          </p:nvSpPr>
          <p:spPr bwMode="auto">
            <a:xfrm>
              <a:off x="-937" y="1398"/>
              <a:ext cx="177" cy="359"/>
            </a:xfrm>
            <a:custGeom>
              <a:avLst/>
              <a:gdLst>
                <a:gd name="T0" fmla="*/ 26 w 96"/>
                <a:gd name="T1" fmla="*/ 486 h 504"/>
                <a:gd name="T2" fmla="*/ 61 w 96"/>
                <a:gd name="T3" fmla="*/ 494 h 504"/>
                <a:gd name="T4" fmla="*/ 72 w 96"/>
                <a:gd name="T5" fmla="*/ 451 h 504"/>
                <a:gd name="T6" fmla="*/ 72 w 96"/>
                <a:gd name="T7" fmla="*/ 323 h 504"/>
                <a:gd name="T8" fmla="*/ 88 w 96"/>
                <a:gd name="T9" fmla="*/ 214 h 504"/>
                <a:gd name="T10" fmla="*/ 96 w 96"/>
                <a:gd name="T11" fmla="*/ 174 h 504"/>
                <a:gd name="T12" fmla="*/ 88 w 96"/>
                <a:gd name="T13" fmla="*/ 51 h 504"/>
                <a:gd name="T14" fmla="*/ 77 w 96"/>
                <a:gd name="T15" fmla="*/ 6 h 504"/>
                <a:gd name="T16" fmla="*/ 29 w 96"/>
                <a:gd name="T17" fmla="*/ 25 h 504"/>
                <a:gd name="T18" fmla="*/ 26 w 96"/>
                <a:gd name="T19" fmla="*/ 121 h 504"/>
                <a:gd name="T20" fmla="*/ 32 w 96"/>
                <a:gd name="T21" fmla="*/ 363 h 504"/>
                <a:gd name="T22" fmla="*/ 40 w 96"/>
                <a:gd name="T23" fmla="*/ 406 h 504"/>
                <a:gd name="T24" fmla="*/ 24 w 96"/>
                <a:gd name="T25" fmla="*/ 473 h 504"/>
                <a:gd name="T26" fmla="*/ 26 w 96"/>
                <a:gd name="T27" fmla="*/ 486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04">
                  <a:moveTo>
                    <a:pt x="26" y="486"/>
                  </a:moveTo>
                  <a:cubicBezTo>
                    <a:pt x="50" y="492"/>
                    <a:pt x="38" y="489"/>
                    <a:pt x="61" y="494"/>
                  </a:cubicBezTo>
                  <a:cubicBezTo>
                    <a:pt x="69" y="480"/>
                    <a:pt x="66" y="465"/>
                    <a:pt x="72" y="451"/>
                  </a:cubicBezTo>
                  <a:cubicBezTo>
                    <a:pt x="77" y="408"/>
                    <a:pt x="82" y="366"/>
                    <a:pt x="72" y="323"/>
                  </a:cubicBezTo>
                  <a:cubicBezTo>
                    <a:pt x="73" y="288"/>
                    <a:pt x="75" y="247"/>
                    <a:pt x="88" y="214"/>
                  </a:cubicBezTo>
                  <a:cubicBezTo>
                    <a:pt x="93" y="179"/>
                    <a:pt x="89" y="192"/>
                    <a:pt x="96" y="174"/>
                  </a:cubicBezTo>
                  <a:cubicBezTo>
                    <a:pt x="94" y="116"/>
                    <a:pt x="92" y="96"/>
                    <a:pt x="88" y="51"/>
                  </a:cubicBezTo>
                  <a:cubicBezTo>
                    <a:pt x="90" y="21"/>
                    <a:pt x="89" y="26"/>
                    <a:pt x="77" y="6"/>
                  </a:cubicBezTo>
                  <a:cubicBezTo>
                    <a:pt x="43" y="8"/>
                    <a:pt x="39" y="0"/>
                    <a:pt x="29" y="25"/>
                  </a:cubicBezTo>
                  <a:cubicBezTo>
                    <a:pt x="31" y="56"/>
                    <a:pt x="37" y="90"/>
                    <a:pt x="26" y="121"/>
                  </a:cubicBezTo>
                  <a:cubicBezTo>
                    <a:pt x="49" y="199"/>
                    <a:pt x="0" y="279"/>
                    <a:pt x="32" y="363"/>
                  </a:cubicBezTo>
                  <a:cubicBezTo>
                    <a:pt x="33" y="379"/>
                    <a:pt x="34" y="390"/>
                    <a:pt x="40" y="406"/>
                  </a:cubicBezTo>
                  <a:cubicBezTo>
                    <a:pt x="34" y="428"/>
                    <a:pt x="29" y="450"/>
                    <a:pt x="24" y="473"/>
                  </a:cubicBezTo>
                  <a:cubicBezTo>
                    <a:pt x="25" y="479"/>
                    <a:pt x="44" y="504"/>
                    <a:pt x="26" y="486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  <p:sp>
          <p:nvSpPr>
            <p:cNvPr id="1224963" name="Freeform 259"/>
            <p:cNvSpPr>
              <a:spLocks/>
            </p:cNvSpPr>
            <p:nvPr/>
          </p:nvSpPr>
          <p:spPr bwMode="auto">
            <a:xfrm>
              <a:off x="-709" y="1396"/>
              <a:ext cx="177" cy="359"/>
            </a:xfrm>
            <a:custGeom>
              <a:avLst/>
              <a:gdLst>
                <a:gd name="T0" fmla="*/ 5 w 150"/>
                <a:gd name="T1" fmla="*/ 381 h 410"/>
                <a:gd name="T2" fmla="*/ 40 w 150"/>
                <a:gd name="T3" fmla="*/ 410 h 410"/>
                <a:gd name="T4" fmla="*/ 80 w 150"/>
                <a:gd name="T5" fmla="*/ 402 h 410"/>
                <a:gd name="T6" fmla="*/ 93 w 150"/>
                <a:gd name="T7" fmla="*/ 362 h 410"/>
                <a:gd name="T8" fmla="*/ 114 w 150"/>
                <a:gd name="T9" fmla="*/ 280 h 410"/>
                <a:gd name="T10" fmla="*/ 128 w 150"/>
                <a:gd name="T11" fmla="*/ 216 h 410"/>
                <a:gd name="T12" fmla="*/ 136 w 150"/>
                <a:gd name="T13" fmla="*/ 192 h 410"/>
                <a:gd name="T14" fmla="*/ 138 w 150"/>
                <a:gd name="T15" fmla="*/ 117 h 410"/>
                <a:gd name="T16" fmla="*/ 144 w 150"/>
                <a:gd name="T17" fmla="*/ 101 h 410"/>
                <a:gd name="T18" fmla="*/ 146 w 150"/>
                <a:gd name="T19" fmla="*/ 48 h 410"/>
                <a:gd name="T20" fmla="*/ 130 w 150"/>
                <a:gd name="T21" fmla="*/ 0 h 410"/>
                <a:gd name="T22" fmla="*/ 93 w 150"/>
                <a:gd name="T23" fmla="*/ 13 h 410"/>
                <a:gd name="T24" fmla="*/ 77 w 150"/>
                <a:gd name="T25" fmla="*/ 53 h 410"/>
                <a:gd name="T26" fmla="*/ 66 w 150"/>
                <a:gd name="T27" fmla="*/ 138 h 410"/>
                <a:gd name="T28" fmla="*/ 58 w 150"/>
                <a:gd name="T29" fmla="*/ 162 h 410"/>
                <a:gd name="T30" fmla="*/ 42 w 150"/>
                <a:gd name="T31" fmla="*/ 216 h 410"/>
                <a:gd name="T32" fmla="*/ 40 w 150"/>
                <a:gd name="T33" fmla="*/ 226 h 410"/>
                <a:gd name="T34" fmla="*/ 34 w 150"/>
                <a:gd name="T35" fmla="*/ 232 h 410"/>
                <a:gd name="T36" fmla="*/ 32 w 150"/>
                <a:gd name="T37" fmla="*/ 250 h 410"/>
                <a:gd name="T38" fmla="*/ 29 w 150"/>
                <a:gd name="T39" fmla="*/ 258 h 410"/>
                <a:gd name="T40" fmla="*/ 16 w 150"/>
                <a:gd name="T41" fmla="*/ 349 h 410"/>
                <a:gd name="T42" fmla="*/ 10 w 150"/>
                <a:gd name="T43" fmla="*/ 381 h 410"/>
                <a:gd name="T44" fmla="*/ 2 w 150"/>
                <a:gd name="T45" fmla="*/ 386 h 410"/>
                <a:gd name="T46" fmla="*/ 5 w 150"/>
                <a:gd name="T47" fmla="*/ 38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0" h="410">
                  <a:moveTo>
                    <a:pt x="5" y="381"/>
                  </a:moveTo>
                  <a:cubicBezTo>
                    <a:pt x="18" y="394"/>
                    <a:pt x="19" y="403"/>
                    <a:pt x="40" y="410"/>
                  </a:cubicBezTo>
                  <a:cubicBezTo>
                    <a:pt x="55" y="408"/>
                    <a:pt x="66" y="407"/>
                    <a:pt x="80" y="402"/>
                  </a:cubicBezTo>
                  <a:cubicBezTo>
                    <a:pt x="98" y="383"/>
                    <a:pt x="80" y="405"/>
                    <a:pt x="93" y="362"/>
                  </a:cubicBezTo>
                  <a:cubicBezTo>
                    <a:pt x="101" y="335"/>
                    <a:pt x="109" y="307"/>
                    <a:pt x="114" y="280"/>
                  </a:cubicBezTo>
                  <a:cubicBezTo>
                    <a:pt x="111" y="260"/>
                    <a:pt x="115" y="232"/>
                    <a:pt x="128" y="216"/>
                  </a:cubicBezTo>
                  <a:cubicBezTo>
                    <a:pt x="130" y="207"/>
                    <a:pt x="136" y="192"/>
                    <a:pt x="136" y="192"/>
                  </a:cubicBezTo>
                  <a:cubicBezTo>
                    <a:pt x="136" y="167"/>
                    <a:pt x="135" y="141"/>
                    <a:pt x="138" y="117"/>
                  </a:cubicBezTo>
                  <a:cubicBezTo>
                    <a:pt x="138" y="111"/>
                    <a:pt x="144" y="101"/>
                    <a:pt x="144" y="101"/>
                  </a:cubicBezTo>
                  <a:cubicBezTo>
                    <a:pt x="144" y="86"/>
                    <a:pt x="150" y="63"/>
                    <a:pt x="146" y="48"/>
                  </a:cubicBezTo>
                  <a:cubicBezTo>
                    <a:pt x="144" y="30"/>
                    <a:pt x="144" y="11"/>
                    <a:pt x="130" y="0"/>
                  </a:cubicBezTo>
                  <a:cubicBezTo>
                    <a:pt x="117" y="6"/>
                    <a:pt x="105" y="7"/>
                    <a:pt x="93" y="13"/>
                  </a:cubicBezTo>
                  <a:cubicBezTo>
                    <a:pt x="84" y="27"/>
                    <a:pt x="91" y="38"/>
                    <a:pt x="77" y="53"/>
                  </a:cubicBezTo>
                  <a:cubicBezTo>
                    <a:pt x="83" y="77"/>
                    <a:pt x="81" y="118"/>
                    <a:pt x="66" y="138"/>
                  </a:cubicBezTo>
                  <a:cubicBezTo>
                    <a:pt x="63" y="146"/>
                    <a:pt x="59" y="153"/>
                    <a:pt x="58" y="162"/>
                  </a:cubicBezTo>
                  <a:cubicBezTo>
                    <a:pt x="53" y="185"/>
                    <a:pt x="58" y="199"/>
                    <a:pt x="42" y="216"/>
                  </a:cubicBezTo>
                  <a:cubicBezTo>
                    <a:pt x="41" y="219"/>
                    <a:pt x="41" y="222"/>
                    <a:pt x="40" y="226"/>
                  </a:cubicBezTo>
                  <a:cubicBezTo>
                    <a:pt x="38" y="228"/>
                    <a:pt x="34" y="229"/>
                    <a:pt x="34" y="232"/>
                  </a:cubicBezTo>
                  <a:cubicBezTo>
                    <a:pt x="32" y="237"/>
                    <a:pt x="33" y="244"/>
                    <a:pt x="32" y="250"/>
                  </a:cubicBezTo>
                  <a:cubicBezTo>
                    <a:pt x="31" y="252"/>
                    <a:pt x="30" y="255"/>
                    <a:pt x="29" y="258"/>
                  </a:cubicBezTo>
                  <a:cubicBezTo>
                    <a:pt x="26" y="290"/>
                    <a:pt x="20" y="317"/>
                    <a:pt x="16" y="349"/>
                  </a:cubicBezTo>
                  <a:cubicBezTo>
                    <a:pt x="14" y="359"/>
                    <a:pt x="17" y="372"/>
                    <a:pt x="10" y="381"/>
                  </a:cubicBezTo>
                  <a:cubicBezTo>
                    <a:pt x="7" y="383"/>
                    <a:pt x="5" y="386"/>
                    <a:pt x="2" y="386"/>
                  </a:cubicBezTo>
                  <a:cubicBezTo>
                    <a:pt x="0" y="386"/>
                    <a:pt x="4" y="382"/>
                    <a:pt x="5" y="381"/>
                  </a:cubicBez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00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lIns="139458" tIns="68505" rIns="139458" bIns="68505">
              <a:spAutoFit/>
            </a:bodyPr>
            <a:lstStyle/>
            <a:p>
              <a:endParaRPr lang="en-US"/>
            </a:p>
          </p:txBody>
        </p:sp>
      </p:grpSp>
      <p:sp>
        <p:nvSpPr>
          <p:cNvPr id="1224964" name="Text Box 260"/>
          <p:cNvSpPr txBox="1">
            <a:spLocks noChangeArrowheads="1"/>
          </p:cNvSpPr>
          <p:nvPr/>
        </p:nvSpPr>
        <p:spPr bwMode="auto">
          <a:xfrm>
            <a:off x="2438405" y="3290888"/>
            <a:ext cx="739775" cy="296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53882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101835" tIns="50917" rIns="101835" bIns="50917">
            <a:spAutoFit/>
          </a:bodyPr>
          <a:lstStyle>
            <a:lvl1pPr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509588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1019175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528763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2038350" algn="l" defTabSz="1019175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4955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9527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4099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867150" defTabSz="1019175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i="1">
                <a:latin typeface="Kalaham" charset="0"/>
              </a:rPr>
              <a:t>GV</a:t>
            </a:r>
          </a:p>
        </p:txBody>
      </p:sp>
      <p:sp>
        <p:nvSpPr>
          <p:cNvPr id="1224965" name="Rectangle 261"/>
          <p:cNvSpPr>
            <a:spLocks noChangeArrowheads="1"/>
          </p:cNvSpPr>
          <p:nvPr/>
        </p:nvSpPr>
        <p:spPr bwMode="auto">
          <a:xfrm>
            <a:off x="2056179" y="3983039"/>
            <a:ext cx="788621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Gyk;gy</a:t>
            </a:r>
            <a:r>
              <a:rPr lang="en-US" sz="1400" b="1">
                <a:latin typeface="Kalaham" charset="0"/>
              </a:rPr>
              <a:t>;</a:t>
            </a:r>
          </a:p>
        </p:txBody>
      </p:sp>
      <p:sp>
        <p:nvSpPr>
          <p:cNvPr id="1224966" name="Text Box 262"/>
          <p:cNvSpPr txBox="1">
            <a:spLocks noChangeArrowheads="1"/>
          </p:cNvSpPr>
          <p:nvPr/>
        </p:nvSpPr>
        <p:spPr bwMode="auto">
          <a:xfrm>
            <a:off x="847729" y="3454400"/>
            <a:ext cx="2998788" cy="2261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</p:txBody>
      </p:sp>
      <p:sp>
        <p:nvSpPr>
          <p:cNvPr id="1224967" name="Rectangle 263"/>
          <p:cNvSpPr>
            <a:spLocks noChangeArrowheads="1"/>
          </p:cNvSpPr>
          <p:nvPr/>
        </p:nvSpPr>
        <p:spPr bwMode="auto">
          <a:xfrm>
            <a:off x="2024981" y="4440239"/>
            <a:ext cx="769019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Mg$f</a:t>
            </a:r>
            <a:r>
              <a:rPr lang="en-US" sz="1400" b="1">
                <a:latin typeface="Kalaham" charset="0"/>
              </a:rPr>
              <a:t>;</a:t>
            </a:r>
          </a:p>
        </p:txBody>
      </p:sp>
      <p:sp>
        <p:nvSpPr>
          <p:cNvPr id="1224968" name="Rectangle 264"/>
          <p:cNvSpPr>
            <a:spLocks noChangeArrowheads="1"/>
          </p:cNvSpPr>
          <p:nvPr/>
        </p:nvSpPr>
        <p:spPr bwMode="auto">
          <a:xfrm>
            <a:off x="1860153" y="4845050"/>
            <a:ext cx="1048152" cy="2261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224969" name="Rectangle 265"/>
          <p:cNvSpPr>
            <a:spLocks noChangeArrowheads="1"/>
          </p:cNvSpPr>
          <p:nvPr/>
        </p:nvSpPr>
        <p:spPr bwMode="auto">
          <a:xfrm>
            <a:off x="2082803" y="5045075"/>
            <a:ext cx="1284289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rpiwapUg;G</a:t>
            </a:r>
            <a:endParaRPr lang="en-US" sz="1200">
              <a:latin typeface="Kalaham" charset="0"/>
            </a:endParaRPr>
          </a:p>
        </p:txBody>
      </p:sp>
      <p:sp>
        <p:nvSpPr>
          <p:cNvPr id="1224970" name="Text Box 266"/>
          <p:cNvSpPr txBox="1">
            <a:spLocks noChangeArrowheads="1"/>
          </p:cNvSpPr>
          <p:nvPr/>
        </p:nvSpPr>
        <p:spPr bwMode="auto">
          <a:xfrm>
            <a:off x="1293813" y="5453064"/>
            <a:ext cx="2389187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  <p:sp>
        <p:nvSpPr>
          <p:cNvPr id="1224971" name="Rectangle 267"/>
          <p:cNvSpPr>
            <a:spLocks noChangeArrowheads="1"/>
          </p:cNvSpPr>
          <p:nvPr/>
        </p:nvSpPr>
        <p:spPr bwMode="auto">
          <a:xfrm>
            <a:off x="2024064" y="6053138"/>
            <a:ext cx="1309688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jpUk;Gjy;</a:t>
            </a:r>
            <a:endParaRPr lang="en-US" sz="1200">
              <a:latin typeface="Kalaham" charset="0"/>
            </a:endParaRPr>
          </a:p>
        </p:txBody>
      </p:sp>
      <p:sp>
        <p:nvSpPr>
          <p:cNvPr id="1224972" name="Text Box 268"/>
          <p:cNvSpPr txBox="1">
            <a:spLocks noChangeArrowheads="1"/>
          </p:cNvSpPr>
          <p:nvPr/>
        </p:nvSpPr>
        <p:spPr bwMode="auto">
          <a:xfrm>
            <a:off x="814388" y="6350001"/>
            <a:ext cx="2998787" cy="793859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600">
                <a:solidFill>
                  <a:srgbClr val="3E3266"/>
                </a:solidFill>
                <a:latin typeface="Kalaham" charset="0"/>
              </a:rPr>
              <a:t>Ky;fpah</a:t>
            </a:r>
          </a:p>
        </p:txBody>
      </p:sp>
      <p:grpSp>
        <p:nvGrpSpPr>
          <p:cNvPr id="1224973" name="Group 269"/>
          <p:cNvGrpSpPr>
            <a:grpSpLocks/>
          </p:cNvGrpSpPr>
          <p:nvPr/>
        </p:nvGrpSpPr>
        <p:grpSpPr bwMode="auto">
          <a:xfrm>
            <a:off x="5141918" y="2559051"/>
            <a:ext cx="4700587" cy="1766888"/>
            <a:chOff x="3187" y="1239"/>
            <a:chExt cx="2961" cy="1113"/>
          </a:xfrm>
        </p:grpSpPr>
        <p:sp>
          <p:nvSpPr>
            <p:cNvPr id="1224974" name="Text Box 270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24975" name="Text Box 271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224976" name="Text Box 272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7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Gj;jfk;;;;;;;;;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224977" name="Text Box 273"/>
          <p:cNvSpPr txBox="1">
            <a:spLocks noChangeArrowheads="1"/>
          </p:cNvSpPr>
          <p:nvPr/>
        </p:nvSpPr>
        <p:spPr bwMode="auto">
          <a:xfrm>
            <a:off x="3862388" y="396875"/>
            <a:ext cx="1360487" cy="10357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600">
                <a:latin typeface="Kalaham" charset="0"/>
              </a:rPr>
              <a:t>M jpahfkk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X jhky</a:t>
            </a:r>
            <a:r>
              <a:rPr lang="en-US" sz="2000">
                <a:latin typeface="Kalaham" charset="0"/>
              </a:rPr>
              <a:t>;</a:t>
            </a:r>
          </a:p>
          <a:p>
            <a:pPr algn="l"/>
            <a:r>
              <a:rPr lang="en-US" sz="1600">
                <a:latin typeface="Kalaham" charset="0"/>
              </a:rPr>
              <a:t>Nah rp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24978" name="Text Box 274"/>
          <p:cNvSpPr txBox="1">
            <a:spLocks noChangeArrowheads="1"/>
          </p:cNvSpPr>
          <p:nvPr/>
        </p:nvSpPr>
        <p:spPr bwMode="auto">
          <a:xfrm>
            <a:off x="3862388" y="1801813"/>
            <a:ext cx="1360487" cy="1244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1800">
                <a:latin typeface="Kalaham" charset="0"/>
              </a:rPr>
              <a:t>V  O</a:t>
            </a:r>
          </a:p>
          <a:p>
            <a:pPr algn="l"/>
            <a:r>
              <a:rPr lang="en-US" sz="1800">
                <a:latin typeface="Kalaham" charset="0"/>
              </a:rPr>
              <a:t>Nah fk; </a:t>
            </a:r>
          </a:p>
          <a:p>
            <a:pPr algn="l"/>
            <a:r>
              <a:rPr lang="en-US" sz="1800">
                <a:latin typeface="Kalaham" charset="0"/>
              </a:rPr>
              <a:t>kP  J</a:t>
            </a:r>
          </a:p>
          <a:p>
            <a:pPr algn="l"/>
            <a:r>
              <a:rPr lang="en-US" sz="1800">
                <a:latin typeface="Kalaham" charset="0"/>
              </a:rPr>
              <a:t>x sp</a:t>
            </a:r>
            <a:r>
              <a:rPr lang="en-US" sz="2000">
                <a:latin typeface="Kalaham" charset="0"/>
              </a:rPr>
              <a:t>   </a:t>
            </a:r>
          </a:p>
        </p:txBody>
      </p:sp>
      <p:sp>
        <p:nvSpPr>
          <p:cNvPr id="1224979" name="Text Box 275"/>
          <p:cNvSpPr txBox="1">
            <a:spLocks noChangeArrowheads="1"/>
          </p:cNvSpPr>
          <p:nvPr/>
        </p:nvSpPr>
        <p:spPr bwMode="auto">
          <a:xfrm>
            <a:off x="3862388" y="3360738"/>
            <a:ext cx="1784350" cy="1663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2000">
                <a:latin typeface="Kalaham" charset="0"/>
              </a:rPr>
              <a:t>v  d;Wk;</a:t>
            </a:r>
          </a:p>
          <a:p>
            <a:pPr algn="l"/>
            <a:r>
              <a:rPr lang="en-US" sz="2000">
                <a:latin typeface="Kalaham" charset="0"/>
              </a:rPr>
              <a:t>G  z;g;hl;l</a:t>
            </a:r>
          </a:p>
          <a:p>
            <a:pPr algn="l"/>
            <a:r>
              <a:rPr lang="en-US" sz="2000">
                <a:latin typeface="Kalaham" charset="0"/>
              </a:rPr>
              <a:t>M j;Jkhit</a:t>
            </a:r>
          </a:p>
          <a:p>
            <a:pPr algn="l"/>
            <a:r>
              <a:rPr lang="en-US" sz="2000">
                <a:latin typeface="Kalaham" charset="0"/>
              </a:rPr>
              <a:t>eh b</a:t>
            </a:r>
          </a:p>
          <a:p>
            <a:pPr algn="l"/>
            <a:r>
              <a:rPr lang="en-US" sz="2000">
                <a:latin typeface="Kalaham" charset="0"/>
              </a:rPr>
              <a:t>nr ay;gL</a:t>
            </a:r>
          </a:p>
        </p:txBody>
      </p:sp>
      <p:sp>
        <p:nvSpPr>
          <p:cNvPr id="1224980" name="Text Box 276"/>
          <p:cNvSpPr txBox="1">
            <a:spLocks noChangeArrowheads="1"/>
          </p:cNvSpPr>
          <p:nvPr/>
        </p:nvSpPr>
        <p:spPr bwMode="auto">
          <a:xfrm>
            <a:off x="3897313" y="5307018"/>
            <a:ext cx="1784350" cy="7217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2000">
                <a:latin typeface="Kalaham" charset="0"/>
              </a:rPr>
              <a:t>v  d;Wk;</a:t>
            </a:r>
          </a:p>
          <a:p>
            <a:pPr algn="l"/>
            <a:r>
              <a:rPr lang="en-US" sz="2000">
                <a:latin typeface="Kalaham" charset="0"/>
              </a:rPr>
              <a:t>jh  fk;</a:t>
            </a:r>
          </a:p>
        </p:txBody>
      </p:sp>
      <p:sp>
        <p:nvSpPr>
          <p:cNvPr id="1224981" name="Text Box 277"/>
          <p:cNvSpPr txBox="1">
            <a:spLocks noChangeArrowheads="1"/>
          </p:cNvSpPr>
          <p:nvPr/>
        </p:nvSpPr>
        <p:spPr bwMode="auto">
          <a:xfrm>
            <a:off x="3881438" y="6307142"/>
            <a:ext cx="1784350" cy="10357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l"/>
            <a:r>
              <a:rPr lang="en-US" sz="2000">
                <a:latin typeface="Kalaham" charset="0"/>
              </a:rPr>
              <a:t>M z;lthpd;</a:t>
            </a:r>
          </a:p>
          <a:p>
            <a:pPr algn="l"/>
            <a:r>
              <a:rPr lang="en-US" sz="2000">
                <a:latin typeface="Kalaham" charset="0"/>
              </a:rPr>
              <a:t>r  j;jj;Jf;F</a:t>
            </a:r>
          </a:p>
          <a:p>
            <a:pPr algn="l"/>
            <a:r>
              <a:rPr lang="en-US" sz="2000">
                <a:latin typeface="Kalaham" charset="0"/>
              </a:rPr>
              <a:t>k jpkaq;F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249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4" dur="500"/>
                                        <p:tgtEl>
                                          <p:spTgt spid="12249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8" dur="500"/>
                                        <p:tgtEl>
                                          <p:spTgt spid="122494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122494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12249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122495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4" dur="500"/>
                                        <p:tgtEl>
                                          <p:spTgt spid="122495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122495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2" dur="500"/>
                                        <p:tgtEl>
                                          <p:spTgt spid="12249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12249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500"/>
                                        <p:tgtEl>
                                          <p:spTgt spid="12249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4" dur="500"/>
                                        <p:tgtEl>
                                          <p:spTgt spid="12249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8" dur="500"/>
                                        <p:tgtEl>
                                          <p:spTgt spid="12249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9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2" dur="500"/>
                                        <p:tgtEl>
                                          <p:spTgt spid="12249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4917" grpId="0" animBg="1" autoUpdateAnimBg="0"/>
      <p:bldP spid="1224949" grpId="0" build="p" autoUpdateAnimBg="0" advAuto="0"/>
      <p:bldP spid="1224951" grpId="0" build="p" autoUpdateAnimBg="0" advAuto="0"/>
      <p:bldP spid="1224966" grpId="0" build="p" autoUpdateAnimBg="0" advAuto="0"/>
      <p:bldP spid="1224970" grpId="0" build="p" autoUpdateAnimBg="0" advAuto="0"/>
      <p:bldP spid="1224972" grpId="0" build="p" autoUpdateAnimBg="0" advAuto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063" name="AutoShape 239"/>
          <p:cNvSpPr>
            <a:spLocks noChangeArrowheads="1"/>
          </p:cNvSpPr>
          <p:nvPr/>
        </p:nvSpPr>
        <p:spPr bwMode="auto">
          <a:xfrm flipH="1">
            <a:off x="1801817" y="4060825"/>
            <a:ext cx="1387475" cy="1609725"/>
          </a:xfrm>
          <a:prstGeom prst="parallelogram">
            <a:avLst>
              <a:gd name="adj" fmla="val 30481"/>
            </a:avLst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64" name="Rectangle 240"/>
          <p:cNvSpPr>
            <a:spLocks noChangeArrowheads="1"/>
          </p:cNvSpPr>
          <p:nvPr/>
        </p:nvSpPr>
        <p:spPr bwMode="auto">
          <a:xfrm>
            <a:off x="3929067" y="1106488"/>
            <a:ext cx="295275" cy="6348412"/>
          </a:xfrm>
          <a:prstGeom prst="rect">
            <a:avLst/>
          </a:prstGeom>
          <a:solidFill>
            <a:srgbClr val="BE844A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65" name="Rectangle 241"/>
          <p:cNvSpPr>
            <a:spLocks noChangeArrowheads="1"/>
          </p:cNvSpPr>
          <p:nvPr/>
        </p:nvSpPr>
        <p:spPr bwMode="auto">
          <a:xfrm>
            <a:off x="2643188" y="2287591"/>
            <a:ext cx="1225550" cy="5184774"/>
          </a:xfrm>
          <a:prstGeom prst="rect">
            <a:avLst/>
          </a:prstGeom>
          <a:solidFill>
            <a:srgbClr val="FFE957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66" name="Rectangle 242"/>
          <p:cNvSpPr>
            <a:spLocks noChangeArrowheads="1"/>
          </p:cNvSpPr>
          <p:nvPr/>
        </p:nvSpPr>
        <p:spPr bwMode="auto">
          <a:xfrm>
            <a:off x="2649542" y="1123949"/>
            <a:ext cx="1228725" cy="1130301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67" name="AutoShape 243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68" name="AutoShape 24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69" name="AutoShape 24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70" name="AutoShape 24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71" name="AutoShape 24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72" name="Rectangle 248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081" name="Line 257"/>
          <p:cNvSpPr>
            <a:spLocks noChangeShapeType="1"/>
          </p:cNvSpPr>
          <p:nvPr/>
        </p:nvSpPr>
        <p:spPr bwMode="auto">
          <a:xfrm>
            <a:off x="2120900" y="2208213"/>
            <a:ext cx="0" cy="16891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82" name="Line 258"/>
          <p:cNvSpPr>
            <a:spLocks noChangeShapeType="1"/>
          </p:cNvSpPr>
          <p:nvPr/>
        </p:nvSpPr>
        <p:spPr bwMode="auto">
          <a:xfrm>
            <a:off x="2195513" y="5718177"/>
            <a:ext cx="417512" cy="1588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83" name="Line 259"/>
          <p:cNvSpPr>
            <a:spLocks noChangeShapeType="1"/>
          </p:cNvSpPr>
          <p:nvPr/>
        </p:nvSpPr>
        <p:spPr bwMode="auto">
          <a:xfrm>
            <a:off x="1517653" y="3897313"/>
            <a:ext cx="635000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84" name="Line 260"/>
          <p:cNvSpPr>
            <a:spLocks noChangeShapeType="1"/>
          </p:cNvSpPr>
          <p:nvPr/>
        </p:nvSpPr>
        <p:spPr bwMode="auto">
          <a:xfrm>
            <a:off x="604842" y="5980117"/>
            <a:ext cx="1595437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85" name="Freeform 261"/>
          <p:cNvSpPr>
            <a:spLocks/>
          </p:cNvSpPr>
          <p:nvPr/>
        </p:nvSpPr>
        <p:spPr bwMode="auto">
          <a:xfrm>
            <a:off x="1530350" y="3906838"/>
            <a:ext cx="590550" cy="1981200"/>
          </a:xfrm>
          <a:custGeom>
            <a:avLst/>
            <a:gdLst>
              <a:gd name="T0" fmla="*/ 40 w 372"/>
              <a:gd name="T1" fmla="*/ 0 h 1248"/>
              <a:gd name="T2" fmla="*/ 372 w 372"/>
              <a:gd name="T3" fmla="*/ 1238 h 1248"/>
              <a:gd name="T4" fmla="*/ 342 w 372"/>
              <a:gd name="T5" fmla="*/ 1248 h 1248"/>
              <a:gd name="T6" fmla="*/ 0 w 372"/>
              <a:gd name="T7" fmla="*/ 10 h 1248"/>
              <a:gd name="T8" fmla="*/ 40 w 372"/>
              <a:gd name="T9" fmla="*/ 0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2" h="1248">
                <a:moveTo>
                  <a:pt x="40" y="0"/>
                </a:moveTo>
                <a:lnTo>
                  <a:pt x="372" y="1238"/>
                </a:lnTo>
                <a:lnTo>
                  <a:pt x="342" y="1248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86" name="Line 262"/>
          <p:cNvSpPr>
            <a:spLocks noChangeShapeType="1"/>
          </p:cNvSpPr>
          <p:nvPr/>
        </p:nvSpPr>
        <p:spPr bwMode="auto">
          <a:xfrm>
            <a:off x="1738313" y="4051299"/>
            <a:ext cx="889000" cy="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87" name="Freeform 263"/>
          <p:cNvSpPr>
            <a:spLocks/>
          </p:cNvSpPr>
          <p:nvPr/>
        </p:nvSpPr>
        <p:spPr bwMode="auto">
          <a:xfrm>
            <a:off x="1738317" y="4067175"/>
            <a:ext cx="509587" cy="1676399"/>
          </a:xfrm>
          <a:custGeom>
            <a:avLst/>
            <a:gdLst>
              <a:gd name="T0" fmla="*/ 40 w 321"/>
              <a:gd name="T1" fmla="*/ 0 h 1056"/>
              <a:gd name="T2" fmla="*/ 321 w 321"/>
              <a:gd name="T3" fmla="*/ 1046 h 1056"/>
              <a:gd name="T4" fmla="*/ 281 w 321"/>
              <a:gd name="T5" fmla="*/ 1056 h 1056"/>
              <a:gd name="T6" fmla="*/ 0 w 321"/>
              <a:gd name="T7" fmla="*/ 10 h 1056"/>
              <a:gd name="T8" fmla="*/ 40 w 321"/>
              <a:gd name="T9" fmla="*/ 0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1" h="1056">
                <a:moveTo>
                  <a:pt x="40" y="0"/>
                </a:moveTo>
                <a:lnTo>
                  <a:pt x="321" y="1046"/>
                </a:lnTo>
                <a:lnTo>
                  <a:pt x="281" y="1056"/>
                </a:lnTo>
                <a:lnTo>
                  <a:pt x="0" y="10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88" name="Line 264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89" name="Line 265"/>
          <p:cNvSpPr>
            <a:spLocks noChangeShapeType="1"/>
          </p:cNvSpPr>
          <p:nvPr/>
        </p:nvSpPr>
        <p:spPr bwMode="auto">
          <a:xfrm>
            <a:off x="2073278" y="5865817"/>
            <a:ext cx="127001" cy="1587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90" name="Line 266"/>
          <p:cNvSpPr>
            <a:spLocks noChangeShapeType="1"/>
          </p:cNvSpPr>
          <p:nvPr/>
        </p:nvSpPr>
        <p:spPr bwMode="auto">
          <a:xfrm flipV="1">
            <a:off x="2162175" y="5888043"/>
            <a:ext cx="1588" cy="79375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91" name="Line 267"/>
          <p:cNvSpPr>
            <a:spLocks noChangeShapeType="1"/>
          </p:cNvSpPr>
          <p:nvPr/>
        </p:nvSpPr>
        <p:spPr bwMode="auto">
          <a:xfrm>
            <a:off x="557214" y="5792788"/>
            <a:ext cx="132397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099" name="Line 275"/>
          <p:cNvSpPr>
            <a:spLocks noChangeShapeType="1"/>
          </p:cNvSpPr>
          <p:nvPr/>
        </p:nvSpPr>
        <p:spPr bwMode="auto">
          <a:xfrm>
            <a:off x="622301" y="3095629"/>
            <a:ext cx="1419226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00" name="Rectangle 276"/>
          <p:cNvSpPr>
            <a:spLocks noChangeArrowheads="1"/>
          </p:cNvSpPr>
          <p:nvPr/>
        </p:nvSpPr>
        <p:spPr bwMode="auto">
          <a:xfrm>
            <a:off x="2559051" y="5400675"/>
            <a:ext cx="3562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Helvetica" charset="0"/>
              </a:rPr>
              <a:t>.</a:t>
            </a:r>
            <a:endParaRPr lang="en-US" sz="1400">
              <a:latin typeface="Helvetica" charset="0"/>
            </a:endParaRPr>
          </a:p>
        </p:txBody>
      </p:sp>
      <p:sp>
        <p:nvSpPr>
          <p:cNvPr id="1102101" name="Line 277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02" name="Line 278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03" name="Rectangle 27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104" name="Rectangle 280"/>
          <p:cNvSpPr>
            <a:spLocks noChangeArrowheads="1"/>
          </p:cNvSpPr>
          <p:nvPr/>
        </p:nvSpPr>
        <p:spPr bwMode="auto">
          <a:xfrm>
            <a:off x="4518026" y="1831976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800">
              <a:latin typeface="Helvetica" charset="0"/>
            </a:endParaRPr>
          </a:p>
        </p:txBody>
      </p:sp>
      <p:sp>
        <p:nvSpPr>
          <p:cNvPr id="1102105" name="Rectangle 28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106" name="Rectangle 282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02107" name="Line 283"/>
          <p:cNvSpPr>
            <a:spLocks noChangeShapeType="1"/>
          </p:cNvSpPr>
          <p:nvPr/>
        </p:nvSpPr>
        <p:spPr bwMode="auto">
          <a:xfrm flipV="1">
            <a:off x="2468568" y="952500"/>
            <a:ext cx="1587" cy="2768600"/>
          </a:xfrm>
          <a:prstGeom prst="line">
            <a:avLst/>
          </a:prstGeom>
          <a:noFill/>
          <a:ln w="571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10" name="Rectangle 286"/>
          <p:cNvSpPr>
            <a:spLocks noChangeArrowheads="1"/>
          </p:cNvSpPr>
          <p:nvPr/>
        </p:nvSpPr>
        <p:spPr bwMode="auto">
          <a:xfrm>
            <a:off x="1712917" y="3346455"/>
            <a:ext cx="153711" cy="4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100" b="1">
                <a:solidFill>
                  <a:srgbClr val="000000"/>
                </a:solidFill>
                <a:latin typeface="Helvetica" charset="0"/>
              </a:rPr>
              <a:t>}</a:t>
            </a:r>
            <a:endParaRPr lang="en-US" sz="1400">
              <a:latin typeface="Helvetica" charset="0"/>
            </a:endParaRPr>
          </a:p>
        </p:txBody>
      </p:sp>
      <p:sp>
        <p:nvSpPr>
          <p:cNvPr id="1102112" name="Line 288"/>
          <p:cNvSpPr>
            <a:spLocks noChangeShapeType="1"/>
          </p:cNvSpPr>
          <p:nvPr/>
        </p:nvSpPr>
        <p:spPr bwMode="auto">
          <a:xfrm>
            <a:off x="2693988" y="2887664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13" name="Line 289"/>
          <p:cNvSpPr>
            <a:spLocks noChangeShapeType="1"/>
          </p:cNvSpPr>
          <p:nvPr/>
        </p:nvSpPr>
        <p:spPr bwMode="auto">
          <a:xfrm>
            <a:off x="2674938" y="4313241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15" name="Line 291"/>
          <p:cNvSpPr>
            <a:spLocks noChangeShapeType="1"/>
          </p:cNvSpPr>
          <p:nvPr/>
        </p:nvSpPr>
        <p:spPr bwMode="auto">
          <a:xfrm>
            <a:off x="2678113" y="5967417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16" name="Line 292"/>
          <p:cNvSpPr>
            <a:spLocks noChangeShapeType="1"/>
          </p:cNvSpPr>
          <p:nvPr/>
        </p:nvSpPr>
        <p:spPr bwMode="auto">
          <a:xfrm>
            <a:off x="2620967" y="622617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17" name="Line 293"/>
          <p:cNvSpPr>
            <a:spLocks noChangeShapeType="1"/>
          </p:cNvSpPr>
          <p:nvPr/>
        </p:nvSpPr>
        <p:spPr bwMode="auto">
          <a:xfrm>
            <a:off x="2693988" y="6813554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18" name="Line 294"/>
          <p:cNvSpPr>
            <a:spLocks noChangeShapeType="1"/>
          </p:cNvSpPr>
          <p:nvPr/>
        </p:nvSpPr>
        <p:spPr bwMode="auto">
          <a:xfrm>
            <a:off x="2678113" y="7085015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19" name="Line 295"/>
          <p:cNvSpPr>
            <a:spLocks noChangeShapeType="1"/>
          </p:cNvSpPr>
          <p:nvPr/>
        </p:nvSpPr>
        <p:spPr bwMode="auto">
          <a:xfrm>
            <a:off x="2693988" y="7373938"/>
            <a:ext cx="1117600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ffectLst>
            <a:outerShdw blurRad="63500" dist="38099" dir="2700000" algn="ctr" rotWithShape="0">
              <a:schemeClr val="bg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20" name="Rectangle 296"/>
          <p:cNvSpPr>
            <a:spLocks noChangeArrowheads="1"/>
          </p:cNvSpPr>
          <p:nvPr/>
        </p:nvSpPr>
        <p:spPr bwMode="auto">
          <a:xfrm>
            <a:off x="2679701" y="57007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121" name="Rectangle 297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125" name="Rectangle 301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126" name="Rectangle 302"/>
          <p:cNvSpPr>
            <a:spLocks noChangeArrowheads="1"/>
          </p:cNvSpPr>
          <p:nvPr/>
        </p:nvSpPr>
        <p:spPr bwMode="auto">
          <a:xfrm>
            <a:off x="2590800" y="2103439"/>
            <a:ext cx="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200" b="1">
                <a:latin typeface="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127" name="AutoShape 303"/>
          <p:cNvSpPr>
            <a:spLocks noChangeArrowheads="1"/>
          </p:cNvSpPr>
          <p:nvPr/>
        </p:nvSpPr>
        <p:spPr bwMode="auto">
          <a:xfrm flipH="1">
            <a:off x="1846267" y="3382963"/>
            <a:ext cx="615951" cy="444500"/>
          </a:xfrm>
          <a:prstGeom prst="rightArrow">
            <a:avLst>
              <a:gd name="adj1" fmla="val 50722"/>
              <a:gd name="adj2" fmla="val 78934"/>
            </a:avLst>
          </a:prstGeom>
          <a:solidFill>
            <a:schemeClr val="tx1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38" name="Rectangle 314" descr="75%"/>
          <p:cNvSpPr>
            <a:spLocks noChangeArrowheads="1"/>
          </p:cNvSpPr>
          <p:nvPr/>
        </p:nvSpPr>
        <p:spPr bwMode="auto">
          <a:xfrm>
            <a:off x="2278064" y="739779"/>
            <a:ext cx="163512" cy="29432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39" name="Line 315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40" name="Line 316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41" name="Line 317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42" name="Line 318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43" name="Line 319"/>
          <p:cNvSpPr>
            <a:spLocks noChangeShapeType="1"/>
          </p:cNvSpPr>
          <p:nvPr/>
        </p:nvSpPr>
        <p:spPr bwMode="auto">
          <a:xfrm>
            <a:off x="2678113" y="3451227"/>
            <a:ext cx="111760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44" name="Line 320"/>
          <p:cNvSpPr>
            <a:spLocks noChangeShapeType="1"/>
          </p:cNvSpPr>
          <p:nvPr/>
        </p:nvSpPr>
        <p:spPr bwMode="auto">
          <a:xfrm flipV="1">
            <a:off x="2687643" y="3167063"/>
            <a:ext cx="11064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46" name="Rectangle 322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147" name="Rectangle 323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148" name="Rectangle 324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149" name="Text Box 325"/>
          <p:cNvSpPr txBox="1">
            <a:spLocks noChangeArrowheads="1"/>
          </p:cNvSpPr>
          <p:nvPr/>
        </p:nvSpPr>
        <p:spPr bwMode="auto">
          <a:xfrm rot="-5400000">
            <a:off x="4031051" y="1601792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02150" name="Text Box 326"/>
          <p:cNvSpPr txBox="1">
            <a:spLocks noChangeArrowheads="1"/>
          </p:cNvSpPr>
          <p:nvPr/>
        </p:nvSpPr>
        <p:spPr bwMode="auto">
          <a:xfrm rot="-5400000">
            <a:off x="3954849" y="2105029"/>
            <a:ext cx="323081" cy="250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eaVert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900">
              <a:latin typeface="Arial Black" charset="0"/>
            </a:endParaRPr>
          </a:p>
        </p:txBody>
      </p:sp>
      <p:sp>
        <p:nvSpPr>
          <p:cNvPr id="1102151" name="Rectangle 327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152" name="Rectangle 328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153" name="Rectangle 329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154" name="Rectangle 330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155" name="Rectangle 331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156" name="Rectangle 332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157" name="Rectangle 333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158" name="Rectangle 334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159" name="Rectangle 335"/>
          <p:cNvSpPr>
            <a:spLocks noChangeArrowheads="1"/>
          </p:cNvSpPr>
          <p:nvPr/>
        </p:nvSpPr>
        <p:spPr bwMode="auto">
          <a:xfrm>
            <a:off x="2513014" y="4684714"/>
            <a:ext cx="147955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160" name="Rectangle 336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161" name="Rectangle 337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162" name="Line 338"/>
          <p:cNvSpPr>
            <a:spLocks noChangeShapeType="1"/>
          </p:cNvSpPr>
          <p:nvPr/>
        </p:nvSpPr>
        <p:spPr bwMode="auto">
          <a:xfrm>
            <a:off x="2611439" y="728663"/>
            <a:ext cx="0" cy="220662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63" name="Line 339"/>
          <p:cNvSpPr>
            <a:spLocks noChangeShapeType="1"/>
          </p:cNvSpPr>
          <p:nvPr/>
        </p:nvSpPr>
        <p:spPr bwMode="auto">
          <a:xfrm>
            <a:off x="2573338" y="971550"/>
            <a:ext cx="1676400" cy="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64" name="Line 340"/>
          <p:cNvSpPr>
            <a:spLocks noChangeShapeType="1"/>
          </p:cNvSpPr>
          <p:nvPr/>
        </p:nvSpPr>
        <p:spPr bwMode="auto">
          <a:xfrm>
            <a:off x="4210050" y="339725"/>
            <a:ext cx="0" cy="604838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65" name="Line 341"/>
          <p:cNvSpPr>
            <a:spLocks noChangeShapeType="1"/>
          </p:cNvSpPr>
          <p:nvPr/>
        </p:nvSpPr>
        <p:spPr bwMode="auto">
          <a:xfrm flipV="1">
            <a:off x="2259018" y="669930"/>
            <a:ext cx="1587" cy="296386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66" name="Rectangle 342" descr="75%"/>
          <p:cNvSpPr>
            <a:spLocks noChangeArrowheads="1"/>
          </p:cNvSpPr>
          <p:nvPr/>
        </p:nvSpPr>
        <p:spPr bwMode="auto">
          <a:xfrm>
            <a:off x="2201863" y="3532188"/>
            <a:ext cx="193675" cy="152400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67" name="Rectangle 34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168" name="Line 344"/>
          <p:cNvSpPr>
            <a:spLocks noChangeShapeType="1"/>
          </p:cNvSpPr>
          <p:nvPr/>
        </p:nvSpPr>
        <p:spPr bwMode="auto">
          <a:xfrm>
            <a:off x="2606679" y="2278063"/>
            <a:ext cx="1292225" cy="15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170" name="Rectangle 346" descr="75%"/>
          <p:cNvSpPr>
            <a:spLocks noChangeArrowheads="1"/>
          </p:cNvSpPr>
          <p:nvPr/>
        </p:nvSpPr>
        <p:spPr bwMode="auto">
          <a:xfrm>
            <a:off x="2281242" y="663575"/>
            <a:ext cx="206375" cy="2682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71" name="Rectangle 347" descr="75%"/>
          <p:cNvSpPr>
            <a:spLocks noChangeArrowheads="1"/>
          </p:cNvSpPr>
          <p:nvPr/>
        </p:nvSpPr>
        <p:spPr bwMode="auto">
          <a:xfrm>
            <a:off x="2435225" y="666752"/>
            <a:ext cx="206375" cy="52388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72" name="Rectangle 348" descr="75%"/>
          <p:cNvSpPr>
            <a:spLocks noChangeArrowheads="1"/>
          </p:cNvSpPr>
          <p:nvPr/>
        </p:nvSpPr>
        <p:spPr bwMode="auto">
          <a:xfrm>
            <a:off x="2447926" y="695325"/>
            <a:ext cx="107950" cy="98425"/>
          </a:xfrm>
          <a:prstGeom prst="rect">
            <a:avLst/>
          </a:prstGeom>
          <a:pattFill prst="pct75">
            <a:fgClr>
              <a:schemeClr val="tx1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73" name="Arc 349"/>
          <p:cNvSpPr>
            <a:spLocks/>
          </p:cNvSpPr>
          <p:nvPr/>
        </p:nvSpPr>
        <p:spPr bwMode="auto">
          <a:xfrm rot="10860000">
            <a:off x="2468563" y="725488"/>
            <a:ext cx="152400" cy="260350"/>
          </a:xfrm>
          <a:custGeom>
            <a:avLst/>
            <a:gdLst>
              <a:gd name="G0" fmla="+- 0 0 0"/>
              <a:gd name="G1" fmla="+- 0 0 0"/>
              <a:gd name="G2" fmla="+- 21600 0 0"/>
              <a:gd name="T0" fmla="*/ 21600 w 21600"/>
              <a:gd name="T1" fmla="*/ 0 h 21600"/>
              <a:gd name="T2" fmla="*/ 0 w 21600"/>
              <a:gd name="T3" fmla="*/ 21600 h 21600"/>
              <a:gd name="T4" fmla="*/ 0 w 21600"/>
              <a:gd name="T5" fmla="*/ 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close/>
              </a:path>
            </a:pathLst>
          </a:custGeom>
          <a:noFill/>
          <a:ln w="57150" cap="rnd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75" name="Text Box 351"/>
          <p:cNvSpPr txBox="1">
            <a:spLocks noChangeArrowheads="1"/>
          </p:cNvSpPr>
          <p:nvPr/>
        </p:nvSpPr>
        <p:spPr bwMode="auto">
          <a:xfrm>
            <a:off x="2724150" y="1730380"/>
            <a:ext cx="998538" cy="2958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latin typeface="Arial" charset="0"/>
            </a:endParaRPr>
          </a:p>
        </p:txBody>
      </p:sp>
      <p:sp>
        <p:nvSpPr>
          <p:cNvPr id="1102193" name="Rectangle 369"/>
          <p:cNvSpPr>
            <a:spLocks noChangeArrowheads="1"/>
          </p:cNvSpPr>
          <p:nvPr/>
        </p:nvSpPr>
        <p:spPr bwMode="auto">
          <a:xfrm>
            <a:off x="2611442" y="1071563"/>
            <a:ext cx="1616075" cy="6399213"/>
          </a:xfrm>
          <a:prstGeom prst="rect">
            <a:avLst/>
          </a:prstGeom>
          <a:noFill/>
          <a:ln w="762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194" name="Rectangle 370"/>
          <p:cNvSpPr>
            <a:spLocks noChangeArrowheads="1"/>
          </p:cNvSpPr>
          <p:nvPr/>
        </p:nvSpPr>
        <p:spPr bwMode="auto">
          <a:xfrm>
            <a:off x="2520950" y="4083050"/>
            <a:ext cx="139700" cy="1600200"/>
          </a:xfrm>
          <a:prstGeom prst="rect">
            <a:avLst/>
          </a:prstGeom>
          <a:solidFill>
            <a:srgbClr val="BE844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206" name="Rectangle 382"/>
          <p:cNvSpPr>
            <a:spLocks noChangeArrowheads="1"/>
          </p:cNvSpPr>
          <p:nvPr/>
        </p:nvSpPr>
        <p:spPr bwMode="auto">
          <a:xfrm>
            <a:off x="2562229" y="402590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207" name="Rectangle 383"/>
          <p:cNvSpPr>
            <a:spLocks noChangeArrowheads="1"/>
          </p:cNvSpPr>
          <p:nvPr/>
        </p:nvSpPr>
        <p:spPr bwMode="auto">
          <a:xfrm>
            <a:off x="2549526" y="4324350"/>
            <a:ext cx="18964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208" name="Rectangle 384"/>
          <p:cNvSpPr>
            <a:spLocks noChangeArrowheads="1"/>
          </p:cNvSpPr>
          <p:nvPr/>
        </p:nvSpPr>
        <p:spPr bwMode="auto">
          <a:xfrm>
            <a:off x="2671767" y="6053139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grpSp>
        <p:nvGrpSpPr>
          <p:cNvPr id="1102209" name="Group 385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102210" name="Text Box 386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102211" name="Group 387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102212" name="Freeform 388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2213" name="Freeform 389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2214" name="Freeform 390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2215" name="Freeform 391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102216" name="Picture 392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102217" name="Freeform 393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2218" name="Freeform 394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02220" name="Rectangle 396"/>
          <p:cNvSpPr>
            <a:spLocks noChangeArrowheads="1"/>
          </p:cNvSpPr>
          <p:nvPr/>
        </p:nvSpPr>
        <p:spPr bwMode="auto">
          <a:xfrm>
            <a:off x="2916241" y="2295528"/>
            <a:ext cx="71621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b="1" i="1">
                <a:solidFill>
                  <a:srgbClr val="000000"/>
                </a:solidFill>
                <a:latin typeface="Arial Black" charset="0"/>
              </a:rPr>
              <a:t>JUDAH</a:t>
            </a:r>
            <a:endParaRPr lang="en-US" sz="2000">
              <a:latin typeface="Arial Black" charset="0"/>
            </a:endParaRPr>
          </a:p>
        </p:txBody>
      </p:sp>
      <p:sp>
        <p:nvSpPr>
          <p:cNvPr id="1102229" name="Rectangle 405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grpSp>
        <p:nvGrpSpPr>
          <p:cNvPr id="1102236" name="Group 412"/>
          <p:cNvGrpSpPr>
            <a:grpSpLocks/>
          </p:cNvGrpSpPr>
          <p:nvPr/>
        </p:nvGrpSpPr>
        <p:grpSpPr bwMode="auto">
          <a:xfrm>
            <a:off x="2676528" y="1301770"/>
            <a:ext cx="306389" cy="300038"/>
            <a:chOff x="2913" y="1215"/>
            <a:chExt cx="193" cy="189"/>
          </a:xfrm>
        </p:grpSpPr>
        <p:sp>
          <p:nvSpPr>
            <p:cNvPr id="1102237" name="Rectangle 413"/>
            <p:cNvSpPr>
              <a:spLocks noChangeArrowheads="1"/>
            </p:cNvSpPr>
            <p:nvPr/>
          </p:nvSpPr>
          <p:spPr bwMode="auto">
            <a:xfrm>
              <a:off x="2913" y="1219"/>
              <a:ext cx="0" cy="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r>
                <a:rPr lang="en-US" sz="1000" b="1">
                  <a:solidFill>
                    <a:srgbClr val="000000"/>
                  </a:solidFill>
                  <a:latin typeface="Helvetica" charset="0"/>
                </a:rPr>
                <a:t>     </a:t>
              </a:r>
              <a:endParaRPr lang="en-US" sz="1800">
                <a:latin typeface="Helvetica" charset="0"/>
              </a:endParaRPr>
            </a:p>
          </p:txBody>
        </p:sp>
        <p:sp>
          <p:nvSpPr>
            <p:cNvPr id="1102238" name="Rectangle 414"/>
            <p:cNvSpPr>
              <a:spLocks noChangeArrowheads="1"/>
            </p:cNvSpPr>
            <p:nvPr/>
          </p:nvSpPr>
          <p:spPr bwMode="auto">
            <a:xfrm>
              <a:off x="3106" y="1215"/>
              <a:ext cx="0" cy="1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l">
                <a:lnSpc>
                  <a:spcPct val="110000"/>
                </a:lnSpc>
              </a:pPr>
              <a:endParaRPr lang="en-US" sz="1800">
                <a:latin typeface="Helvetica" charset="0"/>
              </a:endParaRPr>
            </a:p>
          </p:txBody>
        </p:sp>
      </p:grpSp>
      <p:sp>
        <p:nvSpPr>
          <p:cNvPr id="1102239" name="Line 415"/>
          <p:cNvSpPr>
            <a:spLocks noChangeShapeType="1"/>
          </p:cNvSpPr>
          <p:nvPr/>
        </p:nvSpPr>
        <p:spPr bwMode="auto">
          <a:xfrm>
            <a:off x="2627315" y="5368929"/>
            <a:ext cx="1270000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240" name="Line 416"/>
          <p:cNvSpPr>
            <a:spLocks noChangeShapeType="1"/>
          </p:cNvSpPr>
          <p:nvPr/>
        </p:nvSpPr>
        <p:spPr bwMode="auto">
          <a:xfrm>
            <a:off x="2589217" y="3743329"/>
            <a:ext cx="1314451" cy="158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241" name="Rectangle 417"/>
          <p:cNvSpPr>
            <a:spLocks noChangeArrowheads="1"/>
          </p:cNvSpPr>
          <p:nvPr/>
        </p:nvSpPr>
        <p:spPr bwMode="auto">
          <a:xfrm>
            <a:off x="4198938" y="2300288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02242" name="Text Box 418"/>
          <p:cNvSpPr txBox="1">
            <a:spLocks noChangeArrowheads="1"/>
          </p:cNvSpPr>
          <p:nvPr/>
        </p:nvSpPr>
        <p:spPr bwMode="auto">
          <a:xfrm rot="-5400000">
            <a:off x="2201069" y="3855247"/>
            <a:ext cx="38163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b="1">
                <a:latin typeface="Arial Black" charset="0"/>
              </a:rPr>
              <a:t> </a:t>
            </a:r>
            <a:endParaRPr lang="en-US" sz="900">
              <a:latin typeface="Arial Black" charset="0"/>
            </a:endParaRPr>
          </a:p>
        </p:txBody>
      </p:sp>
      <p:sp>
        <p:nvSpPr>
          <p:cNvPr id="1101826" name="Rectangle 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827" name="Rectangle 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828" name="Rectangle 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829" name="Rectangle 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834" name="Rectangle 10"/>
          <p:cNvSpPr>
            <a:spLocks noChangeArrowheads="1"/>
          </p:cNvSpPr>
          <p:nvPr/>
        </p:nvSpPr>
        <p:spPr bwMode="auto">
          <a:xfrm>
            <a:off x="5065717" y="454025"/>
            <a:ext cx="4692650" cy="6834188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1905" name="Rectangle 8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13" name="Rectangle 8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14" name="Rectangle 9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15" name="Rectangle 9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16" name="Rectangle 9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19" name="Rectangle 9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20" name="Rectangle 9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21" name="Rectangle 9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22" name="Rectangle 9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23" name="Rectangle 9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25" name="Rectangle 1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26" name="Rectangle 1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27" name="Rectangle 103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28" name="Rectangle 104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1930" name="Rectangle 106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018" name="Rectangle 194"/>
          <p:cNvSpPr>
            <a:spLocks noChangeArrowheads="1"/>
          </p:cNvSpPr>
          <p:nvPr/>
        </p:nvSpPr>
        <p:spPr bwMode="auto">
          <a:xfrm>
            <a:off x="4979992" y="414339"/>
            <a:ext cx="4708525" cy="6850062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102019" name="Picture 195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1903" y="469901"/>
            <a:ext cx="4716463" cy="6846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2020" name="Rectangle 196"/>
          <p:cNvSpPr>
            <a:spLocks noChangeArrowheads="1"/>
          </p:cNvSpPr>
          <p:nvPr/>
        </p:nvSpPr>
        <p:spPr bwMode="auto">
          <a:xfrm>
            <a:off x="4989513" y="407993"/>
            <a:ext cx="4692650" cy="6834187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pPr algn="ctr"/>
            <a:endParaRPr lang="en-US" sz="1800">
              <a:solidFill>
                <a:srgbClr val="66FFFF"/>
              </a:solidFill>
            </a:endParaRPr>
          </a:p>
        </p:txBody>
      </p:sp>
      <p:sp>
        <p:nvSpPr>
          <p:cNvPr id="1102021" name="Rectangle 197"/>
          <p:cNvSpPr>
            <a:spLocks noChangeArrowheads="1"/>
          </p:cNvSpPr>
          <p:nvPr/>
        </p:nvSpPr>
        <p:spPr bwMode="auto">
          <a:xfrm>
            <a:off x="5026028" y="412755"/>
            <a:ext cx="4694238" cy="6850063"/>
          </a:xfrm>
          <a:prstGeom prst="rect">
            <a:avLst/>
          </a:prstGeom>
          <a:noFill/>
          <a:ln w="133350">
            <a:solidFill>
              <a:srgbClr val="1822CD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024" name="Rectangle 200"/>
          <p:cNvSpPr>
            <a:spLocks noChangeArrowheads="1"/>
          </p:cNvSpPr>
          <p:nvPr/>
        </p:nvSpPr>
        <p:spPr bwMode="auto">
          <a:xfrm>
            <a:off x="5575304" y="4243392"/>
            <a:ext cx="3548063" cy="1422022"/>
          </a:xfrm>
          <a:prstGeom prst="rect">
            <a:avLst/>
          </a:prstGeom>
          <a:noFill/>
          <a:ln>
            <a:noFill/>
          </a:ln>
          <a:effectLst>
            <a:outerShdw blurRad="63500" dist="127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25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8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8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2000" b="1">
              <a:solidFill>
                <a:srgbClr val="66FFFF"/>
              </a:solidFill>
              <a:latin typeface="Helvetica" charset="0"/>
            </a:endParaRPr>
          </a:p>
        </p:txBody>
      </p:sp>
      <p:sp>
        <p:nvSpPr>
          <p:cNvPr id="1102038" name="Rectangle 214"/>
          <p:cNvSpPr>
            <a:spLocks noChangeArrowheads="1"/>
          </p:cNvSpPr>
          <p:nvPr/>
        </p:nvSpPr>
        <p:spPr bwMode="auto">
          <a:xfrm>
            <a:off x="6684963" y="584201"/>
            <a:ext cx="2706688" cy="639226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 i="1">
                <a:solidFill>
                  <a:srgbClr val="66FFFF"/>
                </a:solidFill>
                <a:latin typeface="Helvetica" charset="0"/>
              </a:rPr>
              <a:t> </a:t>
            </a:r>
            <a:endParaRPr lang="en-US" sz="1400" b="1" u="sng">
              <a:solidFill>
                <a:srgbClr val="66FFFF"/>
              </a:solidFill>
              <a:latin typeface="Helvetica" charset="0"/>
            </a:endParaRPr>
          </a:p>
        </p:txBody>
      </p:sp>
      <p:grpSp>
        <p:nvGrpSpPr>
          <p:cNvPr id="1102052" name="Group 228"/>
          <p:cNvGrpSpPr>
            <a:grpSpLocks/>
          </p:cNvGrpSpPr>
          <p:nvPr/>
        </p:nvGrpSpPr>
        <p:grpSpPr bwMode="auto">
          <a:xfrm>
            <a:off x="2463801" y="1319215"/>
            <a:ext cx="7140575" cy="4200525"/>
            <a:chOff x="1552" y="831"/>
            <a:chExt cx="4498" cy="2646"/>
          </a:xfrm>
        </p:grpSpPr>
        <p:sp>
          <p:nvSpPr>
            <p:cNvPr id="1102043" name="AutoShape 219"/>
            <p:cNvSpPr>
              <a:spLocks noChangeArrowheads="1"/>
            </p:cNvSpPr>
            <p:nvPr/>
          </p:nvSpPr>
          <p:spPr bwMode="auto">
            <a:xfrm>
              <a:off x="1552" y="831"/>
              <a:ext cx="881" cy="632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2048" name="Line 224"/>
            <p:cNvSpPr>
              <a:spLocks noChangeShapeType="1"/>
            </p:cNvSpPr>
            <p:nvPr/>
          </p:nvSpPr>
          <p:spPr bwMode="auto">
            <a:xfrm>
              <a:off x="2454" y="1129"/>
              <a:ext cx="764" cy="2008"/>
            </a:xfrm>
            <a:prstGeom prst="line">
              <a:avLst/>
            </a:prstGeom>
            <a:noFill/>
            <a:ln w="76200">
              <a:solidFill>
                <a:schemeClr val="hlink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2037" name="AutoShape 213"/>
            <p:cNvSpPr>
              <a:spLocks noChangeArrowheads="1"/>
            </p:cNvSpPr>
            <p:nvPr/>
          </p:nvSpPr>
          <p:spPr bwMode="auto">
            <a:xfrm>
              <a:off x="3202" y="2771"/>
              <a:ext cx="2848" cy="70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/>
              <a:r>
                <a:rPr lang="en-US" sz="1800"/>
                <a:t>V</a:t>
              </a:r>
            </a:p>
          </p:txBody>
        </p:sp>
      </p:grpSp>
      <p:sp>
        <p:nvSpPr>
          <p:cNvPr id="1102053" name="Text Box 229"/>
          <p:cNvSpPr txBox="1">
            <a:spLocks noChangeArrowheads="1"/>
          </p:cNvSpPr>
          <p:nvPr/>
        </p:nvSpPr>
        <p:spPr bwMode="auto">
          <a:xfrm>
            <a:off x="9014716" y="734769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83</a:t>
            </a:r>
          </a:p>
        </p:txBody>
      </p:sp>
      <p:sp>
        <p:nvSpPr>
          <p:cNvPr id="1102056" name="Rectangle 232"/>
          <p:cNvSpPr>
            <a:spLocks noChangeArrowheads="1"/>
          </p:cNvSpPr>
          <p:nvPr/>
        </p:nvSpPr>
        <p:spPr bwMode="auto">
          <a:xfrm>
            <a:off x="6472242" y="555625"/>
            <a:ext cx="3101975" cy="558800"/>
          </a:xfrm>
          <a:prstGeom prst="rect">
            <a:avLst/>
          </a:prstGeom>
          <a:noFill/>
          <a:ln>
            <a:noFill/>
          </a:ln>
          <a:effectLst>
            <a:outerShdw blurRad="63500" dist="5388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b="1" i="1">
                <a:solidFill>
                  <a:schemeClr val="bg1"/>
                </a:solidFill>
                <a:latin typeface="Arial Black" charset="0"/>
              </a:rPr>
              <a:t> </a:t>
            </a:r>
            <a:endParaRPr lang="en-US" sz="1200" b="1" u="sng">
              <a:solidFill>
                <a:schemeClr val="bg1"/>
              </a:solidFill>
              <a:latin typeface="Arial Black" charset="0"/>
            </a:endParaRPr>
          </a:p>
        </p:txBody>
      </p:sp>
      <p:sp>
        <p:nvSpPr>
          <p:cNvPr id="1102057" name="Rectangle 233"/>
          <p:cNvSpPr>
            <a:spLocks noChangeArrowheads="1"/>
          </p:cNvSpPr>
          <p:nvPr/>
        </p:nvSpPr>
        <p:spPr bwMode="auto">
          <a:xfrm>
            <a:off x="6289680" y="584201"/>
            <a:ext cx="3571875" cy="1399348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Gj;jfj;ij thpir gLj;Jjy; : </a:t>
            </a:r>
          </a:p>
          <a:p>
            <a:pPr algn="ctr"/>
            <a:r>
              <a:rPr lang="en-US" b="1" i="1">
                <a:solidFill>
                  <a:schemeClr val="bg1"/>
                </a:solidFill>
                <a:latin typeface="Kalaham" charset="0"/>
              </a:rPr>
              <a:t>gioa Vw;ghL</a:t>
            </a:r>
          </a:p>
        </p:txBody>
      </p:sp>
      <p:sp>
        <p:nvSpPr>
          <p:cNvPr id="1102058" name="Text Box 234"/>
          <p:cNvSpPr txBox="1">
            <a:spLocks noChangeArrowheads="1"/>
          </p:cNvSpPr>
          <p:nvPr/>
        </p:nvSpPr>
        <p:spPr bwMode="auto">
          <a:xfrm>
            <a:off x="9572627" y="7280275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2</a:t>
            </a:r>
          </a:p>
        </p:txBody>
      </p:sp>
      <p:sp>
        <p:nvSpPr>
          <p:cNvPr id="1102244" name="Line 420"/>
          <p:cNvSpPr>
            <a:spLocks noChangeShapeType="1"/>
          </p:cNvSpPr>
          <p:nvPr/>
        </p:nvSpPr>
        <p:spPr bwMode="auto">
          <a:xfrm flipV="1">
            <a:off x="2678115" y="5100638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245" name="Line 421"/>
          <p:cNvSpPr>
            <a:spLocks noChangeShapeType="1"/>
          </p:cNvSpPr>
          <p:nvPr/>
        </p:nvSpPr>
        <p:spPr bwMode="auto">
          <a:xfrm flipV="1">
            <a:off x="2670175" y="45878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246" name="Line 422"/>
          <p:cNvSpPr>
            <a:spLocks noChangeShapeType="1"/>
          </p:cNvSpPr>
          <p:nvPr/>
        </p:nvSpPr>
        <p:spPr bwMode="auto">
          <a:xfrm flipV="1">
            <a:off x="2681292" y="4838700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247" name="Line 423"/>
          <p:cNvSpPr>
            <a:spLocks noChangeShapeType="1"/>
          </p:cNvSpPr>
          <p:nvPr/>
        </p:nvSpPr>
        <p:spPr bwMode="auto">
          <a:xfrm flipV="1">
            <a:off x="2673352" y="5324475"/>
            <a:ext cx="1152525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248" name="Text Box 424"/>
          <p:cNvSpPr txBox="1">
            <a:spLocks noChangeArrowheads="1"/>
          </p:cNvSpPr>
          <p:nvPr/>
        </p:nvSpPr>
        <p:spPr bwMode="auto">
          <a:xfrm rot="-5400000">
            <a:off x="1720057" y="3278985"/>
            <a:ext cx="47037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tx2"/>
                </a:solidFill>
                <a:latin typeface="Kalaham" charset="0"/>
              </a:rPr>
              <a:t>jPPHf;fjhprp</a:t>
            </a:r>
            <a:r>
              <a:rPr lang="en-US" sz="2000" b="1">
                <a:latin typeface="Kalaham" charset="0"/>
              </a:rPr>
              <a:t> (17)</a:t>
            </a:r>
          </a:p>
        </p:txBody>
      </p:sp>
      <p:sp>
        <p:nvSpPr>
          <p:cNvPr id="1102252" name="Rectangle 428"/>
          <p:cNvSpPr>
            <a:spLocks noChangeArrowheads="1"/>
          </p:cNvSpPr>
          <p:nvPr/>
        </p:nvSpPr>
        <p:spPr bwMode="auto">
          <a:xfrm>
            <a:off x="4211642" y="1662114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02253" name="Rectangle 429"/>
          <p:cNvSpPr>
            <a:spLocks noChangeArrowheads="1"/>
          </p:cNvSpPr>
          <p:nvPr/>
        </p:nvSpPr>
        <p:spPr bwMode="auto">
          <a:xfrm>
            <a:off x="4194176" y="1085850"/>
            <a:ext cx="6223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t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grpSp>
        <p:nvGrpSpPr>
          <p:cNvPr id="1102249" name="Group 425"/>
          <p:cNvGrpSpPr>
            <a:grpSpLocks/>
          </p:cNvGrpSpPr>
          <p:nvPr/>
        </p:nvGrpSpPr>
        <p:grpSpPr bwMode="auto">
          <a:xfrm>
            <a:off x="4367213" y="336550"/>
            <a:ext cx="2025650" cy="1593850"/>
            <a:chOff x="2859" y="309"/>
            <a:chExt cx="1458" cy="1132"/>
          </a:xfrm>
        </p:grpSpPr>
        <p:pic>
          <p:nvPicPr>
            <p:cNvPr id="1102250" name="Picture 426" descr="BACKGR~1"/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9" y="309"/>
              <a:ext cx="1458" cy="1132"/>
            </a:xfrm>
            <a:prstGeom prst="rect">
              <a:avLst/>
            </a:prstGeom>
            <a:solidFill>
              <a:srgbClr val="0000FF"/>
            </a:solidFill>
            <a:ln w="76200">
              <a:solidFill>
                <a:srgbClr val="0000FF"/>
              </a:solidFill>
              <a:miter lim="800000"/>
              <a:headEnd/>
              <a:tailEnd/>
            </a:ln>
          </p:spPr>
        </p:pic>
        <p:sp>
          <p:nvSpPr>
            <p:cNvPr id="1102251" name="WordArt 427"/>
            <p:cNvSpPr>
              <a:spLocks noChangeArrowheads="1" noChangeShapeType="1" noTextEdit="1"/>
            </p:cNvSpPr>
            <p:nvPr/>
          </p:nvSpPr>
          <p:spPr bwMode="auto">
            <a:xfrm rot="250746">
              <a:off x="2979" y="461"/>
              <a:ext cx="1252" cy="873"/>
            </a:xfrm>
            <a:prstGeom prst="rect">
              <a:avLst/>
            </a:prstGeom>
          </p:spPr>
          <p:txBody>
            <a:bodyPr wrap="none" fromWordArt="1">
              <a:prstTxWarp prst="textFadeLeft">
                <a:avLst>
                  <a:gd name="adj" fmla="val 25144"/>
                </a:avLst>
              </a:prstTxWarp>
            </a:bodyPr>
            <a:lstStyle/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Ntjhfkjj;jpd;...</a:t>
              </a:r>
            </a:p>
            <a:p>
              <a:pPr algn="ctr"/>
              <a:r>
                <a:rPr lang="en-US" sz="4300" b="1">
                  <a:ln w="9525">
                    <a:solidFill>
                      <a:srgbClr val="FFFF00"/>
                    </a:solidFill>
                    <a:round/>
                    <a:headEnd/>
                    <a:tailEnd/>
                  </a:ln>
                  <a:solidFill>
                    <a:srgbClr val="FFED3F"/>
                  </a:solidFill>
                  <a:effectLst>
                    <a:outerShdw blurRad="63500" dist="53882" dir="2700000" algn="ctr" rotWithShape="0">
                      <a:srgbClr val="9999FF">
                        <a:alpha val="80000"/>
                      </a:srgbClr>
                    </a:outerShdw>
                  </a:effectLst>
                  <a:latin typeface="Baamini"/>
                  <a:ea typeface="Baamini"/>
                  <a:cs typeface="Baamini"/>
                </a:rPr>
                <a:t>   Muk;gk;</a:t>
              </a:r>
            </a:p>
          </p:txBody>
        </p:sp>
      </p:grpSp>
      <p:sp>
        <p:nvSpPr>
          <p:cNvPr id="1102254" name="Rectangle 430"/>
          <p:cNvSpPr>
            <a:spLocks noChangeArrowheads="1"/>
          </p:cNvSpPr>
          <p:nvPr/>
        </p:nvSpPr>
        <p:spPr bwMode="auto">
          <a:xfrm>
            <a:off x="4165604" y="3011489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02255" name="Rectangle 431"/>
          <p:cNvSpPr>
            <a:spLocks noChangeArrowheads="1"/>
          </p:cNvSpPr>
          <p:nvPr/>
        </p:nvSpPr>
        <p:spPr bwMode="auto">
          <a:xfrm>
            <a:off x="4129088" y="3721100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02256" name="Rectangle 432"/>
          <p:cNvSpPr>
            <a:spLocks noChangeArrowheads="1"/>
          </p:cNvSpPr>
          <p:nvPr/>
        </p:nvSpPr>
        <p:spPr bwMode="auto">
          <a:xfrm>
            <a:off x="4165604" y="5364163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02257" name="Rectangle 433"/>
          <p:cNvSpPr>
            <a:spLocks noChangeArrowheads="1"/>
          </p:cNvSpPr>
          <p:nvPr/>
        </p:nvSpPr>
        <p:spPr bwMode="auto">
          <a:xfrm>
            <a:off x="4214817" y="4468814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02258" name="Rectangle 434"/>
          <p:cNvSpPr>
            <a:spLocks noChangeArrowheads="1"/>
          </p:cNvSpPr>
          <p:nvPr/>
        </p:nvSpPr>
        <p:spPr bwMode="auto">
          <a:xfrm>
            <a:off x="4181478" y="5789613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02259" name="Rectangle 435"/>
          <p:cNvSpPr>
            <a:spLocks noChangeArrowheads="1"/>
          </p:cNvSpPr>
          <p:nvPr/>
        </p:nvSpPr>
        <p:spPr bwMode="auto">
          <a:xfrm>
            <a:off x="4198938" y="6278564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sp>
        <p:nvSpPr>
          <p:cNvPr id="1102260" name="Rectangle 436"/>
          <p:cNvSpPr>
            <a:spLocks noChangeArrowheads="1"/>
          </p:cNvSpPr>
          <p:nvPr/>
        </p:nvSpPr>
        <p:spPr bwMode="auto">
          <a:xfrm>
            <a:off x="4198938" y="6702425"/>
            <a:ext cx="774700" cy="370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443" tIns="44429" rIns="90443" bIns="4442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b="1">
                <a:latin typeface="Helvetica" charset="0"/>
              </a:rPr>
              <a:t>(</a:t>
            </a:r>
            <a:r>
              <a:rPr lang="en-US" sz="1800" b="1">
                <a:latin typeface="Kalaham" charset="0"/>
              </a:rPr>
              <a:t>nj</a:t>
            </a:r>
            <a:r>
              <a:rPr lang="en-US" sz="1800" b="1">
                <a:latin typeface="Helvetica" charset="0"/>
              </a:rPr>
              <a:t>)</a:t>
            </a:r>
          </a:p>
        </p:txBody>
      </p:sp>
      <p:grpSp>
        <p:nvGrpSpPr>
          <p:cNvPr id="1102051" name="Group 227"/>
          <p:cNvGrpSpPr>
            <a:grpSpLocks/>
          </p:cNvGrpSpPr>
          <p:nvPr/>
        </p:nvGrpSpPr>
        <p:grpSpPr bwMode="auto">
          <a:xfrm>
            <a:off x="2482853" y="2365378"/>
            <a:ext cx="7180263" cy="5041900"/>
            <a:chOff x="1554" y="1508"/>
            <a:chExt cx="4523" cy="3111"/>
          </a:xfrm>
        </p:grpSpPr>
        <p:sp>
          <p:nvSpPr>
            <p:cNvPr id="1102050" name="Line 226"/>
            <p:cNvSpPr>
              <a:spLocks noChangeShapeType="1"/>
            </p:cNvSpPr>
            <p:nvPr/>
          </p:nvSpPr>
          <p:spPr bwMode="auto">
            <a:xfrm>
              <a:off x="2408" y="2905"/>
              <a:ext cx="808" cy="1137"/>
            </a:xfrm>
            <a:prstGeom prst="line">
              <a:avLst/>
            </a:prstGeom>
            <a:noFill/>
            <a:ln w="76200">
              <a:solidFill>
                <a:srgbClr val="66FFFF"/>
              </a:solidFill>
              <a:prstDash val="sysDot"/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2042" name="AutoShape 218"/>
            <p:cNvSpPr>
              <a:spLocks noChangeArrowheads="1"/>
            </p:cNvSpPr>
            <p:nvPr/>
          </p:nvSpPr>
          <p:spPr bwMode="auto">
            <a:xfrm>
              <a:off x="1554" y="1508"/>
              <a:ext cx="881" cy="3111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2049" name="AutoShape 225"/>
            <p:cNvSpPr>
              <a:spLocks noChangeArrowheads="1"/>
            </p:cNvSpPr>
            <p:nvPr/>
          </p:nvSpPr>
          <p:spPr bwMode="auto">
            <a:xfrm>
              <a:off x="3229" y="3685"/>
              <a:ext cx="2848" cy="706"/>
            </a:xfrm>
            <a:prstGeom prst="roundRect">
              <a:avLst>
                <a:gd name="adj" fmla="val 16667"/>
              </a:avLst>
            </a:prstGeom>
            <a:noFill/>
            <a:ln w="76200">
              <a:solidFill>
                <a:srgbClr val="66FFFF"/>
              </a:solidFill>
              <a:round/>
              <a:headEnd/>
              <a:tailEnd/>
            </a:ln>
            <a:effectLst>
              <a:outerShdw blurRad="63500" dist="46662" dir="2115817" algn="ctr" rotWithShape="0">
                <a:srgbClr val="080808">
                  <a:alpha val="74998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02261" name="Group 437"/>
          <p:cNvGrpSpPr>
            <a:grpSpLocks/>
          </p:cNvGrpSpPr>
          <p:nvPr/>
        </p:nvGrpSpPr>
        <p:grpSpPr bwMode="auto">
          <a:xfrm>
            <a:off x="5141918" y="2559051"/>
            <a:ext cx="4700587" cy="1766888"/>
            <a:chOff x="3187" y="1239"/>
            <a:chExt cx="2961" cy="1113"/>
          </a:xfrm>
        </p:grpSpPr>
        <p:sp>
          <p:nvSpPr>
            <p:cNvPr id="1102262" name="Text Box 438"/>
            <p:cNvSpPr txBox="1">
              <a:spLocks noChangeArrowheads="1"/>
            </p:cNvSpPr>
            <p:nvPr/>
          </p:nvSpPr>
          <p:spPr bwMode="auto">
            <a:xfrm>
              <a:off x="3323" y="1978"/>
              <a:ext cx="2728" cy="374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sz="3600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102263" name="Text Box 439"/>
            <p:cNvSpPr txBox="1">
              <a:spLocks noChangeArrowheads="1"/>
            </p:cNvSpPr>
            <p:nvPr/>
          </p:nvSpPr>
          <p:spPr bwMode="auto">
            <a:xfrm>
              <a:off x="3187" y="1571"/>
              <a:ext cx="2961" cy="306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85000"/>
                </a:lnSpc>
                <a:spcBef>
                  <a:spcPct val="50000"/>
                </a:spcBef>
              </a:pPr>
              <a:endParaRPr lang="en-US" b="1">
                <a:solidFill>
                  <a:srgbClr val="FFEA18"/>
                </a:solidFill>
                <a:latin typeface="Helvetica" charset="0"/>
              </a:endParaRPr>
            </a:p>
          </p:txBody>
        </p:sp>
        <p:sp>
          <p:nvSpPr>
            <p:cNvPr id="1102264" name="Text Box 440"/>
            <p:cNvSpPr txBox="1">
              <a:spLocks noChangeArrowheads="1"/>
            </p:cNvSpPr>
            <p:nvPr/>
          </p:nvSpPr>
          <p:spPr bwMode="auto">
            <a:xfrm>
              <a:off x="3279" y="1239"/>
              <a:ext cx="2728" cy="769"/>
            </a:xfrm>
            <a:prstGeom prst="rect">
              <a:avLst/>
            </a:prstGeom>
            <a:noFill/>
            <a:ln>
              <a:noFill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“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jPh;f;fjhprpfspd;</a:t>
              </a:r>
              <a:r>
                <a:rPr lang="ja-JP" altLang="en-US" sz="3600" b="1" i="1">
                  <a:solidFill>
                    <a:srgbClr val="FFEA18"/>
                  </a:solidFill>
                  <a:latin typeface="Arial"/>
                </a:rPr>
                <a:t>”</a:t>
              </a:r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 </a:t>
              </a:r>
            </a:p>
            <a:p>
              <a:pPr algn="ctr"/>
              <a:r>
                <a:rPr lang="en-US" sz="3600" b="1" i="1">
                  <a:solidFill>
                    <a:srgbClr val="FFEA18"/>
                  </a:solidFill>
                  <a:latin typeface="Kalaham" charset="0"/>
                </a:rPr>
                <a:t>17 Gj;jfk;;;;;;;;;</a:t>
              </a:r>
              <a:endParaRPr lang="en-US" sz="3600" b="1">
                <a:solidFill>
                  <a:srgbClr val="FFEA18"/>
                </a:solidFill>
                <a:latin typeface="Kalaham" charset="0"/>
              </a:endParaRPr>
            </a:p>
          </p:txBody>
        </p:sp>
      </p:grpSp>
      <p:sp>
        <p:nvSpPr>
          <p:cNvPr id="1102265" name="Text Box 441"/>
          <p:cNvSpPr txBox="1">
            <a:spLocks noChangeArrowheads="1"/>
          </p:cNvSpPr>
          <p:nvPr/>
        </p:nvSpPr>
        <p:spPr bwMode="auto">
          <a:xfrm>
            <a:off x="4979988" y="4378326"/>
            <a:ext cx="4730750" cy="1077852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ja-JP" altLang="en-US" b="1" i="1">
                <a:solidFill>
                  <a:srgbClr val="66FFFF"/>
                </a:solidFill>
                <a:latin typeface="Arial"/>
              </a:rPr>
              <a:t>“</a:t>
            </a:r>
            <a:r>
              <a:rPr lang="en-US" b="1" i="1">
                <a:solidFill>
                  <a:srgbClr val="66FFFF"/>
                </a:solidFill>
                <a:latin typeface="Kalaham" charset="0"/>
              </a:rPr>
              <a:t>tlf;F</a:t>
            </a:r>
            <a:r>
              <a:rPr lang="ja-JP" altLang="en-US" b="1" i="1">
                <a:solidFill>
                  <a:srgbClr val="66FFFF"/>
                </a:solidFill>
                <a:latin typeface="Arial"/>
              </a:rPr>
              <a:t>”</a:t>
            </a:r>
            <a:r>
              <a:rPr lang="en-US" b="1" i="1">
                <a:solidFill>
                  <a:srgbClr val="66FFFF"/>
                </a:solidFill>
                <a:latin typeface="Kalaham" charset="0"/>
              </a:rPr>
              <a:t> ,uhI;ak;</a:t>
            </a:r>
            <a:endParaRPr lang="en-US" sz="2500" b="1">
              <a:solidFill>
                <a:srgbClr val="66FFFF"/>
              </a:solidFill>
              <a:latin typeface="Kalaham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3200" b="1">
                <a:solidFill>
                  <a:srgbClr val="66FFFF"/>
                </a:solidFill>
                <a:latin typeface="Kalaham" charset="0"/>
              </a:rPr>
              <a:t>3 Gj;jfk;</a:t>
            </a:r>
          </a:p>
        </p:txBody>
      </p:sp>
      <p:sp>
        <p:nvSpPr>
          <p:cNvPr id="1102267" name="Text Box 443"/>
          <p:cNvSpPr txBox="1">
            <a:spLocks noChangeArrowheads="1"/>
          </p:cNvSpPr>
          <p:nvPr/>
        </p:nvSpPr>
        <p:spPr bwMode="auto">
          <a:xfrm>
            <a:off x="4937125" y="5870575"/>
            <a:ext cx="4730750" cy="1025530"/>
          </a:xfrm>
          <a:prstGeom prst="rect">
            <a:avLst/>
          </a:prstGeom>
          <a:noFill/>
          <a:ln>
            <a:noFill/>
          </a:ln>
          <a:effectLst>
            <a:outerShdw blurRad="63500" dist="63500" dir="3187806" algn="ctr" rotWithShape="0">
              <a:srgbClr val="080808">
                <a:alpha val="74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endParaRPr lang="en-US" sz="2500" b="1">
              <a:solidFill>
                <a:srgbClr val="66FFFF"/>
              </a:solidFill>
              <a:latin typeface="Helvetica" charset="0"/>
            </a:endParaRP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3200" b="1">
                <a:solidFill>
                  <a:srgbClr val="66FFFF"/>
                </a:solidFill>
                <a:latin typeface="Kalaham" charset="0"/>
              </a:rPr>
              <a:t>14 Gj;jfk;</a:t>
            </a:r>
          </a:p>
        </p:txBody>
      </p:sp>
      <p:sp>
        <p:nvSpPr>
          <p:cNvPr id="1102268" name="Rectangle 444"/>
          <p:cNvSpPr>
            <a:spLocks noChangeArrowheads="1"/>
          </p:cNvSpPr>
          <p:nvPr/>
        </p:nvSpPr>
        <p:spPr bwMode="auto">
          <a:xfrm>
            <a:off x="5126038" y="5945189"/>
            <a:ext cx="4495800" cy="490980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ja-JP" altLang="en-US" b="1" i="1">
                <a:solidFill>
                  <a:srgbClr val="66FFFF"/>
                </a:solidFill>
                <a:latin typeface="Arial"/>
              </a:rPr>
              <a:t>“</a:t>
            </a:r>
            <a:r>
              <a:rPr lang="en-US" b="1" i="1">
                <a:solidFill>
                  <a:srgbClr val="66FFFF"/>
                </a:solidFill>
                <a:latin typeface="Kalaham" charset="0"/>
              </a:rPr>
              <a:t>njw;F</a:t>
            </a:r>
            <a:r>
              <a:rPr lang="ja-JP" altLang="en-US" b="1" i="1">
                <a:solidFill>
                  <a:srgbClr val="66FFFF"/>
                </a:solidFill>
                <a:latin typeface="Arial"/>
              </a:rPr>
              <a:t>”</a:t>
            </a:r>
            <a:r>
              <a:rPr lang="en-US" b="1">
                <a:solidFill>
                  <a:srgbClr val="66FFFF"/>
                </a:solidFill>
                <a:latin typeface="Kalaham" charset="0"/>
              </a:rPr>
              <a:t> ,uhI;ak</a:t>
            </a:r>
            <a:r>
              <a:rPr lang="en-US"/>
              <a:t> </a:t>
            </a:r>
            <a:r>
              <a:rPr lang="en-US" sz="2500" b="1">
                <a:solidFill>
                  <a:srgbClr val="66FFFF"/>
                </a:solidFill>
                <a:latin typeface="Helvetica" charset="0"/>
              </a:rPr>
              <a:t>: </a:t>
            </a:r>
          </a:p>
        </p:txBody>
      </p:sp>
      <p:sp>
        <p:nvSpPr>
          <p:cNvPr id="1102367" name="Text Box 543"/>
          <p:cNvSpPr txBox="1">
            <a:spLocks noChangeArrowheads="1"/>
          </p:cNvSpPr>
          <p:nvPr/>
        </p:nvSpPr>
        <p:spPr bwMode="auto">
          <a:xfrm>
            <a:off x="1657350" y="4121150"/>
            <a:ext cx="1192325" cy="16286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gphptpidf;F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gpwF 400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tUlk;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nrd;w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jPh;f;fjhprpapd;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Gj;jfk;</a:t>
            </a:r>
          </a:p>
          <a:p>
            <a:pPr algn="l"/>
            <a:r>
              <a:rPr lang="en-US" sz="1200">
                <a:solidFill>
                  <a:srgbClr val="32F04D"/>
                </a:solidFill>
                <a:latin typeface="Kalaham" charset="0"/>
              </a:rPr>
              <a:t> vOjg;gl;lJ</a:t>
            </a:r>
          </a:p>
        </p:txBody>
      </p:sp>
      <p:sp>
        <p:nvSpPr>
          <p:cNvPr id="1102368" name="Rectangle 544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69" name="Rectangle 545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0" name="Rectangle 546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1" name="Rectangle 547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2" name="Rectangle 548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3" name="Rectangle 54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4" name="Rectangle 55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5" name="Rectangle 55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6" name="Rectangle 55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7" name="Rectangle 55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8" name="Rectangle 55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79" name="Rectangle 55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0" name="Rectangle 55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1" name="Rectangle 55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2" name="Rectangle 55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3" name="Rectangle 55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4" name="Rectangle 56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5" name="Rectangle 56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6" name="Rectangle 562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7" name="Rectangle 563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8" name="Rectangle 56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389" name="Freeform 565"/>
          <p:cNvSpPr>
            <a:spLocks/>
          </p:cNvSpPr>
          <p:nvPr/>
        </p:nvSpPr>
        <p:spPr bwMode="auto">
          <a:xfrm>
            <a:off x="3369742" y="4310067"/>
            <a:ext cx="281509" cy="569171"/>
          </a:xfrm>
          <a:custGeom>
            <a:avLst/>
            <a:gdLst>
              <a:gd name="T0" fmla="*/ 72 w 85"/>
              <a:gd name="T1" fmla="*/ 153 h 318"/>
              <a:gd name="T2" fmla="*/ 64 w 85"/>
              <a:gd name="T3" fmla="*/ 69 h 318"/>
              <a:gd name="T4" fmla="*/ 47 w 85"/>
              <a:gd name="T5" fmla="*/ 43 h 318"/>
              <a:gd name="T6" fmla="*/ 55 w 85"/>
              <a:gd name="T7" fmla="*/ 69 h 318"/>
              <a:gd name="T8" fmla="*/ 64 w 85"/>
              <a:gd name="T9" fmla="*/ 27 h 318"/>
              <a:gd name="T10" fmla="*/ 38 w 85"/>
              <a:gd name="T11" fmla="*/ 10 h 318"/>
              <a:gd name="T12" fmla="*/ 38 w 85"/>
              <a:gd name="T13" fmla="*/ 43 h 318"/>
              <a:gd name="T14" fmla="*/ 47 w 85"/>
              <a:gd name="T15" fmla="*/ 187 h 318"/>
              <a:gd name="T16" fmla="*/ 30 w 85"/>
              <a:gd name="T17" fmla="*/ 161 h 318"/>
              <a:gd name="T18" fmla="*/ 38 w 85"/>
              <a:gd name="T19" fmla="*/ 128 h 318"/>
              <a:gd name="T20" fmla="*/ 47 w 85"/>
              <a:gd name="T21" fmla="*/ 161 h 318"/>
              <a:gd name="T22" fmla="*/ 38 w 85"/>
              <a:gd name="T23" fmla="*/ 102 h 318"/>
              <a:gd name="T24" fmla="*/ 47 w 85"/>
              <a:gd name="T25" fmla="*/ 153 h 318"/>
              <a:gd name="T26" fmla="*/ 38 w 85"/>
              <a:gd name="T27" fmla="*/ 119 h 318"/>
              <a:gd name="T28" fmla="*/ 47 w 85"/>
              <a:gd name="T29" fmla="*/ 144 h 318"/>
              <a:gd name="T30" fmla="*/ 55 w 85"/>
              <a:gd name="T31" fmla="*/ 170 h 318"/>
              <a:gd name="T32" fmla="*/ 72 w 85"/>
              <a:gd name="T33" fmla="*/ 203 h 318"/>
              <a:gd name="T34" fmla="*/ 80 w 85"/>
              <a:gd name="T35" fmla="*/ 229 h 318"/>
              <a:gd name="T36" fmla="*/ 72 w 85"/>
              <a:gd name="T37" fmla="*/ 279 h 318"/>
              <a:gd name="T38" fmla="*/ 64 w 85"/>
              <a:gd name="T39" fmla="*/ 271 h 318"/>
              <a:gd name="T40" fmla="*/ 55 w 85"/>
              <a:gd name="T41" fmla="*/ 313 h 318"/>
              <a:gd name="T42" fmla="*/ 38 w 85"/>
              <a:gd name="T43" fmla="*/ 288 h 318"/>
              <a:gd name="T44" fmla="*/ 30 w 85"/>
              <a:gd name="T45" fmla="*/ 203 h 318"/>
              <a:gd name="T46" fmla="*/ 22 w 85"/>
              <a:gd name="T47" fmla="*/ 246 h 318"/>
              <a:gd name="T48" fmla="*/ 5 w 85"/>
              <a:gd name="T49" fmla="*/ 212 h 318"/>
              <a:gd name="T50" fmla="*/ 38 w 85"/>
              <a:gd name="T51" fmla="*/ 144 h 318"/>
              <a:gd name="T52" fmla="*/ 64 w 85"/>
              <a:gd name="T53" fmla="*/ 170 h 318"/>
              <a:gd name="T54" fmla="*/ 72 w 85"/>
              <a:gd name="T55" fmla="*/ 220 h 318"/>
              <a:gd name="T56" fmla="*/ 64 w 85"/>
              <a:gd name="T57" fmla="*/ 187 h 318"/>
              <a:gd name="T58" fmla="*/ 64 w 85"/>
              <a:gd name="T59" fmla="*/ 10 h 318"/>
              <a:gd name="T60" fmla="*/ 47 w 85"/>
              <a:gd name="T61" fmla="*/ 35 h 318"/>
              <a:gd name="T62" fmla="*/ 22 w 85"/>
              <a:gd name="T63" fmla="*/ 43 h 318"/>
              <a:gd name="T64" fmla="*/ 38 w 85"/>
              <a:gd name="T65" fmla="*/ 94 h 318"/>
              <a:gd name="T66" fmla="*/ 55 w 85"/>
              <a:gd name="T67" fmla="*/ 136 h 318"/>
              <a:gd name="T68" fmla="*/ 72 w 85"/>
              <a:gd name="T69" fmla="*/ 153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318">
                <a:moveTo>
                  <a:pt x="72" y="153"/>
                </a:moveTo>
                <a:cubicBezTo>
                  <a:pt x="69" y="125"/>
                  <a:pt x="70" y="96"/>
                  <a:pt x="64" y="69"/>
                </a:cubicBezTo>
                <a:cubicBezTo>
                  <a:pt x="61" y="58"/>
                  <a:pt x="57" y="43"/>
                  <a:pt x="47" y="43"/>
                </a:cubicBezTo>
                <a:cubicBezTo>
                  <a:pt x="37" y="43"/>
                  <a:pt x="55" y="69"/>
                  <a:pt x="55" y="69"/>
                </a:cubicBezTo>
                <a:cubicBezTo>
                  <a:pt x="58" y="55"/>
                  <a:pt x="67" y="40"/>
                  <a:pt x="64" y="27"/>
                </a:cubicBezTo>
                <a:cubicBezTo>
                  <a:pt x="61" y="17"/>
                  <a:pt x="41" y="0"/>
                  <a:pt x="38" y="10"/>
                </a:cubicBezTo>
                <a:cubicBezTo>
                  <a:pt x="30" y="27"/>
                  <a:pt x="61" y="111"/>
                  <a:pt x="38" y="43"/>
                </a:cubicBezTo>
                <a:cubicBezTo>
                  <a:pt x="46" y="96"/>
                  <a:pt x="56" y="134"/>
                  <a:pt x="47" y="187"/>
                </a:cubicBezTo>
                <a:cubicBezTo>
                  <a:pt x="41" y="178"/>
                  <a:pt x="31" y="171"/>
                  <a:pt x="30" y="161"/>
                </a:cubicBezTo>
                <a:cubicBezTo>
                  <a:pt x="28" y="149"/>
                  <a:pt x="26" y="128"/>
                  <a:pt x="38" y="128"/>
                </a:cubicBezTo>
                <a:cubicBezTo>
                  <a:pt x="49" y="128"/>
                  <a:pt x="47" y="172"/>
                  <a:pt x="47" y="161"/>
                </a:cubicBezTo>
                <a:cubicBezTo>
                  <a:pt x="47" y="141"/>
                  <a:pt x="38" y="121"/>
                  <a:pt x="38" y="102"/>
                </a:cubicBezTo>
                <a:cubicBezTo>
                  <a:pt x="38" y="84"/>
                  <a:pt x="47" y="135"/>
                  <a:pt x="47" y="153"/>
                </a:cubicBezTo>
                <a:cubicBezTo>
                  <a:pt x="47" y="164"/>
                  <a:pt x="38" y="130"/>
                  <a:pt x="38" y="119"/>
                </a:cubicBezTo>
                <a:cubicBezTo>
                  <a:pt x="38" y="110"/>
                  <a:pt x="44" y="135"/>
                  <a:pt x="47" y="144"/>
                </a:cubicBezTo>
                <a:cubicBezTo>
                  <a:pt x="49" y="152"/>
                  <a:pt x="52" y="161"/>
                  <a:pt x="55" y="170"/>
                </a:cubicBezTo>
                <a:cubicBezTo>
                  <a:pt x="73" y="83"/>
                  <a:pt x="55" y="148"/>
                  <a:pt x="72" y="203"/>
                </a:cubicBezTo>
                <a:cubicBezTo>
                  <a:pt x="74" y="211"/>
                  <a:pt x="77" y="220"/>
                  <a:pt x="80" y="229"/>
                </a:cubicBezTo>
                <a:cubicBezTo>
                  <a:pt x="77" y="245"/>
                  <a:pt x="85" y="269"/>
                  <a:pt x="72" y="279"/>
                </a:cubicBezTo>
                <a:cubicBezTo>
                  <a:pt x="66" y="282"/>
                  <a:pt x="39" y="202"/>
                  <a:pt x="64" y="271"/>
                </a:cubicBezTo>
                <a:cubicBezTo>
                  <a:pt x="61" y="285"/>
                  <a:pt x="66" y="305"/>
                  <a:pt x="55" y="313"/>
                </a:cubicBezTo>
                <a:cubicBezTo>
                  <a:pt x="46" y="318"/>
                  <a:pt x="40" y="297"/>
                  <a:pt x="38" y="288"/>
                </a:cubicBezTo>
                <a:cubicBezTo>
                  <a:pt x="31" y="260"/>
                  <a:pt x="32" y="231"/>
                  <a:pt x="30" y="203"/>
                </a:cubicBezTo>
                <a:cubicBezTo>
                  <a:pt x="27" y="217"/>
                  <a:pt x="35" y="241"/>
                  <a:pt x="22" y="246"/>
                </a:cubicBezTo>
                <a:cubicBezTo>
                  <a:pt x="10" y="250"/>
                  <a:pt x="6" y="224"/>
                  <a:pt x="5" y="212"/>
                </a:cubicBezTo>
                <a:cubicBezTo>
                  <a:pt x="0" y="173"/>
                  <a:pt x="15" y="167"/>
                  <a:pt x="38" y="144"/>
                </a:cubicBezTo>
                <a:cubicBezTo>
                  <a:pt x="46" y="152"/>
                  <a:pt x="58" y="158"/>
                  <a:pt x="64" y="170"/>
                </a:cubicBezTo>
                <a:cubicBezTo>
                  <a:pt x="70" y="185"/>
                  <a:pt x="72" y="203"/>
                  <a:pt x="72" y="220"/>
                </a:cubicBezTo>
                <a:cubicBezTo>
                  <a:pt x="72" y="231"/>
                  <a:pt x="66" y="198"/>
                  <a:pt x="64" y="187"/>
                </a:cubicBezTo>
                <a:cubicBezTo>
                  <a:pt x="78" y="124"/>
                  <a:pt x="84" y="73"/>
                  <a:pt x="64" y="10"/>
                </a:cubicBezTo>
                <a:cubicBezTo>
                  <a:pt x="58" y="18"/>
                  <a:pt x="54" y="28"/>
                  <a:pt x="47" y="35"/>
                </a:cubicBezTo>
                <a:cubicBezTo>
                  <a:pt x="40" y="40"/>
                  <a:pt x="23" y="34"/>
                  <a:pt x="22" y="43"/>
                </a:cubicBezTo>
                <a:cubicBezTo>
                  <a:pt x="19" y="60"/>
                  <a:pt x="38" y="94"/>
                  <a:pt x="38" y="94"/>
                </a:cubicBezTo>
                <a:cubicBezTo>
                  <a:pt x="57" y="39"/>
                  <a:pt x="38" y="80"/>
                  <a:pt x="55" y="136"/>
                </a:cubicBezTo>
                <a:cubicBezTo>
                  <a:pt x="57" y="143"/>
                  <a:pt x="66" y="147"/>
                  <a:pt x="72" y="153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2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1102390" name="Freeform 566"/>
          <p:cNvSpPr>
            <a:spLocks/>
          </p:cNvSpPr>
          <p:nvPr/>
        </p:nvSpPr>
        <p:spPr bwMode="auto">
          <a:xfrm>
            <a:off x="3372917" y="4310067"/>
            <a:ext cx="281509" cy="569171"/>
          </a:xfrm>
          <a:custGeom>
            <a:avLst/>
            <a:gdLst>
              <a:gd name="T0" fmla="*/ 1 w 105"/>
              <a:gd name="T1" fmla="*/ 0 h 354"/>
              <a:gd name="T2" fmla="*/ 92 w 105"/>
              <a:gd name="T3" fmla="*/ 5 h 354"/>
              <a:gd name="T4" fmla="*/ 73 w 105"/>
              <a:gd name="T5" fmla="*/ 29 h 354"/>
              <a:gd name="T6" fmla="*/ 84 w 105"/>
              <a:gd name="T7" fmla="*/ 61 h 354"/>
              <a:gd name="T8" fmla="*/ 84 w 105"/>
              <a:gd name="T9" fmla="*/ 146 h 354"/>
              <a:gd name="T10" fmla="*/ 97 w 105"/>
              <a:gd name="T11" fmla="*/ 168 h 354"/>
              <a:gd name="T12" fmla="*/ 97 w 105"/>
              <a:gd name="T13" fmla="*/ 240 h 354"/>
              <a:gd name="T14" fmla="*/ 84 w 105"/>
              <a:gd name="T15" fmla="*/ 336 h 354"/>
              <a:gd name="T16" fmla="*/ 68 w 105"/>
              <a:gd name="T17" fmla="*/ 354 h 354"/>
              <a:gd name="T18" fmla="*/ 14 w 105"/>
              <a:gd name="T19" fmla="*/ 320 h 354"/>
              <a:gd name="T20" fmla="*/ 12 w 105"/>
              <a:gd name="T21" fmla="*/ 282 h 354"/>
              <a:gd name="T22" fmla="*/ 14 w 105"/>
              <a:gd name="T23" fmla="*/ 245 h 354"/>
              <a:gd name="T24" fmla="*/ 9 w 105"/>
              <a:gd name="T25" fmla="*/ 98 h 354"/>
              <a:gd name="T26" fmla="*/ 20 w 105"/>
              <a:gd name="T27" fmla="*/ 45 h 354"/>
              <a:gd name="T28" fmla="*/ 6 w 105"/>
              <a:gd name="T29" fmla="*/ 13 h 354"/>
              <a:gd name="T30" fmla="*/ 1 w 105"/>
              <a:gd name="T31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" h="354">
                <a:moveTo>
                  <a:pt x="1" y="0"/>
                </a:moveTo>
                <a:cubicBezTo>
                  <a:pt x="19" y="11"/>
                  <a:pt x="67" y="3"/>
                  <a:pt x="92" y="5"/>
                </a:cubicBezTo>
                <a:cubicBezTo>
                  <a:pt x="87" y="16"/>
                  <a:pt x="83" y="22"/>
                  <a:pt x="73" y="29"/>
                </a:cubicBezTo>
                <a:cubicBezTo>
                  <a:pt x="76" y="39"/>
                  <a:pt x="80" y="50"/>
                  <a:pt x="84" y="61"/>
                </a:cubicBezTo>
                <a:cubicBezTo>
                  <a:pt x="80" y="89"/>
                  <a:pt x="73" y="118"/>
                  <a:pt x="84" y="146"/>
                </a:cubicBezTo>
                <a:cubicBezTo>
                  <a:pt x="86" y="158"/>
                  <a:pt x="89" y="158"/>
                  <a:pt x="97" y="168"/>
                </a:cubicBezTo>
                <a:cubicBezTo>
                  <a:pt x="101" y="194"/>
                  <a:pt x="99" y="212"/>
                  <a:pt x="97" y="240"/>
                </a:cubicBezTo>
                <a:cubicBezTo>
                  <a:pt x="103" y="261"/>
                  <a:pt x="105" y="319"/>
                  <a:pt x="84" y="336"/>
                </a:cubicBezTo>
                <a:cubicBezTo>
                  <a:pt x="80" y="347"/>
                  <a:pt x="79" y="351"/>
                  <a:pt x="68" y="354"/>
                </a:cubicBezTo>
                <a:cubicBezTo>
                  <a:pt x="38" y="351"/>
                  <a:pt x="24" y="348"/>
                  <a:pt x="14" y="320"/>
                </a:cubicBezTo>
                <a:cubicBezTo>
                  <a:pt x="12" y="307"/>
                  <a:pt x="7" y="294"/>
                  <a:pt x="12" y="282"/>
                </a:cubicBezTo>
                <a:cubicBezTo>
                  <a:pt x="7" y="269"/>
                  <a:pt x="10" y="257"/>
                  <a:pt x="14" y="245"/>
                </a:cubicBezTo>
                <a:cubicBezTo>
                  <a:pt x="2" y="199"/>
                  <a:pt x="13" y="146"/>
                  <a:pt x="9" y="98"/>
                </a:cubicBezTo>
                <a:cubicBezTo>
                  <a:pt x="11" y="79"/>
                  <a:pt x="13" y="62"/>
                  <a:pt x="20" y="45"/>
                </a:cubicBezTo>
                <a:cubicBezTo>
                  <a:pt x="17" y="29"/>
                  <a:pt x="20" y="18"/>
                  <a:pt x="6" y="13"/>
                </a:cubicBezTo>
                <a:cubicBezTo>
                  <a:pt x="0" y="3"/>
                  <a:pt x="1" y="8"/>
                  <a:pt x="1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1102391" name="Freeform 567"/>
          <p:cNvSpPr>
            <a:spLocks/>
          </p:cNvSpPr>
          <p:nvPr/>
        </p:nvSpPr>
        <p:spPr bwMode="auto">
          <a:xfrm>
            <a:off x="3520556" y="4138616"/>
            <a:ext cx="281509" cy="569171"/>
          </a:xfrm>
          <a:custGeom>
            <a:avLst/>
            <a:gdLst>
              <a:gd name="T0" fmla="*/ 5 w 150"/>
              <a:gd name="T1" fmla="*/ 381 h 410"/>
              <a:gd name="T2" fmla="*/ 40 w 150"/>
              <a:gd name="T3" fmla="*/ 410 h 410"/>
              <a:gd name="T4" fmla="*/ 80 w 150"/>
              <a:gd name="T5" fmla="*/ 402 h 410"/>
              <a:gd name="T6" fmla="*/ 93 w 150"/>
              <a:gd name="T7" fmla="*/ 362 h 410"/>
              <a:gd name="T8" fmla="*/ 114 w 150"/>
              <a:gd name="T9" fmla="*/ 280 h 410"/>
              <a:gd name="T10" fmla="*/ 128 w 150"/>
              <a:gd name="T11" fmla="*/ 216 h 410"/>
              <a:gd name="T12" fmla="*/ 136 w 150"/>
              <a:gd name="T13" fmla="*/ 192 h 410"/>
              <a:gd name="T14" fmla="*/ 138 w 150"/>
              <a:gd name="T15" fmla="*/ 117 h 410"/>
              <a:gd name="T16" fmla="*/ 144 w 150"/>
              <a:gd name="T17" fmla="*/ 101 h 410"/>
              <a:gd name="T18" fmla="*/ 146 w 150"/>
              <a:gd name="T19" fmla="*/ 48 h 410"/>
              <a:gd name="T20" fmla="*/ 130 w 150"/>
              <a:gd name="T21" fmla="*/ 0 h 410"/>
              <a:gd name="T22" fmla="*/ 93 w 150"/>
              <a:gd name="T23" fmla="*/ 13 h 410"/>
              <a:gd name="T24" fmla="*/ 77 w 150"/>
              <a:gd name="T25" fmla="*/ 53 h 410"/>
              <a:gd name="T26" fmla="*/ 66 w 150"/>
              <a:gd name="T27" fmla="*/ 138 h 410"/>
              <a:gd name="T28" fmla="*/ 58 w 150"/>
              <a:gd name="T29" fmla="*/ 162 h 410"/>
              <a:gd name="T30" fmla="*/ 42 w 150"/>
              <a:gd name="T31" fmla="*/ 216 h 410"/>
              <a:gd name="T32" fmla="*/ 40 w 150"/>
              <a:gd name="T33" fmla="*/ 226 h 410"/>
              <a:gd name="T34" fmla="*/ 34 w 150"/>
              <a:gd name="T35" fmla="*/ 232 h 410"/>
              <a:gd name="T36" fmla="*/ 32 w 150"/>
              <a:gd name="T37" fmla="*/ 250 h 410"/>
              <a:gd name="T38" fmla="*/ 29 w 150"/>
              <a:gd name="T39" fmla="*/ 258 h 410"/>
              <a:gd name="T40" fmla="*/ 16 w 150"/>
              <a:gd name="T41" fmla="*/ 349 h 410"/>
              <a:gd name="T42" fmla="*/ 10 w 150"/>
              <a:gd name="T43" fmla="*/ 381 h 410"/>
              <a:gd name="T44" fmla="*/ 2 w 150"/>
              <a:gd name="T45" fmla="*/ 386 h 410"/>
              <a:gd name="T46" fmla="*/ 5 w 150"/>
              <a:gd name="T47" fmla="*/ 381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0" h="410">
                <a:moveTo>
                  <a:pt x="5" y="381"/>
                </a:moveTo>
                <a:cubicBezTo>
                  <a:pt x="18" y="394"/>
                  <a:pt x="19" y="403"/>
                  <a:pt x="40" y="410"/>
                </a:cubicBezTo>
                <a:cubicBezTo>
                  <a:pt x="55" y="408"/>
                  <a:pt x="66" y="407"/>
                  <a:pt x="80" y="402"/>
                </a:cubicBezTo>
                <a:cubicBezTo>
                  <a:pt x="98" y="383"/>
                  <a:pt x="80" y="405"/>
                  <a:pt x="93" y="362"/>
                </a:cubicBezTo>
                <a:cubicBezTo>
                  <a:pt x="101" y="335"/>
                  <a:pt x="109" y="307"/>
                  <a:pt x="114" y="280"/>
                </a:cubicBezTo>
                <a:cubicBezTo>
                  <a:pt x="111" y="260"/>
                  <a:pt x="115" y="232"/>
                  <a:pt x="128" y="216"/>
                </a:cubicBezTo>
                <a:cubicBezTo>
                  <a:pt x="130" y="207"/>
                  <a:pt x="136" y="192"/>
                  <a:pt x="136" y="192"/>
                </a:cubicBezTo>
                <a:cubicBezTo>
                  <a:pt x="136" y="167"/>
                  <a:pt x="135" y="141"/>
                  <a:pt x="138" y="117"/>
                </a:cubicBezTo>
                <a:cubicBezTo>
                  <a:pt x="138" y="111"/>
                  <a:pt x="144" y="101"/>
                  <a:pt x="144" y="101"/>
                </a:cubicBezTo>
                <a:cubicBezTo>
                  <a:pt x="144" y="86"/>
                  <a:pt x="150" y="63"/>
                  <a:pt x="146" y="48"/>
                </a:cubicBezTo>
                <a:cubicBezTo>
                  <a:pt x="144" y="30"/>
                  <a:pt x="144" y="11"/>
                  <a:pt x="130" y="0"/>
                </a:cubicBezTo>
                <a:cubicBezTo>
                  <a:pt x="117" y="6"/>
                  <a:pt x="105" y="7"/>
                  <a:pt x="93" y="13"/>
                </a:cubicBezTo>
                <a:cubicBezTo>
                  <a:pt x="84" y="27"/>
                  <a:pt x="91" y="38"/>
                  <a:pt x="77" y="53"/>
                </a:cubicBezTo>
                <a:cubicBezTo>
                  <a:pt x="83" y="77"/>
                  <a:pt x="81" y="118"/>
                  <a:pt x="66" y="138"/>
                </a:cubicBezTo>
                <a:cubicBezTo>
                  <a:pt x="63" y="146"/>
                  <a:pt x="59" y="153"/>
                  <a:pt x="58" y="162"/>
                </a:cubicBezTo>
                <a:cubicBezTo>
                  <a:pt x="53" y="185"/>
                  <a:pt x="58" y="199"/>
                  <a:pt x="42" y="216"/>
                </a:cubicBezTo>
                <a:cubicBezTo>
                  <a:pt x="41" y="219"/>
                  <a:pt x="41" y="222"/>
                  <a:pt x="40" y="226"/>
                </a:cubicBezTo>
                <a:cubicBezTo>
                  <a:pt x="38" y="228"/>
                  <a:pt x="34" y="229"/>
                  <a:pt x="34" y="232"/>
                </a:cubicBezTo>
                <a:cubicBezTo>
                  <a:pt x="32" y="237"/>
                  <a:pt x="33" y="244"/>
                  <a:pt x="32" y="250"/>
                </a:cubicBezTo>
                <a:cubicBezTo>
                  <a:pt x="31" y="252"/>
                  <a:pt x="30" y="255"/>
                  <a:pt x="29" y="258"/>
                </a:cubicBezTo>
                <a:cubicBezTo>
                  <a:pt x="26" y="290"/>
                  <a:pt x="20" y="317"/>
                  <a:pt x="16" y="349"/>
                </a:cubicBezTo>
                <a:cubicBezTo>
                  <a:pt x="14" y="359"/>
                  <a:pt x="17" y="372"/>
                  <a:pt x="10" y="381"/>
                </a:cubicBezTo>
                <a:cubicBezTo>
                  <a:pt x="7" y="383"/>
                  <a:pt x="5" y="386"/>
                  <a:pt x="2" y="386"/>
                </a:cubicBezTo>
                <a:cubicBezTo>
                  <a:pt x="0" y="386"/>
                  <a:pt x="4" y="382"/>
                  <a:pt x="5" y="381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00"/>
                </a:solidFill>
              </a14:hiddenFill>
            </a:ext>
            <a:ext uri="{91240B29-F687-4f45-9708-019B960494DF}">
              <a14:hiddenLine xmlns:a14="http://schemas.microsoft.com/office/drawing/2010/main" w="12700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139393" tIns="68473" rIns="139393" bIns="68473">
            <a:spAutoFit/>
          </a:bodyPr>
          <a:lstStyle/>
          <a:p>
            <a:endParaRPr lang="en-US"/>
          </a:p>
        </p:txBody>
      </p:sp>
      <p:sp>
        <p:nvSpPr>
          <p:cNvPr id="1102392" name="Rectangle 568"/>
          <p:cNvSpPr>
            <a:spLocks noChangeArrowheads="1"/>
          </p:cNvSpPr>
          <p:nvPr/>
        </p:nvSpPr>
        <p:spPr bwMode="auto">
          <a:xfrm>
            <a:off x="2854325" y="5414968"/>
            <a:ext cx="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2000">
              <a:latin typeface="Helvetica" charset="0"/>
            </a:endParaRPr>
          </a:p>
        </p:txBody>
      </p:sp>
      <p:sp>
        <p:nvSpPr>
          <p:cNvPr id="1102393" name="AutoShape 569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394" name="AutoShape 570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395" name="AutoShape 571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396" name="AutoShape 572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397" name="AutoShape 573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398" name="Rectangle 574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399" name="Line 575"/>
          <p:cNvSpPr>
            <a:spLocks noChangeShapeType="1"/>
          </p:cNvSpPr>
          <p:nvPr/>
        </p:nvSpPr>
        <p:spPr bwMode="auto">
          <a:xfrm flipV="1">
            <a:off x="3894143" y="1096964"/>
            <a:ext cx="1587" cy="637540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00" name="Line 576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01" name="Line 577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02" name="Rectangle 57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403" name="Rectangle 57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404" name="Rectangle 580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02405" name="Rectangle 58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406" name="Rectangle 58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407" name="Line 583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08" name="Line 584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09" name="Line 585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10" name="Line 586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11" name="Rectangle 587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412" name="Rectangle 588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413" name="Rectangle 589"/>
          <p:cNvSpPr>
            <a:spLocks noChangeArrowheads="1"/>
          </p:cNvSpPr>
          <p:nvPr/>
        </p:nvSpPr>
        <p:spPr bwMode="auto">
          <a:xfrm>
            <a:off x="2832101" y="7140580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414" name="Rectangle 590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15" name="Rectangle 591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16" name="Rectangle 592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17" name="Rectangle 593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18" name="Rectangle 594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19" name="Rectangle 595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20" name="Rectangle 596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421" name="Rectangle 597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422" name="Rectangle 598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423" name="Rectangle 599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424" name="Rectangle 600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grpSp>
        <p:nvGrpSpPr>
          <p:cNvPr id="1102425" name="Group 601"/>
          <p:cNvGrpSpPr>
            <a:grpSpLocks/>
          </p:cNvGrpSpPr>
          <p:nvPr/>
        </p:nvGrpSpPr>
        <p:grpSpPr bwMode="auto">
          <a:xfrm>
            <a:off x="3430583" y="4087818"/>
            <a:ext cx="511174" cy="773113"/>
            <a:chOff x="2995" y="2583"/>
            <a:chExt cx="322" cy="487"/>
          </a:xfrm>
        </p:grpSpPr>
        <p:sp>
          <p:nvSpPr>
            <p:cNvPr id="1102426" name="Text Box 602"/>
            <p:cNvSpPr txBox="1">
              <a:spLocks noChangeArrowheads="1"/>
            </p:cNvSpPr>
            <p:nvPr/>
          </p:nvSpPr>
          <p:spPr bwMode="auto">
            <a:xfrm>
              <a:off x="3111" y="2583"/>
              <a:ext cx="206" cy="1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53882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lIns="101882" tIns="50941" rIns="101882" bIns="50941">
              <a:spAutoFit/>
            </a:bodyPr>
            <a:lstStyle>
              <a:lvl1pPr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1pPr>
              <a:lvl2pPr marL="509588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2pPr>
              <a:lvl3pPr marL="1019175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3pPr>
              <a:lvl4pPr marL="1528763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4pPr>
              <a:lvl5pPr marL="2038350" algn="l" defTabSz="1019175"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5pPr>
              <a:lvl6pPr marL="24955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6pPr>
              <a:lvl7pPr marL="29527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7pPr>
              <a:lvl8pPr marL="34099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8pPr>
              <a:lvl9pPr marL="3867150" defTabSz="1019175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charset="0"/>
                  <a:ea typeface="ＭＳ Ｐゴシック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en-US" sz="800" i="1">
                  <a:latin typeface="Kosher-Normal" charset="0"/>
                </a:rPr>
                <a:t>NC</a:t>
              </a:r>
              <a:endParaRPr lang="en-US" sz="800" b="1" i="1">
                <a:solidFill>
                  <a:srgbClr val="00DFCA"/>
                </a:solidFill>
                <a:latin typeface="Comic Sans MS" charset="0"/>
              </a:endParaRPr>
            </a:p>
          </p:txBody>
        </p:sp>
        <p:grpSp>
          <p:nvGrpSpPr>
            <p:cNvPr id="1102427" name="Group 603"/>
            <p:cNvGrpSpPr>
              <a:grpSpLocks/>
            </p:cNvGrpSpPr>
            <p:nvPr/>
          </p:nvGrpSpPr>
          <p:grpSpPr bwMode="auto">
            <a:xfrm>
              <a:off x="2995" y="2588"/>
              <a:ext cx="299" cy="482"/>
              <a:chOff x="2123" y="2592"/>
              <a:chExt cx="299" cy="482"/>
            </a:xfrm>
          </p:grpSpPr>
          <p:sp>
            <p:nvSpPr>
              <p:cNvPr id="1102428" name="Freeform 604"/>
              <p:cNvSpPr>
                <a:spLocks/>
              </p:cNvSpPr>
              <p:nvPr/>
            </p:nvSpPr>
            <p:spPr bwMode="auto">
              <a:xfrm>
                <a:off x="2123" y="2715"/>
                <a:ext cx="177" cy="359"/>
              </a:xfrm>
              <a:custGeom>
                <a:avLst/>
                <a:gdLst>
                  <a:gd name="T0" fmla="*/ 72 w 85"/>
                  <a:gd name="T1" fmla="*/ 153 h 318"/>
                  <a:gd name="T2" fmla="*/ 64 w 85"/>
                  <a:gd name="T3" fmla="*/ 69 h 318"/>
                  <a:gd name="T4" fmla="*/ 47 w 85"/>
                  <a:gd name="T5" fmla="*/ 43 h 318"/>
                  <a:gd name="T6" fmla="*/ 55 w 85"/>
                  <a:gd name="T7" fmla="*/ 69 h 318"/>
                  <a:gd name="T8" fmla="*/ 64 w 85"/>
                  <a:gd name="T9" fmla="*/ 27 h 318"/>
                  <a:gd name="T10" fmla="*/ 38 w 85"/>
                  <a:gd name="T11" fmla="*/ 10 h 318"/>
                  <a:gd name="T12" fmla="*/ 38 w 85"/>
                  <a:gd name="T13" fmla="*/ 43 h 318"/>
                  <a:gd name="T14" fmla="*/ 47 w 85"/>
                  <a:gd name="T15" fmla="*/ 187 h 318"/>
                  <a:gd name="T16" fmla="*/ 30 w 85"/>
                  <a:gd name="T17" fmla="*/ 161 h 318"/>
                  <a:gd name="T18" fmla="*/ 38 w 85"/>
                  <a:gd name="T19" fmla="*/ 128 h 318"/>
                  <a:gd name="T20" fmla="*/ 47 w 85"/>
                  <a:gd name="T21" fmla="*/ 161 h 318"/>
                  <a:gd name="T22" fmla="*/ 38 w 85"/>
                  <a:gd name="T23" fmla="*/ 102 h 318"/>
                  <a:gd name="T24" fmla="*/ 47 w 85"/>
                  <a:gd name="T25" fmla="*/ 153 h 318"/>
                  <a:gd name="T26" fmla="*/ 38 w 85"/>
                  <a:gd name="T27" fmla="*/ 119 h 318"/>
                  <a:gd name="T28" fmla="*/ 47 w 85"/>
                  <a:gd name="T29" fmla="*/ 144 h 318"/>
                  <a:gd name="T30" fmla="*/ 55 w 85"/>
                  <a:gd name="T31" fmla="*/ 170 h 318"/>
                  <a:gd name="T32" fmla="*/ 72 w 85"/>
                  <a:gd name="T33" fmla="*/ 203 h 318"/>
                  <a:gd name="T34" fmla="*/ 80 w 85"/>
                  <a:gd name="T35" fmla="*/ 229 h 318"/>
                  <a:gd name="T36" fmla="*/ 72 w 85"/>
                  <a:gd name="T37" fmla="*/ 279 h 318"/>
                  <a:gd name="T38" fmla="*/ 64 w 85"/>
                  <a:gd name="T39" fmla="*/ 271 h 318"/>
                  <a:gd name="T40" fmla="*/ 55 w 85"/>
                  <a:gd name="T41" fmla="*/ 313 h 318"/>
                  <a:gd name="T42" fmla="*/ 38 w 85"/>
                  <a:gd name="T43" fmla="*/ 288 h 318"/>
                  <a:gd name="T44" fmla="*/ 30 w 85"/>
                  <a:gd name="T45" fmla="*/ 203 h 318"/>
                  <a:gd name="T46" fmla="*/ 22 w 85"/>
                  <a:gd name="T47" fmla="*/ 246 h 318"/>
                  <a:gd name="T48" fmla="*/ 5 w 85"/>
                  <a:gd name="T49" fmla="*/ 212 h 318"/>
                  <a:gd name="T50" fmla="*/ 38 w 85"/>
                  <a:gd name="T51" fmla="*/ 144 h 318"/>
                  <a:gd name="T52" fmla="*/ 64 w 85"/>
                  <a:gd name="T53" fmla="*/ 170 h 318"/>
                  <a:gd name="T54" fmla="*/ 72 w 85"/>
                  <a:gd name="T55" fmla="*/ 220 h 318"/>
                  <a:gd name="T56" fmla="*/ 64 w 85"/>
                  <a:gd name="T57" fmla="*/ 187 h 318"/>
                  <a:gd name="T58" fmla="*/ 64 w 85"/>
                  <a:gd name="T59" fmla="*/ 10 h 318"/>
                  <a:gd name="T60" fmla="*/ 47 w 85"/>
                  <a:gd name="T61" fmla="*/ 35 h 318"/>
                  <a:gd name="T62" fmla="*/ 22 w 85"/>
                  <a:gd name="T63" fmla="*/ 43 h 318"/>
                  <a:gd name="T64" fmla="*/ 38 w 85"/>
                  <a:gd name="T65" fmla="*/ 94 h 318"/>
                  <a:gd name="T66" fmla="*/ 55 w 85"/>
                  <a:gd name="T67" fmla="*/ 136 h 318"/>
                  <a:gd name="T68" fmla="*/ 72 w 85"/>
                  <a:gd name="T69" fmla="*/ 15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318">
                    <a:moveTo>
                      <a:pt x="72" y="153"/>
                    </a:moveTo>
                    <a:cubicBezTo>
                      <a:pt x="69" y="125"/>
                      <a:pt x="70" y="96"/>
                      <a:pt x="64" y="69"/>
                    </a:cubicBezTo>
                    <a:cubicBezTo>
                      <a:pt x="61" y="58"/>
                      <a:pt x="57" y="43"/>
                      <a:pt x="47" y="43"/>
                    </a:cubicBezTo>
                    <a:cubicBezTo>
                      <a:pt x="37" y="43"/>
                      <a:pt x="55" y="69"/>
                      <a:pt x="55" y="69"/>
                    </a:cubicBezTo>
                    <a:cubicBezTo>
                      <a:pt x="58" y="55"/>
                      <a:pt x="67" y="40"/>
                      <a:pt x="64" y="27"/>
                    </a:cubicBezTo>
                    <a:cubicBezTo>
                      <a:pt x="61" y="17"/>
                      <a:pt x="41" y="0"/>
                      <a:pt x="38" y="10"/>
                    </a:cubicBezTo>
                    <a:cubicBezTo>
                      <a:pt x="30" y="27"/>
                      <a:pt x="61" y="111"/>
                      <a:pt x="38" y="43"/>
                    </a:cubicBezTo>
                    <a:cubicBezTo>
                      <a:pt x="46" y="96"/>
                      <a:pt x="56" y="134"/>
                      <a:pt x="47" y="187"/>
                    </a:cubicBezTo>
                    <a:cubicBezTo>
                      <a:pt x="41" y="178"/>
                      <a:pt x="31" y="171"/>
                      <a:pt x="30" y="161"/>
                    </a:cubicBezTo>
                    <a:cubicBezTo>
                      <a:pt x="28" y="149"/>
                      <a:pt x="26" y="128"/>
                      <a:pt x="38" y="128"/>
                    </a:cubicBezTo>
                    <a:cubicBezTo>
                      <a:pt x="49" y="128"/>
                      <a:pt x="47" y="172"/>
                      <a:pt x="47" y="161"/>
                    </a:cubicBezTo>
                    <a:cubicBezTo>
                      <a:pt x="47" y="141"/>
                      <a:pt x="38" y="121"/>
                      <a:pt x="38" y="102"/>
                    </a:cubicBezTo>
                    <a:cubicBezTo>
                      <a:pt x="38" y="84"/>
                      <a:pt x="47" y="135"/>
                      <a:pt x="47" y="153"/>
                    </a:cubicBezTo>
                    <a:cubicBezTo>
                      <a:pt x="47" y="164"/>
                      <a:pt x="38" y="130"/>
                      <a:pt x="38" y="119"/>
                    </a:cubicBezTo>
                    <a:cubicBezTo>
                      <a:pt x="38" y="110"/>
                      <a:pt x="44" y="135"/>
                      <a:pt x="47" y="144"/>
                    </a:cubicBezTo>
                    <a:cubicBezTo>
                      <a:pt x="49" y="152"/>
                      <a:pt x="52" y="161"/>
                      <a:pt x="55" y="170"/>
                    </a:cubicBezTo>
                    <a:cubicBezTo>
                      <a:pt x="73" y="83"/>
                      <a:pt x="55" y="148"/>
                      <a:pt x="72" y="203"/>
                    </a:cubicBezTo>
                    <a:cubicBezTo>
                      <a:pt x="74" y="211"/>
                      <a:pt x="77" y="220"/>
                      <a:pt x="80" y="229"/>
                    </a:cubicBezTo>
                    <a:cubicBezTo>
                      <a:pt x="77" y="245"/>
                      <a:pt x="85" y="269"/>
                      <a:pt x="72" y="279"/>
                    </a:cubicBezTo>
                    <a:cubicBezTo>
                      <a:pt x="66" y="282"/>
                      <a:pt x="39" y="202"/>
                      <a:pt x="64" y="271"/>
                    </a:cubicBezTo>
                    <a:cubicBezTo>
                      <a:pt x="61" y="285"/>
                      <a:pt x="66" y="305"/>
                      <a:pt x="55" y="313"/>
                    </a:cubicBezTo>
                    <a:cubicBezTo>
                      <a:pt x="46" y="318"/>
                      <a:pt x="40" y="297"/>
                      <a:pt x="38" y="288"/>
                    </a:cubicBezTo>
                    <a:cubicBezTo>
                      <a:pt x="31" y="260"/>
                      <a:pt x="32" y="231"/>
                      <a:pt x="30" y="203"/>
                    </a:cubicBezTo>
                    <a:cubicBezTo>
                      <a:pt x="27" y="217"/>
                      <a:pt x="35" y="241"/>
                      <a:pt x="22" y="246"/>
                    </a:cubicBezTo>
                    <a:cubicBezTo>
                      <a:pt x="10" y="250"/>
                      <a:pt x="6" y="224"/>
                      <a:pt x="5" y="212"/>
                    </a:cubicBezTo>
                    <a:cubicBezTo>
                      <a:pt x="0" y="173"/>
                      <a:pt x="15" y="167"/>
                      <a:pt x="38" y="144"/>
                    </a:cubicBezTo>
                    <a:cubicBezTo>
                      <a:pt x="46" y="152"/>
                      <a:pt x="58" y="158"/>
                      <a:pt x="64" y="170"/>
                    </a:cubicBezTo>
                    <a:cubicBezTo>
                      <a:pt x="70" y="185"/>
                      <a:pt x="72" y="203"/>
                      <a:pt x="72" y="220"/>
                    </a:cubicBezTo>
                    <a:cubicBezTo>
                      <a:pt x="72" y="231"/>
                      <a:pt x="66" y="198"/>
                      <a:pt x="64" y="187"/>
                    </a:cubicBezTo>
                    <a:cubicBezTo>
                      <a:pt x="78" y="124"/>
                      <a:pt x="84" y="73"/>
                      <a:pt x="64" y="10"/>
                    </a:cubicBezTo>
                    <a:cubicBezTo>
                      <a:pt x="58" y="18"/>
                      <a:pt x="54" y="28"/>
                      <a:pt x="47" y="35"/>
                    </a:cubicBezTo>
                    <a:cubicBezTo>
                      <a:pt x="40" y="40"/>
                      <a:pt x="23" y="34"/>
                      <a:pt x="22" y="43"/>
                    </a:cubicBezTo>
                    <a:cubicBezTo>
                      <a:pt x="19" y="60"/>
                      <a:pt x="38" y="94"/>
                      <a:pt x="38" y="94"/>
                    </a:cubicBezTo>
                    <a:cubicBezTo>
                      <a:pt x="57" y="39"/>
                      <a:pt x="38" y="80"/>
                      <a:pt x="55" y="136"/>
                    </a:cubicBezTo>
                    <a:cubicBezTo>
                      <a:pt x="57" y="143"/>
                      <a:pt x="66" y="147"/>
                      <a:pt x="72" y="153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2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2429" name="Freeform 605"/>
              <p:cNvSpPr>
                <a:spLocks/>
              </p:cNvSpPr>
              <p:nvPr/>
            </p:nvSpPr>
            <p:spPr bwMode="auto">
              <a:xfrm>
                <a:off x="2125" y="2715"/>
                <a:ext cx="177" cy="359"/>
              </a:xfrm>
              <a:custGeom>
                <a:avLst/>
                <a:gdLst>
                  <a:gd name="T0" fmla="*/ 1 w 105"/>
                  <a:gd name="T1" fmla="*/ 0 h 354"/>
                  <a:gd name="T2" fmla="*/ 92 w 105"/>
                  <a:gd name="T3" fmla="*/ 5 h 354"/>
                  <a:gd name="T4" fmla="*/ 73 w 105"/>
                  <a:gd name="T5" fmla="*/ 29 h 354"/>
                  <a:gd name="T6" fmla="*/ 84 w 105"/>
                  <a:gd name="T7" fmla="*/ 61 h 354"/>
                  <a:gd name="T8" fmla="*/ 84 w 105"/>
                  <a:gd name="T9" fmla="*/ 146 h 354"/>
                  <a:gd name="T10" fmla="*/ 97 w 105"/>
                  <a:gd name="T11" fmla="*/ 168 h 354"/>
                  <a:gd name="T12" fmla="*/ 97 w 105"/>
                  <a:gd name="T13" fmla="*/ 240 h 354"/>
                  <a:gd name="T14" fmla="*/ 84 w 105"/>
                  <a:gd name="T15" fmla="*/ 336 h 354"/>
                  <a:gd name="T16" fmla="*/ 68 w 105"/>
                  <a:gd name="T17" fmla="*/ 354 h 354"/>
                  <a:gd name="T18" fmla="*/ 14 w 105"/>
                  <a:gd name="T19" fmla="*/ 320 h 354"/>
                  <a:gd name="T20" fmla="*/ 12 w 105"/>
                  <a:gd name="T21" fmla="*/ 282 h 354"/>
                  <a:gd name="T22" fmla="*/ 14 w 105"/>
                  <a:gd name="T23" fmla="*/ 245 h 354"/>
                  <a:gd name="T24" fmla="*/ 9 w 105"/>
                  <a:gd name="T25" fmla="*/ 98 h 354"/>
                  <a:gd name="T26" fmla="*/ 20 w 105"/>
                  <a:gd name="T27" fmla="*/ 45 h 354"/>
                  <a:gd name="T28" fmla="*/ 6 w 105"/>
                  <a:gd name="T29" fmla="*/ 13 h 354"/>
                  <a:gd name="T30" fmla="*/ 1 w 105"/>
                  <a:gd name="T31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" h="354">
                    <a:moveTo>
                      <a:pt x="1" y="0"/>
                    </a:moveTo>
                    <a:cubicBezTo>
                      <a:pt x="19" y="11"/>
                      <a:pt x="67" y="3"/>
                      <a:pt x="92" y="5"/>
                    </a:cubicBezTo>
                    <a:cubicBezTo>
                      <a:pt x="87" y="16"/>
                      <a:pt x="83" y="22"/>
                      <a:pt x="73" y="29"/>
                    </a:cubicBezTo>
                    <a:cubicBezTo>
                      <a:pt x="76" y="39"/>
                      <a:pt x="80" y="50"/>
                      <a:pt x="84" y="61"/>
                    </a:cubicBezTo>
                    <a:cubicBezTo>
                      <a:pt x="80" y="89"/>
                      <a:pt x="73" y="118"/>
                      <a:pt x="84" y="146"/>
                    </a:cubicBezTo>
                    <a:cubicBezTo>
                      <a:pt x="86" y="158"/>
                      <a:pt x="89" y="158"/>
                      <a:pt x="97" y="168"/>
                    </a:cubicBezTo>
                    <a:cubicBezTo>
                      <a:pt x="101" y="194"/>
                      <a:pt x="99" y="212"/>
                      <a:pt x="97" y="240"/>
                    </a:cubicBezTo>
                    <a:cubicBezTo>
                      <a:pt x="103" y="261"/>
                      <a:pt x="105" y="319"/>
                      <a:pt x="84" y="336"/>
                    </a:cubicBezTo>
                    <a:cubicBezTo>
                      <a:pt x="80" y="347"/>
                      <a:pt x="79" y="351"/>
                      <a:pt x="68" y="354"/>
                    </a:cubicBezTo>
                    <a:cubicBezTo>
                      <a:pt x="38" y="351"/>
                      <a:pt x="24" y="348"/>
                      <a:pt x="14" y="320"/>
                    </a:cubicBezTo>
                    <a:cubicBezTo>
                      <a:pt x="12" y="307"/>
                      <a:pt x="7" y="294"/>
                      <a:pt x="12" y="282"/>
                    </a:cubicBezTo>
                    <a:cubicBezTo>
                      <a:pt x="7" y="269"/>
                      <a:pt x="10" y="257"/>
                      <a:pt x="14" y="245"/>
                    </a:cubicBezTo>
                    <a:cubicBezTo>
                      <a:pt x="2" y="199"/>
                      <a:pt x="13" y="146"/>
                      <a:pt x="9" y="98"/>
                    </a:cubicBezTo>
                    <a:cubicBezTo>
                      <a:pt x="11" y="79"/>
                      <a:pt x="13" y="62"/>
                      <a:pt x="20" y="45"/>
                    </a:cubicBezTo>
                    <a:cubicBezTo>
                      <a:pt x="17" y="29"/>
                      <a:pt x="20" y="18"/>
                      <a:pt x="6" y="13"/>
                    </a:cubicBezTo>
                    <a:cubicBezTo>
                      <a:pt x="0" y="3"/>
                      <a:pt x="1" y="8"/>
                      <a:pt x="1" y="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2430" name="Freeform 606"/>
              <p:cNvSpPr>
                <a:spLocks/>
              </p:cNvSpPr>
              <p:nvPr/>
            </p:nvSpPr>
            <p:spPr bwMode="auto">
              <a:xfrm>
                <a:off x="2218" y="2607"/>
                <a:ext cx="177" cy="359"/>
              </a:xfrm>
              <a:custGeom>
                <a:avLst/>
                <a:gdLst>
                  <a:gd name="T0" fmla="*/ 5 w 150"/>
                  <a:gd name="T1" fmla="*/ 381 h 410"/>
                  <a:gd name="T2" fmla="*/ 40 w 150"/>
                  <a:gd name="T3" fmla="*/ 410 h 410"/>
                  <a:gd name="T4" fmla="*/ 80 w 150"/>
                  <a:gd name="T5" fmla="*/ 402 h 410"/>
                  <a:gd name="T6" fmla="*/ 93 w 150"/>
                  <a:gd name="T7" fmla="*/ 362 h 410"/>
                  <a:gd name="T8" fmla="*/ 114 w 150"/>
                  <a:gd name="T9" fmla="*/ 280 h 410"/>
                  <a:gd name="T10" fmla="*/ 128 w 150"/>
                  <a:gd name="T11" fmla="*/ 216 h 410"/>
                  <a:gd name="T12" fmla="*/ 136 w 150"/>
                  <a:gd name="T13" fmla="*/ 192 h 410"/>
                  <a:gd name="T14" fmla="*/ 138 w 150"/>
                  <a:gd name="T15" fmla="*/ 117 h 410"/>
                  <a:gd name="T16" fmla="*/ 144 w 150"/>
                  <a:gd name="T17" fmla="*/ 101 h 410"/>
                  <a:gd name="T18" fmla="*/ 146 w 150"/>
                  <a:gd name="T19" fmla="*/ 48 h 410"/>
                  <a:gd name="T20" fmla="*/ 130 w 150"/>
                  <a:gd name="T21" fmla="*/ 0 h 410"/>
                  <a:gd name="T22" fmla="*/ 93 w 150"/>
                  <a:gd name="T23" fmla="*/ 13 h 410"/>
                  <a:gd name="T24" fmla="*/ 77 w 150"/>
                  <a:gd name="T25" fmla="*/ 53 h 410"/>
                  <a:gd name="T26" fmla="*/ 66 w 150"/>
                  <a:gd name="T27" fmla="*/ 138 h 410"/>
                  <a:gd name="T28" fmla="*/ 58 w 150"/>
                  <a:gd name="T29" fmla="*/ 162 h 410"/>
                  <a:gd name="T30" fmla="*/ 42 w 150"/>
                  <a:gd name="T31" fmla="*/ 216 h 410"/>
                  <a:gd name="T32" fmla="*/ 40 w 150"/>
                  <a:gd name="T33" fmla="*/ 226 h 410"/>
                  <a:gd name="T34" fmla="*/ 34 w 150"/>
                  <a:gd name="T35" fmla="*/ 232 h 410"/>
                  <a:gd name="T36" fmla="*/ 32 w 150"/>
                  <a:gd name="T37" fmla="*/ 250 h 410"/>
                  <a:gd name="T38" fmla="*/ 29 w 150"/>
                  <a:gd name="T39" fmla="*/ 258 h 410"/>
                  <a:gd name="T40" fmla="*/ 16 w 150"/>
                  <a:gd name="T41" fmla="*/ 349 h 410"/>
                  <a:gd name="T42" fmla="*/ 10 w 150"/>
                  <a:gd name="T43" fmla="*/ 381 h 410"/>
                  <a:gd name="T44" fmla="*/ 2 w 150"/>
                  <a:gd name="T45" fmla="*/ 386 h 410"/>
                  <a:gd name="T46" fmla="*/ 5 w 150"/>
                  <a:gd name="T47" fmla="*/ 381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0" h="410">
                    <a:moveTo>
                      <a:pt x="5" y="381"/>
                    </a:moveTo>
                    <a:cubicBezTo>
                      <a:pt x="18" y="394"/>
                      <a:pt x="19" y="403"/>
                      <a:pt x="40" y="410"/>
                    </a:cubicBezTo>
                    <a:cubicBezTo>
                      <a:pt x="55" y="408"/>
                      <a:pt x="66" y="407"/>
                      <a:pt x="80" y="402"/>
                    </a:cubicBezTo>
                    <a:cubicBezTo>
                      <a:pt x="98" y="383"/>
                      <a:pt x="80" y="405"/>
                      <a:pt x="93" y="362"/>
                    </a:cubicBezTo>
                    <a:cubicBezTo>
                      <a:pt x="101" y="335"/>
                      <a:pt x="109" y="307"/>
                      <a:pt x="114" y="280"/>
                    </a:cubicBezTo>
                    <a:cubicBezTo>
                      <a:pt x="111" y="260"/>
                      <a:pt x="115" y="232"/>
                      <a:pt x="128" y="216"/>
                    </a:cubicBezTo>
                    <a:cubicBezTo>
                      <a:pt x="130" y="207"/>
                      <a:pt x="136" y="192"/>
                      <a:pt x="136" y="192"/>
                    </a:cubicBezTo>
                    <a:cubicBezTo>
                      <a:pt x="136" y="167"/>
                      <a:pt x="135" y="141"/>
                      <a:pt x="138" y="117"/>
                    </a:cubicBezTo>
                    <a:cubicBezTo>
                      <a:pt x="138" y="111"/>
                      <a:pt x="144" y="101"/>
                      <a:pt x="144" y="101"/>
                    </a:cubicBezTo>
                    <a:cubicBezTo>
                      <a:pt x="144" y="86"/>
                      <a:pt x="150" y="63"/>
                      <a:pt x="146" y="48"/>
                    </a:cubicBezTo>
                    <a:cubicBezTo>
                      <a:pt x="144" y="30"/>
                      <a:pt x="144" y="11"/>
                      <a:pt x="130" y="0"/>
                    </a:cubicBezTo>
                    <a:cubicBezTo>
                      <a:pt x="117" y="6"/>
                      <a:pt x="105" y="7"/>
                      <a:pt x="93" y="13"/>
                    </a:cubicBezTo>
                    <a:cubicBezTo>
                      <a:pt x="84" y="27"/>
                      <a:pt x="91" y="38"/>
                      <a:pt x="77" y="53"/>
                    </a:cubicBezTo>
                    <a:cubicBezTo>
                      <a:pt x="83" y="77"/>
                      <a:pt x="81" y="118"/>
                      <a:pt x="66" y="138"/>
                    </a:cubicBezTo>
                    <a:cubicBezTo>
                      <a:pt x="63" y="146"/>
                      <a:pt x="59" y="153"/>
                      <a:pt x="58" y="162"/>
                    </a:cubicBezTo>
                    <a:cubicBezTo>
                      <a:pt x="53" y="185"/>
                      <a:pt x="58" y="199"/>
                      <a:pt x="42" y="216"/>
                    </a:cubicBezTo>
                    <a:cubicBezTo>
                      <a:pt x="41" y="219"/>
                      <a:pt x="41" y="222"/>
                      <a:pt x="40" y="226"/>
                    </a:cubicBezTo>
                    <a:cubicBezTo>
                      <a:pt x="38" y="228"/>
                      <a:pt x="34" y="229"/>
                      <a:pt x="34" y="232"/>
                    </a:cubicBezTo>
                    <a:cubicBezTo>
                      <a:pt x="32" y="237"/>
                      <a:pt x="33" y="244"/>
                      <a:pt x="32" y="250"/>
                    </a:cubicBezTo>
                    <a:cubicBezTo>
                      <a:pt x="31" y="252"/>
                      <a:pt x="30" y="255"/>
                      <a:pt x="29" y="258"/>
                    </a:cubicBezTo>
                    <a:cubicBezTo>
                      <a:pt x="26" y="290"/>
                      <a:pt x="20" y="317"/>
                      <a:pt x="16" y="349"/>
                    </a:cubicBezTo>
                    <a:cubicBezTo>
                      <a:pt x="14" y="359"/>
                      <a:pt x="17" y="372"/>
                      <a:pt x="10" y="381"/>
                    </a:cubicBezTo>
                    <a:cubicBezTo>
                      <a:pt x="7" y="383"/>
                      <a:pt x="5" y="386"/>
                      <a:pt x="2" y="386"/>
                    </a:cubicBezTo>
                    <a:cubicBezTo>
                      <a:pt x="0" y="386"/>
                      <a:pt x="4" y="382"/>
                      <a:pt x="5" y="381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2431" name="Freeform 607" descr="Cork"/>
              <p:cNvSpPr>
                <a:spLocks/>
              </p:cNvSpPr>
              <p:nvPr/>
            </p:nvSpPr>
            <p:spPr bwMode="auto">
              <a:xfrm>
                <a:off x="2220" y="2633"/>
                <a:ext cx="177" cy="359"/>
              </a:xfrm>
              <a:custGeom>
                <a:avLst/>
                <a:gdLst>
                  <a:gd name="T0" fmla="*/ 599 w 599"/>
                  <a:gd name="T1" fmla="*/ 0 h 432"/>
                  <a:gd name="T2" fmla="*/ 595 w 599"/>
                  <a:gd name="T3" fmla="*/ 6 h 432"/>
                  <a:gd name="T4" fmla="*/ 589 w 599"/>
                  <a:gd name="T5" fmla="*/ 10 h 432"/>
                  <a:gd name="T6" fmla="*/ 585 w 599"/>
                  <a:gd name="T7" fmla="*/ 24 h 432"/>
                  <a:gd name="T8" fmla="*/ 557 w 599"/>
                  <a:gd name="T9" fmla="*/ 92 h 432"/>
                  <a:gd name="T10" fmla="*/ 525 w 599"/>
                  <a:gd name="T11" fmla="*/ 208 h 432"/>
                  <a:gd name="T12" fmla="*/ 515 w 599"/>
                  <a:gd name="T13" fmla="*/ 266 h 432"/>
                  <a:gd name="T14" fmla="*/ 505 w 599"/>
                  <a:gd name="T15" fmla="*/ 350 h 432"/>
                  <a:gd name="T16" fmla="*/ 495 w 599"/>
                  <a:gd name="T17" fmla="*/ 402 h 432"/>
                  <a:gd name="T18" fmla="*/ 461 w 599"/>
                  <a:gd name="T19" fmla="*/ 422 h 432"/>
                  <a:gd name="T20" fmla="*/ 433 w 599"/>
                  <a:gd name="T21" fmla="*/ 414 h 432"/>
                  <a:gd name="T22" fmla="*/ 421 w 599"/>
                  <a:gd name="T23" fmla="*/ 410 h 432"/>
                  <a:gd name="T24" fmla="*/ 425 w 599"/>
                  <a:gd name="T25" fmla="*/ 352 h 432"/>
                  <a:gd name="T26" fmla="*/ 431 w 599"/>
                  <a:gd name="T27" fmla="*/ 338 h 432"/>
                  <a:gd name="T28" fmla="*/ 405 w 599"/>
                  <a:gd name="T29" fmla="*/ 328 h 432"/>
                  <a:gd name="T30" fmla="*/ 347 w 599"/>
                  <a:gd name="T31" fmla="*/ 316 h 432"/>
                  <a:gd name="T32" fmla="*/ 113 w 599"/>
                  <a:gd name="T33" fmla="*/ 360 h 432"/>
                  <a:gd name="T34" fmla="*/ 103 w 599"/>
                  <a:gd name="T35" fmla="*/ 368 h 432"/>
                  <a:gd name="T36" fmla="*/ 87 w 599"/>
                  <a:gd name="T37" fmla="*/ 392 h 432"/>
                  <a:gd name="T38" fmla="*/ 53 w 599"/>
                  <a:gd name="T39" fmla="*/ 432 h 432"/>
                  <a:gd name="T40" fmla="*/ 29 w 599"/>
                  <a:gd name="T41" fmla="*/ 422 h 432"/>
                  <a:gd name="T42" fmla="*/ 17 w 599"/>
                  <a:gd name="T43" fmla="*/ 414 h 432"/>
                  <a:gd name="T44" fmla="*/ 7 w 599"/>
                  <a:gd name="T45" fmla="*/ 398 h 432"/>
                  <a:gd name="T46" fmla="*/ 11 w 599"/>
                  <a:gd name="T47" fmla="*/ 372 h 432"/>
                  <a:gd name="T48" fmla="*/ 17 w 599"/>
                  <a:gd name="T49" fmla="*/ 334 h 432"/>
                  <a:gd name="T50" fmla="*/ 27 w 599"/>
                  <a:gd name="T51" fmla="*/ 262 h 432"/>
                  <a:gd name="T52" fmla="*/ 29 w 599"/>
                  <a:gd name="T53" fmla="*/ 188 h 432"/>
                  <a:gd name="T54" fmla="*/ 31 w 599"/>
                  <a:gd name="T55" fmla="*/ 126 h 432"/>
                  <a:gd name="T56" fmla="*/ 29 w 599"/>
                  <a:gd name="T57" fmla="*/ 82 h 432"/>
                  <a:gd name="T58" fmla="*/ 21 w 599"/>
                  <a:gd name="T59" fmla="*/ 30 h 432"/>
                  <a:gd name="T60" fmla="*/ 19 w 599"/>
                  <a:gd name="T61" fmla="*/ 14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9" h="432">
                    <a:moveTo>
                      <a:pt x="599" y="0"/>
                    </a:moveTo>
                    <a:cubicBezTo>
                      <a:pt x="597" y="2"/>
                      <a:pt x="596" y="4"/>
                      <a:pt x="595" y="6"/>
                    </a:cubicBezTo>
                    <a:cubicBezTo>
                      <a:pt x="593" y="7"/>
                      <a:pt x="590" y="8"/>
                      <a:pt x="589" y="10"/>
                    </a:cubicBezTo>
                    <a:cubicBezTo>
                      <a:pt x="587" y="11"/>
                      <a:pt x="585" y="23"/>
                      <a:pt x="585" y="24"/>
                    </a:cubicBezTo>
                    <a:cubicBezTo>
                      <a:pt x="575" y="45"/>
                      <a:pt x="570" y="72"/>
                      <a:pt x="557" y="92"/>
                    </a:cubicBezTo>
                    <a:cubicBezTo>
                      <a:pt x="551" y="130"/>
                      <a:pt x="537" y="171"/>
                      <a:pt x="525" y="208"/>
                    </a:cubicBezTo>
                    <a:cubicBezTo>
                      <a:pt x="523" y="228"/>
                      <a:pt x="519" y="246"/>
                      <a:pt x="515" y="266"/>
                    </a:cubicBezTo>
                    <a:cubicBezTo>
                      <a:pt x="511" y="294"/>
                      <a:pt x="511" y="322"/>
                      <a:pt x="505" y="350"/>
                    </a:cubicBezTo>
                    <a:cubicBezTo>
                      <a:pt x="503" y="368"/>
                      <a:pt x="503" y="385"/>
                      <a:pt x="495" y="402"/>
                    </a:cubicBezTo>
                    <a:cubicBezTo>
                      <a:pt x="492" y="416"/>
                      <a:pt x="474" y="420"/>
                      <a:pt x="461" y="422"/>
                    </a:cubicBezTo>
                    <a:cubicBezTo>
                      <a:pt x="440" y="416"/>
                      <a:pt x="450" y="419"/>
                      <a:pt x="433" y="414"/>
                    </a:cubicBezTo>
                    <a:cubicBezTo>
                      <a:pt x="429" y="412"/>
                      <a:pt x="421" y="410"/>
                      <a:pt x="421" y="410"/>
                    </a:cubicBezTo>
                    <a:cubicBezTo>
                      <a:pt x="410" y="394"/>
                      <a:pt x="414" y="367"/>
                      <a:pt x="425" y="352"/>
                    </a:cubicBezTo>
                    <a:cubicBezTo>
                      <a:pt x="426" y="347"/>
                      <a:pt x="431" y="342"/>
                      <a:pt x="431" y="338"/>
                    </a:cubicBezTo>
                    <a:cubicBezTo>
                      <a:pt x="429" y="328"/>
                      <a:pt x="405" y="328"/>
                      <a:pt x="405" y="328"/>
                    </a:cubicBezTo>
                    <a:cubicBezTo>
                      <a:pt x="392" y="315"/>
                      <a:pt x="365" y="319"/>
                      <a:pt x="347" y="316"/>
                    </a:cubicBezTo>
                    <a:cubicBezTo>
                      <a:pt x="268" y="322"/>
                      <a:pt x="188" y="334"/>
                      <a:pt x="113" y="360"/>
                    </a:cubicBezTo>
                    <a:cubicBezTo>
                      <a:pt x="101" y="377"/>
                      <a:pt x="116" y="356"/>
                      <a:pt x="103" y="368"/>
                    </a:cubicBezTo>
                    <a:cubicBezTo>
                      <a:pt x="99" y="370"/>
                      <a:pt x="90" y="387"/>
                      <a:pt x="87" y="392"/>
                    </a:cubicBezTo>
                    <a:cubicBezTo>
                      <a:pt x="94" y="431"/>
                      <a:pt x="75" y="417"/>
                      <a:pt x="53" y="432"/>
                    </a:cubicBezTo>
                    <a:cubicBezTo>
                      <a:pt x="44" y="429"/>
                      <a:pt x="36" y="426"/>
                      <a:pt x="29" y="422"/>
                    </a:cubicBezTo>
                    <a:cubicBezTo>
                      <a:pt x="24" y="419"/>
                      <a:pt x="17" y="414"/>
                      <a:pt x="17" y="414"/>
                    </a:cubicBezTo>
                    <a:cubicBezTo>
                      <a:pt x="12" y="399"/>
                      <a:pt x="16" y="404"/>
                      <a:pt x="7" y="398"/>
                    </a:cubicBezTo>
                    <a:cubicBezTo>
                      <a:pt x="0" y="388"/>
                      <a:pt x="5" y="380"/>
                      <a:pt x="11" y="372"/>
                    </a:cubicBezTo>
                    <a:cubicBezTo>
                      <a:pt x="8" y="357"/>
                      <a:pt x="13" y="347"/>
                      <a:pt x="17" y="334"/>
                    </a:cubicBezTo>
                    <a:cubicBezTo>
                      <a:pt x="19" y="311"/>
                      <a:pt x="19" y="283"/>
                      <a:pt x="27" y="262"/>
                    </a:cubicBezTo>
                    <a:cubicBezTo>
                      <a:pt x="28" y="237"/>
                      <a:pt x="32" y="212"/>
                      <a:pt x="29" y="188"/>
                    </a:cubicBezTo>
                    <a:cubicBezTo>
                      <a:pt x="31" y="167"/>
                      <a:pt x="27" y="146"/>
                      <a:pt x="31" y="126"/>
                    </a:cubicBezTo>
                    <a:cubicBezTo>
                      <a:pt x="29" y="108"/>
                      <a:pt x="27" y="99"/>
                      <a:pt x="29" y="82"/>
                    </a:cubicBezTo>
                    <a:cubicBezTo>
                      <a:pt x="26" y="64"/>
                      <a:pt x="23" y="47"/>
                      <a:pt x="21" y="30"/>
                    </a:cubicBezTo>
                    <a:cubicBezTo>
                      <a:pt x="23" y="10"/>
                      <a:pt x="28" y="9"/>
                      <a:pt x="19" y="14"/>
                    </a:cubicBez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14:hiddenFill>
                </a:ext>
                <a:ext uri="{91240B29-F687-4f45-9708-019B960494DF}">
                  <a14:hiddenLine xmlns:a14="http://schemas.microsoft.com/office/drawing/2010/main" w="38100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pic>
            <p:nvPicPr>
              <p:cNvPr id="1102432" name="Picture 608"/>
              <p:cNvPicPr>
                <a:picLocks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73" y="2592"/>
                <a:ext cx="149" cy="18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BE844A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pic>
          <p:sp>
            <p:nvSpPr>
              <p:cNvPr id="1102433" name="Freeform 609"/>
              <p:cNvSpPr>
                <a:spLocks/>
              </p:cNvSpPr>
              <p:nvPr/>
            </p:nvSpPr>
            <p:spPr bwMode="auto">
              <a:xfrm>
                <a:off x="2197" y="2710"/>
                <a:ext cx="177" cy="359"/>
              </a:xfrm>
              <a:custGeom>
                <a:avLst/>
                <a:gdLst>
                  <a:gd name="T0" fmla="*/ 141 w 149"/>
                  <a:gd name="T1" fmla="*/ 20 h 376"/>
                  <a:gd name="T2" fmla="*/ 133 w 149"/>
                  <a:gd name="T3" fmla="*/ 103 h 376"/>
                  <a:gd name="T4" fmla="*/ 125 w 149"/>
                  <a:gd name="T5" fmla="*/ 130 h 376"/>
                  <a:gd name="T6" fmla="*/ 122 w 149"/>
                  <a:gd name="T7" fmla="*/ 140 h 376"/>
                  <a:gd name="T8" fmla="*/ 104 w 149"/>
                  <a:gd name="T9" fmla="*/ 244 h 376"/>
                  <a:gd name="T10" fmla="*/ 82 w 149"/>
                  <a:gd name="T11" fmla="*/ 314 h 376"/>
                  <a:gd name="T12" fmla="*/ 66 w 149"/>
                  <a:gd name="T13" fmla="*/ 362 h 376"/>
                  <a:gd name="T14" fmla="*/ 56 w 149"/>
                  <a:gd name="T15" fmla="*/ 364 h 376"/>
                  <a:gd name="T16" fmla="*/ 18 w 149"/>
                  <a:gd name="T17" fmla="*/ 370 h 376"/>
                  <a:gd name="T18" fmla="*/ 2 w 149"/>
                  <a:gd name="T19" fmla="*/ 351 h 376"/>
                  <a:gd name="T20" fmla="*/ 5 w 149"/>
                  <a:gd name="T21" fmla="*/ 316 h 376"/>
                  <a:gd name="T22" fmla="*/ 8 w 149"/>
                  <a:gd name="T23" fmla="*/ 220 h 376"/>
                  <a:gd name="T24" fmla="*/ 21 w 149"/>
                  <a:gd name="T25" fmla="*/ 199 h 376"/>
                  <a:gd name="T26" fmla="*/ 34 w 149"/>
                  <a:gd name="T27" fmla="*/ 106 h 376"/>
                  <a:gd name="T28" fmla="*/ 42 w 149"/>
                  <a:gd name="T29" fmla="*/ 74 h 376"/>
                  <a:gd name="T30" fmla="*/ 80 w 149"/>
                  <a:gd name="T31" fmla="*/ 18 h 376"/>
                  <a:gd name="T32" fmla="*/ 122 w 149"/>
                  <a:gd name="T33" fmla="*/ 18 h 376"/>
                  <a:gd name="T34" fmla="*/ 141 w 149"/>
                  <a:gd name="T35" fmla="*/ 2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76">
                    <a:moveTo>
                      <a:pt x="141" y="20"/>
                    </a:moveTo>
                    <a:cubicBezTo>
                      <a:pt x="135" y="47"/>
                      <a:pt x="136" y="74"/>
                      <a:pt x="133" y="103"/>
                    </a:cubicBezTo>
                    <a:cubicBezTo>
                      <a:pt x="131" y="112"/>
                      <a:pt x="127" y="120"/>
                      <a:pt x="125" y="130"/>
                    </a:cubicBezTo>
                    <a:cubicBezTo>
                      <a:pt x="124" y="133"/>
                      <a:pt x="122" y="140"/>
                      <a:pt x="122" y="140"/>
                    </a:cubicBezTo>
                    <a:cubicBezTo>
                      <a:pt x="126" y="171"/>
                      <a:pt x="121" y="215"/>
                      <a:pt x="104" y="244"/>
                    </a:cubicBezTo>
                    <a:cubicBezTo>
                      <a:pt x="98" y="263"/>
                      <a:pt x="102" y="306"/>
                      <a:pt x="82" y="314"/>
                    </a:cubicBezTo>
                    <a:cubicBezTo>
                      <a:pt x="78" y="326"/>
                      <a:pt x="66" y="361"/>
                      <a:pt x="66" y="362"/>
                    </a:cubicBezTo>
                    <a:cubicBezTo>
                      <a:pt x="62" y="362"/>
                      <a:pt x="59" y="363"/>
                      <a:pt x="56" y="364"/>
                    </a:cubicBezTo>
                    <a:cubicBezTo>
                      <a:pt x="43" y="376"/>
                      <a:pt x="36" y="371"/>
                      <a:pt x="18" y="370"/>
                    </a:cubicBezTo>
                    <a:cubicBezTo>
                      <a:pt x="12" y="363"/>
                      <a:pt x="8" y="356"/>
                      <a:pt x="2" y="351"/>
                    </a:cubicBezTo>
                    <a:cubicBezTo>
                      <a:pt x="0" y="336"/>
                      <a:pt x="0" y="329"/>
                      <a:pt x="5" y="316"/>
                    </a:cubicBezTo>
                    <a:cubicBezTo>
                      <a:pt x="7" y="287"/>
                      <a:pt x="1" y="247"/>
                      <a:pt x="8" y="220"/>
                    </a:cubicBezTo>
                    <a:cubicBezTo>
                      <a:pt x="9" y="211"/>
                      <a:pt x="21" y="199"/>
                      <a:pt x="21" y="199"/>
                    </a:cubicBezTo>
                    <a:cubicBezTo>
                      <a:pt x="22" y="168"/>
                      <a:pt x="17" y="133"/>
                      <a:pt x="34" y="106"/>
                    </a:cubicBezTo>
                    <a:cubicBezTo>
                      <a:pt x="36" y="95"/>
                      <a:pt x="42" y="74"/>
                      <a:pt x="42" y="74"/>
                    </a:cubicBezTo>
                    <a:cubicBezTo>
                      <a:pt x="45" y="3"/>
                      <a:pt x="33" y="0"/>
                      <a:pt x="80" y="18"/>
                    </a:cubicBezTo>
                    <a:cubicBezTo>
                      <a:pt x="108" y="14"/>
                      <a:pt x="99" y="13"/>
                      <a:pt x="122" y="18"/>
                    </a:cubicBezTo>
                    <a:cubicBezTo>
                      <a:pt x="144" y="22"/>
                      <a:pt x="149" y="28"/>
                      <a:pt x="141" y="20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1102434" name="Freeform 610"/>
              <p:cNvSpPr>
                <a:spLocks/>
              </p:cNvSpPr>
              <p:nvPr/>
            </p:nvSpPr>
            <p:spPr bwMode="auto">
              <a:xfrm>
                <a:off x="2129" y="2608"/>
                <a:ext cx="177" cy="359"/>
              </a:xfrm>
              <a:custGeom>
                <a:avLst/>
                <a:gdLst>
                  <a:gd name="T0" fmla="*/ 26 w 96"/>
                  <a:gd name="T1" fmla="*/ 486 h 504"/>
                  <a:gd name="T2" fmla="*/ 61 w 96"/>
                  <a:gd name="T3" fmla="*/ 494 h 504"/>
                  <a:gd name="T4" fmla="*/ 72 w 96"/>
                  <a:gd name="T5" fmla="*/ 451 h 504"/>
                  <a:gd name="T6" fmla="*/ 72 w 96"/>
                  <a:gd name="T7" fmla="*/ 323 h 504"/>
                  <a:gd name="T8" fmla="*/ 88 w 96"/>
                  <a:gd name="T9" fmla="*/ 214 h 504"/>
                  <a:gd name="T10" fmla="*/ 96 w 96"/>
                  <a:gd name="T11" fmla="*/ 174 h 504"/>
                  <a:gd name="T12" fmla="*/ 88 w 96"/>
                  <a:gd name="T13" fmla="*/ 51 h 504"/>
                  <a:gd name="T14" fmla="*/ 77 w 96"/>
                  <a:gd name="T15" fmla="*/ 6 h 504"/>
                  <a:gd name="T16" fmla="*/ 29 w 96"/>
                  <a:gd name="T17" fmla="*/ 25 h 504"/>
                  <a:gd name="T18" fmla="*/ 26 w 96"/>
                  <a:gd name="T19" fmla="*/ 121 h 504"/>
                  <a:gd name="T20" fmla="*/ 32 w 96"/>
                  <a:gd name="T21" fmla="*/ 363 h 504"/>
                  <a:gd name="T22" fmla="*/ 40 w 96"/>
                  <a:gd name="T23" fmla="*/ 406 h 504"/>
                  <a:gd name="T24" fmla="*/ 24 w 96"/>
                  <a:gd name="T25" fmla="*/ 473 h 504"/>
                  <a:gd name="T26" fmla="*/ 26 w 96"/>
                  <a:gd name="T27" fmla="*/ 486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504">
                    <a:moveTo>
                      <a:pt x="26" y="486"/>
                    </a:moveTo>
                    <a:cubicBezTo>
                      <a:pt x="50" y="492"/>
                      <a:pt x="38" y="489"/>
                      <a:pt x="61" y="494"/>
                    </a:cubicBezTo>
                    <a:cubicBezTo>
                      <a:pt x="69" y="480"/>
                      <a:pt x="66" y="465"/>
                      <a:pt x="72" y="451"/>
                    </a:cubicBezTo>
                    <a:cubicBezTo>
                      <a:pt x="77" y="408"/>
                      <a:pt x="82" y="366"/>
                      <a:pt x="72" y="323"/>
                    </a:cubicBezTo>
                    <a:cubicBezTo>
                      <a:pt x="73" y="288"/>
                      <a:pt x="75" y="247"/>
                      <a:pt x="88" y="214"/>
                    </a:cubicBezTo>
                    <a:cubicBezTo>
                      <a:pt x="93" y="179"/>
                      <a:pt x="89" y="192"/>
                      <a:pt x="96" y="174"/>
                    </a:cubicBezTo>
                    <a:cubicBezTo>
                      <a:pt x="94" y="116"/>
                      <a:pt x="92" y="96"/>
                      <a:pt x="88" y="51"/>
                    </a:cubicBezTo>
                    <a:cubicBezTo>
                      <a:pt x="90" y="21"/>
                      <a:pt x="89" y="26"/>
                      <a:pt x="77" y="6"/>
                    </a:cubicBezTo>
                    <a:cubicBezTo>
                      <a:pt x="43" y="8"/>
                      <a:pt x="39" y="0"/>
                      <a:pt x="29" y="25"/>
                    </a:cubicBezTo>
                    <a:cubicBezTo>
                      <a:pt x="31" y="56"/>
                      <a:pt x="37" y="90"/>
                      <a:pt x="26" y="121"/>
                    </a:cubicBezTo>
                    <a:cubicBezTo>
                      <a:pt x="49" y="199"/>
                      <a:pt x="0" y="279"/>
                      <a:pt x="32" y="363"/>
                    </a:cubicBezTo>
                    <a:cubicBezTo>
                      <a:pt x="33" y="379"/>
                      <a:pt x="34" y="390"/>
                      <a:pt x="40" y="406"/>
                    </a:cubicBezTo>
                    <a:cubicBezTo>
                      <a:pt x="34" y="428"/>
                      <a:pt x="29" y="450"/>
                      <a:pt x="24" y="473"/>
                    </a:cubicBezTo>
                    <a:cubicBezTo>
                      <a:pt x="25" y="479"/>
                      <a:pt x="44" y="504"/>
                      <a:pt x="26" y="486"/>
                    </a:cubicBez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0000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lIns="139458" tIns="68505" rIns="139458" bIns="68505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1102435" name="Rectangle 611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436" name="Rectangle 61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37" name="Rectangle 61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38" name="Rectangle 61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39" name="Rectangle 61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0" name="Rectangle 61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1" name="Rectangle 617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2" name="Rectangle 618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3" name="Rectangle 619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4" name="Rectangle 620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5" name="Rectangle 621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6" name="Rectangle 622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7" name="Rectangle 623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8" name="Rectangle 624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49" name="Rectangle 625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50" name="Rectangle 626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51" name="Rectangle 627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52" name="Rectangle 628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53" name="Rectangle 629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54" name="Rectangle 630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55" name="Rectangle 631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56" name="AutoShape 632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457" name="AutoShape 633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458" name="AutoShape 634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459" name="AutoShape 635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460" name="AutoShape 636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461" name="Line 637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62" name="Line 638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63" name="Rectangle 639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464" name="Rectangle 640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465" name="Rectangle 641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02466" name="Rectangle 64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467" name="Rectangle 64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468" name="Line 644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69" name="Line 645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70" name="Line 646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71" name="Line 647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472" name="Rectangle 648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473" name="Rectangle 649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474" name="Rectangle 650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75" name="Rectangle 651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76" name="Rectangle 652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77" name="Rectangle 653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78" name="Rectangle 654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79" name="Rectangle 655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80" name="Rectangle 656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481" name="Rectangle 657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482" name="Rectangle 658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483" name="Rectangle 659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484" name="Rectangle 660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485" name="Rectangle 661"/>
          <p:cNvSpPr>
            <a:spLocks noChangeArrowheads="1"/>
          </p:cNvSpPr>
          <p:nvPr/>
        </p:nvSpPr>
        <p:spPr bwMode="auto">
          <a:xfrm>
            <a:off x="2690813" y="591661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486" name="Rectangle 662"/>
          <p:cNvSpPr>
            <a:spLocks noChangeArrowheads="1"/>
          </p:cNvSpPr>
          <p:nvPr/>
        </p:nvSpPr>
        <p:spPr bwMode="auto">
          <a:xfrm>
            <a:off x="2770188" y="235267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487" name="Rectangle 663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488" name="Rectangle 664"/>
          <p:cNvSpPr>
            <a:spLocks noChangeArrowheads="1"/>
          </p:cNvSpPr>
          <p:nvPr/>
        </p:nvSpPr>
        <p:spPr bwMode="auto">
          <a:xfrm>
            <a:off x="2936876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2000">
              <a:latin typeface="Arial Black" charset="0"/>
            </a:endParaRPr>
          </a:p>
        </p:txBody>
      </p:sp>
      <p:sp>
        <p:nvSpPr>
          <p:cNvPr id="1102489" name="Rectangle 66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0" name="Rectangle 66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1" name="Rectangle 66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2" name="Rectangle 668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3" name="Rectangle 669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4" name="Rectangle 670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5" name="Rectangle 67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6" name="Rectangle 67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7" name="Rectangle 67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8" name="Rectangle 67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499" name="Rectangle 67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00" name="Rectangle 67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01" name="Rectangle 67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02" name="Rectangle 67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03" name="Rectangle 67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04" name="Rectangle 68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05" name="Rectangle 68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06" name="Rectangle 68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07" name="Rectangle 68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08" name="AutoShape 684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09" name="AutoShape 685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10" name="AutoShape 68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11" name="AutoShape 687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12" name="AutoShape 688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13" name="Rectangle 689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514" name="Line 690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15" name="Line 691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16" name="Rectangle 692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517" name="Rectangle 693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518" name="Rectangle 694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02519" name="Rectangle 69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520" name="Rectangle 69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521" name="Line 697"/>
          <p:cNvSpPr>
            <a:spLocks noChangeShapeType="1"/>
          </p:cNvSpPr>
          <p:nvPr/>
        </p:nvSpPr>
        <p:spPr bwMode="auto">
          <a:xfrm flipH="1" flipV="1">
            <a:off x="3887788" y="517527"/>
            <a:ext cx="0" cy="438150"/>
          </a:xfrm>
          <a:prstGeom prst="line">
            <a:avLst/>
          </a:prstGeom>
          <a:noFill/>
          <a:ln w="635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22" name="Line 698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23" name="Line 699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24" name="Line 700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25" name="Rectangle 701"/>
          <p:cNvSpPr>
            <a:spLocks noChangeArrowheads="1"/>
          </p:cNvSpPr>
          <p:nvPr/>
        </p:nvSpPr>
        <p:spPr bwMode="auto">
          <a:xfrm>
            <a:off x="2870200" y="6583368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526" name="Rectangle 702"/>
          <p:cNvSpPr>
            <a:spLocks noChangeArrowheads="1"/>
          </p:cNvSpPr>
          <p:nvPr/>
        </p:nvSpPr>
        <p:spPr bwMode="auto">
          <a:xfrm>
            <a:off x="2706689" y="68580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bg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527" name="Rectangle 703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28" name="Rectangle 704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29" name="Rectangle 705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30" name="Rectangle 706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31" name="Rectangle 707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32" name="Rectangle 708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33" name="Rectangle 709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534" name="Rectangle 710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535" name="Rectangle 711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536" name="Rectangle 712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537" name="Rectangle 713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38" name="Text Box 714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latin typeface="Arial" charset="0"/>
            </a:endParaRPr>
          </a:p>
        </p:txBody>
      </p:sp>
      <p:sp>
        <p:nvSpPr>
          <p:cNvPr id="1102539" name="Rectangle 715"/>
          <p:cNvSpPr>
            <a:spLocks noChangeArrowheads="1"/>
          </p:cNvSpPr>
          <p:nvPr/>
        </p:nvSpPr>
        <p:spPr bwMode="auto">
          <a:xfrm>
            <a:off x="2751139" y="5438780"/>
            <a:ext cx="218008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TO</a:t>
            </a:r>
            <a:endParaRPr lang="en-US" sz="1800">
              <a:latin typeface="Helvetica" charset="0"/>
            </a:endParaRPr>
          </a:p>
        </p:txBody>
      </p:sp>
      <p:sp>
        <p:nvSpPr>
          <p:cNvPr id="1102540" name="Rectangle 716"/>
          <p:cNvSpPr>
            <a:spLocks noChangeArrowheads="1"/>
          </p:cNvSpPr>
          <p:nvPr/>
        </p:nvSpPr>
        <p:spPr bwMode="auto">
          <a:xfrm>
            <a:off x="2790825" y="1160467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541" name="Rectangle 717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42" name="Rectangle 718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43" name="Rectangle 719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44" name="Rectangle 720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45" name="Rectangle 721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46" name="Rectangle 722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47" name="Rectangle 723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48" name="Rectangle 724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49" name="Rectangle 725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0" name="Rectangle 726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1" name="Rectangle 727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2" name="Rectangle 728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3" name="Rectangle 729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4" name="Rectangle 730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5" name="Rectangle 731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6" name="Rectangle 732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7" name="Rectangle 733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8" name="Rectangle 734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59" name="Rectangle 735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60" name="AutoShape 736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61" name="AutoShape 737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62" name="AutoShape 738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63" name="AutoShape 739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64" name="AutoShape 740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565" name="Line 741"/>
          <p:cNvSpPr>
            <a:spLocks noChangeShapeType="1"/>
          </p:cNvSpPr>
          <p:nvPr/>
        </p:nvSpPr>
        <p:spPr bwMode="auto">
          <a:xfrm>
            <a:off x="2711454" y="1704978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66" name="Line 742"/>
          <p:cNvSpPr>
            <a:spLocks noChangeShapeType="1"/>
          </p:cNvSpPr>
          <p:nvPr/>
        </p:nvSpPr>
        <p:spPr bwMode="auto">
          <a:xfrm>
            <a:off x="2711454" y="2225679"/>
            <a:ext cx="1116013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67" name="Rectangle 74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568" name="Rectangle 74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569" name="Rectangle 745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02570" name="Rectangle 746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571" name="Rectangle 747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572" name="Line 748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73" name="Line 749"/>
          <p:cNvSpPr>
            <a:spLocks noChangeShapeType="1"/>
          </p:cNvSpPr>
          <p:nvPr/>
        </p:nvSpPr>
        <p:spPr bwMode="auto">
          <a:xfrm>
            <a:off x="3348042" y="728664"/>
            <a:ext cx="479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74" name="Line 750"/>
          <p:cNvSpPr>
            <a:spLocks noChangeShapeType="1"/>
          </p:cNvSpPr>
          <p:nvPr/>
        </p:nvSpPr>
        <p:spPr bwMode="auto">
          <a:xfrm>
            <a:off x="2708280" y="1941513"/>
            <a:ext cx="11160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575" name="Rectangle 751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76" name="Rectangle 752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77" name="Rectangle 753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78" name="Rectangle 75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79" name="Rectangle 75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80" name="Rectangle 75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81" name="Rectangle 75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582" name="Rectangle 75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583" name="Rectangle 759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584" name="Rectangle 760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585" name="Rectangle 76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586" name="Rectangle 762"/>
          <p:cNvSpPr>
            <a:spLocks noChangeArrowheads="1"/>
          </p:cNvSpPr>
          <p:nvPr/>
        </p:nvSpPr>
        <p:spPr bwMode="auto">
          <a:xfrm>
            <a:off x="2722565" y="5984875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587" name="Rectangle 763"/>
          <p:cNvSpPr>
            <a:spLocks noChangeArrowheads="1"/>
          </p:cNvSpPr>
          <p:nvPr/>
        </p:nvSpPr>
        <p:spPr bwMode="auto">
          <a:xfrm>
            <a:off x="2870200" y="1103316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 </a:t>
            </a:r>
          </a:p>
        </p:txBody>
      </p:sp>
      <p:sp>
        <p:nvSpPr>
          <p:cNvPr id="1102588" name="Rectangle 764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89" name="Rectangle 765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0" name="Rectangle 766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1" name="Rectangle 767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2" name="Rectangle 768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3" name="Rectangle 769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4" name="Rectangle 770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5" name="Rectangle 771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6" name="Rectangle 772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7" name="Rectangle 773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8" name="Rectangle 774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599" name="Rectangle 775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00" name="Rectangle 776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01" name="Rectangle 777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02" name="Rectangle 778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03" name="Rectangle 779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04" name="Rectangle 780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05" name="Rectangle 781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06" name="Rectangle 782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07" name="AutoShape 783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08" name="AutoShape 78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09" name="AutoShape 78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10" name="AutoShape 78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11" name="AutoShape 78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12" name="Rectangle 788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613" name="Rectangle 789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614" name="Rectangle 790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02615" name="Rectangle 791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616" name="Rectangle 792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617" name="Line 793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618" name="Rectangle 794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19" name="Rectangle 795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20" name="Rectangle 796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21" name="Rectangle 797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22" name="Rectangle 798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23" name="Rectangle 799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24" name="Rectangle 800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625" name="Rectangle 801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626" name="Rectangle 802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627" name="Rectangle 803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628" name="Rectangle 804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29" name="Rectangle 805"/>
          <p:cNvSpPr>
            <a:spLocks noChangeArrowheads="1"/>
          </p:cNvSpPr>
          <p:nvPr/>
        </p:nvSpPr>
        <p:spPr bwMode="auto">
          <a:xfrm>
            <a:off x="2870204" y="1103316"/>
            <a:ext cx="124341" cy="207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latin typeface="Kalaham" charset="0"/>
              </a:rPr>
              <a:t>;);</a:t>
            </a:r>
          </a:p>
        </p:txBody>
      </p:sp>
      <p:sp>
        <p:nvSpPr>
          <p:cNvPr id="1102630" name="Rectangle 80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31" name="Rectangle 80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32" name="Rectangle 80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33" name="Rectangle 809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34" name="Rectangle 810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35" name="Rectangle 811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36" name="Rectangle 812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37" name="Rectangle 813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38" name="Rectangle 814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39" name="Rectangle 815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0" name="Rectangle 816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1" name="Rectangle 817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2" name="Rectangle 818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3" name="Rectangle 819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4" name="Rectangle 820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5" name="Rectangle 821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6" name="Rectangle 822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7" name="Rectangle 823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8" name="Rectangle 824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49" name="AutoShape 825"/>
          <p:cNvSpPr>
            <a:spLocks noChangeArrowheads="1"/>
          </p:cNvSpPr>
          <p:nvPr/>
        </p:nvSpPr>
        <p:spPr bwMode="auto">
          <a:xfrm>
            <a:off x="2776539" y="1144589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FF9456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50" name="AutoShape 826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51" name="AutoShape 827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52" name="AutoShape 828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53" name="AutoShape 829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54" name="Rectangle 83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655" name="Rectangle 83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656" name="Rectangle 832"/>
          <p:cNvSpPr>
            <a:spLocks noChangeArrowheads="1"/>
          </p:cNvSpPr>
          <p:nvPr/>
        </p:nvSpPr>
        <p:spPr bwMode="auto">
          <a:xfrm>
            <a:off x="2925764" y="10509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300" b="1">
                <a:solidFill>
                  <a:srgbClr val="000000"/>
                </a:solidFill>
                <a:latin typeface="Helvetica" charset="0"/>
              </a:rPr>
              <a:t>   </a:t>
            </a:r>
            <a:endParaRPr lang="en-US" sz="1400">
              <a:latin typeface="Helvetica" charset="0"/>
            </a:endParaRPr>
          </a:p>
        </p:txBody>
      </p:sp>
      <p:sp>
        <p:nvSpPr>
          <p:cNvPr id="1102657" name="Rectangle 83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658" name="Rectangle 83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659" name="Line 835"/>
          <p:cNvSpPr>
            <a:spLocks noChangeShapeType="1"/>
          </p:cNvSpPr>
          <p:nvPr/>
        </p:nvSpPr>
        <p:spPr bwMode="auto">
          <a:xfrm>
            <a:off x="2727329" y="728664"/>
            <a:ext cx="493713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660" name="Rectangle 836"/>
          <p:cNvSpPr>
            <a:spLocks noChangeArrowheads="1"/>
          </p:cNvSpPr>
          <p:nvPr/>
        </p:nvSpPr>
        <p:spPr bwMode="auto">
          <a:xfrm>
            <a:off x="2933700" y="142716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61" name="Rectangle 837"/>
          <p:cNvSpPr>
            <a:spLocks noChangeArrowheads="1"/>
          </p:cNvSpPr>
          <p:nvPr/>
        </p:nvSpPr>
        <p:spPr bwMode="auto">
          <a:xfrm>
            <a:off x="2909888" y="169704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62" name="Rectangle 838"/>
          <p:cNvSpPr>
            <a:spLocks noChangeArrowheads="1"/>
          </p:cNvSpPr>
          <p:nvPr/>
        </p:nvSpPr>
        <p:spPr bwMode="auto">
          <a:xfrm>
            <a:off x="2905125" y="1900243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63" name="Rectangle 839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64" name="Rectangle 840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65" name="Rectangle 841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66" name="Rectangle 842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667" name="Rectangle 843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668" name="Rectangle 844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669" name="Rectangle 845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670" name="Rectangle 846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671" name="Text Box 847"/>
          <p:cNvSpPr txBox="1">
            <a:spLocks noChangeArrowheads="1"/>
          </p:cNvSpPr>
          <p:nvPr/>
        </p:nvSpPr>
        <p:spPr bwMode="auto">
          <a:xfrm>
            <a:off x="2725742" y="1474793"/>
            <a:ext cx="1000126" cy="29585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6981" tIns="48491" rIns="96981" bIns="48491">
            <a:spAutoFit/>
          </a:bodyPr>
          <a:lstStyle>
            <a:lvl1pPr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 marL="48577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 marL="969963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 marL="1455738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 marL="1939925" algn="l" defTabSz="969963"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marL="23971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marL="28543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marL="33115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marL="3768725" defTabSz="9699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700" b="1">
              <a:solidFill>
                <a:schemeClr val="hlink"/>
              </a:solidFill>
              <a:latin typeface="Arial" charset="0"/>
            </a:endParaRPr>
          </a:p>
        </p:txBody>
      </p:sp>
      <p:sp>
        <p:nvSpPr>
          <p:cNvPr id="1102672" name="Rectangle 848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673" name="Rectangle 849"/>
          <p:cNvSpPr>
            <a:spLocks noChangeArrowheads="1"/>
          </p:cNvSpPr>
          <p:nvPr/>
        </p:nvSpPr>
        <p:spPr bwMode="auto">
          <a:xfrm>
            <a:off x="2870200" y="1103314"/>
            <a:ext cx="910257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latin typeface="Kalaham" charset="0"/>
              </a:rPr>
              <a:t> ,];uNty 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latin typeface="Kalaham" charset="0"/>
              </a:rPr>
              <a:t>(</a:t>
            </a:r>
            <a:r>
              <a:rPr lang="en-US" sz="1200" i="1">
                <a:latin typeface="Kalaham" charset="0"/>
              </a:rPr>
              <a:t>t.,uhI;ak;);</a:t>
            </a:r>
          </a:p>
        </p:txBody>
      </p:sp>
      <p:sp>
        <p:nvSpPr>
          <p:cNvPr id="1102674" name="Rectangle 850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75" name="Rectangle 851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76" name="Rectangle 852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77" name="Rectangle 853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78" name="Rectangle 854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79" name="Rectangle 855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0" name="Rectangle 856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1" name="Rectangle 857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2" name="Rectangle 858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3" name="Rectangle 859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4" name="Rectangle 860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5" name="Rectangle 861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6" name="Rectangle 862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7" name="Rectangle 863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8" name="Rectangle 864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89" name="Rectangle 86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90" name="Rectangle 86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91" name="Rectangle 86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692" name="Rectangle 868"/>
          <p:cNvSpPr>
            <a:spLocks noChangeArrowheads="1"/>
          </p:cNvSpPr>
          <p:nvPr/>
        </p:nvSpPr>
        <p:spPr bwMode="auto">
          <a:xfrm>
            <a:off x="2971800" y="3616325"/>
            <a:ext cx="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000">
              <a:latin typeface="Arial" charset="0"/>
            </a:endParaRPr>
          </a:p>
        </p:txBody>
      </p:sp>
      <p:sp>
        <p:nvSpPr>
          <p:cNvPr id="1102693" name="AutoShape 869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94" name="AutoShape 870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95" name="AutoShape 871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96" name="AutoShape 872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697" name="Rectangle 873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698" name="Rectangle 874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699" name="Rectangle 875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700" name="Rectangle 876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701" name="Rectangle 877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02" name="Rectangle 878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03" name="Rectangle 879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04" name="Rectangle 880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705" name="Rectangle 881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06" name="Rectangle 882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707" name="Rectangle 883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08" name="Rectangle 884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09" name="Rectangle 885"/>
          <p:cNvSpPr>
            <a:spLocks noChangeArrowheads="1"/>
          </p:cNvSpPr>
          <p:nvPr/>
        </p:nvSpPr>
        <p:spPr bwMode="auto">
          <a:xfrm>
            <a:off x="2689226" y="5934074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710" name="Rectangle 88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11" name="Rectangle 88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12" name="Rectangle 88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13" name="Rectangle 889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14" name="Rectangle 890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15" name="Rectangle 89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16" name="Rectangle 89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17" name="Rectangle 89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18" name="Rectangle 89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19" name="Rectangle 89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20" name="Rectangle 89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21" name="Rectangle 89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22" name="Rectangle 89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23" name="Rectangle 89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24" name="Rectangle 90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25" name="Rectangle 90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26" name="Rectangle 90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27" name="Rectangle 90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28" name="Rectangle 904"/>
          <p:cNvSpPr>
            <a:spLocks noChangeArrowheads="1"/>
          </p:cNvSpPr>
          <p:nvPr/>
        </p:nvSpPr>
        <p:spPr bwMode="auto">
          <a:xfrm>
            <a:off x="2847975" y="5849942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800">
              <a:latin typeface="Helvetica" charset="0"/>
            </a:endParaRPr>
          </a:p>
        </p:txBody>
      </p:sp>
      <p:sp>
        <p:nvSpPr>
          <p:cNvPr id="1102729" name="AutoShape 905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730" name="AutoShape 906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731" name="AutoShape 907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732" name="AutoShape 908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733" name="Rectangle 909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34" name="Rectangle 91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735" name="Rectangle 91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736" name="Rectangle 91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737" name="Rectangle 91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738" name="Rectangle 91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39" name="Rectangle 91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40" name="Rectangle 91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41" name="Rectangle 91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742" name="Rectangle 91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43" name="Rectangle 919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744" name="Rectangle 920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45" name="Rectangle 92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46" name="Rectangle 922"/>
          <p:cNvSpPr>
            <a:spLocks noChangeArrowheads="1"/>
          </p:cNvSpPr>
          <p:nvPr/>
        </p:nvSpPr>
        <p:spPr bwMode="auto">
          <a:xfrm>
            <a:off x="2916239" y="2295528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2747" name="Rectangle 923"/>
          <p:cNvSpPr>
            <a:spLocks noChangeArrowheads="1"/>
          </p:cNvSpPr>
          <p:nvPr/>
        </p:nvSpPr>
        <p:spPr bwMode="auto">
          <a:xfrm>
            <a:off x="2763838" y="38004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48" name="Rectangle 924"/>
          <p:cNvSpPr>
            <a:spLocks noChangeArrowheads="1"/>
          </p:cNvSpPr>
          <p:nvPr/>
        </p:nvSpPr>
        <p:spPr bwMode="auto">
          <a:xfrm>
            <a:off x="2909888" y="3743325"/>
            <a:ext cx="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b="1" i="1">
                <a:solidFill>
                  <a:srgbClr val="000000"/>
                </a:solidFill>
                <a:latin typeface="Helvetica" charset="0"/>
              </a:rPr>
              <a:t>  </a:t>
            </a:r>
            <a:endParaRPr lang="en-US" sz="2000">
              <a:latin typeface="Arial Black" charset="0"/>
            </a:endParaRPr>
          </a:p>
        </p:txBody>
      </p:sp>
      <p:sp>
        <p:nvSpPr>
          <p:cNvPr id="1102749" name="Rectangle 925"/>
          <p:cNvSpPr>
            <a:spLocks noChangeArrowheads="1"/>
          </p:cNvSpPr>
          <p:nvPr/>
        </p:nvSpPr>
        <p:spPr bwMode="auto">
          <a:xfrm>
            <a:off x="2751139" y="543878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50" name="Rectangle 926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51" name="Rectangle 927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52" name="Rectangle 928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53" name="Rectangle 929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54" name="Rectangle 930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55" name="Rectangle 931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56" name="Rectangle 932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57" name="Rectangle 933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58" name="Rectangle 934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59" name="Rectangle 935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60" name="Rectangle 936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61" name="Rectangle 937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62" name="Rectangle 938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63" name="Rectangle 939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64" name="Rectangle 940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65" name="Rectangle 941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66" name="Rectangle 942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67" name="Rectangle 943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68" name="AutoShape 944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769" name="AutoShape 945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770" name="AutoShape 946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771" name="AutoShape 947"/>
          <p:cNvSpPr>
            <a:spLocks noChangeArrowheads="1"/>
          </p:cNvSpPr>
          <p:nvPr/>
        </p:nvSpPr>
        <p:spPr bwMode="auto">
          <a:xfrm>
            <a:off x="2743200" y="628015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772" name="Rectangle 948"/>
          <p:cNvSpPr>
            <a:spLocks noChangeArrowheads="1"/>
          </p:cNvSpPr>
          <p:nvPr/>
        </p:nvSpPr>
        <p:spPr bwMode="auto">
          <a:xfrm>
            <a:off x="2757489" y="6296030"/>
            <a:ext cx="0" cy="1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000" b="1">
                <a:solidFill>
                  <a:srgbClr val="000000"/>
                </a:solidFill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73" name="Rectangle 949"/>
          <p:cNvSpPr>
            <a:spLocks noChangeArrowheads="1"/>
          </p:cNvSpPr>
          <p:nvPr/>
        </p:nvSpPr>
        <p:spPr bwMode="auto">
          <a:xfrm>
            <a:off x="2903542" y="6238876"/>
            <a:ext cx="65411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5DBAC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jpUk;Gjy;</a:t>
            </a:r>
            <a:endParaRPr lang="en-US" sz="1200">
              <a:latin typeface="Kalaham" charset="0"/>
            </a:endParaRPr>
          </a:p>
        </p:txBody>
      </p:sp>
      <p:sp>
        <p:nvSpPr>
          <p:cNvPr id="1102774" name="Rectangle 950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775" name="Rectangle 951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776" name="Rectangle 952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777" name="Rectangle 953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778" name="Rectangle 954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79" name="Rectangle 955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80" name="Rectangle 956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81" name="Rectangle 957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782" name="Rectangle 958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83" name="Rectangle 959"/>
          <p:cNvSpPr>
            <a:spLocks noChangeArrowheads="1"/>
          </p:cNvSpPr>
          <p:nvPr/>
        </p:nvSpPr>
        <p:spPr bwMode="auto">
          <a:xfrm>
            <a:off x="2919413" y="5702304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</a:p>
        </p:txBody>
      </p:sp>
      <p:sp>
        <p:nvSpPr>
          <p:cNvPr id="1102784" name="Rectangle 960"/>
          <p:cNvSpPr>
            <a:spLocks noChangeArrowheads="1"/>
          </p:cNvSpPr>
          <p:nvPr/>
        </p:nvSpPr>
        <p:spPr bwMode="auto">
          <a:xfrm>
            <a:off x="2905125" y="6007105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785" name="Rectangle 961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786" name="Rectangle 962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87" name="Rectangle 963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88" name="Rectangle 964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89" name="Rectangle 965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0" name="Rectangle 966"/>
          <p:cNvSpPr>
            <a:spLocks noChangeArrowheads="1"/>
          </p:cNvSpPr>
          <p:nvPr/>
        </p:nvSpPr>
        <p:spPr bwMode="auto">
          <a:xfrm>
            <a:off x="2833688" y="42719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1" name="Rectangle 967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2" name="Rectangle 968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3" name="Rectangle 969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4" name="Rectangle 970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5" name="Rectangle 971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6" name="Rectangle 972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7" name="Rectangle 973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8" name="Rectangle 974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799" name="Rectangle 975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800" name="Rectangle 976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801" name="Rectangle 977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802" name="AutoShape 978"/>
          <p:cNvSpPr>
            <a:spLocks noChangeArrowheads="1"/>
          </p:cNvSpPr>
          <p:nvPr/>
        </p:nvSpPr>
        <p:spPr bwMode="auto">
          <a:xfrm>
            <a:off x="2749550" y="3784604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803" name="AutoShape 979"/>
          <p:cNvSpPr>
            <a:spLocks noChangeArrowheads="1"/>
          </p:cNvSpPr>
          <p:nvPr/>
        </p:nvSpPr>
        <p:spPr bwMode="auto">
          <a:xfrm>
            <a:off x="2755900" y="2336800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804" name="AutoShape 980"/>
          <p:cNvSpPr>
            <a:spLocks noChangeArrowheads="1"/>
          </p:cNvSpPr>
          <p:nvPr/>
        </p:nvSpPr>
        <p:spPr bwMode="auto">
          <a:xfrm>
            <a:off x="2736851" y="5422903"/>
            <a:ext cx="996950" cy="330200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102805" name="Rectangle 981"/>
          <p:cNvSpPr>
            <a:spLocks noChangeArrowheads="1"/>
          </p:cNvSpPr>
          <p:nvPr/>
        </p:nvSpPr>
        <p:spPr bwMode="auto">
          <a:xfrm>
            <a:off x="2860675" y="2608267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806" name="Rectangle 982"/>
          <p:cNvSpPr>
            <a:spLocks noChangeArrowheads="1"/>
          </p:cNvSpPr>
          <p:nvPr/>
        </p:nvSpPr>
        <p:spPr bwMode="auto">
          <a:xfrm>
            <a:off x="2941639" y="4170365"/>
            <a:ext cx="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800">
                <a:solidFill>
                  <a:srgbClr val="000000"/>
                </a:solidFill>
                <a:latin typeface="Helvetica" charset="0"/>
              </a:rPr>
              <a:t>             </a:t>
            </a:r>
            <a:endParaRPr lang="en-US" sz="1400">
              <a:latin typeface="Helvetica" charset="0"/>
            </a:endParaRPr>
          </a:p>
        </p:txBody>
      </p:sp>
      <p:sp>
        <p:nvSpPr>
          <p:cNvPr id="1102807" name="Rectangle 983"/>
          <p:cNvSpPr>
            <a:spLocks noChangeArrowheads="1"/>
          </p:cNvSpPr>
          <p:nvPr/>
        </p:nvSpPr>
        <p:spPr bwMode="auto">
          <a:xfrm>
            <a:off x="2711454" y="2595563"/>
            <a:ext cx="18964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3800" b="1">
                <a:solidFill>
                  <a:srgbClr val="000000"/>
                </a:solidFill>
                <a:latin typeface="Helvetica" charset="0"/>
              </a:rPr>
              <a:t>*</a:t>
            </a:r>
            <a:endParaRPr lang="en-US" sz="1400">
              <a:latin typeface="Helvetica" charset="0"/>
            </a:endParaRPr>
          </a:p>
        </p:txBody>
      </p:sp>
      <p:sp>
        <p:nvSpPr>
          <p:cNvPr id="1102808" name="Rectangle 984"/>
          <p:cNvSpPr>
            <a:spLocks noChangeArrowheads="1"/>
          </p:cNvSpPr>
          <p:nvPr/>
        </p:nvSpPr>
        <p:spPr bwMode="auto">
          <a:xfrm>
            <a:off x="2749550" y="5208588"/>
            <a:ext cx="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" charset="0"/>
              </a:rPr>
              <a:t>       </a:t>
            </a:r>
            <a:endParaRPr lang="en-US" sz="1400">
              <a:latin typeface="Helvetica" charset="0"/>
            </a:endParaRPr>
          </a:p>
        </p:txBody>
      </p:sp>
      <p:sp>
        <p:nvSpPr>
          <p:cNvPr id="1102809" name="Rectangle 985"/>
          <p:cNvSpPr>
            <a:spLocks noChangeArrowheads="1"/>
          </p:cNvSpPr>
          <p:nvPr/>
        </p:nvSpPr>
        <p:spPr bwMode="auto">
          <a:xfrm>
            <a:off x="2927350" y="26447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810" name="Rectangle 986"/>
          <p:cNvSpPr>
            <a:spLocks noChangeArrowheads="1"/>
          </p:cNvSpPr>
          <p:nvPr/>
        </p:nvSpPr>
        <p:spPr bwMode="auto">
          <a:xfrm>
            <a:off x="2927350" y="32099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811" name="Rectangle 987"/>
          <p:cNvSpPr>
            <a:spLocks noChangeArrowheads="1"/>
          </p:cNvSpPr>
          <p:nvPr/>
        </p:nvSpPr>
        <p:spPr bwMode="auto">
          <a:xfrm>
            <a:off x="3022600" y="292417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2700" dir="54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812" name="Rectangle 988"/>
          <p:cNvSpPr>
            <a:spLocks noChangeArrowheads="1"/>
          </p:cNvSpPr>
          <p:nvPr/>
        </p:nvSpPr>
        <p:spPr bwMode="auto">
          <a:xfrm>
            <a:off x="2795588" y="4283077"/>
            <a:ext cx="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400" b="1">
                <a:latin typeface="Helvetica" charset="0"/>
              </a:rPr>
              <a:t> </a:t>
            </a:r>
            <a:endParaRPr lang="en-US" sz="1400">
              <a:latin typeface="Helvetica" charset="0"/>
            </a:endParaRPr>
          </a:p>
        </p:txBody>
      </p:sp>
      <p:sp>
        <p:nvSpPr>
          <p:cNvPr id="1102813" name="Rectangle 989"/>
          <p:cNvSpPr>
            <a:spLocks noChangeArrowheads="1"/>
          </p:cNvSpPr>
          <p:nvPr/>
        </p:nvSpPr>
        <p:spPr bwMode="auto">
          <a:xfrm>
            <a:off x="2698750" y="45307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chemeClr val="tx1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Helvetica" charset="0"/>
              </a:rPr>
              <a:t> </a:t>
            </a:r>
            <a:endParaRPr lang="en-US" sz="1800">
              <a:latin typeface="Helvetica" charset="0"/>
            </a:endParaRPr>
          </a:p>
        </p:txBody>
      </p:sp>
      <p:sp>
        <p:nvSpPr>
          <p:cNvPr id="1102814" name="Rectangle 990"/>
          <p:cNvSpPr>
            <a:spLocks noChangeArrowheads="1"/>
          </p:cNvSpPr>
          <p:nvPr/>
        </p:nvSpPr>
        <p:spPr bwMode="auto">
          <a:xfrm>
            <a:off x="2790825" y="3413129"/>
            <a:ext cx="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17961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latin typeface="Arial" charset="0"/>
              </a:rPr>
              <a:t> </a:t>
            </a:r>
            <a:endParaRPr lang="en-US" sz="1800">
              <a:latin typeface="Arial" charset="0"/>
            </a:endParaRPr>
          </a:p>
        </p:txBody>
      </p:sp>
      <p:sp>
        <p:nvSpPr>
          <p:cNvPr id="1102815" name="Rectangle 991"/>
          <p:cNvSpPr>
            <a:spLocks noChangeArrowheads="1"/>
          </p:cNvSpPr>
          <p:nvPr/>
        </p:nvSpPr>
        <p:spPr bwMode="auto">
          <a:xfrm>
            <a:off x="2804765" y="5348289"/>
            <a:ext cx="756348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AjhH; </a:t>
            </a:r>
          </a:p>
          <a:p>
            <a:pPr algn="ctr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rpiwapUg;G</a:t>
            </a:r>
            <a:endParaRPr lang="en-US" sz="1200">
              <a:latin typeface="Kalaham" charset="0"/>
            </a:endParaRPr>
          </a:p>
        </p:txBody>
      </p:sp>
      <p:sp>
        <p:nvSpPr>
          <p:cNvPr id="1102816" name="Rectangle 992"/>
          <p:cNvSpPr>
            <a:spLocks noChangeArrowheads="1"/>
          </p:cNvSpPr>
          <p:nvPr/>
        </p:nvSpPr>
        <p:spPr bwMode="auto">
          <a:xfrm>
            <a:off x="2909892" y="3743325"/>
            <a:ext cx="6032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>
                <a:solidFill>
                  <a:srgbClr val="000000"/>
                </a:solidFill>
                <a:latin typeface="Kalaham" charset="0"/>
              </a:rPr>
              <a:t>AjhH</a:t>
            </a:r>
          </a:p>
          <a:p>
            <a:pPr algn="l">
              <a:lnSpc>
                <a:spcPct val="110000"/>
              </a:lnSpc>
            </a:pPr>
            <a:r>
              <a:rPr lang="en-US" sz="1200">
                <a:solidFill>
                  <a:srgbClr val="000000"/>
                </a:solidFill>
                <a:latin typeface="Kalaham" charset="0"/>
              </a:rPr>
              <a:t>Mgj;J</a:t>
            </a:r>
            <a:endParaRPr lang="en-US" sz="1200">
              <a:latin typeface="Kalaham" charset="0"/>
            </a:endParaRPr>
          </a:p>
        </p:txBody>
      </p:sp>
      <p:sp>
        <p:nvSpPr>
          <p:cNvPr id="1102817" name="Rectangle 993"/>
          <p:cNvSpPr>
            <a:spLocks noChangeArrowheads="1"/>
          </p:cNvSpPr>
          <p:nvPr/>
        </p:nvSpPr>
        <p:spPr bwMode="auto">
          <a:xfrm>
            <a:off x="2611439" y="2262189"/>
            <a:ext cx="1352550" cy="418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Helvetica" charset="0"/>
              </a:rPr>
              <a:t>  </a:t>
            </a:r>
            <a:r>
              <a:rPr lang="en-US" sz="1200" i="1">
                <a:solidFill>
                  <a:srgbClr val="000000"/>
                </a:solidFill>
                <a:latin typeface="Kalaham" charset="0"/>
              </a:rPr>
              <a:t>Ajh </a:t>
            </a:r>
          </a:p>
          <a:p>
            <a:pPr algn="ctr">
              <a:lnSpc>
                <a:spcPct val="110000"/>
              </a:lnSpc>
            </a:pPr>
            <a:r>
              <a:rPr lang="en-US" sz="1200" i="1">
                <a:solidFill>
                  <a:srgbClr val="000000"/>
                </a:solidFill>
                <a:latin typeface="Kalaham" charset="0"/>
              </a:rPr>
              <a:t>ngyd;aw;W </a:t>
            </a:r>
            <a:endParaRPr lang="en-US" sz="1200">
              <a:latin typeface="Kalaham" charset="0"/>
            </a:endParaRPr>
          </a:p>
        </p:txBody>
      </p:sp>
      <p:sp>
        <p:nvSpPr>
          <p:cNvPr id="1102818" name="Text Box 994"/>
          <p:cNvSpPr txBox="1">
            <a:spLocks noChangeArrowheads="1"/>
          </p:cNvSpPr>
          <p:nvPr/>
        </p:nvSpPr>
        <p:spPr bwMode="auto">
          <a:xfrm>
            <a:off x="1644650" y="1387477"/>
            <a:ext cx="2998788" cy="95406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MNk];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xrpah</a:t>
            </a:r>
          </a:p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Nahdh</a:t>
            </a:r>
            <a:endParaRPr lang="en-US" sz="1400">
              <a:solidFill>
                <a:srgbClr val="3E3266"/>
              </a:solidFill>
              <a:latin typeface="Helvetica" charset="0"/>
            </a:endParaRPr>
          </a:p>
        </p:txBody>
      </p:sp>
      <p:sp>
        <p:nvSpPr>
          <p:cNvPr id="1102819" name="Text Box 995"/>
          <p:cNvSpPr txBox="1">
            <a:spLocks noChangeArrowheads="1"/>
          </p:cNvSpPr>
          <p:nvPr/>
        </p:nvSpPr>
        <p:spPr bwMode="auto">
          <a:xfrm>
            <a:off x="1727204" y="2663829"/>
            <a:ext cx="2998788" cy="1112057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Vrhah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NahNty;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kPfh</a:t>
            </a: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xgjpah</a:t>
            </a:r>
          </a:p>
        </p:txBody>
      </p:sp>
      <p:sp>
        <p:nvSpPr>
          <p:cNvPr id="1102820" name="Text Box 996"/>
          <p:cNvSpPr txBox="1">
            <a:spLocks noChangeArrowheads="1"/>
          </p:cNvSpPr>
          <p:nvPr/>
        </p:nvSpPr>
        <p:spPr bwMode="auto">
          <a:xfrm>
            <a:off x="1779591" y="4202116"/>
            <a:ext cx="2998787" cy="1079740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vNukpah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Gyk;gy;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Mg$f;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Eh$k;</a:t>
            </a:r>
          </a:p>
          <a:p>
            <a:pPr algn="ctr">
              <a:lnSpc>
                <a:spcPct val="50000"/>
              </a:lnSpc>
              <a:spcBef>
                <a:spcPct val="50000"/>
              </a:spcBef>
            </a:pPr>
            <a:r>
              <a:rPr lang="en-US" sz="1400">
                <a:latin typeface="Kalaham" charset="0"/>
              </a:rPr>
              <a:t>nrg;gzpah</a:t>
            </a:r>
          </a:p>
        </p:txBody>
      </p:sp>
      <p:sp>
        <p:nvSpPr>
          <p:cNvPr id="1102821" name="Text Box 997"/>
          <p:cNvSpPr txBox="1">
            <a:spLocks noChangeArrowheads="1"/>
          </p:cNvSpPr>
          <p:nvPr/>
        </p:nvSpPr>
        <p:spPr bwMode="auto">
          <a:xfrm>
            <a:off x="1798642" y="5826126"/>
            <a:ext cx="2998787" cy="453766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vNrf;fpNay</a:t>
            </a:r>
            <a:r>
              <a:rPr lang="en-US" sz="1200">
                <a:solidFill>
                  <a:srgbClr val="3E3266"/>
                </a:solidFill>
                <a:latin typeface="Kalaham" charset="0"/>
              </a:rPr>
              <a:t>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200">
                <a:solidFill>
                  <a:srgbClr val="3E3266"/>
                </a:solidFill>
                <a:latin typeface="Kalaham" charset="0"/>
              </a:rPr>
              <a:t>jhdpNay;</a:t>
            </a:r>
          </a:p>
        </p:txBody>
      </p:sp>
      <p:sp>
        <p:nvSpPr>
          <p:cNvPr id="1102822" name="Text Box 998"/>
          <p:cNvSpPr txBox="1">
            <a:spLocks noChangeArrowheads="1"/>
          </p:cNvSpPr>
          <p:nvPr/>
        </p:nvSpPr>
        <p:spPr bwMode="auto">
          <a:xfrm>
            <a:off x="1795464" y="6672264"/>
            <a:ext cx="2998787" cy="709895"/>
          </a:xfrm>
          <a:prstGeom prst="rect">
            <a:avLst/>
          </a:prstGeom>
          <a:noFill/>
          <a:ln>
            <a:noFill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Mfha;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rfhpah</a:t>
            </a:r>
          </a:p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3E3266"/>
                </a:solidFill>
                <a:latin typeface="Kalaham" charset="0"/>
              </a:rPr>
              <a:t>Ky;fpah</a:t>
            </a:r>
          </a:p>
        </p:txBody>
      </p:sp>
      <p:sp>
        <p:nvSpPr>
          <p:cNvPr id="1102823" name="Line 999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824" name="Rectangle 1000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825" name="Line 1001"/>
          <p:cNvSpPr>
            <a:spLocks noChangeShapeType="1"/>
          </p:cNvSpPr>
          <p:nvPr/>
        </p:nvSpPr>
        <p:spPr bwMode="auto">
          <a:xfrm>
            <a:off x="573092" y="5472114"/>
            <a:ext cx="12287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826" name="Line 1002"/>
          <p:cNvSpPr>
            <a:spLocks noChangeShapeType="1"/>
          </p:cNvSpPr>
          <p:nvPr/>
        </p:nvSpPr>
        <p:spPr bwMode="auto">
          <a:xfrm>
            <a:off x="557217" y="5137151"/>
            <a:ext cx="116522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827" name="Line 1003"/>
          <p:cNvSpPr>
            <a:spLocks noChangeShapeType="1"/>
          </p:cNvSpPr>
          <p:nvPr/>
        </p:nvSpPr>
        <p:spPr bwMode="auto">
          <a:xfrm>
            <a:off x="590554" y="4802188"/>
            <a:ext cx="987425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828" name="Line 1004"/>
          <p:cNvSpPr>
            <a:spLocks noChangeShapeType="1"/>
          </p:cNvSpPr>
          <p:nvPr/>
        </p:nvSpPr>
        <p:spPr bwMode="auto">
          <a:xfrm>
            <a:off x="606427" y="4514850"/>
            <a:ext cx="971550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829" name="Line 1005"/>
          <p:cNvSpPr>
            <a:spLocks noChangeShapeType="1"/>
          </p:cNvSpPr>
          <p:nvPr/>
        </p:nvSpPr>
        <p:spPr bwMode="auto">
          <a:xfrm>
            <a:off x="622304" y="4114804"/>
            <a:ext cx="892175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830" name="Line 1006"/>
          <p:cNvSpPr>
            <a:spLocks noChangeShapeType="1"/>
          </p:cNvSpPr>
          <p:nvPr/>
        </p:nvSpPr>
        <p:spPr bwMode="auto">
          <a:xfrm>
            <a:off x="622301" y="3757613"/>
            <a:ext cx="110013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831" name="Line 1007"/>
          <p:cNvSpPr>
            <a:spLocks noChangeShapeType="1"/>
          </p:cNvSpPr>
          <p:nvPr/>
        </p:nvSpPr>
        <p:spPr bwMode="auto">
          <a:xfrm>
            <a:off x="606426" y="3502025"/>
            <a:ext cx="11318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832" name="Rectangle 1008"/>
          <p:cNvSpPr>
            <a:spLocks noChangeArrowheads="1"/>
          </p:cNvSpPr>
          <p:nvPr/>
        </p:nvSpPr>
        <p:spPr bwMode="auto">
          <a:xfrm>
            <a:off x="454025" y="4192589"/>
            <a:ext cx="2051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(</a:t>
            </a:r>
            <a:endParaRPr lang="en-US" sz="1800">
              <a:latin typeface="Helvetica" charset="0"/>
            </a:endParaRPr>
          </a:p>
        </p:txBody>
      </p:sp>
      <p:sp>
        <p:nvSpPr>
          <p:cNvPr id="1102833" name="Rectangle 1009"/>
          <p:cNvSpPr>
            <a:spLocks noChangeArrowheads="1"/>
          </p:cNvSpPr>
          <p:nvPr/>
        </p:nvSpPr>
        <p:spPr bwMode="auto">
          <a:xfrm>
            <a:off x="1544640" y="4183063"/>
            <a:ext cx="1964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4600" b="1">
                <a:solidFill>
                  <a:srgbClr val="000000"/>
                </a:solidFill>
                <a:latin typeface="Helvetica" charset="0"/>
              </a:rPr>
              <a:t>)</a:t>
            </a:r>
            <a:endParaRPr lang="en-US" sz="1800">
              <a:latin typeface="Helvetica" charset="0"/>
            </a:endParaRPr>
          </a:p>
        </p:txBody>
      </p:sp>
      <p:sp>
        <p:nvSpPr>
          <p:cNvPr id="1102834" name="Freeform 1010"/>
          <p:cNvSpPr>
            <a:spLocks/>
          </p:cNvSpPr>
          <p:nvPr/>
        </p:nvSpPr>
        <p:spPr bwMode="auto">
          <a:xfrm rot="5350910">
            <a:off x="1045369" y="4102894"/>
            <a:ext cx="127000" cy="223838"/>
          </a:xfrm>
          <a:custGeom>
            <a:avLst/>
            <a:gdLst>
              <a:gd name="T0" fmla="*/ 0 w 80"/>
              <a:gd name="T1" fmla="*/ 50 h 141"/>
              <a:gd name="T2" fmla="*/ 50 w 80"/>
              <a:gd name="T3" fmla="*/ 50 h 141"/>
              <a:gd name="T4" fmla="*/ 50 w 80"/>
              <a:gd name="T5" fmla="*/ 0 h 141"/>
              <a:gd name="T6" fmla="*/ 80 w 80"/>
              <a:gd name="T7" fmla="*/ 71 h 141"/>
              <a:gd name="T8" fmla="*/ 50 w 80"/>
              <a:gd name="T9" fmla="*/ 141 h 141"/>
              <a:gd name="T10" fmla="*/ 50 w 80"/>
              <a:gd name="T11" fmla="*/ 91 h 141"/>
              <a:gd name="T12" fmla="*/ 0 w 80"/>
              <a:gd name="T13" fmla="*/ 91 h 141"/>
              <a:gd name="T14" fmla="*/ 0 w 80"/>
              <a:gd name="T15" fmla="*/ 5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0" h="141"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80" y="71"/>
                </a:lnTo>
                <a:lnTo>
                  <a:pt x="50" y="141"/>
                </a:lnTo>
                <a:lnTo>
                  <a:pt x="50" y="91"/>
                </a:lnTo>
                <a:lnTo>
                  <a:pt x="0" y="9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lIns="91398" tIns="45699" rIns="91398" bIns="45699"/>
          <a:lstStyle/>
          <a:p>
            <a:endParaRPr lang="en-US"/>
          </a:p>
        </p:txBody>
      </p:sp>
      <p:sp>
        <p:nvSpPr>
          <p:cNvPr id="1102835" name="Rectangle 1011"/>
          <p:cNvSpPr>
            <a:spLocks noChangeArrowheads="1"/>
          </p:cNvSpPr>
          <p:nvPr/>
        </p:nvSpPr>
        <p:spPr bwMode="auto">
          <a:xfrm>
            <a:off x="501654" y="2889250"/>
            <a:ext cx="169277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(r)</a:t>
            </a:r>
            <a:endParaRPr lang="en-US" sz="1400">
              <a:latin typeface="Kalaham" charset="0"/>
            </a:endParaRPr>
          </a:p>
        </p:txBody>
      </p:sp>
      <p:sp>
        <p:nvSpPr>
          <p:cNvPr id="1102836" name="Rectangle 1012"/>
          <p:cNvSpPr>
            <a:spLocks noChangeArrowheads="1"/>
          </p:cNvSpPr>
          <p:nvPr/>
        </p:nvSpPr>
        <p:spPr bwMode="auto">
          <a:xfrm>
            <a:off x="450850" y="3309941"/>
            <a:ext cx="239809" cy="156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(jh)</a:t>
            </a:r>
          </a:p>
        </p:txBody>
      </p:sp>
      <p:sp>
        <p:nvSpPr>
          <p:cNvPr id="1102837" name="Rectangle 1013"/>
          <p:cNvSpPr>
            <a:spLocks noChangeArrowheads="1"/>
          </p:cNvSpPr>
          <p:nvPr/>
        </p:nvSpPr>
        <p:spPr bwMode="auto">
          <a:xfrm>
            <a:off x="488951" y="3602039"/>
            <a:ext cx="2308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000" b="1">
                <a:solidFill>
                  <a:srgbClr val="000000"/>
                </a:solidFill>
                <a:latin typeface="Kalaham" charset="0"/>
              </a:rPr>
              <a:t>(rh)</a:t>
            </a:r>
            <a:endParaRPr lang="en-US" sz="1400">
              <a:latin typeface="Kalaham" charset="0"/>
            </a:endParaRPr>
          </a:p>
        </p:txBody>
      </p:sp>
      <p:sp>
        <p:nvSpPr>
          <p:cNvPr id="1102838" name="Rectangle 1014"/>
          <p:cNvSpPr>
            <a:spLocks noChangeArrowheads="1"/>
          </p:cNvSpPr>
          <p:nvPr/>
        </p:nvSpPr>
        <p:spPr bwMode="auto">
          <a:xfrm>
            <a:off x="725488" y="4202117"/>
            <a:ext cx="61605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02839" name="Rectangle 1015"/>
          <p:cNvSpPr>
            <a:spLocks noChangeArrowheads="1"/>
          </p:cNvSpPr>
          <p:nvPr/>
        </p:nvSpPr>
        <p:spPr bwMode="auto">
          <a:xfrm>
            <a:off x="696913" y="4392618"/>
            <a:ext cx="68018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8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solidFill>
                  <a:srgbClr val="000000"/>
                </a:solidFill>
                <a:latin typeface="Kalaham" charset="0"/>
              </a:rPr>
              <a:t>ehsh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102840" name="Rectangle 1016"/>
          <p:cNvSpPr>
            <a:spLocks noChangeArrowheads="1"/>
          </p:cNvSpPr>
          <p:nvPr/>
        </p:nvSpPr>
        <p:spPr bwMode="auto">
          <a:xfrm>
            <a:off x="728667" y="4906964"/>
            <a:ext cx="551433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v];wh</a:t>
            </a:r>
          </a:p>
        </p:txBody>
      </p:sp>
      <p:sp>
        <p:nvSpPr>
          <p:cNvPr id="1102841" name="Rectangle 1017"/>
          <p:cNvSpPr>
            <a:spLocks noChangeArrowheads="1"/>
          </p:cNvSpPr>
          <p:nvPr/>
        </p:nvSpPr>
        <p:spPr bwMode="auto">
          <a:xfrm>
            <a:off x="654055" y="5249864"/>
            <a:ext cx="9233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neNfkpah</a:t>
            </a:r>
            <a:r>
              <a:rPr lang="en-US" sz="1600">
                <a:solidFill>
                  <a:schemeClr val="tx2"/>
                </a:solidFill>
                <a:latin typeface="Kalaham" charset="0"/>
              </a:rPr>
              <a:t> </a:t>
            </a:r>
            <a:endParaRPr lang="en-US" sz="1600" b="1">
              <a:solidFill>
                <a:schemeClr val="tx2"/>
              </a:solidFill>
              <a:latin typeface="Kalaham" charset="0"/>
            </a:endParaRPr>
          </a:p>
        </p:txBody>
      </p:sp>
      <p:sp>
        <p:nvSpPr>
          <p:cNvPr id="1102842" name="Rectangle 1018"/>
          <p:cNvSpPr>
            <a:spLocks noChangeArrowheads="1"/>
          </p:cNvSpPr>
          <p:nvPr/>
        </p:nvSpPr>
        <p:spPr bwMode="auto">
          <a:xfrm>
            <a:off x="887418" y="557212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chemeClr val="tx2"/>
                </a:solidFill>
                <a:latin typeface="Kalaham" charset="0"/>
              </a:rPr>
              <a:t>v];jh;</a:t>
            </a:r>
          </a:p>
        </p:txBody>
      </p:sp>
      <p:sp>
        <p:nvSpPr>
          <p:cNvPr id="1102843" name="Rectangle 1019"/>
          <p:cNvSpPr>
            <a:spLocks noChangeArrowheads="1"/>
          </p:cNvSpPr>
          <p:nvPr/>
        </p:nvSpPr>
        <p:spPr bwMode="auto">
          <a:xfrm>
            <a:off x="839790" y="3355981"/>
            <a:ext cx="72460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,uhIh</a:t>
            </a:r>
            <a:r>
              <a:rPr lang="en-US"/>
              <a:t> </a:t>
            </a:r>
            <a:endParaRPr lang="en-US" sz="1800" b="1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1102844" name="Rectangle 1020"/>
          <p:cNvSpPr>
            <a:spLocks noChangeArrowheads="1"/>
          </p:cNvSpPr>
          <p:nvPr/>
        </p:nvSpPr>
        <p:spPr bwMode="auto">
          <a:xfrm>
            <a:off x="698504" y="3887790"/>
            <a:ext cx="7747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600" b="1">
                <a:solidFill>
                  <a:srgbClr val="000000"/>
                </a:solidFill>
                <a:latin typeface="Helvetica" charset="0"/>
              </a:rPr>
              <a:t>II </a:t>
            </a:r>
            <a:r>
              <a:rPr lang="en-US" sz="1600" b="1">
                <a:latin typeface="Kalaham" charset="0"/>
              </a:rPr>
              <a:t>,uhIh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02845" name="Rectangle 1021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1102846" name="Rectangle 1022"/>
          <p:cNvSpPr>
            <a:spLocks noChangeArrowheads="1"/>
          </p:cNvSpPr>
          <p:nvPr/>
        </p:nvSpPr>
        <p:spPr bwMode="auto">
          <a:xfrm>
            <a:off x="788991" y="2789239"/>
            <a:ext cx="95824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  <a:endParaRPr lang="en-US" sz="1600" b="1">
              <a:solidFill>
                <a:srgbClr val="000000"/>
              </a:solidFill>
              <a:latin typeface="Kalaham" charset="0"/>
            </a:endParaRPr>
          </a:p>
        </p:txBody>
      </p:sp>
      <p:sp>
        <p:nvSpPr>
          <p:cNvPr id="1102847" name="Rectangle 1023"/>
          <p:cNvSpPr>
            <a:spLocks noChangeArrowheads="1"/>
          </p:cNvSpPr>
          <p:nvPr/>
        </p:nvSpPr>
        <p:spPr bwMode="auto">
          <a:xfrm>
            <a:off x="738192" y="3195643"/>
            <a:ext cx="10259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r>
              <a:rPr lang="en-US" sz="1700" b="1">
                <a:solidFill>
                  <a:srgbClr val="000000"/>
                </a:solidFill>
                <a:latin typeface="Helvetica" charset="0"/>
              </a:rPr>
              <a:t>I</a:t>
            </a:r>
            <a:r>
              <a:rPr lang="en-US" sz="1800" b="1">
                <a:solidFill>
                  <a:srgbClr val="000000"/>
                </a:solidFill>
                <a:latin typeface="Helvetica" charset="0"/>
              </a:rPr>
              <a:t>I </a:t>
            </a:r>
            <a:r>
              <a:rPr lang="en-US" sz="1600" b="1">
                <a:latin typeface="Kalaham" charset="0"/>
              </a:rPr>
              <a:t>rhKNty;</a:t>
            </a:r>
            <a:r>
              <a:rPr lang="en-US" sz="1600">
                <a:latin typeface="Kalaham" charset="0"/>
              </a:rPr>
              <a:t> 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10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10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0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0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4" dur="500"/>
                                        <p:tgtEl>
                                          <p:spTgt spid="11028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8" dur="500"/>
                                        <p:tgtEl>
                                          <p:spTgt spid="11028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2" dur="500"/>
                                        <p:tgtEl>
                                          <p:spTgt spid="11028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6" dur="500"/>
                                        <p:tgtEl>
                                          <p:spTgt spid="1102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1102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4" dur="500"/>
                                        <p:tgtEl>
                                          <p:spTgt spid="1102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8" dur="500"/>
                                        <p:tgtEl>
                                          <p:spTgt spid="1102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11028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6" dur="500"/>
                                        <p:tgtEl>
                                          <p:spTgt spid="11028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0" dur="500"/>
                                        <p:tgtEl>
                                          <p:spTgt spid="11028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4" dur="500"/>
                                        <p:tgtEl>
                                          <p:spTgt spid="11028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8" dur="500"/>
                                        <p:tgtEl>
                                          <p:spTgt spid="11028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0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2" dur="500"/>
                                        <p:tgtEl>
                                          <p:spTgt spid="11028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74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6" dur="500"/>
                                        <p:tgtEl>
                                          <p:spTgt spid="11028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78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0" dur="500"/>
                                        <p:tgtEl>
                                          <p:spTgt spid="1102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82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4" dur="500"/>
                                        <p:tgtEl>
                                          <p:spTgt spid="1102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86" presetID="4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88" dur="500"/>
                                        <p:tgtEl>
                                          <p:spTgt spid="1102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2265" grpId="0" autoUpdateAnimBg="0"/>
      <p:bldP spid="1102267" grpId="0" autoUpdateAnimBg="0"/>
      <p:bldP spid="1102818" grpId="0" build="p" autoUpdateAnimBg="0" advAuto="0"/>
      <p:bldP spid="1102819" grpId="0" build="p" autoUpdateAnimBg="0" advAuto="0"/>
      <p:bldP spid="1102820" grpId="0" build="p" autoUpdateAnimBg="0" advAuto="0"/>
      <p:bldP spid="1102821" grpId="0" build="p" autoUpdateAnimBg="0" advAuto="0"/>
      <p:bldP spid="1102822" grpId="0" build="p" autoUpdateAnimBg="0" advAuto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4710" name="Picture 26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4713" name="Rectangle 265"/>
          <p:cNvSpPr>
            <a:spLocks noChangeArrowheads="1"/>
          </p:cNvSpPr>
          <p:nvPr/>
        </p:nvSpPr>
        <p:spPr bwMode="auto">
          <a:xfrm>
            <a:off x="517525" y="479425"/>
            <a:ext cx="9036050" cy="6783388"/>
          </a:xfrm>
          <a:prstGeom prst="rect">
            <a:avLst/>
          </a:pr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744748" name="Picture 300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54180" y="1446218"/>
            <a:ext cx="3503613" cy="4721225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4451" name="Rectangle 3"/>
          <p:cNvSpPr>
            <a:spLocks noChangeArrowheads="1"/>
          </p:cNvSpPr>
          <p:nvPr/>
        </p:nvSpPr>
        <p:spPr bwMode="auto">
          <a:xfrm>
            <a:off x="5575304" y="4243392"/>
            <a:ext cx="3548063" cy="1422022"/>
          </a:xfrm>
          <a:prstGeom prst="rect">
            <a:avLst/>
          </a:prstGeom>
          <a:noFill/>
          <a:ln>
            <a:noFill/>
          </a:ln>
          <a:effectLst>
            <a:outerShdw blurRad="63500" dist="127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508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2500" b="1"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1800" b="1">
              <a:latin typeface="Helvetica" charset="0"/>
            </a:endParaRP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endParaRPr lang="en-US" sz="2000" b="1">
              <a:solidFill>
                <a:srgbClr val="063DE8"/>
              </a:solidFill>
              <a:latin typeface="Helvetica" charset="0"/>
            </a:endParaRPr>
          </a:p>
        </p:txBody>
      </p:sp>
      <p:sp>
        <p:nvSpPr>
          <p:cNvPr id="744452" name="Rectangle 4"/>
          <p:cNvSpPr>
            <a:spLocks noChangeArrowheads="1"/>
          </p:cNvSpPr>
          <p:nvPr/>
        </p:nvSpPr>
        <p:spPr bwMode="auto">
          <a:xfrm>
            <a:off x="2840038" y="22828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453" name="Rectangle 5"/>
          <p:cNvSpPr>
            <a:spLocks noChangeArrowheads="1"/>
          </p:cNvSpPr>
          <p:nvPr/>
        </p:nvSpPr>
        <p:spPr bwMode="auto">
          <a:xfrm>
            <a:off x="2871788" y="440690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454" name="Rectangle 6"/>
          <p:cNvSpPr>
            <a:spLocks noChangeArrowheads="1"/>
          </p:cNvSpPr>
          <p:nvPr/>
        </p:nvSpPr>
        <p:spPr bwMode="auto">
          <a:xfrm>
            <a:off x="2855914" y="466249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455" name="Rectangle 7"/>
          <p:cNvSpPr>
            <a:spLocks noChangeArrowheads="1"/>
          </p:cNvSpPr>
          <p:nvPr/>
        </p:nvSpPr>
        <p:spPr bwMode="auto">
          <a:xfrm>
            <a:off x="2840038" y="496570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456" name="Rectangle 8"/>
          <p:cNvSpPr>
            <a:spLocks noChangeArrowheads="1"/>
          </p:cNvSpPr>
          <p:nvPr/>
        </p:nvSpPr>
        <p:spPr bwMode="auto">
          <a:xfrm>
            <a:off x="2840038" y="517525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0" name="Rectangle 102"/>
          <p:cNvSpPr>
            <a:spLocks noChangeArrowheads="1"/>
          </p:cNvSpPr>
          <p:nvPr/>
        </p:nvSpPr>
        <p:spPr bwMode="auto">
          <a:xfrm>
            <a:off x="933450" y="29337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1" name="Rectangle 103"/>
          <p:cNvSpPr>
            <a:spLocks noChangeArrowheads="1"/>
          </p:cNvSpPr>
          <p:nvPr/>
        </p:nvSpPr>
        <p:spPr bwMode="auto">
          <a:xfrm>
            <a:off x="3054350" y="17653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2" name="Rectangle 104"/>
          <p:cNvSpPr>
            <a:spLocks noChangeArrowheads="1"/>
          </p:cNvSpPr>
          <p:nvPr/>
        </p:nvSpPr>
        <p:spPr bwMode="auto">
          <a:xfrm>
            <a:off x="3038475" y="205263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3" name="Rectangle 105"/>
          <p:cNvSpPr>
            <a:spLocks noChangeArrowheads="1"/>
          </p:cNvSpPr>
          <p:nvPr/>
        </p:nvSpPr>
        <p:spPr bwMode="auto">
          <a:xfrm>
            <a:off x="2878138" y="224472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4" name="Rectangle 106"/>
          <p:cNvSpPr>
            <a:spLocks noChangeArrowheads="1"/>
          </p:cNvSpPr>
          <p:nvPr/>
        </p:nvSpPr>
        <p:spPr bwMode="auto">
          <a:xfrm>
            <a:off x="3054350" y="28987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5" name="Rectangle 107"/>
          <p:cNvSpPr>
            <a:spLocks noChangeArrowheads="1"/>
          </p:cNvSpPr>
          <p:nvPr/>
        </p:nvSpPr>
        <p:spPr bwMode="auto">
          <a:xfrm>
            <a:off x="2894013" y="36830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6" name="Rectangle 108"/>
          <p:cNvSpPr>
            <a:spLocks noChangeArrowheads="1"/>
          </p:cNvSpPr>
          <p:nvPr/>
        </p:nvSpPr>
        <p:spPr bwMode="auto">
          <a:xfrm>
            <a:off x="2894013" y="382746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7" name="Rectangle 109"/>
          <p:cNvSpPr>
            <a:spLocks noChangeArrowheads="1"/>
          </p:cNvSpPr>
          <p:nvPr/>
        </p:nvSpPr>
        <p:spPr bwMode="auto">
          <a:xfrm>
            <a:off x="2989263" y="3459164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8" name="Rectangle 110"/>
          <p:cNvSpPr>
            <a:spLocks noChangeArrowheads="1"/>
          </p:cNvSpPr>
          <p:nvPr/>
        </p:nvSpPr>
        <p:spPr bwMode="auto">
          <a:xfrm>
            <a:off x="3117850" y="3170240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59" name="Rectangle 111"/>
          <p:cNvSpPr>
            <a:spLocks noChangeArrowheads="1"/>
          </p:cNvSpPr>
          <p:nvPr/>
        </p:nvSpPr>
        <p:spPr bwMode="auto">
          <a:xfrm>
            <a:off x="2894013" y="462438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60" name="Rectangle 112"/>
          <p:cNvSpPr>
            <a:spLocks noChangeArrowheads="1"/>
          </p:cNvSpPr>
          <p:nvPr/>
        </p:nvSpPr>
        <p:spPr bwMode="auto">
          <a:xfrm>
            <a:off x="2878138" y="492760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61" name="Rectangle 113"/>
          <p:cNvSpPr>
            <a:spLocks noChangeArrowheads="1"/>
          </p:cNvSpPr>
          <p:nvPr/>
        </p:nvSpPr>
        <p:spPr bwMode="auto">
          <a:xfrm>
            <a:off x="2878138" y="5137151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63" name="Rectangle 115"/>
          <p:cNvSpPr>
            <a:spLocks noChangeArrowheads="1"/>
          </p:cNvSpPr>
          <p:nvPr/>
        </p:nvSpPr>
        <p:spPr bwMode="auto">
          <a:xfrm>
            <a:off x="3022600" y="5807076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64" name="Rectangle 116"/>
          <p:cNvSpPr>
            <a:spLocks noChangeArrowheads="1"/>
          </p:cNvSpPr>
          <p:nvPr/>
        </p:nvSpPr>
        <p:spPr bwMode="auto">
          <a:xfrm>
            <a:off x="3006725" y="6094413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65" name="Rectangle 117"/>
          <p:cNvSpPr>
            <a:spLocks noChangeArrowheads="1"/>
          </p:cNvSpPr>
          <p:nvPr/>
        </p:nvSpPr>
        <p:spPr bwMode="auto">
          <a:xfrm>
            <a:off x="2814638" y="6956429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66" name="Rectangle 118"/>
          <p:cNvSpPr>
            <a:spLocks noChangeArrowheads="1"/>
          </p:cNvSpPr>
          <p:nvPr/>
        </p:nvSpPr>
        <p:spPr bwMode="auto">
          <a:xfrm>
            <a:off x="2894013" y="7227888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568" name="Rectangle 120"/>
          <p:cNvSpPr>
            <a:spLocks noChangeArrowheads="1"/>
          </p:cNvSpPr>
          <p:nvPr/>
        </p:nvSpPr>
        <p:spPr bwMode="auto">
          <a:xfrm>
            <a:off x="3101975" y="2387602"/>
            <a:ext cx="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l"/>
            <a:endParaRPr lang="en-US" sz="1400">
              <a:latin typeface="Helvetica" charset="0"/>
            </a:endParaRPr>
          </a:p>
        </p:txBody>
      </p:sp>
      <p:sp>
        <p:nvSpPr>
          <p:cNvPr id="744695" name="Text Box 247"/>
          <p:cNvSpPr txBox="1">
            <a:spLocks noChangeArrowheads="1"/>
          </p:cNvSpPr>
          <p:nvPr/>
        </p:nvSpPr>
        <p:spPr bwMode="auto">
          <a:xfrm>
            <a:off x="9691476" y="4756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744708" name="Text Box 260"/>
          <p:cNvSpPr txBox="1">
            <a:spLocks noChangeArrowheads="1"/>
          </p:cNvSpPr>
          <p:nvPr/>
        </p:nvSpPr>
        <p:spPr bwMode="auto">
          <a:xfrm>
            <a:off x="9077907" y="7341341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 </a:t>
            </a:r>
          </a:p>
        </p:txBody>
      </p:sp>
      <p:sp>
        <p:nvSpPr>
          <p:cNvPr id="744725" name="Text Box 277"/>
          <p:cNvSpPr txBox="1">
            <a:spLocks noChangeArrowheads="1"/>
          </p:cNvSpPr>
          <p:nvPr/>
        </p:nvSpPr>
        <p:spPr bwMode="auto">
          <a:xfrm>
            <a:off x="9014718" y="7342927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84</a:t>
            </a:r>
          </a:p>
        </p:txBody>
      </p:sp>
      <p:sp>
        <p:nvSpPr>
          <p:cNvPr id="744732" name="Rectangle 284"/>
          <p:cNvSpPr>
            <a:spLocks noChangeArrowheads="1"/>
          </p:cNvSpPr>
          <p:nvPr/>
        </p:nvSpPr>
        <p:spPr bwMode="auto">
          <a:xfrm>
            <a:off x="1604963" y="1416054"/>
            <a:ext cx="3554412" cy="4811713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744704" name="Text Box 256"/>
          <p:cNvSpPr txBox="1">
            <a:spLocks noChangeArrowheads="1"/>
          </p:cNvSpPr>
          <p:nvPr/>
        </p:nvSpPr>
        <p:spPr bwMode="auto">
          <a:xfrm>
            <a:off x="763592" y="6830417"/>
            <a:ext cx="4946651" cy="599686"/>
          </a:xfrm>
          <a:prstGeom prst="rect">
            <a:avLst/>
          </a:prstGeom>
          <a:solidFill>
            <a:srgbClr val="1822CD"/>
          </a:solidFill>
          <a:ln w="57150">
            <a:solidFill>
              <a:srgbClr val="FFFF00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tx1">
                <a:alpha val="74998"/>
              </a:schemeClr>
            </a:outerShdw>
          </a:effectLst>
        </p:spPr>
        <p:txBody>
          <a:bodyPr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FFFF00"/>
                </a:solidFill>
                <a:latin typeface="Kalaham" charset="0"/>
              </a:rPr>
              <a:t>cjtp Fwpg;G</a:t>
            </a:r>
            <a:r>
              <a:rPr lang="en-US" sz="3200" b="1">
                <a:solidFill>
                  <a:srgbClr val="FFFF00"/>
                </a:solidFill>
              </a:rPr>
              <a:t> #34</a:t>
            </a:r>
          </a:p>
        </p:txBody>
      </p:sp>
      <p:sp>
        <p:nvSpPr>
          <p:cNvPr id="744745" name="Text Box 297"/>
          <p:cNvSpPr txBox="1">
            <a:spLocks noChangeArrowheads="1"/>
          </p:cNvSpPr>
          <p:nvPr/>
        </p:nvSpPr>
        <p:spPr bwMode="auto">
          <a:xfrm>
            <a:off x="9578975" y="7283449"/>
            <a:ext cx="341314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/>
              <a:t>7</a:t>
            </a:r>
          </a:p>
        </p:txBody>
      </p:sp>
      <p:sp>
        <p:nvSpPr>
          <p:cNvPr id="744751" name="Rectangle 303"/>
          <p:cNvSpPr>
            <a:spLocks noChangeArrowheads="1"/>
          </p:cNvSpPr>
          <p:nvPr/>
        </p:nvSpPr>
        <p:spPr bwMode="auto">
          <a:xfrm>
            <a:off x="5695955" y="974726"/>
            <a:ext cx="3571875" cy="377331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0443" tIns="44429" rIns="90443" bIns="44429">
            <a:spAutoFit/>
          </a:bodyPr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4000" b="1" i="1">
                <a:solidFill>
                  <a:schemeClr val="bg1"/>
                </a:solidFill>
                <a:latin typeface="Kalaham" charset="0"/>
              </a:rPr>
              <a:t>Gj;jfj;ij thpir gLj;Jjy; :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>
                <a:solidFill>
                  <a:srgbClr val="66FFFF"/>
                </a:solidFill>
                <a:latin typeface="Kalaham" charset="0"/>
              </a:rPr>
              <a:t>39 Gj;jfk;</a:t>
            </a:r>
          </a:p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sz="3200" b="1">
                <a:solidFill>
                  <a:srgbClr val="66FFFF"/>
                </a:solidFill>
                <a:latin typeface="Kalaham" charset="0"/>
              </a:rPr>
              <a:t>gioa Vw;ghL</a:t>
            </a:r>
            <a:endParaRPr lang="en-US" sz="3200" b="1" u="sng">
              <a:solidFill>
                <a:srgbClr val="66FFFF"/>
              </a:solidFill>
              <a:latin typeface="Arial" charset="0"/>
            </a:endParaRPr>
          </a:p>
        </p:txBody>
      </p:sp>
      <p:sp>
        <p:nvSpPr>
          <p:cNvPr id="744755" name="Text Box 307"/>
          <p:cNvSpPr txBox="1">
            <a:spLocks noChangeArrowheads="1"/>
          </p:cNvSpPr>
          <p:nvPr/>
        </p:nvSpPr>
        <p:spPr bwMode="auto">
          <a:xfrm>
            <a:off x="5494342" y="4510091"/>
            <a:ext cx="3956050" cy="407839"/>
          </a:xfrm>
          <a:prstGeom prst="rect">
            <a:avLst/>
          </a:prstGeom>
          <a:noFill/>
          <a:ln>
            <a:noFill/>
          </a:ln>
          <a:effectLst>
            <a:outerShdw blurRad="63500" dist="71842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chemeClr val="bg1"/>
                </a:solidFill>
                <a:latin typeface="Helvetica" charset="0"/>
              </a:rPr>
              <a:t>.</a:t>
            </a:r>
          </a:p>
        </p:txBody>
      </p:sp>
      <p:grpSp>
        <p:nvGrpSpPr>
          <p:cNvPr id="744756" name="Group 308"/>
          <p:cNvGrpSpPr>
            <a:grpSpLocks/>
          </p:cNvGrpSpPr>
          <p:nvPr/>
        </p:nvGrpSpPr>
        <p:grpSpPr bwMode="auto">
          <a:xfrm>
            <a:off x="5267329" y="5807079"/>
            <a:ext cx="4233863" cy="936138"/>
            <a:chOff x="3468" y="4011"/>
            <a:chExt cx="2667" cy="539"/>
          </a:xfrm>
        </p:grpSpPr>
        <p:sp>
          <p:nvSpPr>
            <p:cNvPr id="744757" name="Text Box 309"/>
            <p:cNvSpPr txBox="1">
              <a:spLocks noChangeArrowheads="1"/>
            </p:cNvSpPr>
            <p:nvPr/>
          </p:nvSpPr>
          <p:spPr bwMode="auto">
            <a:xfrm>
              <a:off x="3468" y="4058"/>
              <a:ext cx="2667" cy="492"/>
            </a:xfrm>
            <a:prstGeom prst="rect">
              <a:avLst/>
            </a:prstGeom>
            <a:noFill/>
            <a:ln>
              <a:noFill/>
            </a:ln>
            <a:effectLst>
              <a:outerShdw blurRad="63500" dist="53882" dir="2700000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Ntjhfkj;jpd; ehl;fs;: </a:t>
              </a:r>
            </a:p>
            <a:p>
              <a:pPr algn="ctr"/>
              <a:r>
                <a:rPr lang="en-US" sz="2000" b="1">
                  <a:solidFill>
                    <a:srgbClr val="FFE957"/>
                  </a:solidFill>
                  <a:latin typeface="Kalaham" charset="0"/>
                </a:rPr>
                <a:t>Mgpuhfk; - 430 fp.K</a:t>
              </a:r>
              <a:r>
                <a:rPr lang="en-US" b="1">
                  <a:solidFill>
                    <a:srgbClr val="FFE957"/>
                  </a:solidFill>
                  <a:latin typeface="Kalaham" charset="0"/>
                </a:rPr>
                <a:t>.</a:t>
              </a:r>
              <a:endParaRPr lang="en-US" sz="2000" b="1">
                <a:solidFill>
                  <a:srgbClr val="FFE957"/>
                </a:solidFill>
                <a:latin typeface="Kalaham" charset="0"/>
              </a:endParaRPr>
            </a:p>
          </p:txBody>
        </p:sp>
        <p:sp>
          <p:nvSpPr>
            <p:cNvPr id="744758" name="AutoShape 310"/>
            <p:cNvSpPr>
              <a:spLocks noChangeArrowheads="1"/>
            </p:cNvSpPr>
            <p:nvPr/>
          </p:nvSpPr>
          <p:spPr bwMode="auto">
            <a:xfrm>
              <a:off x="3680" y="4011"/>
              <a:ext cx="2280" cy="518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rgbClr val="FFF819"/>
              </a:solidFill>
              <a:round/>
              <a:headEnd/>
              <a:tailEnd/>
            </a:ln>
            <a:effectLst>
              <a:outerShdw blurRad="63500" dist="46662" dir="3284183" algn="ctr" rotWithShape="0">
                <a:schemeClr val="tx1">
                  <a:alpha val="74998"/>
                </a:scheme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44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44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4732" grpId="0" animBg="1"/>
      <p:bldP spid="744704" grpId="0" animBg="1" autoUpdateAnimBg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02" name="Rectangle 2"/>
          <p:cNvSpPr>
            <a:spLocks noGrp="1" noChangeArrowheads="1"/>
          </p:cNvSpPr>
          <p:nvPr>
            <p:ph type="subTitle" idx="1"/>
          </p:nvPr>
        </p:nvSpPr>
        <p:spPr bwMode="auto"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wrap="square" lIns="91398" tIns="45699" rIns="91398" bIns="45699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280003" name="Picture 3" descr="BACKGR~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236538"/>
            <a:ext cx="10261600" cy="8008938"/>
          </a:xfrm>
          <a:prstGeom prst="rect">
            <a:avLst/>
          </a:prstGeom>
          <a:solidFill>
            <a:srgbClr val="FFFF4F"/>
          </a:solidFill>
        </p:spPr>
      </p:pic>
      <p:sp>
        <p:nvSpPr>
          <p:cNvPr id="1280004" name="Rectangle 4"/>
          <p:cNvSpPr>
            <a:spLocks noChangeArrowheads="1"/>
          </p:cNvSpPr>
          <p:nvPr/>
        </p:nvSpPr>
        <p:spPr bwMode="auto">
          <a:xfrm>
            <a:off x="320679" y="6383338"/>
            <a:ext cx="9737725" cy="10008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i="1">
                <a:solidFill>
                  <a:srgbClr val="FAFD00"/>
                </a:solidFill>
                <a:latin typeface="Kalaham" charset="0"/>
              </a:rPr>
              <a:t>Ntjhfkj;jpd; Muk;g Copa gilg;G</a:t>
            </a:r>
          </a:p>
          <a:p>
            <a:pPr algn="ctr">
              <a:spcBef>
                <a:spcPct val="50000"/>
              </a:spcBef>
            </a:pPr>
            <a:r>
              <a:rPr lang="en-US" sz="2000" i="1">
                <a:solidFill>
                  <a:srgbClr val="FAFD00"/>
                </a:solidFill>
              </a:rPr>
              <a:t> </a:t>
            </a:r>
            <a:r>
              <a:rPr lang="en-US" sz="1800" i="1">
                <a:solidFill>
                  <a:srgbClr val="FAFD00"/>
                </a:solidFill>
                <a:latin typeface="Kalaham" charset="0"/>
              </a:rPr>
              <a:t>,d;njnd\dhy; nj];r];</a:t>
            </a:r>
          </a:p>
        </p:txBody>
      </p:sp>
      <p:sp>
        <p:nvSpPr>
          <p:cNvPr id="1280006" name="Rectangle 6"/>
          <p:cNvSpPr>
            <a:spLocks noChangeArrowheads="1"/>
          </p:cNvSpPr>
          <p:nvPr/>
        </p:nvSpPr>
        <p:spPr bwMode="auto">
          <a:xfrm>
            <a:off x="3676568" y="7375527"/>
            <a:ext cx="3037050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FFFB0C"/>
                </a:solidFill>
              </a:rPr>
              <a:t>www.biblebasically.com</a:t>
            </a:r>
          </a:p>
        </p:txBody>
      </p:sp>
      <p:sp>
        <p:nvSpPr>
          <p:cNvPr id="1280007" name="Rectangle 7"/>
          <p:cNvSpPr>
            <a:spLocks noChangeArrowheads="1"/>
          </p:cNvSpPr>
          <p:nvPr/>
        </p:nvSpPr>
        <p:spPr bwMode="auto">
          <a:xfrm>
            <a:off x="271467" y="7304087"/>
            <a:ext cx="1704975" cy="233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280008" name="Rectangle 8"/>
          <p:cNvSpPr>
            <a:spLocks noChangeArrowheads="1"/>
          </p:cNvSpPr>
          <p:nvPr/>
        </p:nvSpPr>
        <p:spPr bwMode="auto">
          <a:xfrm>
            <a:off x="8901455" y="7496179"/>
            <a:ext cx="664480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pPr algn="ctr"/>
            <a:r>
              <a:rPr lang="en-US" sz="1000" b="1">
                <a:solidFill>
                  <a:schemeClr val="bg1"/>
                </a:solidFill>
              </a:rPr>
              <a:t>9.6.08.</a:t>
            </a:r>
          </a:p>
        </p:txBody>
      </p:sp>
      <p:sp>
        <p:nvSpPr>
          <p:cNvPr id="1280009" name="WordArt 9"/>
          <p:cNvSpPr>
            <a:spLocks noChangeArrowheads="1" noChangeShapeType="1" noTextEdit="1"/>
          </p:cNvSpPr>
          <p:nvPr/>
        </p:nvSpPr>
        <p:spPr bwMode="auto">
          <a:xfrm rot="286976">
            <a:off x="222254" y="1557338"/>
            <a:ext cx="9586913" cy="4643437"/>
          </a:xfrm>
          <a:prstGeom prst="rect">
            <a:avLst/>
          </a:prstGeom>
        </p:spPr>
        <p:txBody>
          <a:bodyPr wrap="none" lIns="91398" tIns="45699" rIns="91398" bIns="45699" fromWordArt="1">
            <a:prstTxWarp prst="textFadeLeft">
              <a:avLst>
                <a:gd name="adj" fmla="val 31444"/>
              </a:avLst>
            </a:prstTxWarp>
          </a:bodyPr>
          <a:lstStyle/>
          <a:p>
            <a:pPr algn="ctr"/>
            <a:r>
              <a:rPr lang="en-US" sz="4300" b="1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ED3F"/>
                </a:solidFill>
                <a:effectLst>
                  <a:outerShdw blurRad="63500" dist="53882" dir="2700000" algn="ctr" rotWithShape="0">
                    <a:srgbClr val="9999FF">
                      <a:alpha val="80000"/>
                    </a:srgbClr>
                  </a:outerShdw>
                </a:effectLst>
                <a:latin typeface="Kalaham"/>
                <a:ea typeface="Kalaham"/>
                <a:cs typeface="Kalaham"/>
              </a:rPr>
              <a:t>Ntjhfkjj;jpd;...</a:t>
            </a:r>
          </a:p>
          <a:p>
            <a:pPr algn="ctr"/>
            <a:r>
              <a:rPr lang="en-US" sz="4300" b="1">
                <a:ln w="9525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ED3F"/>
                </a:solidFill>
                <a:effectLst>
                  <a:outerShdw blurRad="63500" dist="53882" dir="2700000" algn="ctr" rotWithShape="0">
                    <a:srgbClr val="9999FF">
                      <a:alpha val="80000"/>
                    </a:srgbClr>
                  </a:outerShdw>
                </a:effectLst>
                <a:latin typeface="Kalaham"/>
                <a:ea typeface="Kalaham"/>
                <a:cs typeface="Kalaham"/>
              </a:rPr>
              <a:t>   Muk;gk;</a:t>
            </a:r>
          </a:p>
        </p:txBody>
      </p:sp>
    </p:spTree>
  </p:cSld>
  <p:clrMapOvr>
    <a:masterClrMapping/>
  </p:clrMapOvr>
  <p:transition xmlns:p14="http://schemas.microsoft.com/office/powerpoint/2010/main" spd="med">
    <p:fade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1026"/>
          <p:cNvSpPr>
            <a:spLocks noGrp="1" noChangeArrowheads="1"/>
          </p:cNvSpPr>
          <p:nvPr>
            <p:ph type="ctrTitle"/>
          </p:nvPr>
        </p:nvSpPr>
        <p:spPr>
          <a:xfrm>
            <a:off x="0" y="6995160"/>
            <a:ext cx="10058400" cy="77724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ko-KR" sz="3100" b="1">
                <a:solidFill>
                  <a:schemeClr val="tx1"/>
                </a:solidFill>
                <a:latin typeface="Tharmini Plain" charset="0"/>
                <a:ea typeface="굴림" charset="0"/>
                <a:cs typeface="굴림" charset="0"/>
              </a:rPr>
              <a:t>jpUkiwapd;</a:t>
            </a:r>
            <a:r>
              <a:rPr lang="en-US" altLang="ko-KR" sz="3100" b="1">
                <a:solidFill>
                  <a:schemeClr val="tx1"/>
                </a:solidFill>
                <a:latin typeface="Lucida Grande" charset="0"/>
                <a:ea typeface="굴림" charset="0"/>
                <a:cs typeface="굴림" charset="0"/>
              </a:rPr>
              <a:t>…</a:t>
            </a:r>
            <a:r>
              <a:rPr lang="en-US" altLang="ko-KR" sz="3100" b="1">
                <a:solidFill>
                  <a:schemeClr val="tx1"/>
                </a:solidFill>
                <a:latin typeface="Tharmini Plain" charset="0"/>
                <a:ea typeface="굴림" charset="0"/>
                <a:cs typeface="굴림" charset="0"/>
              </a:rPr>
              <a:t>mbg;gil • </a:t>
            </a:r>
            <a:r>
              <a:rPr lang="en-US" sz="2700" b="1" dirty="0">
                <a:solidFill>
                  <a:srgbClr val="FFFFFF"/>
                </a:solidFill>
                <a:latin typeface="Arial" charset="0"/>
                <a:ea typeface="ＭＳ Ｐゴシック" charset="0"/>
              </a:rPr>
              <a:t>BibleStudyDownloads.org</a:t>
            </a:r>
            <a:endParaRPr lang="en-US" sz="1100" b="1" dirty="0">
              <a:solidFill>
                <a:srgbClr val="FFFFFF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99331" name="Rectangle 1026"/>
          <p:cNvSpPr txBox="1">
            <a:spLocks noChangeArrowheads="1"/>
          </p:cNvSpPr>
          <p:nvPr/>
        </p:nvSpPr>
        <p:spPr bwMode="auto">
          <a:xfrm>
            <a:off x="0" y="0"/>
            <a:ext cx="10058400" cy="777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lIns="101870" tIns="50935" rIns="101870" bIns="50935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600" b="1" dirty="0">
                <a:solidFill>
                  <a:srgbClr val="FFFFFF"/>
                </a:solidFill>
                <a:latin typeface="Bamini" pitchFamily="2" charset="0"/>
                <a:cs typeface="Arial" charset="0"/>
              </a:rPr>
              <a:t>,</a:t>
            </a:r>
            <a:r>
              <a:rPr lang="en-US" sz="3600" b="1" dirty="0" err="1">
                <a:solidFill>
                  <a:srgbClr val="FFFFFF"/>
                </a:solidFill>
                <a:latin typeface="Bamini" pitchFamily="2" charset="0"/>
                <a:cs typeface="Arial" charset="0"/>
              </a:rPr>
              <a:t>g;ghlf;Fwpg;Gfis</a:t>
            </a:r>
            <a:r>
              <a:rPr lang="en-US" sz="3600" b="1" dirty="0">
                <a:solidFill>
                  <a:srgbClr val="FFFFFF"/>
                </a:solidFill>
                <a:latin typeface="Bamini" pitchFamily="2" charset="0"/>
                <a:cs typeface="Arial" charset="0"/>
              </a:rPr>
              <a:t> ,</a:t>
            </a:r>
            <a:r>
              <a:rPr lang="en-US" sz="3600" b="1" dirty="0" err="1">
                <a:solidFill>
                  <a:srgbClr val="FFFFFF"/>
                </a:solidFill>
                <a:latin typeface="Bamini" pitchFamily="2" charset="0"/>
                <a:cs typeface="Arial" charset="0"/>
              </a:rPr>
              <a:t>ytrkhf</a:t>
            </a:r>
            <a:r>
              <a:rPr lang="en-US" sz="3600" b="1" dirty="0">
                <a:solidFill>
                  <a:srgbClr val="FFFFFF"/>
                </a:solidFill>
                <a:latin typeface="Bamini" pitchFamily="2" charset="0"/>
                <a:cs typeface="Arial" charset="0"/>
              </a:rPr>
              <a:t> </a:t>
            </a:r>
            <a:r>
              <a:rPr lang="en-US" sz="3600" b="1" dirty="0" err="1">
                <a:solidFill>
                  <a:srgbClr val="FFFFFF"/>
                </a:solidFill>
                <a:latin typeface="Bamini" pitchFamily="2" charset="0"/>
                <a:cs typeface="Arial" charset="0"/>
              </a:rPr>
              <a:t>ngw;Wf;nfhs;s</a:t>
            </a:r>
            <a:endParaRPr lang="en-US" sz="1200" b="1" dirty="0">
              <a:solidFill>
                <a:srgbClr val="FFFFFF"/>
              </a:solidFill>
              <a:latin typeface="Bamini" pitchFamily="2" charset="0"/>
              <a:cs typeface="Arial" charset="0"/>
            </a:endParaRPr>
          </a:p>
        </p:txBody>
      </p:sp>
      <p:pic>
        <p:nvPicPr>
          <p:cNvPr id="8" name="Picture 7" descr="Screen Shot 2016-02-02 at 5.41.18 PM.png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841"/>
          <a:stretch/>
        </p:blipFill>
        <p:spPr>
          <a:xfrm>
            <a:off x="-48590" y="721914"/>
            <a:ext cx="10155582" cy="6403384"/>
          </a:xfrm>
          <a:prstGeom prst="rect">
            <a:avLst/>
          </a:prstGeom>
        </p:spPr>
      </p:pic>
      <p:pic>
        <p:nvPicPr>
          <p:cNvPr id="9" name="Picture 8" descr="Screen Shot 2016-02-02 at 5.42.03 PM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7945" y="2518652"/>
            <a:ext cx="6768533" cy="39480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8899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accel="50000" decel="5000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2" presetClass="entr" presetSubtype="2" fill="remove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Rectangle 2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 anchor="ctr"/>
          <a:lstStyle/>
          <a:p>
            <a:endParaRPr lang="en-US" sz="1200">
              <a:solidFill>
                <a:srgbClr val="000000"/>
              </a:solidFill>
              <a:cs typeface="ＭＳ Ｐゴシック" charset="0"/>
            </a:endParaRPr>
          </a:p>
        </p:txBody>
      </p:sp>
      <p:sp>
        <p:nvSpPr>
          <p:cNvPr id="178178" name="Rectangle 3"/>
          <p:cNvSpPr>
            <a:spLocks noChangeArrowheads="1"/>
          </p:cNvSpPr>
          <p:nvPr/>
        </p:nvSpPr>
        <p:spPr bwMode="auto">
          <a:xfrm>
            <a:off x="0" y="0"/>
            <a:ext cx="10058400" cy="7772400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 anchor="ctr"/>
          <a:lstStyle/>
          <a:p>
            <a:endParaRPr lang="en-US" sz="1200">
              <a:solidFill>
                <a:srgbClr val="000000"/>
              </a:solidFill>
              <a:cs typeface="ＭＳ Ｐゴシック" charset="0"/>
            </a:endParaRPr>
          </a:p>
        </p:txBody>
      </p:sp>
      <p:sp>
        <p:nvSpPr>
          <p:cNvPr id="178179" name="Text Box 9"/>
          <p:cNvSpPr txBox="1">
            <a:spLocks noChangeArrowheads="1"/>
          </p:cNvSpPr>
          <p:nvPr/>
        </p:nvSpPr>
        <p:spPr bwMode="auto">
          <a:xfrm>
            <a:off x="9000428" y="7334991"/>
            <a:ext cx="341124" cy="246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000000"/>
                </a:solidFill>
              </a:rPr>
              <a:t>00</a:t>
            </a:r>
          </a:p>
        </p:txBody>
      </p:sp>
      <p:sp>
        <p:nvSpPr>
          <p:cNvPr id="178180" name="Text Box 10"/>
          <p:cNvSpPr txBox="1">
            <a:spLocks noChangeArrowheads="1"/>
          </p:cNvSpPr>
          <p:nvPr/>
        </p:nvSpPr>
        <p:spPr bwMode="auto">
          <a:xfrm>
            <a:off x="475493" y="7356967"/>
            <a:ext cx="923854" cy="2307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 anchor="ctr">
            <a:spAutoFit/>
          </a:bodyPr>
          <a:lstStyle>
            <a:lvl1pPr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2pPr>
            <a:lvl3pPr marL="11430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3pPr>
            <a:lvl4pPr marL="16002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4pPr>
            <a:lvl5pPr marL="2057400" indent="-228600"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omic Sans MS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900" b="1">
                <a:solidFill>
                  <a:srgbClr val="FFFFFF"/>
                </a:solidFill>
                <a:latin typeface="Arial" charset="0"/>
              </a:rPr>
              <a:t>©2006 TBBMI</a:t>
            </a:r>
          </a:p>
        </p:txBody>
      </p:sp>
      <p:sp>
        <p:nvSpPr>
          <p:cNvPr id="178181" name="Rectangle 13"/>
          <p:cNvSpPr>
            <a:spLocks noChangeArrowheads="1"/>
          </p:cNvSpPr>
          <p:nvPr/>
        </p:nvSpPr>
        <p:spPr bwMode="auto">
          <a:xfrm>
            <a:off x="8539506" y="7338165"/>
            <a:ext cx="664480" cy="246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/>
            <a:r>
              <a:rPr lang="en-US" sz="1000" b="1">
                <a:solidFill>
                  <a:srgbClr val="FEF800"/>
                </a:solidFill>
                <a:cs typeface="ＭＳ Ｐゴシック" charset="0"/>
              </a:rPr>
              <a:t>9.6.07.</a:t>
            </a:r>
          </a:p>
        </p:txBody>
      </p:sp>
      <p:sp>
        <p:nvSpPr>
          <p:cNvPr id="178182" name="Rectangle 14"/>
          <p:cNvSpPr>
            <a:spLocks noChangeArrowheads="1"/>
          </p:cNvSpPr>
          <p:nvPr/>
        </p:nvSpPr>
        <p:spPr bwMode="auto">
          <a:xfrm>
            <a:off x="9005191" y="7341341"/>
            <a:ext cx="341124" cy="246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/>
            <a:r>
              <a:rPr lang="en-US" sz="1000" b="1">
                <a:solidFill>
                  <a:srgbClr val="FEF800"/>
                </a:solidFill>
                <a:cs typeface="ＭＳ Ｐゴシック" charset="0"/>
              </a:rPr>
              <a:t>86</a:t>
            </a:r>
          </a:p>
        </p:txBody>
      </p:sp>
    </p:spTree>
    <p:extLst>
      <p:ext uri="{BB962C8B-B14F-4D97-AF65-F5344CB8AC3E}">
        <p14:creationId xmlns:p14="http://schemas.microsoft.com/office/powerpoint/2010/main" val="1930418499"/>
      </p:ext>
    </p:extLst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8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2288" y="492125"/>
            <a:ext cx="8996362" cy="6777038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40161" dir="1106097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8339" name="Text Box 3"/>
          <p:cNvSpPr txBox="1">
            <a:spLocks noChangeArrowheads="1"/>
          </p:cNvSpPr>
          <p:nvPr/>
        </p:nvSpPr>
        <p:spPr bwMode="auto">
          <a:xfrm>
            <a:off x="9691476" y="4756"/>
            <a:ext cx="184581" cy="40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FFA27C"/>
                </a:solidFill>
              </a:rPr>
              <a:t> </a:t>
            </a:r>
          </a:p>
        </p:txBody>
      </p:sp>
      <p:sp>
        <p:nvSpPr>
          <p:cNvPr id="1038341" name="Rectangle 5"/>
          <p:cNvSpPr>
            <a:spLocks noChangeArrowheads="1"/>
          </p:cNvSpPr>
          <p:nvPr/>
        </p:nvSpPr>
        <p:spPr bwMode="auto">
          <a:xfrm>
            <a:off x="490539" y="476253"/>
            <a:ext cx="9021762" cy="6811963"/>
          </a:xfrm>
          <a:prstGeom prst="rect">
            <a:avLst/>
          </a:prstGeom>
          <a:solidFill>
            <a:schemeClr val="tx1">
              <a:alpha val="5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pic>
        <p:nvPicPr>
          <p:cNvPr id="1038362" name="Picture 2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01742" y="1365252"/>
            <a:ext cx="3649663" cy="5059363"/>
          </a:xfrm>
          <a:prstGeom prst="rect">
            <a:avLst/>
          </a:prstGeom>
          <a:noFill/>
          <a:ln w="76200">
            <a:solidFill>
              <a:srgbClr val="1822CD"/>
            </a:solidFill>
            <a:miter lim="800000"/>
            <a:headEnd/>
            <a:tailEnd/>
          </a:ln>
          <a:effectLst>
            <a:outerShdw blurRad="63500" dist="99190" dir="3011666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8350" name="Text Box 14"/>
          <p:cNvSpPr txBox="1">
            <a:spLocks noChangeArrowheads="1"/>
          </p:cNvSpPr>
          <p:nvPr/>
        </p:nvSpPr>
        <p:spPr bwMode="auto">
          <a:xfrm>
            <a:off x="5181600" y="1790701"/>
            <a:ext cx="36830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thpirahf</a:t>
            </a:r>
          </a:p>
        </p:txBody>
      </p:sp>
      <p:sp>
        <p:nvSpPr>
          <p:cNvPr id="1038351" name="Text Box 15"/>
          <p:cNvSpPr txBox="1">
            <a:spLocks noChangeArrowheads="1"/>
          </p:cNvSpPr>
          <p:nvPr/>
        </p:nvSpPr>
        <p:spPr bwMode="auto">
          <a:xfrm>
            <a:off x="5156203" y="2882901"/>
            <a:ext cx="36195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fl;lis </a:t>
            </a:r>
            <a:r>
              <a:rPr lang="en-US" b="1">
                <a:solidFill>
                  <a:schemeClr val="bg1"/>
                </a:solidFill>
                <a:latin typeface="Helvetica" charset="0"/>
              </a:rPr>
              <a:t>&amp; </a:t>
            </a:r>
            <a:r>
              <a:rPr lang="en-US" b="1">
                <a:solidFill>
                  <a:schemeClr val="bg1"/>
                </a:solidFill>
                <a:latin typeface="Kalaham" charset="0"/>
              </a:rPr>
              <a:t>tuyhW</a:t>
            </a:r>
          </a:p>
        </p:txBody>
      </p:sp>
      <p:sp>
        <p:nvSpPr>
          <p:cNvPr id="1038352" name="Text Box 16"/>
          <p:cNvSpPr txBox="1">
            <a:spLocks noChangeArrowheads="1"/>
          </p:cNvSpPr>
          <p:nvPr/>
        </p:nvSpPr>
        <p:spPr bwMode="auto">
          <a:xfrm>
            <a:off x="5156200" y="4165601"/>
            <a:ext cx="4406900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vOjpa jPPHf;fjhprpfs;</a:t>
            </a:r>
          </a:p>
        </p:txBody>
      </p:sp>
      <p:sp>
        <p:nvSpPr>
          <p:cNvPr id="1038353" name="Text Box 17"/>
          <p:cNvSpPr txBox="1">
            <a:spLocks noChangeArrowheads="1"/>
          </p:cNvSpPr>
          <p:nvPr/>
        </p:nvSpPr>
        <p:spPr bwMode="auto">
          <a:xfrm>
            <a:off x="5143504" y="5372101"/>
            <a:ext cx="4038601" cy="529924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lIns="91398" tIns="45699" rIns="91398" bIns="45699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b="1">
                <a:solidFill>
                  <a:schemeClr val="bg1"/>
                </a:solidFill>
                <a:latin typeface="Kalaham" charset="0"/>
              </a:rPr>
              <a:t>Qhgf MAjk;</a:t>
            </a:r>
          </a:p>
        </p:txBody>
      </p:sp>
      <p:sp>
        <p:nvSpPr>
          <p:cNvPr id="1038358" name="Line 22"/>
          <p:cNvSpPr>
            <a:spLocks noChangeShapeType="1"/>
          </p:cNvSpPr>
          <p:nvPr/>
        </p:nvSpPr>
        <p:spPr bwMode="auto">
          <a:xfrm flipH="1" flipV="1">
            <a:off x="4802189" y="4803777"/>
            <a:ext cx="1096962" cy="461963"/>
          </a:xfrm>
          <a:prstGeom prst="line">
            <a:avLst/>
          </a:prstGeom>
          <a:noFill/>
          <a:ln w="76200">
            <a:solidFill>
              <a:schemeClr val="hlink"/>
            </a:solidFill>
            <a:prstDash val="sysDot"/>
            <a:round/>
            <a:headEnd/>
            <a:tailEnd/>
          </a:ln>
          <a:effectLst>
            <a:outerShdw blurRad="63500" dist="46662" dir="3284183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8360" name="Rectangle 24"/>
          <p:cNvSpPr>
            <a:spLocks noChangeArrowheads="1"/>
          </p:cNvSpPr>
          <p:nvPr/>
        </p:nvSpPr>
        <p:spPr bwMode="auto">
          <a:xfrm>
            <a:off x="6101922" y="3027367"/>
            <a:ext cx="184581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>
            <a:spAutoFit/>
          </a:bodyPr>
          <a:lstStyle/>
          <a:p>
            <a:endParaRPr lang="en-US" sz="1000" b="1"/>
          </a:p>
        </p:txBody>
      </p:sp>
      <p:sp>
        <p:nvSpPr>
          <p:cNvPr id="1038361" name="Text Box 25"/>
          <p:cNvSpPr txBox="1">
            <a:spLocks noChangeArrowheads="1"/>
          </p:cNvSpPr>
          <p:nvPr/>
        </p:nvSpPr>
        <p:spPr bwMode="auto">
          <a:xfrm>
            <a:off x="9014716" y="7352451"/>
            <a:ext cx="341124" cy="246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lIns="91398" tIns="45699" rIns="91398" bIns="45699" anchor="ctr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000" b="1"/>
              <a:t>09</a:t>
            </a:r>
          </a:p>
        </p:txBody>
      </p:sp>
      <p:sp>
        <p:nvSpPr>
          <p:cNvPr id="1038356" name="AutoShape 20"/>
          <p:cNvSpPr>
            <a:spLocks noChangeArrowheads="1"/>
          </p:cNvSpPr>
          <p:nvPr/>
        </p:nvSpPr>
        <p:spPr bwMode="auto">
          <a:xfrm>
            <a:off x="3954468" y="3536950"/>
            <a:ext cx="879475" cy="2782888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  <p:sp>
        <p:nvSpPr>
          <p:cNvPr id="1038357" name="AutoShape 21"/>
          <p:cNvSpPr>
            <a:spLocks noChangeArrowheads="1"/>
          </p:cNvSpPr>
          <p:nvPr/>
        </p:nvSpPr>
        <p:spPr bwMode="auto">
          <a:xfrm>
            <a:off x="5018088" y="5281617"/>
            <a:ext cx="3473450" cy="706437"/>
          </a:xfrm>
          <a:prstGeom prst="roundRect">
            <a:avLst>
              <a:gd name="adj" fmla="val 16667"/>
            </a:avLst>
          </a:prstGeom>
          <a:noFill/>
          <a:ln w="76200">
            <a:solidFill>
              <a:schemeClr val="hlink"/>
            </a:solidFill>
            <a:round/>
            <a:headEnd/>
            <a:tailEnd/>
          </a:ln>
          <a:effectLst>
            <a:outerShdw blurRad="63500" dist="38099" dir="2700000" algn="ctr" rotWithShape="0">
              <a:schemeClr val="tx2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lIns="91398" tIns="45699" rIns="91398" bIns="45699" anchor="ctr"/>
          <a:lstStyle/>
          <a:p>
            <a:endParaRPr lang="en-US"/>
          </a:p>
        </p:txBody>
      </p:sp>
    </p:spTree>
  </p:cSld>
  <p:clrMapOvr>
    <a:masterClrMapping/>
  </p:clrMapOvr>
  <p:transition xmlns:p14="http://schemas.microsoft.com/office/powerpoint/2010/main" spd="med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38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38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038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8358" grpId="0" animBg="1"/>
      <p:bldP spid="1038356" grpId="0" animBg="1"/>
      <p:bldP spid="1038357" grpId="0" animBg="1"/>
    </p:bldLst>
  </p:timing>
</p:sld>
</file>

<file path=ppt/theme/theme1.xml><?xml version="1.0" encoding="utf-8"?>
<a:theme xmlns:a="http://schemas.openxmlformats.org/drawingml/2006/main" name="untitled 1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untitled 1">
      <a:majorFont>
        <a:latin typeface="Times"/>
        <a:ea typeface="ＭＳ Ｐゴシック"/>
        <a:cs typeface=""/>
      </a:majorFont>
      <a:minorFont>
        <a:latin typeface="Times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charset="0"/>
            <a:ea typeface="ＭＳ Ｐゴシック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untitled 2">
  <a:themeElements>
    <a:clrScheme name="">
      <a:dk1>
        <a:srgbClr val="1A0004"/>
      </a:dk1>
      <a:lt1>
        <a:srgbClr val="FFFFFF"/>
      </a:lt1>
      <a:dk2>
        <a:srgbClr val="474747"/>
      </a:dk2>
      <a:lt2>
        <a:srgbClr val="FFD34A"/>
      </a:lt2>
      <a:accent1>
        <a:srgbClr val="114FFB"/>
      </a:accent1>
      <a:accent2>
        <a:srgbClr val="790015"/>
      </a:accent2>
      <a:accent3>
        <a:srgbClr val="B1B1B1"/>
      </a:accent3>
      <a:accent4>
        <a:srgbClr val="DADADA"/>
      </a:accent4>
      <a:accent5>
        <a:srgbClr val="AAB2FD"/>
      </a:accent5>
      <a:accent6>
        <a:srgbClr val="6D0012"/>
      </a:accent6>
      <a:hlink>
        <a:srgbClr val="FFFFFF"/>
      </a:hlink>
      <a:folHlink>
        <a:srgbClr val="CECECE"/>
      </a:folHlink>
    </a:clrScheme>
    <a:fontScheme name="untitled 2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>
            <a:ln>
              <a:noFill/>
            </a:ln>
            <a:solidFill>
              <a:schemeClr val="hlink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-110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1" u="none" strike="noStrike" cap="none" normalizeH="0" baseline="0">
            <a:ln>
              <a:noFill/>
            </a:ln>
            <a:solidFill>
              <a:schemeClr val="hlink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Comic Sans MS" pitchFamily="-110" charset="0"/>
          </a:defRPr>
        </a:defPPr>
      </a:lstStyle>
    </a:lnDef>
  </a:objectDefaults>
  <a:extraClrSchemeLst>
    <a:extraClrScheme>
      <a:clrScheme name="untitled 2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2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2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2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2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2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2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untitled 1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untitled 1">
      <a:majorFont>
        <a:latin typeface="Times"/>
        <a:ea typeface=""/>
        <a:cs typeface=""/>
      </a:majorFont>
      <a:minorFont>
        <a:latin typeface="Time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2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0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2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Comic Sans MS" pitchFamily="-108" charset="0"/>
          </a:defRPr>
        </a:defPPr>
      </a:lstStyle>
    </a:lnDef>
  </a:objectDefaults>
  <a:extraClrSchemeLst>
    <a:extraClrScheme>
      <a:clrScheme name="untitled 1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1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1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Orbit">
  <a:themeElements>
    <a:clrScheme name="Orbit 10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3333CC"/>
      </a:accent1>
      <a:accent2>
        <a:srgbClr val="666699"/>
      </a:accent2>
      <a:accent3>
        <a:srgbClr val="AAAAAA"/>
      </a:accent3>
      <a:accent4>
        <a:srgbClr val="DADADA"/>
      </a:accent4>
      <a:accent5>
        <a:srgbClr val="ADADE2"/>
      </a:accent5>
      <a:accent6>
        <a:srgbClr val="5C5C8A"/>
      </a:accent6>
      <a:hlink>
        <a:srgbClr val="FFFFCC"/>
      </a:hlink>
      <a:folHlink>
        <a:srgbClr val="FFCC66"/>
      </a:folHlink>
    </a:clrScheme>
    <a:fontScheme name="Orbit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11" charset="0"/>
          </a:defRPr>
        </a:defPPr>
      </a:lstStyle>
    </a:lnDef>
  </a:objectDefaults>
  <a:extraClrSchemeLst>
    <a:extraClrScheme>
      <a:clrScheme name="Orbit 1">
        <a:dk1>
          <a:srgbClr val="010199"/>
        </a:dk1>
        <a:lt1>
          <a:srgbClr val="FFFFFF"/>
        </a:lt1>
        <a:dk2>
          <a:srgbClr val="000000"/>
        </a:dk2>
        <a:lt2>
          <a:srgbClr val="B2B2B2"/>
        </a:lt2>
        <a:accent1>
          <a:srgbClr val="3399FF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CAFF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2">
        <a:dk1>
          <a:srgbClr val="008000"/>
        </a:dk1>
        <a:lt1>
          <a:srgbClr val="FFFFFF"/>
        </a:lt1>
        <a:dk2>
          <a:srgbClr val="003300"/>
        </a:dk2>
        <a:lt2>
          <a:srgbClr val="C0C0C0"/>
        </a:lt2>
        <a:accent1>
          <a:srgbClr val="99CC00"/>
        </a:accent1>
        <a:accent2>
          <a:srgbClr val="527C3A"/>
        </a:accent2>
        <a:accent3>
          <a:srgbClr val="AAADAA"/>
        </a:accent3>
        <a:accent4>
          <a:srgbClr val="DADADA"/>
        </a:accent4>
        <a:accent5>
          <a:srgbClr val="CAE2AA"/>
        </a:accent5>
        <a:accent6>
          <a:srgbClr val="497034"/>
        </a:accent6>
        <a:hlink>
          <a:srgbClr val="33CC33"/>
        </a:hlink>
        <a:folHlink>
          <a:srgbClr val="C1FF8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3">
        <a:dk1>
          <a:srgbClr val="000066"/>
        </a:dk1>
        <a:lt1>
          <a:srgbClr val="FFFFFF"/>
        </a:lt1>
        <a:dk2>
          <a:srgbClr val="000099"/>
        </a:dk2>
        <a:lt2>
          <a:srgbClr val="9FBFFF"/>
        </a:lt2>
        <a:accent1>
          <a:srgbClr val="0099CC"/>
        </a:accent1>
        <a:accent2>
          <a:srgbClr val="00CC66"/>
        </a:accent2>
        <a:accent3>
          <a:srgbClr val="AAAACA"/>
        </a:accent3>
        <a:accent4>
          <a:srgbClr val="DADADA"/>
        </a:accent4>
        <a:accent5>
          <a:srgbClr val="AACAE2"/>
        </a:accent5>
        <a:accent6>
          <a:srgbClr val="00B95C"/>
        </a:accent6>
        <a:hlink>
          <a:srgbClr val="00FFFF"/>
        </a:hlink>
        <a:folHlink>
          <a:srgbClr val="CDE6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4">
        <a:dk1>
          <a:srgbClr val="00ACA8"/>
        </a:dk1>
        <a:lt1>
          <a:srgbClr val="FFFFFF"/>
        </a:lt1>
        <a:dk2>
          <a:srgbClr val="006666"/>
        </a:dk2>
        <a:lt2>
          <a:srgbClr val="FFFF99"/>
        </a:lt2>
        <a:accent1>
          <a:srgbClr val="0099CC"/>
        </a:accent1>
        <a:accent2>
          <a:srgbClr val="6D6FC7"/>
        </a:accent2>
        <a:accent3>
          <a:srgbClr val="AAB8B8"/>
        </a:accent3>
        <a:accent4>
          <a:srgbClr val="DADADA"/>
        </a:accent4>
        <a:accent5>
          <a:srgbClr val="AACAE2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5">
        <a:dk1>
          <a:srgbClr val="BA0023"/>
        </a:dk1>
        <a:lt1>
          <a:srgbClr val="FFFFFF"/>
        </a:lt1>
        <a:dk2>
          <a:srgbClr val="800000"/>
        </a:dk2>
        <a:lt2>
          <a:srgbClr val="FFFF99"/>
        </a:lt2>
        <a:accent1>
          <a:srgbClr val="FF6600"/>
        </a:accent1>
        <a:accent2>
          <a:srgbClr val="C5543D"/>
        </a:accent2>
        <a:accent3>
          <a:srgbClr val="C0AAAA"/>
        </a:accent3>
        <a:accent4>
          <a:srgbClr val="DADADA"/>
        </a:accent4>
        <a:accent5>
          <a:srgbClr val="FFB8AA"/>
        </a:accent5>
        <a:accent6>
          <a:srgbClr val="B24B36"/>
        </a:accent6>
        <a:hlink>
          <a:srgbClr val="FFFF00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6">
        <a:dk1>
          <a:srgbClr val="6D776E"/>
        </a:dk1>
        <a:lt1>
          <a:srgbClr val="FFFFFF"/>
        </a:lt1>
        <a:dk2>
          <a:srgbClr val="575863"/>
        </a:dk2>
        <a:lt2>
          <a:srgbClr val="DDDDDD"/>
        </a:lt2>
        <a:accent1>
          <a:srgbClr val="0099CC"/>
        </a:accent1>
        <a:accent2>
          <a:srgbClr val="939EA9"/>
        </a:accent2>
        <a:accent3>
          <a:srgbClr val="B4B4B7"/>
        </a:accent3>
        <a:accent4>
          <a:srgbClr val="DADADA"/>
        </a:accent4>
        <a:accent5>
          <a:srgbClr val="AACAE2"/>
        </a:accent5>
        <a:accent6>
          <a:srgbClr val="858F99"/>
        </a:accent6>
        <a:hlink>
          <a:srgbClr val="FFCC00"/>
        </a:hlink>
        <a:folHlink>
          <a:srgbClr val="BD894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7">
        <a:dk1>
          <a:srgbClr val="A28A84"/>
        </a:dk1>
        <a:lt1>
          <a:srgbClr val="FFFFFF"/>
        </a:lt1>
        <a:dk2>
          <a:srgbClr val="765E58"/>
        </a:dk2>
        <a:lt2>
          <a:srgbClr val="DDDDDD"/>
        </a:lt2>
        <a:accent1>
          <a:srgbClr val="CC6600"/>
        </a:accent1>
        <a:accent2>
          <a:srgbClr val="CC9900"/>
        </a:accent2>
        <a:accent3>
          <a:srgbClr val="BDB6B4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FFCC00"/>
        </a:hlink>
        <a:folHlink>
          <a:srgbClr val="FFFFBD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8">
        <a:dk1>
          <a:srgbClr val="000000"/>
        </a:dk1>
        <a:lt1>
          <a:srgbClr val="C5D9ED"/>
        </a:lt1>
        <a:dk2>
          <a:srgbClr val="000000"/>
        </a:dk2>
        <a:lt2>
          <a:srgbClr val="FFFFFF"/>
        </a:lt2>
        <a:accent1>
          <a:srgbClr val="F3F6FF"/>
        </a:accent1>
        <a:accent2>
          <a:srgbClr val="33CCCC"/>
        </a:accent2>
        <a:accent3>
          <a:srgbClr val="DFE9F4"/>
        </a:accent3>
        <a:accent4>
          <a:srgbClr val="000000"/>
        </a:accent4>
        <a:accent5>
          <a:srgbClr val="F8FAFF"/>
        </a:accent5>
        <a:accent6>
          <a:srgbClr val="2DB9B9"/>
        </a:accent6>
        <a:hlink>
          <a:srgbClr val="0000FF"/>
        </a:hlink>
        <a:folHlink>
          <a:srgbClr val="0066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rbit 9">
        <a:dk1>
          <a:srgbClr val="FFFFFF"/>
        </a:dk1>
        <a:lt1>
          <a:srgbClr val="FFFFFF"/>
        </a:lt1>
        <a:dk2>
          <a:srgbClr val="AAAAC6"/>
        </a:dk2>
        <a:lt2>
          <a:srgbClr val="FFFFCC"/>
        </a:lt2>
        <a:accent1>
          <a:srgbClr val="66667E"/>
        </a:accent1>
        <a:accent2>
          <a:srgbClr val="629157"/>
        </a:accent2>
        <a:accent3>
          <a:srgbClr val="D2D2DF"/>
        </a:accent3>
        <a:accent4>
          <a:srgbClr val="DADADA"/>
        </a:accent4>
        <a:accent5>
          <a:srgbClr val="B8B8C0"/>
        </a:accent5>
        <a:accent6>
          <a:srgbClr val="58834E"/>
        </a:accent6>
        <a:hlink>
          <a:srgbClr val="6600CC"/>
        </a:hlink>
        <a:folHlink>
          <a:srgbClr val="3399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rbit 10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3333CC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ADADE2"/>
        </a:accent5>
        <a:accent6>
          <a:srgbClr val="5C5C8A"/>
        </a:accent6>
        <a:hlink>
          <a:srgbClr val="FFFFCC"/>
        </a:hlink>
        <a:folHlink>
          <a:srgbClr val="FFCC66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ALFA85-2:</Template>
  <TotalTime>19460</TotalTime>
  <Pages>40</Pages>
  <Words>13737</Words>
  <Application>Microsoft Macintosh PowerPoint</Application>
  <PresentationFormat>Custom</PresentationFormat>
  <Paragraphs>5233</Paragraphs>
  <Slides>87</Slides>
  <Notes>82</Notes>
  <HiddenSlides>0</HiddenSlides>
  <MMClips>0</MMClips>
  <ScaleCrop>false</ScaleCrop>
  <HeadingPairs>
    <vt:vector size="6" baseType="variant">
      <vt:variant>
        <vt:lpstr>Theme</vt:lpstr>
      </vt:variant>
      <vt:variant>
        <vt:i4>4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87</vt:i4>
      </vt:variant>
    </vt:vector>
  </HeadingPairs>
  <TitlesOfParts>
    <vt:vector size="92" baseType="lpstr">
      <vt:lpstr>untitled 1</vt:lpstr>
      <vt:lpstr>untitled 2</vt:lpstr>
      <vt:lpstr>1_untitled 1</vt:lpstr>
      <vt:lpstr>1_Orbit</vt:lpstr>
      <vt:lpstr>Microsoft ClipArt Gallery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jpUkiwapd;…mbg;gil • BibleStudyDownloads.org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subject/>
  <dc:creator>john fryman</dc:creator>
  <cp:keywords/>
  <dc:description/>
  <cp:lastModifiedBy>Rick Griffith</cp:lastModifiedBy>
  <cp:revision>1055</cp:revision>
  <cp:lastPrinted>2000-10-23T04:26:58Z</cp:lastPrinted>
  <dcterms:created xsi:type="dcterms:W3CDTF">1999-10-07T11:30:15Z</dcterms:created>
  <dcterms:modified xsi:type="dcterms:W3CDTF">2017-09-28T08:47:46Z</dcterms:modified>
</cp:coreProperties>
</file>