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notesSlides/notesSlide37.xml" ContentType="application/vnd.openxmlformats-officedocument.presentationml.notesSlide+xml"/>
  <Override PartName="/ppt/embeddings/oleObject6.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85" r:id="rId3"/>
    <p:sldMasterId id="2147483730" r:id="rId4"/>
    <p:sldMasterId id="2147483787" r:id="rId5"/>
    <p:sldMasterId id="2147483811" r:id="rId6"/>
    <p:sldMasterId id="2147483823" r:id="rId7"/>
    <p:sldMasterId id="2147483835" r:id="rId8"/>
    <p:sldMasterId id="2147483847" r:id="rId9"/>
    <p:sldMasterId id="2147483859" r:id="rId10"/>
    <p:sldMasterId id="2147483871" r:id="rId11"/>
    <p:sldMasterId id="2147483883" r:id="rId12"/>
  </p:sldMasterIdLst>
  <p:notesMasterIdLst>
    <p:notesMasterId r:id="rId91"/>
  </p:notesMasterIdLst>
  <p:sldIdLst>
    <p:sldId id="338" r:id="rId13"/>
    <p:sldId id="256" r:id="rId14"/>
    <p:sldId id="341" r:id="rId15"/>
    <p:sldId id="359" r:id="rId16"/>
    <p:sldId id="331" r:id="rId17"/>
    <p:sldId id="342"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337" r:id="rId37"/>
    <p:sldId id="279" r:id="rId38"/>
    <p:sldId id="280" r:id="rId39"/>
    <p:sldId id="281" r:id="rId40"/>
    <p:sldId id="282" r:id="rId41"/>
    <p:sldId id="343" r:id="rId42"/>
    <p:sldId id="344" r:id="rId43"/>
    <p:sldId id="345" r:id="rId44"/>
    <p:sldId id="346" r:id="rId45"/>
    <p:sldId id="34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48" r:id="rId72"/>
    <p:sldId id="349" r:id="rId73"/>
    <p:sldId id="350" r:id="rId74"/>
    <p:sldId id="351" r:id="rId75"/>
    <p:sldId id="317" r:id="rId76"/>
    <p:sldId id="318" r:id="rId77"/>
    <p:sldId id="354" r:id="rId78"/>
    <p:sldId id="355" r:id="rId79"/>
    <p:sldId id="357" r:id="rId80"/>
    <p:sldId id="322" r:id="rId81"/>
    <p:sldId id="323" r:id="rId82"/>
    <p:sldId id="352" r:id="rId83"/>
    <p:sldId id="353" r:id="rId84"/>
    <p:sldId id="326" r:id="rId85"/>
    <p:sldId id="327" r:id="rId86"/>
    <p:sldId id="328" r:id="rId87"/>
    <p:sldId id="334" r:id="rId88"/>
    <p:sldId id="358" r:id="rId89"/>
    <p:sldId id="330" r:id="rId9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31" d="100"/>
          <a:sy n="131" d="100"/>
        </p:scale>
        <p:origin x="-14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65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70" Type="http://schemas.openxmlformats.org/officeDocument/2006/relationships/slide" Target="slides/slide58.xml"/><Relationship Id="rId71" Type="http://schemas.openxmlformats.org/officeDocument/2006/relationships/slide" Target="slides/slide59.xml"/><Relationship Id="rId72" Type="http://schemas.openxmlformats.org/officeDocument/2006/relationships/slide" Target="slides/slide60.xml"/><Relationship Id="rId73" Type="http://schemas.openxmlformats.org/officeDocument/2006/relationships/slide" Target="slides/slide61.xml"/><Relationship Id="rId74" Type="http://schemas.openxmlformats.org/officeDocument/2006/relationships/slide" Target="slides/slide62.xml"/><Relationship Id="rId75" Type="http://schemas.openxmlformats.org/officeDocument/2006/relationships/slide" Target="slides/slide63.xml"/><Relationship Id="rId76" Type="http://schemas.openxmlformats.org/officeDocument/2006/relationships/slide" Target="slides/slide64.xml"/><Relationship Id="rId77" Type="http://schemas.openxmlformats.org/officeDocument/2006/relationships/slide" Target="slides/slide65.xml"/><Relationship Id="rId78" Type="http://schemas.openxmlformats.org/officeDocument/2006/relationships/slide" Target="slides/slide66.xml"/><Relationship Id="rId79" Type="http://schemas.openxmlformats.org/officeDocument/2006/relationships/slide" Target="slides/slide67.xml"/><Relationship Id="rId90" Type="http://schemas.openxmlformats.org/officeDocument/2006/relationships/slide" Target="slides/slide78.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slide" Target="slides/slide53.xml"/><Relationship Id="rId66" Type="http://schemas.openxmlformats.org/officeDocument/2006/relationships/slide" Target="slides/slide54.xml"/><Relationship Id="rId67" Type="http://schemas.openxmlformats.org/officeDocument/2006/relationships/slide" Target="slides/slide55.xml"/><Relationship Id="rId68" Type="http://schemas.openxmlformats.org/officeDocument/2006/relationships/slide" Target="slides/slide56.xml"/><Relationship Id="rId69" Type="http://schemas.openxmlformats.org/officeDocument/2006/relationships/slide" Target="slides/slide57.xml"/><Relationship Id="rId80" Type="http://schemas.openxmlformats.org/officeDocument/2006/relationships/slide" Target="slides/slide68.xml"/><Relationship Id="rId81" Type="http://schemas.openxmlformats.org/officeDocument/2006/relationships/slide" Target="slides/slide69.xml"/><Relationship Id="rId82" Type="http://schemas.openxmlformats.org/officeDocument/2006/relationships/slide" Target="slides/slide70.xml"/><Relationship Id="rId83" Type="http://schemas.openxmlformats.org/officeDocument/2006/relationships/slide" Target="slides/slide71.xml"/><Relationship Id="rId84" Type="http://schemas.openxmlformats.org/officeDocument/2006/relationships/slide" Target="slides/slide72.xml"/><Relationship Id="rId85" Type="http://schemas.openxmlformats.org/officeDocument/2006/relationships/slide" Target="slides/slide73.xml"/><Relationship Id="rId86" Type="http://schemas.openxmlformats.org/officeDocument/2006/relationships/slide" Target="slides/slide74.xml"/><Relationship Id="rId87" Type="http://schemas.openxmlformats.org/officeDocument/2006/relationships/slide" Target="slides/slide75.xml"/><Relationship Id="rId88" Type="http://schemas.openxmlformats.org/officeDocument/2006/relationships/slide" Target="slides/slide76.xml"/><Relationship Id="rId89" Type="http://schemas.openxmlformats.org/officeDocument/2006/relationships/slide" Target="slides/slide7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5D5A2B8-8338-F040-95D6-72A2953EB795}" type="slidenum">
              <a:rPr lang="en-US"/>
              <a:pPr>
                <a:defRPr/>
              </a:pPr>
              <a:t>‹#›</a:t>
            </a:fld>
            <a:endParaRPr lang="en-US"/>
          </a:p>
        </p:txBody>
      </p:sp>
    </p:spTree>
    <p:extLst>
      <p:ext uri="{BB962C8B-B14F-4D97-AF65-F5344CB8AC3E}">
        <p14:creationId xmlns:p14="http://schemas.microsoft.com/office/powerpoint/2010/main" val="3863605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xfrm>
            <a:off x="1150938" y="692150"/>
            <a:ext cx="4556125" cy="3416300"/>
          </a:xfrm>
          <a:ln/>
        </p:spPr>
      </p:sp>
      <p:sp>
        <p:nvSpPr>
          <p:cNvPr id="175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a:latin typeface="Times" charset="0"/>
              </a:rPr>
              <a:t>Download</a:t>
            </a:r>
            <a:r>
              <a:rPr lang="en-US" baseline="0">
                <a:latin typeface="Times" charset="0"/>
              </a:rPr>
              <a:t> </a:t>
            </a:r>
            <a:r>
              <a:rPr lang="en-US">
                <a:latin typeface="Times" charset="0"/>
              </a:rPr>
              <a:t>the Tamil script for each slide on the accompanying Word documents</a:t>
            </a:r>
            <a:r>
              <a:rPr lang="en-US" baseline="0">
                <a:latin typeface="Times" charset="0"/>
              </a:rPr>
              <a:t> at BibleStudyDownloads.org</a:t>
            </a: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18BBD0-6E1D-4E43-9E8E-64E62C8E476A}" type="slidenum">
              <a:rPr lang="en-US" sz="1200"/>
              <a:pPr/>
              <a:t>10</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D19357-51FD-5440-B139-009DA3120CEA}" type="slidenum">
              <a:rPr lang="en-US" sz="1200"/>
              <a:pPr/>
              <a:t>11</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87A5E7-8256-0948-BC09-CAFDC8F27301}" type="slidenum">
              <a:rPr lang="en-US" sz="1200"/>
              <a:pPr/>
              <a:t>12</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819BE9-F51C-844B-A30B-21677A75FD25}" type="slidenum">
              <a:rPr lang="en-US" sz="1200"/>
              <a:pPr/>
              <a:t>13</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6AF97E-E9C3-424E-8099-CDB98AB8CF16}" type="slidenum">
              <a:rPr lang="en-US" sz="1200"/>
              <a:pPr/>
              <a:t>14</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2C0A3A-E292-E44A-AB04-E188C06AB4E6}" type="slidenum">
              <a:rPr lang="en-US" sz="1200"/>
              <a:pPr/>
              <a:t>15</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273573-1245-E44B-8C0F-E6204EF44F37}" type="slidenum">
              <a:rPr lang="en-US" sz="1200"/>
              <a:pPr/>
              <a:t>16</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1DF153-034D-514A-B096-71F51A4EEA5D}" type="slidenum">
              <a:rPr lang="en-US" sz="1200"/>
              <a:pPr/>
              <a:t>17</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017C6E-96CA-8741-9279-249055D6D7B4}" type="slidenum">
              <a:rPr lang="en-US" sz="1200"/>
              <a:pPr/>
              <a:t>18</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CCB3BA-4BE6-7E41-A00F-16F07141005F}" type="slidenum">
              <a:rPr lang="en-US" sz="1200"/>
              <a:pPr/>
              <a:t>19</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5EEDE3-8F20-9340-9F9F-925A9B73B84D}" type="slidenum">
              <a:rPr lang="en-US" sz="1200"/>
              <a:pPr/>
              <a:t>2</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72F792-6FA5-B94D-90A8-7B9524310486}" type="slidenum">
              <a:rPr lang="en-US" sz="1200"/>
              <a:pPr/>
              <a:t>20</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CE195C-C18A-694C-BF6E-3A8AC6C61A90}" type="slidenum">
              <a:rPr lang="en-US" sz="1200"/>
              <a:pPr/>
              <a:t>21</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E1C6D6-FF00-7D47-90ED-AD58280B0282}" type="slidenum">
              <a:rPr lang="en-US" sz="1200"/>
              <a:pPr/>
              <a:t>22</a:t>
            </a:fld>
            <a:endParaRPr 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D1B832-C798-144D-B3A5-EC39A981C554}" type="slidenum">
              <a:rPr lang="en-US" sz="1200"/>
              <a:pPr/>
              <a:t>23</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E7DD14-9CC3-6747-832C-5F7670CED58F}" type="slidenum">
              <a:rPr lang="en-US" sz="1200"/>
              <a:pPr/>
              <a:t>24</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rPr>
              <a:t>Which brings us to the study that lies ahead. We are about to embark on a Biblical voyage named: THE BIBLE…BASICALLY.   It</a:t>
            </a:r>
            <a:r>
              <a:rPr lang="fr-FR" altLang="ja-JP" b="1">
                <a:solidFill>
                  <a:srgbClr val="000000"/>
                </a:solidFill>
                <a:latin typeface="Times" charset="0"/>
              </a:rPr>
              <a:t>'</a:t>
            </a:r>
            <a:r>
              <a:rPr lang="en-US" altLang="ja-JP" b="1">
                <a:solidFill>
                  <a:srgbClr val="000000"/>
                </a:solidFill>
                <a:latin typeface="Times" charset="0"/>
              </a:rPr>
              <a:t>s a quick tour through ALL of Scripture, leaving you well equipped to THINK BIBLICALLY and to help others acquire that same skill!</a:t>
            </a:r>
          </a:p>
          <a:p>
            <a:r>
              <a:rPr lang="en-US" b="1">
                <a:solidFill>
                  <a:srgbClr val="000000"/>
                </a:solidFill>
                <a:latin typeface="Times" charset="0"/>
              </a:rPr>
              <a:t>You will have a new set of mental tools that can reshape your view of God</a:t>
            </a:r>
            <a:r>
              <a:rPr lang="fr-FR" altLang="ja-JP" b="1">
                <a:solidFill>
                  <a:srgbClr val="000000"/>
                </a:solidFill>
                <a:latin typeface="Times" charset="0"/>
              </a:rPr>
              <a:t>'</a:t>
            </a:r>
            <a:r>
              <a:rPr lang="en-US" altLang="ja-JP" b="1">
                <a:solidFill>
                  <a:srgbClr val="000000"/>
                </a:solidFill>
                <a:latin typeface="Times" charset="0"/>
              </a:rPr>
              <a:t>s Word and his message for your life and the lives of others around you…both believers and those still searching for life</a:t>
            </a:r>
            <a:r>
              <a:rPr lang="fr-FR" altLang="ja-JP" b="1">
                <a:solidFill>
                  <a:srgbClr val="000000"/>
                </a:solidFill>
                <a:latin typeface="Times" charset="0"/>
              </a:rPr>
              <a:t>'</a:t>
            </a:r>
            <a:r>
              <a:rPr lang="en-US" altLang="ja-JP" b="1">
                <a:solidFill>
                  <a:srgbClr val="000000"/>
                </a:solidFill>
                <a:latin typeface="Times" charset="0"/>
              </a:rPr>
              <a:t>s answers! </a:t>
            </a:r>
          </a:p>
          <a:p>
            <a:r>
              <a:rPr lang="en-US" b="1">
                <a:latin typeface="Times" charset="0"/>
              </a:rPr>
              <a:t>////	</a:t>
            </a:r>
            <a:r>
              <a:rPr lang="en-US">
                <a:latin typeface="Times" charset="0"/>
              </a:rPr>
              <a:t> </a:t>
            </a:r>
            <a:r>
              <a:rPr lang="en-US" b="1">
                <a:solidFill>
                  <a:srgbClr val="000000"/>
                </a:solidFill>
                <a:latin typeface="Times" charset="0"/>
              </a:rPr>
              <a:t>So here we go…and try to attend every session or class because each new idea steadily builds on those that have gone before!</a:t>
            </a:r>
          </a:p>
          <a:p>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6F52F6-E737-894B-8135-4159F67D9E71}" type="slidenum">
              <a:rPr lang="en-US" sz="1200"/>
              <a:pPr/>
              <a:t>26</a:t>
            </a:fld>
            <a:endParaRPr lang="en-US" sz="1200"/>
          </a:p>
        </p:txBody>
      </p:sp>
      <p:sp>
        <p:nvSpPr>
          <p:cNvPr id="67586" name="Rectangle 2"/>
          <p:cNvSpPr>
            <a:spLocks noGrp="1" noRot="1" noChangeAspect="1" noChangeArrowheads="1"/>
          </p:cNvSpPr>
          <p:nvPr>
            <p:ph type="sldImg"/>
          </p:nvPr>
        </p:nvSpPr>
        <p:spPr>
          <a:xfrm>
            <a:off x="1152525" y="692150"/>
            <a:ext cx="4552950" cy="3416300"/>
          </a:xfrm>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r>
              <a:rPr lang="en-US" altLang="ko-KR">
                <a:latin typeface="Times" charset="0"/>
                <a:ea typeface="굴림" charset="0"/>
                <a:cs typeface="굴림" charset="0"/>
              </a:rPr>
              <a:t>CHANGED FROM THE ORIGINALS (TQC)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85869F-1C05-4645-B8FF-5C90E13A73AD}" type="slidenum">
              <a:rPr lang="en-US" sz="1200"/>
              <a:pPr/>
              <a:t>27</a:t>
            </a:fld>
            <a:endParaRPr lang="en-US" sz="1200"/>
          </a:p>
        </p:txBody>
      </p:sp>
      <p:sp>
        <p:nvSpPr>
          <p:cNvPr id="69634" name="Rectangle 2"/>
          <p:cNvSpPr>
            <a:spLocks noGrp="1" noRot="1" noChangeAspect="1" noChangeArrowheads="1"/>
          </p:cNvSpPr>
          <p:nvPr>
            <p:ph type="sldImg"/>
          </p:nvPr>
        </p:nvSpPr>
        <p:spPr>
          <a:xfrm>
            <a:off x="1152525" y="692150"/>
            <a:ext cx="4552950" cy="3416300"/>
          </a:xfrm>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r>
              <a:rPr lang="en-US" altLang="ko-KR">
                <a:latin typeface="Times" charset="0"/>
                <a:ea typeface="굴림" charset="0"/>
                <a:cs typeface="굴림" charset="0"/>
              </a:rPr>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D2751D-57FB-454E-A5B9-D4AD2EA80952}" type="slidenum">
              <a:rPr lang="en-US" sz="1200"/>
              <a:pPr/>
              <a:t>28</a:t>
            </a:fld>
            <a:endParaRPr lang="en-US" sz="1200"/>
          </a:p>
        </p:txBody>
      </p:sp>
      <p:sp>
        <p:nvSpPr>
          <p:cNvPr id="71682" name="Rectangle 2"/>
          <p:cNvSpPr>
            <a:spLocks noGrp="1" noRot="1" noChangeAspect="1" noChangeArrowheads="1"/>
          </p:cNvSpPr>
          <p:nvPr>
            <p:ph type="sldImg"/>
          </p:nvPr>
        </p:nvSpPr>
        <p:spPr>
          <a:xfrm>
            <a:off x="1152525" y="692150"/>
            <a:ext cx="4552950" cy="3416300"/>
          </a:xfrm>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r>
              <a:rPr lang="en-US" altLang="ko-KR">
                <a:latin typeface="Times" charset="0"/>
                <a:ea typeface="굴림" charset="0"/>
                <a:cs typeface="굴림" charset="0"/>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833142-E084-3C4A-952C-FB49F89E6DF2}" type="slidenum">
              <a:rPr lang="en-US" sz="1200"/>
              <a:pPr/>
              <a:t>29</a:t>
            </a:fld>
            <a:endParaRPr lang="en-US" sz="1200"/>
          </a:p>
        </p:txBody>
      </p:sp>
      <p:sp>
        <p:nvSpPr>
          <p:cNvPr id="73730" name="Rectangle 2"/>
          <p:cNvSpPr>
            <a:spLocks noGrp="1" noRot="1" noChangeAspect="1" noChangeArrowheads="1"/>
          </p:cNvSpPr>
          <p:nvPr>
            <p:ph type="sldImg"/>
          </p:nvPr>
        </p:nvSpPr>
        <p:spPr>
          <a:xfrm>
            <a:off x="1152525" y="692150"/>
            <a:ext cx="4552950" cy="3416300"/>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r>
              <a:rPr lang="en-US" altLang="ko-KR">
                <a:latin typeface="Times" charset="0"/>
                <a:ea typeface="굴림" charset="0"/>
                <a:cs typeface="굴림" charset="0"/>
              </a:rPr>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This seminar has been approved by many respectable leaders in the western world.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d like to introduce you to our friend, Mike.  Mike is about to go into church. He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entering the building with a "Bible File" of information already in his head...well…somewhat!</a:t>
            </a:r>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There he is…walking up the sidewalk right into church with his mental Bible File...</a:t>
            </a:r>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Mike goes straight into the building, pushing that File Cabinet in his head right into the sanctuary or worship center.</a:t>
            </a:r>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Mike sits himself down ready for the preacher or the teacher to begin. And Mike is getting ready to open his </a:t>
            </a:r>
            <a:r>
              <a:rPr lang="en-US" b="1" dirty="0" smtClean="0">
                <a:solidFill>
                  <a:srgbClr val="000000"/>
                </a:solidFill>
                <a:latin typeface="Times" charset="0"/>
                <a:ea typeface="ＭＳ Ｐゴシック" charset="0"/>
                <a:cs typeface="ＭＳ Ｐゴシック" charset="0"/>
              </a:rPr>
              <a:t>biblical </a:t>
            </a:r>
            <a:r>
              <a:rPr lang="en-US" b="1" dirty="0">
                <a:solidFill>
                  <a:srgbClr val="000000"/>
                </a:solidFill>
                <a:latin typeface="Times" charset="0"/>
                <a:ea typeface="ＭＳ Ｐゴシック" charset="0"/>
                <a:cs typeface="ＭＳ Ｐゴシック" charset="0"/>
              </a:rPr>
              <a:t>file cabinet…</a:t>
            </a:r>
            <a:endParaRPr lang="en-US" dirty="0">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…up there in his head!  …….Well, there he sits... his Bible file all primed to plug into whatever the pastor or teacher is about to say.</a:t>
            </a:r>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E84E54-D356-EE41-B1D2-5103AF48C11D}" type="slidenum">
              <a:rPr lang="en-US" sz="1200"/>
              <a:pPr/>
              <a:t>35</a:t>
            </a:fld>
            <a:endParaRPr lang="en-US" sz="1200"/>
          </a:p>
        </p:txBody>
      </p:sp>
      <p:sp>
        <p:nvSpPr>
          <p:cNvPr id="8601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86019"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C0D2A5-9512-174E-872A-C98C64C5FBF6}" type="slidenum">
              <a:rPr lang="en-US" sz="1200"/>
              <a:pPr/>
              <a:t>36</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4FB0C9-FF04-AD4A-BAEF-C193ED3BFFF5}" type="slidenum">
              <a:rPr lang="en-US" sz="1200"/>
              <a:pPr/>
              <a:t>37</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FF87FA-16DD-014F-9DD2-01F3EAF1C43D}" type="slidenum">
              <a:rPr lang="en-US" sz="1200"/>
              <a:pPr/>
              <a:t>38</a:t>
            </a:fld>
            <a:endParaRPr lang="en-US" sz="1200"/>
          </a:p>
        </p:txBody>
      </p:sp>
      <p:sp>
        <p:nvSpPr>
          <p:cNvPr id="9216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92163"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21DA4D-AA16-6442-AB0E-E1E438953C7C}" type="slidenum">
              <a:rPr lang="en-US" sz="1200"/>
              <a:pPr/>
              <a:t>39</a:t>
            </a:fld>
            <a:endParaRPr lang="en-US"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E43655-6E22-C946-AADE-69407E508020}" type="slidenum">
              <a:rPr lang="en-US" sz="1200"/>
              <a:pPr/>
              <a:t>40</a:t>
            </a:fld>
            <a:endParaRPr lang="en-US" sz="12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23A61A-7280-5A44-85F2-6D610B527E08}" type="slidenum">
              <a:rPr lang="en-US" sz="1200"/>
              <a:pPr/>
              <a:t>41</a:t>
            </a:fld>
            <a:endParaRPr lang="en-US" sz="12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1857AA-F023-4147-A7FF-F4B00D94962F}" type="slidenum">
              <a:rPr lang="en-US" sz="1200"/>
              <a:pPr/>
              <a:t>42</a:t>
            </a:fld>
            <a:endParaRPr lang="en-US" sz="1200"/>
          </a:p>
        </p:txBody>
      </p:sp>
      <p:sp>
        <p:nvSpPr>
          <p:cNvPr id="10035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00355"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AC285B-85AA-5D49-A776-FB1F15AF9B84}" type="slidenum">
              <a:rPr lang="en-US" sz="1200"/>
              <a:pPr/>
              <a:t>43</a:t>
            </a:fld>
            <a:endParaRPr lang="en-US" sz="1200"/>
          </a:p>
        </p:txBody>
      </p:sp>
      <p:sp>
        <p:nvSpPr>
          <p:cNvPr id="10240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02403"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605743-666B-904D-AEB4-384E0E715D89}" type="slidenum">
              <a:rPr lang="en-US" sz="1200"/>
              <a:pPr/>
              <a:t>44</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525DE-044F-F647-87AC-8FC7B8156740}" type="slidenum">
              <a:rPr lang="en-US" sz="1200"/>
              <a:pPr/>
              <a:t>45</a:t>
            </a:fld>
            <a:endParaRPr lang="en-US" sz="1200"/>
          </a:p>
        </p:txBody>
      </p:sp>
      <p:sp>
        <p:nvSpPr>
          <p:cNvPr id="10649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06499"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D14E61-B348-3548-B5D3-278516F7183D}" type="slidenum">
              <a:rPr lang="en-US" sz="1200"/>
              <a:pPr/>
              <a:t>46</a:t>
            </a:fld>
            <a:endParaRPr lang="en-US" sz="1200"/>
          </a:p>
        </p:txBody>
      </p:sp>
      <p:sp>
        <p:nvSpPr>
          <p:cNvPr id="10854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08547"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A72AD7-F9DF-6742-BD2A-51CB35AD0226}" type="slidenum">
              <a:rPr lang="en-US" sz="1200"/>
              <a:pPr/>
              <a:t>47</a:t>
            </a:fld>
            <a:endParaRPr lang="en-US" sz="1200"/>
          </a:p>
        </p:txBody>
      </p:sp>
      <p:sp>
        <p:nvSpPr>
          <p:cNvPr id="11059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10595"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15097F-8B0E-194C-A810-88FBD54A195C}" type="slidenum">
              <a:rPr lang="en-US" sz="1200"/>
              <a:pPr/>
              <a:t>48</a:t>
            </a:fld>
            <a:endParaRPr lang="en-US" sz="1200"/>
          </a:p>
        </p:txBody>
      </p:sp>
      <p:sp>
        <p:nvSpPr>
          <p:cNvPr id="11264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12643"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2B79D2A-2DC9-7641-B357-29DA65B86AE7}" type="slidenum">
              <a:rPr lang="en-US" sz="1200"/>
              <a:pPr/>
              <a:t>49</a:t>
            </a:fld>
            <a:endParaRPr lang="en-US" sz="1200"/>
          </a:p>
        </p:txBody>
      </p:sp>
      <p:sp>
        <p:nvSpPr>
          <p:cNvPr id="11469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14691"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8E4E14-EC4F-504E-B3EE-25045F0654E3}" type="slidenum">
              <a:rPr lang="en-US" sz="1200"/>
              <a:pPr/>
              <a:t>5</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DCBF20-945A-B249-81D9-D2629848A0B4}" type="slidenum">
              <a:rPr lang="en-US" sz="1200"/>
              <a:pPr/>
              <a:t>50</a:t>
            </a:fld>
            <a:endParaRPr lang="en-US" sz="1200"/>
          </a:p>
        </p:txBody>
      </p:sp>
      <p:sp>
        <p:nvSpPr>
          <p:cNvPr id="11673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16739"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33E33-8C47-D243-82B1-2894E33012E5}" type="slidenum">
              <a:rPr lang="en-US" sz="1200"/>
              <a:pPr/>
              <a:t>51</a:t>
            </a:fld>
            <a:endParaRPr lang="en-US" sz="12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022852-512C-9644-8F8A-41A93A9DC897}" type="slidenum">
              <a:rPr lang="en-US" sz="1200"/>
              <a:pPr/>
              <a:t>52</a:t>
            </a:fld>
            <a:endParaRPr lang="en-US" sz="1200"/>
          </a:p>
        </p:txBody>
      </p:sp>
      <p:sp>
        <p:nvSpPr>
          <p:cNvPr id="12083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20835"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71F518-A98D-C14C-A9AE-D1733F87BF73}" type="slidenum">
              <a:rPr lang="en-US" sz="1200"/>
              <a:pPr/>
              <a:t>53</a:t>
            </a:fld>
            <a:endParaRPr lang="en-US" sz="1200"/>
          </a:p>
        </p:txBody>
      </p:sp>
      <p:sp>
        <p:nvSpPr>
          <p:cNvPr id="12288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22883"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62B5A7-8FE2-8648-BCB3-C6B59593550D}" type="slidenum">
              <a:rPr lang="en-US" sz="1200"/>
              <a:pPr/>
              <a:t>54</a:t>
            </a:fld>
            <a:endParaRPr lang="en-US" sz="1200"/>
          </a:p>
        </p:txBody>
      </p:sp>
      <p:sp>
        <p:nvSpPr>
          <p:cNvPr id="12493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24931"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4769F2-3515-144C-987E-B87CB0C89FB2}" type="slidenum">
              <a:rPr lang="en-US" sz="1200"/>
              <a:pPr/>
              <a:t>55</a:t>
            </a:fld>
            <a:endParaRPr lang="en-US" sz="1200"/>
          </a:p>
        </p:txBody>
      </p:sp>
      <p:sp>
        <p:nvSpPr>
          <p:cNvPr id="12697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26979"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DEACA5-111B-8642-83E5-318A89799FA9}" type="slidenum">
              <a:rPr lang="en-US" sz="1200"/>
              <a:pPr/>
              <a:t>56</a:t>
            </a:fld>
            <a:endParaRPr lang="en-US" sz="1200"/>
          </a:p>
        </p:txBody>
      </p:sp>
      <p:sp>
        <p:nvSpPr>
          <p:cNvPr id="12902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29027"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7B792D-5A81-FC4F-9DD7-C509FA0EA050}" type="slidenum">
              <a:rPr lang="en-US" sz="1200"/>
              <a:pPr/>
              <a:t>57</a:t>
            </a:fld>
            <a:endParaRPr lang="en-US" sz="1200"/>
          </a:p>
        </p:txBody>
      </p:sp>
      <p:sp>
        <p:nvSpPr>
          <p:cNvPr id="13107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31075"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47A2AD-E322-4B4A-A918-EFEFE9738530}" type="slidenum">
              <a:rPr lang="en-US" sz="1200"/>
              <a:pPr/>
              <a:t>58</a:t>
            </a:fld>
            <a:endParaRPr lang="en-US" sz="1200"/>
          </a:p>
        </p:txBody>
      </p:sp>
      <p:sp>
        <p:nvSpPr>
          <p:cNvPr id="13312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33123"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9DCF76-F589-5B42-A2FB-F34DF88861EA}" type="slidenum">
              <a:rPr lang="en-US" sz="1200"/>
              <a:pPr/>
              <a:t>59</a:t>
            </a:fld>
            <a:endParaRPr lang="en-US" sz="120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charset="0"/>
                <a:ea typeface="ＭＳ Ｐゴシック" charset="0"/>
                <a:cs typeface="ＭＳ Ｐゴシック" charset="0"/>
              </a:rPr>
              <a:t>At biblestudydownloads.org you can download all of the PPT for this seminar so you can teach it to your own people.  However, as this copyright page notes, we ask you not to change any of the content.</a:t>
            </a:r>
            <a:endParaRPr lang="en-US" dirty="0">
              <a:latin typeface="Times"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CD626E-875C-AB43-9D14-BE66C0C61203}" type="slidenum">
              <a:rPr lang="en-US" sz="1200"/>
              <a:pPr/>
              <a:t>64</a:t>
            </a:fld>
            <a:endParaRPr lang="en-US" sz="120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4926AE-B53F-DB4D-ACC8-37B943190B55}" type="slidenum">
              <a:rPr lang="en-US" sz="1200"/>
              <a:pPr/>
              <a:t>65</a:t>
            </a:fld>
            <a:endParaRPr lang="en-US" sz="120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you would get this...the ten sub-files, all as folders, named, in </a:t>
            </a:r>
          </a:p>
          <a:p>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order…and say them along with me…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with some computer graphics, you might even add the basic building plan over those folders.  The now a familiar mental tool...	C	7	S	J		And its 4 PEOPLE and 3 SOCIETIES.</a:t>
            </a:r>
          </a:p>
          <a:p>
            <a:endParaRPr lang="en-US">
              <a:latin typeface="Times"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9C3D1C-0591-B94A-9780-4E971754ECE0}" type="slidenum">
              <a:rPr lang="en-US" sz="1200"/>
              <a:pPr/>
              <a:t>69</a:t>
            </a:fld>
            <a:endParaRPr lang="en-US" sz="120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82C897-F3FF-5F43-B732-1877CC5B0B9A}" type="slidenum">
              <a:rPr lang="en-US" sz="1200"/>
              <a:pPr/>
              <a:t>70</a:t>
            </a:fld>
            <a:endParaRPr lang="en-US" sz="120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0000"/>
                </a:solidFill>
                <a:latin typeface="Times" charset="0"/>
                <a:ea typeface="Geneva" charset="0"/>
              </a:rPr>
              <a:t>Now look at Study Help Number One in the student handbook.  That sheet will help you to embed in your thinking how to keep these tools on the front of your mind…while also learning how to teach others.</a:t>
            </a:r>
          </a:p>
          <a:p>
            <a:r>
              <a:rPr lang="en-US" b="1" dirty="0" smtClean="0">
                <a:solidFill>
                  <a:srgbClr val="000000"/>
                </a:solidFill>
                <a:latin typeface="Times" charset="0"/>
                <a:ea typeface="ＭＳ Ｐゴシック" charset="0"/>
                <a:cs typeface="ＭＳ Ｐゴシック" charset="0"/>
              </a:rPr>
              <a:t>////	Beginning with a large C…</a:t>
            </a:r>
          </a:p>
          <a:p>
            <a:r>
              <a:rPr lang="en-US" b="1" dirty="0" smtClean="0">
                <a:solidFill>
                  <a:srgbClr val="000000"/>
                </a:solidFill>
                <a:latin typeface="Times" charset="0"/>
                <a:ea typeface="ＭＳ Ｐゴシック" charset="0"/>
                <a:cs typeface="ＭＳ Ｐゴシック" charset="0"/>
              </a:rPr>
              <a:t>////	for CREATION then…</a:t>
            </a:r>
          </a:p>
          <a:p>
            <a:r>
              <a:rPr lang="en-US" b="1" dirty="0" smtClean="0">
                <a:solidFill>
                  <a:srgbClr val="000000"/>
                </a:solidFill>
                <a:latin typeface="Times" charset="0"/>
                <a:ea typeface="ＭＳ Ｐゴシック" charset="0"/>
                <a:cs typeface="ＭＳ Ｐゴシック" charset="0"/>
              </a:rPr>
              <a:t>////	the Number 7…the dashed line is already there…7 standing for the four people and then the three societies.  So…first…the FOUR </a:t>
            </a:r>
          </a:p>
          <a:p>
            <a:r>
              <a:rPr lang="en-US" b="1" dirty="0" smtClean="0">
                <a:solidFill>
                  <a:srgbClr val="000000"/>
                </a:solidFill>
                <a:latin typeface="Times" charset="0"/>
                <a:ea typeface="ＭＳ Ｐゴシック" charset="0"/>
                <a:cs typeface="ＭＳ Ｐゴシック" charset="0"/>
              </a:rPr>
              <a:t>PEOPLE…</a:t>
            </a:r>
          </a:p>
          <a:p>
            <a:r>
              <a:rPr lang="en-US" b="1" dirty="0" smtClean="0">
                <a:solidFill>
                  <a:srgbClr val="000000"/>
                </a:solidFill>
                <a:latin typeface="Times" charset="0"/>
                <a:ea typeface="ＭＳ Ｐゴシック" charset="0"/>
                <a:cs typeface="ＭＳ Ｐゴシック" charset="0"/>
              </a:rPr>
              <a:t>////	who are ABRAHAM…</a:t>
            </a:r>
          </a:p>
          <a:p>
            <a:r>
              <a:rPr lang="en-US" b="1" dirty="0" smtClean="0">
                <a:solidFill>
                  <a:srgbClr val="000000"/>
                </a:solidFill>
                <a:latin typeface="Times" charset="0"/>
                <a:ea typeface="ＭＳ Ｐゴシック" charset="0"/>
                <a:cs typeface="ＭＳ Ｐゴシック" charset="0"/>
              </a:rPr>
              <a:t>////	then added to his File Folder…</a:t>
            </a:r>
          </a:p>
          <a:p>
            <a:r>
              <a:rPr lang="en-US" b="1" dirty="0" smtClean="0">
                <a:solidFill>
                  <a:srgbClr val="000000"/>
                </a:solidFill>
                <a:latin typeface="Times" charset="0"/>
                <a:ea typeface="ＭＳ Ｐゴシック" charset="0"/>
                <a:cs typeface="ＭＳ Ｐゴシック" charset="0"/>
              </a:rPr>
              <a:t>////	JOSEPH…</a:t>
            </a:r>
          </a:p>
          <a:p>
            <a:r>
              <a:rPr lang="en-US" b="1" dirty="0" smtClean="0">
                <a:solidFill>
                  <a:srgbClr val="000000"/>
                </a:solidFill>
                <a:latin typeface="Times" charset="0"/>
                <a:ea typeface="ＭＳ Ｐゴシック" charset="0"/>
                <a:cs typeface="ＭＳ Ｐゴシック" charset="0"/>
              </a:rPr>
              <a:t>////	onto the JOSEPH folder</a:t>
            </a:r>
          </a:p>
          <a:p>
            <a:r>
              <a:rPr lang="en-US" b="1" dirty="0" smtClean="0">
                <a:solidFill>
                  <a:srgbClr val="000000"/>
                </a:solidFill>
                <a:latin typeface="Times" charset="0"/>
                <a:ea typeface="ＭＳ Ｐゴシック" charset="0"/>
                <a:cs typeface="ＭＳ Ｐゴシック" charset="0"/>
              </a:rPr>
              <a:t>////	MOSES…</a:t>
            </a:r>
          </a:p>
          <a:p>
            <a:r>
              <a:rPr lang="en-US" b="1" dirty="0" smtClean="0">
                <a:solidFill>
                  <a:srgbClr val="000000"/>
                </a:solidFill>
                <a:latin typeface="Times" charset="0"/>
                <a:ea typeface="ＭＳ Ｐゴシック" charset="0"/>
                <a:cs typeface="ＭＳ Ｐゴシック" charset="0"/>
              </a:rPr>
              <a:t>////	his Folder…and finally…</a:t>
            </a:r>
          </a:p>
          <a:p>
            <a:r>
              <a:rPr lang="en-US" b="1" dirty="0" smtClean="0">
                <a:solidFill>
                  <a:srgbClr val="000000"/>
                </a:solidFill>
                <a:latin typeface="Times" charset="0"/>
                <a:ea typeface="ＭＳ Ｐゴシック" charset="0"/>
                <a:cs typeface="ＭＳ Ｐゴシック" charset="0"/>
              </a:rPr>
              <a:t>////	JOSHUA…</a:t>
            </a:r>
          </a:p>
          <a:p>
            <a:r>
              <a:rPr lang="en-US" b="1" dirty="0" smtClean="0">
                <a:solidFill>
                  <a:srgbClr val="000000"/>
                </a:solidFill>
                <a:latin typeface="Times" charset="0"/>
                <a:ea typeface="ＭＳ Ｐゴシック" charset="0"/>
                <a:cs typeface="ＭＳ Ｐゴシック" charset="0"/>
              </a:rPr>
              <a:t>////	finishing out the FOUR GREAT PEOPLE and their file Folders in the Bible File.  Then on to the THREE SOCIETIES…</a:t>
            </a:r>
          </a:p>
          <a:p>
            <a:r>
              <a:rPr lang="en-US" b="1" dirty="0" smtClean="0">
                <a:solidFill>
                  <a:srgbClr val="000000"/>
                </a:solidFill>
                <a:latin typeface="Times" charset="0"/>
                <a:ea typeface="ＭＳ Ｐゴシック" charset="0"/>
                <a:cs typeface="ＭＳ Ｐゴシック" charset="0"/>
              </a:rPr>
              <a:t>////	beginning with  ANARCHY…</a:t>
            </a:r>
          </a:p>
          <a:p>
            <a:r>
              <a:rPr lang="en-US" b="1" dirty="0" smtClean="0">
                <a:solidFill>
                  <a:srgbClr val="000000"/>
                </a:solidFill>
                <a:latin typeface="Times" charset="0"/>
                <a:ea typeface="ＭＳ Ｐゴシック" charset="0"/>
                <a:cs typeface="ＭＳ Ｐゴシック" charset="0"/>
              </a:rPr>
              <a:t>////	and its folder…</a:t>
            </a:r>
          </a:p>
          <a:p>
            <a:r>
              <a:rPr lang="en-US" b="1" dirty="0" smtClean="0">
                <a:solidFill>
                  <a:srgbClr val="000000"/>
                </a:solidFill>
                <a:latin typeface="Times" charset="0"/>
                <a:ea typeface="ＭＳ Ｐゴシック" charset="0"/>
                <a:cs typeface="ＭＳ Ｐゴシック" charset="0"/>
              </a:rPr>
              <a:t>////	ROYALTY…</a:t>
            </a:r>
          </a:p>
          <a:p>
            <a:r>
              <a:rPr lang="en-US" b="1" dirty="0" smtClean="0">
                <a:solidFill>
                  <a:srgbClr val="000000"/>
                </a:solidFill>
                <a:latin typeface="Times" charset="0"/>
                <a:ea typeface="ＭＳ Ｐゴシック" charset="0"/>
                <a:cs typeface="ＭＳ Ｐゴシック" charset="0"/>
              </a:rPr>
              <a:t>////	and the folder…</a:t>
            </a:r>
          </a:p>
          <a:p>
            <a:r>
              <a:rPr lang="en-US" b="1" dirty="0" smtClean="0">
                <a:solidFill>
                  <a:srgbClr val="000000"/>
                </a:solidFill>
                <a:latin typeface="Times" charset="0"/>
                <a:ea typeface="ＭＳ Ｐゴシック" charset="0"/>
                <a:cs typeface="ＭＳ Ｐゴシック" charset="0"/>
              </a:rPr>
              <a:t>////	finishing with CAPTIVITY…</a:t>
            </a:r>
          </a:p>
          <a:p>
            <a:r>
              <a:rPr lang="en-US" b="1" dirty="0" smtClean="0">
                <a:solidFill>
                  <a:srgbClr val="000000"/>
                </a:solidFill>
                <a:latin typeface="Times" charset="0"/>
                <a:ea typeface="ＭＳ Ｐゴシック" charset="0"/>
                <a:cs typeface="ＭＳ Ｐゴシック" charset="0"/>
              </a:rPr>
              <a:t>////	and its folder.</a:t>
            </a:r>
          </a:p>
          <a:p>
            <a:r>
              <a:rPr lang="en-US" b="1" dirty="0" smtClean="0">
                <a:solidFill>
                  <a:srgbClr val="000000"/>
                </a:solidFill>
                <a:latin typeface="Times" charset="0"/>
                <a:ea typeface="ＭＳ Ｐゴシック" charset="0"/>
                <a:cs typeface="ＭＳ Ｐゴシック" charset="0"/>
              </a:rPr>
              <a:t>Now we</a:t>
            </a:r>
            <a:r>
              <a:rPr lang="fr-FR" altLang="ja-JP" b="1" dirty="0" smtClean="0">
                <a:solidFill>
                  <a:srgbClr val="000000"/>
                </a:solidFill>
                <a:latin typeface="Times" charset="0"/>
                <a:ea typeface="ＭＳ Ｐゴシック" charset="0"/>
                <a:cs typeface="ＭＳ Ｐゴシック" charset="0"/>
              </a:rPr>
              <a:t>'</a:t>
            </a:r>
            <a:r>
              <a:rPr lang="en-US" altLang="ja-JP" b="1" dirty="0" err="1" smtClean="0">
                <a:solidFill>
                  <a:srgbClr val="000000"/>
                </a:solidFill>
                <a:latin typeface="Times" charset="0"/>
                <a:ea typeface="ＭＳ Ｐゴシック" charset="0"/>
                <a:cs typeface="ＭＳ Ｐゴシック" charset="0"/>
              </a:rPr>
              <a:t>ll</a:t>
            </a:r>
            <a:r>
              <a:rPr lang="en-US" altLang="ja-JP" b="1" dirty="0" smtClean="0">
                <a:solidFill>
                  <a:srgbClr val="000000"/>
                </a:solidFill>
                <a:latin typeface="Times" charset="0"/>
                <a:ea typeface="ＭＳ Ｐゴシック" charset="0"/>
                <a:cs typeface="ＭＳ Ｐゴシック" charset="0"/>
              </a:rPr>
              <a:t> finish it out…</a:t>
            </a:r>
          </a:p>
          <a:p>
            <a:r>
              <a:rPr lang="en-US" b="1" dirty="0" smtClean="0">
                <a:solidFill>
                  <a:srgbClr val="000000"/>
                </a:solidFill>
                <a:latin typeface="Times" charset="0"/>
                <a:ea typeface="ＭＳ Ｐゴシック" charset="0"/>
                <a:cs typeface="ＭＳ Ｐゴシック" charset="0"/>
              </a:rPr>
              <a:t>////	S for</a:t>
            </a:r>
          </a:p>
          <a:p>
            <a:r>
              <a:rPr lang="en-US" b="1" dirty="0" smtClean="0">
                <a:solidFill>
                  <a:srgbClr val="000000"/>
                </a:solidFill>
                <a:latin typeface="Times" charset="0"/>
                <a:ea typeface="ＭＳ Ｐゴシック" charset="0"/>
                <a:cs typeface="ＭＳ Ｐゴシック" charset="0"/>
              </a:rPr>
              <a:t>////	SILENCE…and</a:t>
            </a:r>
          </a:p>
          <a:p>
            <a:r>
              <a:rPr lang="en-US" b="1" smtClean="0">
                <a:solidFill>
                  <a:srgbClr val="000000"/>
                </a:solidFill>
                <a:latin typeface="Times" charset="0"/>
                <a:ea typeface="ＭＳ Ｐゴシック" charset="0"/>
                <a:cs typeface="ＭＳ Ｐゴシック" charset="0"/>
              </a:rPr>
              <a:t>////	the culmination of all our thinking…J for JESUS.</a:t>
            </a:r>
            <a:endParaRPr lang="en-US" smtClean="0">
              <a:latin typeface="Times" charset="0"/>
              <a:ea typeface="ＭＳ Ｐゴシック" charset="0"/>
              <a:cs typeface="ＭＳ Ｐゴシック" charset="0"/>
            </a:endParaRPr>
          </a:p>
          <a:p>
            <a:pPr lvl="3"/>
            <a:endParaRPr lang="en-US" dirty="0">
              <a:latin typeface="Times"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here is STUDY HELP NUMBER 2….this is the one you can use for your own review--  or to hold in your hand while you teach THE BIBLE FILE idea to others.</a:t>
            </a:r>
          </a:p>
          <a:p>
            <a:r>
              <a:rPr lang="en-US" b="1">
                <a:solidFill>
                  <a:srgbClr val="000000"/>
                </a:solidFill>
                <a:latin typeface="Times" charset="0"/>
                <a:ea typeface="ＭＳ Ｐゴシック" charset="0"/>
                <a:cs typeface="ＭＳ Ｐゴシック" charset="0"/>
              </a:rPr>
              <a:t>////	First the key to open the file:</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	The letter C stands for CREATION.</a:t>
            </a:r>
          </a:p>
          <a:p>
            <a:r>
              <a:rPr lang="en-US" b="1">
                <a:solidFill>
                  <a:srgbClr val="000000"/>
                </a:solidFill>
                <a:latin typeface="Times" charset="0"/>
                <a:ea typeface="ＭＳ Ｐゴシック" charset="0"/>
                <a:cs typeface="ＭＳ Ｐゴシック" charset="0"/>
              </a:rPr>
              <a:t>////	7 equals 4 plus 3…for the four people and the three societies.</a:t>
            </a:r>
          </a:p>
          <a:p>
            <a:r>
              <a:rPr lang="en-US" b="1">
                <a:solidFill>
                  <a:srgbClr val="000000"/>
                </a:solidFill>
                <a:latin typeface="Times" charset="0"/>
                <a:ea typeface="ＭＳ Ｐゴシック" charset="0"/>
                <a:cs typeface="ＭＳ Ｐゴシック" charset="0"/>
              </a:rPr>
              <a:t>////	FOUR PEOPLE…ABRAHAM, JOSEPH, MOSES, JOSHUA.</a:t>
            </a:r>
          </a:p>
          <a:p>
            <a:r>
              <a:rPr lang="en-US" b="1">
                <a:solidFill>
                  <a:srgbClr val="000000"/>
                </a:solidFill>
                <a:latin typeface="Times" charset="0"/>
                <a:ea typeface="ＭＳ Ｐゴシック" charset="0"/>
                <a:cs typeface="ＭＳ Ｐゴシック" charset="0"/>
              </a:rPr>
              <a:t>////	THREE SOCIETIES…ANARCHY, ROYALTY, CAPTIVITY.</a:t>
            </a:r>
          </a:p>
          <a:p>
            <a:r>
              <a:rPr lang="en-US" b="1">
                <a:solidFill>
                  <a:srgbClr val="000000"/>
                </a:solidFill>
                <a:latin typeface="Times" charset="0"/>
                <a:ea typeface="ＭＳ Ｐゴシック" charset="0"/>
                <a:cs typeface="ＭＳ Ｐゴシック" charset="0"/>
              </a:rPr>
              <a:t>////	The letter S standing for SILENCE</a:t>
            </a:r>
          </a:p>
          <a:p>
            <a:r>
              <a:rPr lang="en-US" b="1">
                <a:solidFill>
                  <a:srgbClr val="000000"/>
                </a:solidFill>
                <a:latin typeface="Times" charset="0"/>
                <a:ea typeface="ＭＳ Ｐゴシック" charset="0"/>
                <a:cs typeface="ＭＳ Ｐゴシック" charset="0"/>
              </a:rPr>
              <a:t>////	The letter J representing JESUS.</a:t>
            </a:r>
          </a:p>
          <a:p>
            <a:r>
              <a:rPr lang="en-US" b="1">
                <a:solidFill>
                  <a:srgbClr val="000000"/>
                </a:solidFill>
                <a:latin typeface="Times" charset="0"/>
                <a:ea typeface="ＭＳ Ｐゴシック" charset="0"/>
                <a:cs typeface="ＭＳ Ｐゴシック" charset="0"/>
              </a:rPr>
              <a:t>////	FINALLY the TEN WORDS.  And there are your ten file folders in your new Bible File.  Repeat them one last time:</a:t>
            </a:r>
          </a:p>
          <a:p>
            <a:r>
              <a:rPr lang="en-US" b="1">
                <a:solidFill>
                  <a:srgbClr val="000000"/>
                </a:solidFill>
                <a:latin typeface="Times" charset="0"/>
                <a:ea typeface="ＭＳ Ｐゴシック" charset="0"/>
                <a:cs typeface="ＭＳ Ｐゴシック" charset="0"/>
              </a:rPr>
              <a:t>CREATION, ABRAHAM, JOSEPH, MOSES, JOSHUA, ANARCHY, ROYALTY, CAPTIVITY, SILENCE, and JESUS.</a:t>
            </a:r>
            <a:endParaRPr lang="en-US">
              <a:latin typeface="Times"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BDFDE8-AD19-1F48-967E-01930D4B3EC9}" type="slidenum">
              <a:rPr lang="en-US" sz="1200"/>
              <a:pPr/>
              <a:t>73</a:t>
            </a:fld>
            <a:endParaRPr lang="en-US" sz="1200"/>
          </a:p>
        </p:txBody>
      </p:sp>
      <p:sp>
        <p:nvSpPr>
          <p:cNvPr id="16384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ko-KR" altLang="en-US">
              <a:latin typeface="Times" charset="0"/>
              <a:ea typeface="굴림" charset="0"/>
              <a:cs typeface="굴림" charset="0"/>
            </a:endParaRPr>
          </a:p>
        </p:txBody>
      </p:sp>
      <p:sp>
        <p:nvSpPr>
          <p:cNvPr id="163843" name="Rectangle 3"/>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35D487-2B5F-7344-B318-59598D6F7652}" type="slidenum">
              <a:rPr lang="en-US" sz="1200"/>
              <a:pPr/>
              <a:t>7</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2A1F68-BC3D-114C-9EC6-8F0527F4F2E7}" type="slidenum">
              <a:rPr lang="en-US" sz="1200"/>
              <a:pPr/>
              <a:t>74</a:t>
            </a:fld>
            <a:endParaRPr lang="en-US" sz="120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4C9804-4C8E-AE41-9088-9529AAF18AF8}" type="slidenum">
              <a:rPr lang="en-US" sz="1200"/>
              <a:pPr/>
              <a:t>75</a:t>
            </a:fld>
            <a:endParaRPr lang="en-US" sz="120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08D40F-460F-E142-9075-A824D2BEB76D}" type="slidenum">
              <a:rPr lang="en-US" sz="1200"/>
              <a:pPr/>
              <a:t>76</a:t>
            </a:fld>
            <a:endParaRPr lang="en-US" sz="1200"/>
          </a:p>
        </p:txBody>
      </p:sp>
      <p:sp>
        <p:nvSpPr>
          <p:cNvPr id="169986" name="Rectangle 2"/>
          <p:cNvSpPr>
            <a:spLocks noGrp="1" noRot="1" noChangeAspect="1" noChangeArrowheads="1"/>
          </p:cNvSpPr>
          <p:nvPr>
            <p:ph type="sldImg"/>
          </p:nvPr>
        </p:nvSpPr>
        <p:spPr>
          <a:solidFill>
            <a:srgbClr val="FFFFFF"/>
          </a:solidFill>
          <a:ln/>
        </p:spPr>
      </p:sp>
      <p:sp>
        <p:nvSpPr>
          <p:cNvPr id="169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926695-B185-2D46-A34F-B28C90CF55C9}" type="slidenum">
              <a:rPr lang="en-US" sz="1200"/>
              <a:pPr/>
              <a:t>78</a:t>
            </a:fld>
            <a:endParaRPr lang="en-US" sz="120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2189CB-63F7-8C4E-B170-64ABFCAC364E}" type="slidenum">
              <a:rPr lang="en-US" sz="1200"/>
              <a:pPr/>
              <a:t>8</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1">
                <a:solidFill>
                  <a:srgbClr val="000000"/>
                </a:solidFill>
                <a:latin typeface="Times" charset="0"/>
                <a:ea typeface="ＭＳ Ｐゴシック" charset="0"/>
                <a:cs typeface="ＭＳ Ｐゴシック" charset="0"/>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Word…His Bible.  </a:t>
            </a:r>
          </a:p>
          <a:p>
            <a:r>
              <a:rPr lang="en-US" b="1">
                <a:solidFill>
                  <a:srgbClr val="000000"/>
                </a:solidFill>
                <a:latin typeface="Times" charset="0"/>
                <a:ea typeface="ＭＳ Ｐゴシック" charset="0"/>
                <a:cs typeface="ＭＳ Ｐゴシック" charset="0"/>
              </a:rPr>
              <a:t>////	So with that fact in mind…let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launch this seminar with one massive thought!</a:t>
            </a:r>
          </a:p>
          <a:p>
            <a:r>
              <a:rPr lang="en-US" b="1">
                <a:solidFill>
                  <a:srgbClr val="000000"/>
                </a:solidFill>
                <a:latin typeface="Times" charset="0"/>
                <a:ea typeface="ＭＳ Ｐゴシック" charset="0"/>
                <a:cs typeface="ＭＳ Ｐゴシック" charset="0"/>
              </a:rPr>
              <a:t>////	What is the source of </a:t>
            </a:r>
          </a:p>
          <a:p>
            <a:r>
              <a:rPr lang="en-US" b="1">
                <a:solidFill>
                  <a:srgbClr val="000000"/>
                </a:solidFill>
                <a:latin typeface="Times" charset="0"/>
                <a:ea typeface="ＭＳ Ｐゴシック" charset="0"/>
                <a:cs typeface="ＭＳ Ｐゴシック" charset="0"/>
              </a:rPr>
              <a:t>////	every Christian doctrine,</a:t>
            </a:r>
          </a:p>
          <a:p>
            <a:r>
              <a:rPr lang="en-US" b="1">
                <a:solidFill>
                  <a:srgbClr val="000000"/>
                </a:solidFill>
                <a:latin typeface="Times" charset="0"/>
                <a:ea typeface="ＭＳ Ｐゴシック" charset="0"/>
                <a:cs typeface="ＭＳ Ｐゴシック" charset="0"/>
              </a:rPr>
              <a:t>////	Every Christian belief system,</a:t>
            </a:r>
          </a:p>
          <a:p>
            <a:r>
              <a:rPr lang="en-US" b="1">
                <a:solidFill>
                  <a:srgbClr val="000000"/>
                </a:solidFill>
                <a:latin typeface="Times" charset="0"/>
                <a:ea typeface="ＭＳ Ｐゴシック" charset="0"/>
                <a:cs typeface="ＭＳ Ｐゴシック" charset="0"/>
              </a:rPr>
              <a:t>////	In every Biblically based book in</a:t>
            </a:r>
          </a:p>
          <a:p>
            <a:r>
              <a:rPr lang="en-US" b="1">
                <a:solidFill>
                  <a:srgbClr val="000000"/>
                </a:solidFill>
                <a:latin typeface="Times" charset="0"/>
                <a:ea typeface="ＭＳ Ｐゴシック" charset="0"/>
                <a:cs typeface="ＭＳ Ｐゴシック" charset="0"/>
              </a:rPr>
              <a:t>////	Every seminary library,</a:t>
            </a:r>
          </a:p>
          <a:p>
            <a:r>
              <a:rPr lang="en-US" b="1">
                <a:solidFill>
                  <a:srgbClr val="000000"/>
                </a:solidFill>
                <a:latin typeface="Times" charset="0"/>
                <a:ea typeface="ＭＳ Ｐゴシック" charset="0"/>
                <a:cs typeface="ＭＳ Ｐゴシック" charset="0"/>
              </a:rPr>
              <a:t>////	Every public library,</a:t>
            </a:r>
          </a:p>
          <a:p>
            <a:r>
              <a:rPr lang="en-US" b="1">
                <a:solidFill>
                  <a:srgbClr val="000000"/>
                </a:solidFill>
                <a:latin typeface="Times" charset="0"/>
                <a:ea typeface="ＭＳ Ｐゴシック" charset="0"/>
                <a:cs typeface="ＭＳ Ｐゴシック" charset="0"/>
              </a:rPr>
              <a:t>////	Every personal library,</a:t>
            </a:r>
          </a:p>
          <a:p>
            <a:r>
              <a:rPr lang="en-US" b="1">
                <a:solidFill>
                  <a:srgbClr val="000000"/>
                </a:solidFill>
                <a:latin typeface="Times" charset="0"/>
                <a:ea typeface="ＭＳ Ｐゴシック" charset="0"/>
                <a:cs typeface="ＭＳ Ｐゴシック" charset="0"/>
              </a:rPr>
              <a:t>////	Every University library,</a:t>
            </a:r>
          </a:p>
          <a:p>
            <a:r>
              <a:rPr lang="en-US" b="1">
                <a:solidFill>
                  <a:srgbClr val="000000"/>
                </a:solidFill>
                <a:latin typeface="Times" charset="0"/>
                <a:ea typeface="ＭＳ Ｐゴシック" charset="0"/>
                <a:cs typeface="ＭＳ Ｐゴシック" charset="0"/>
              </a:rPr>
              <a:t>////	In every country in the world,</a:t>
            </a:r>
          </a:p>
          <a:p>
            <a:r>
              <a:rPr lang="en-US" b="1">
                <a:solidFill>
                  <a:srgbClr val="000000"/>
                </a:solidFill>
                <a:latin typeface="Times" charset="0"/>
                <a:ea typeface="ＭＳ Ｐゴシック" charset="0"/>
                <a:cs typeface="ＭＳ Ｐゴシック" charset="0"/>
              </a:rPr>
              <a:t>////	In almost every language, </a:t>
            </a:r>
          </a:p>
          <a:p>
            <a:r>
              <a:rPr lang="en-US" b="1">
                <a:solidFill>
                  <a:srgbClr val="000000"/>
                </a:solidFill>
                <a:latin typeface="Times" charset="0"/>
                <a:ea typeface="ＭＳ Ｐゴシック" charset="0"/>
                <a:cs typeface="ＭＳ Ｐゴシック" charset="0"/>
              </a:rPr>
              <a:t>////	And…besides all that…</a:t>
            </a:r>
          </a:p>
          <a:p>
            <a:r>
              <a:rPr lang="en-US" b="1">
                <a:solidFill>
                  <a:srgbClr val="000000"/>
                </a:solidFill>
                <a:latin typeface="Times" charset="0"/>
                <a:ea typeface="ＭＳ Ｐゴシック" charset="0"/>
                <a:cs typeface="ＭＳ Ｐゴシック" charset="0"/>
              </a:rPr>
              <a:t>////	The source of every biblically based thought of </a:t>
            </a:r>
          </a:p>
          <a:p>
            <a:r>
              <a:rPr lang="en-US" b="1">
                <a:solidFill>
                  <a:srgbClr val="000000"/>
                </a:solidFill>
                <a:latin typeface="Times" charset="0"/>
                <a:ea typeface="ＭＳ Ｐゴシック" charset="0"/>
                <a:cs typeface="ＭＳ Ｐゴシック" charset="0"/>
              </a:rPr>
              <a:t>////	every believer and nonbeliever across our planet?</a:t>
            </a:r>
          </a:p>
          <a:p>
            <a:r>
              <a:rPr lang="en-US" b="1">
                <a:solidFill>
                  <a:srgbClr val="000000"/>
                </a:solidFill>
                <a:latin typeface="Times" charset="0"/>
                <a:ea typeface="ＭＳ Ｐゴシック" charset="0"/>
                <a:cs typeface="ＭＳ Ｐゴシック" charset="0"/>
              </a:rPr>
              <a:t>////	(DIZ QUESTION MARK)</a:t>
            </a:r>
            <a:endParaRPr lang="en-US">
              <a:latin typeface="Times" charset="0"/>
              <a:ea typeface="ＭＳ Ｐゴシック" charset="0"/>
              <a:cs typeface="ＭＳ Ｐゴシック" charset="0"/>
            </a:endParaRPr>
          </a:p>
          <a:p>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8BD69B-FA3A-D349-8B40-AE080BA9356C}" type="slidenum">
              <a:rPr lang="en-US" sz="1200"/>
              <a:pPr/>
              <a:t>9</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633052"/>
      </p:ext>
    </p:extLst>
  </p:cSld>
  <p:clrMapOvr>
    <a:masterClrMapping/>
  </p:clrMapOvr>
  <p:transition xmlns:p14="http://schemas.microsoft.com/office/powerpoint/2010/main">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1504832"/>
      </p:ext>
    </p:extLst>
  </p:cSld>
  <p:clrMapOvr>
    <a:masterClrMapping/>
  </p:clrMapOvr>
  <p:transition xmlns:p14="http://schemas.microsoft.com/office/powerpoint/2010/main">
    <p:wheel spokes="0"/>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143894"/>
      </p:ext>
    </p:extLst>
  </p:cSld>
  <p:clrMapOvr>
    <a:masterClrMapping/>
  </p:clrMapOvr>
  <p:transition xmlns:p14="http://schemas.microsoft.com/office/powerpoint/2010/mai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984485"/>
      </p:ext>
    </p:extLst>
  </p:cSld>
  <p:clrMapOvr>
    <a:masterClrMapping/>
  </p:clrMapOvr>
  <p:transition xmlns:p14="http://schemas.microsoft.com/office/powerpoint/2010/mai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5404649"/>
      </p:ext>
    </p:extLst>
  </p:cSld>
  <p:clrMapOvr>
    <a:masterClrMapping/>
  </p:clrMapOvr>
  <p:transition xmlns:p14="http://schemas.microsoft.com/office/powerpoint/2010/mai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1294350"/>
      </p:ext>
    </p:extLst>
  </p:cSld>
  <p:clrMapOvr>
    <a:masterClrMapping/>
  </p:clrMapOvr>
  <p:transition xmlns:p14="http://schemas.microsoft.com/office/powerpoint/2010/mai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884368"/>
      </p:ext>
    </p:extLst>
  </p:cSld>
  <p:clrMapOvr>
    <a:masterClrMapping/>
  </p:clrMapOvr>
  <p:transition xmlns:p14="http://schemas.microsoft.com/office/powerpoint/2010/mai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051425655"/>
      </p:ext>
    </p:extLst>
  </p:cSld>
  <p:clrMapOvr>
    <a:masterClrMapping/>
  </p:clrMapOvr>
  <p:transition xmlns:p14="http://schemas.microsoft.com/office/powerpoint/2010/mai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65824"/>
      </p:ext>
    </p:extLst>
  </p:cSld>
  <p:clrMapOvr>
    <a:masterClrMapping/>
  </p:clrMapOvr>
  <p:transition xmlns:p14="http://schemas.microsoft.com/office/powerpoint/2010/mai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3850833"/>
      </p:ext>
    </p:extLst>
  </p:cSld>
  <p:clrMapOvr>
    <a:masterClrMapping/>
  </p:clrMapOvr>
  <p:transition xmlns:p14="http://schemas.microsoft.com/office/powerpoint/2010/mai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3293412"/>
      </p:ext>
    </p:extLst>
  </p:cSld>
  <p:clrMapOvr>
    <a:masterClrMapping/>
  </p:clrMapOvr>
  <p:transition xmlns:p14="http://schemas.microsoft.com/office/powerpoint/2010/mai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0496919"/>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290573"/>
      </p:ext>
    </p:extLst>
  </p:cSld>
  <p:clrMapOvr>
    <a:masterClrMapping/>
  </p:clrMapOvr>
  <p:transition xmlns:p14="http://schemas.microsoft.com/office/powerpoint/2010/main">
    <p:wheel spokes="0"/>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7799160"/>
      </p:ext>
    </p:extLst>
  </p:cSld>
  <p:clrMapOvr>
    <a:masterClrMapping/>
  </p:clrMapOvr>
  <p:transition xmlns:p14="http://schemas.microsoft.com/office/powerpoint/2010/mai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7721524"/>
      </p:ext>
    </p:extLst>
  </p:cSld>
  <p:clrMapOvr>
    <a:masterClrMapping/>
  </p:clrMapOvr>
  <p:transition xmlns:p14="http://schemas.microsoft.com/office/powerpoint/2010/mai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2558788"/>
      </p:ext>
    </p:extLst>
  </p:cSld>
  <p:clrMapOvr>
    <a:masterClrMapping/>
  </p:clrMapOvr>
  <p:transition xmlns:p14="http://schemas.microsoft.com/office/powerpoint/2010/mai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1116223"/>
      </p:ext>
    </p:extLst>
  </p:cSld>
  <p:clrMapOvr>
    <a:masterClrMapping/>
  </p:clrMapOvr>
  <p:transition xmlns:p14="http://schemas.microsoft.com/office/powerpoint/2010/mai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616370"/>
      </p:ext>
    </p:extLst>
  </p:cSld>
  <p:clrMapOvr>
    <a:masterClrMapping/>
  </p:clrMapOvr>
  <p:transition xmlns:p14="http://schemas.microsoft.com/office/powerpoint/2010/mai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4208601"/>
      </p:ext>
    </p:extLst>
  </p:cSld>
  <p:clrMapOvr>
    <a:masterClrMapping/>
  </p:clrMapOvr>
  <p:transition xmlns:p14="http://schemas.microsoft.com/office/powerpoint/2010/mai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71009947"/>
      </p:ext>
    </p:extLst>
  </p:cSld>
  <p:clrMapOvr>
    <a:masterClrMapping/>
  </p:clrMapOvr>
  <p:transition xmlns:p14="http://schemas.microsoft.com/office/powerpoint/2010/mai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477903"/>
      </p:ext>
    </p:extLst>
  </p:cSld>
  <p:clrMapOvr>
    <a:masterClrMapping/>
  </p:clrMapOvr>
  <p:transition xmlns:p14="http://schemas.microsoft.com/office/powerpoint/2010/mai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8315136"/>
      </p:ext>
    </p:extLst>
  </p:cSld>
  <p:clrMapOvr>
    <a:masterClrMapping/>
  </p:clrMapOvr>
  <p:transition xmlns:p14="http://schemas.microsoft.com/office/powerpoint/2010/mai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9111651"/>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50ACF-17BF-334E-B93C-EB4CC1FD6E2F}" type="slidenum">
              <a:rPr lang="en-US"/>
              <a:pPr>
                <a:defRPr/>
              </a:pPr>
              <a:t>‹#›</a:t>
            </a:fld>
            <a:endParaRPr lang="en-US"/>
          </a:p>
        </p:txBody>
      </p:sp>
    </p:spTree>
    <p:extLst>
      <p:ext uri="{BB962C8B-B14F-4D97-AF65-F5344CB8AC3E}">
        <p14:creationId xmlns:p14="http://schemas.microsoft.com/office/powerpoint/2010/main" val="41498849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858508"/>
      </p:ext>
    </p:extLst>
  </p:cSld>
  <p:clrMapOvr>
    <a:masterClrMapping/>
  </p:clrMapOvr>
  <p:transition xmlns:p14="http://schemas.microsoft.com/office/powerpoint/2010/mai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360163"/>
      </p:ext>
    </p:extLst>
  </p:cSld>
  <p:clrMapOvr>
    <a:masterClrMapping/>
  </p:clrMapOvr>
  <p:transition xmlns:p14="http://schemas.microsoft.com/office/powerpoint/2010/mai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95785264"/>
      </p:ext>
    </p:extLst>
  </p:cSld>
  <p:clrMapOvr>
    <a:masterClrMapping/>
  </p:clrMapOvr>
  <p:transition xmlns:p14="http://schemas.microsoft.com/office/powerpoint/2010/mai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404560"/>
      </p:ext>
    </p:extLst>
  </p:cSld>
  <p:clrMapOvr>
    <a:masterClrMapping/>
  </p:clrMapOvr>
  <p:transition xmlns:p14="http://schemas.microsoft.com/office/powerpoint/2010/mai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8340305"/>
      </p:ext>
    </p:extLst>
  </p:cSld>
  <p:clrMapOvr>
    <a:masterClrMapping/>
  </p:clrMapOvr>
  <p:transition xmlns:p14="http://schemas.microsoft.com/office/powerpoint/2010/mai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927512"/>
      </p:ext>
    </p:extLst>
  </p:cSld>
  <p:clrMapOvr>
    <a:masterClrMapping/>
  </p:clrMapOvr>
  <p:transition xmlns:p14="http://schemas.microsoft.com/office/powerpoint/2010/mai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874034"/>
      </p:ext>
    </p:extLst>
  </p:cSld>
  <p:clrMapOvr>
    <a:masterClrMapping/>
  </p:clrMapOvr>
  <p:transition xmlns:p14="http://schemas.microsoft.com/office/powerpoint/2010/mai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959884181"/>
      </p:ext>
    </p:extLst>
  </p:cSld>
  <p:clrMapOvr>
    <a:masterClrMapping/>
  </p:clrMapOvr>
  <p:transition xmlns:p14="http://schemas.microsoft.com/office/powerpoint/2010/mai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298186"/>
      </p:ext>
    </p:extLst>
  </p:cSld>
  <p:clrMapOvr>
    <a:masterClrMapping/>
  </p:clrMapOvr>
  <p:transition xmlns:p14="http://schemas.microsoft.com/office/powerpoint/2010/mai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7637013"/>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8031D-4A31-1740-941F-B210B1BFA17E}" type="slidenum">
              <a:rPr lang="en-US"/>
              <a:pPr>
                <a:defRPr/>
              </a:pPr>
              <a:t>‹#›</a:t>
            </a:fld>
            <a:endParaRPr lang="en-US"/>
          </a:p>
        </p:txBody>
      </p:sp>
    </p:spTree>
    <p:extLst>
      <p:ext uri="{BB962C8B-B14F-4D97-AF65-F5344CB8AC3E}">
        <p14:creationId xmlns:p14="http://schemas.microsoft.com/office/powerpoint/2010/main" val="2789642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6490438"/>
      </p:ext>
    </p:extLst>
  </p:cSld>
  <p:clrMapOvr>
    <a:masterClrMapping/>
  </p:clrMapOvr>
  <p:transition xmlns:p14="http://schemas.microsoft.com/office/powerpoint/2010/mai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878614"/>
      </p:ext>
    </p:extLst>
  </p:cSld>
  <p:clrMapOvr>
    <a:masterClrMapping/>
  </p:clrMapOvr>
  <p:transition xmlns:p14="http://schemas.microsoft.com/office/powerpoint/2010/mai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481763"/>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14BAB-3F21-B444-A3F8-5860D521079C}" type="slidenum">
              <a:rPr lang="en-US"/>
              <a:pPr>
                <a:defRPr/>
              </a:pPr>
              <a:t>‹#›</a:t>
            </a:fld>
            <a:endParaRPr lang="en-US"/>
          </a:p>
        </p:txBody>
      </p:sp>
    </p:spTree>
    <p:extLst>
      <p:ext uri="{BB962C8B-B14F-4D97-AF65-F5344CB8AC3E}">
        <p14:creationId xmlns:p14="http://schemas.microsoft.com/office/powerpoint/2010/main" val="25789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3E359A-BD58-3B44-A40A-50A77638CC15}" type="slidenum">
              <a:rPr lang="en-US"/>
              <a:pPr>
                <a:defRPr/>
              </a:pPr>
              <a:t>‹#›</a:t>
            </a:fld>
            <a:endParaRPr lang="en-US"/>
          </a:p>
        </p:txBody>
      </p:sp>
    </p:spTree>
    <p:extLst>
      <p:ext uri="{BB962C8B-B14F-4D97-AF65-F5344CB8AC3E}">
        <p14:creationId xmlns:p14="http://schemas.microsoft.com/office/powerpoint/2010/main" val="1882162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012063-9A52-B44A-B4EE-C3C7BC1E6547}" type="slidenum">
              <a:rPr lang="en-US"/>
              <a:pPr>
                <a:defRPr/>
              </a:pPr>
              <a:t>‹#›</a:t>
            </a:fld>
            <a:endParaRPr lang="en-US"/>
          </a:p>
        </p:txBody>
      </p:sp>
    </p:spTree>
    <p:extLst>
      <p:ext uri="{BB962C8B-B14F-4D97-AF65-F5344CB8AC3E}">
        <p14:creationId xmlns:p14="http://schemas.microsoft.com/office/powerpoint/2010/main" val="3085883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939D9F-BC6A-2042-834D-87E876CC4A0C}" type="slidenum">
              <a:rPr lang="en-US"/>
              <a:pPr>
                <a:defRPr/>
              </a:pPr>
              <a:t>‹#›</a:t>
            </a:fld>
            <a:endParaRPr lang="en-US"/>
          </a:p>
        </p:txBody>
      </p:sp>
    </p:spTree>
    <p:extLst>
      <p:ext uri="{BB962C8B-B14F-4D97-AF65-F5344CB8AC3E}">
        <p14:creationId xmlns:p14="http://schemas.microsoft.com/office/powerpoint/2010/main" val="61538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ABAC1E-2B8E-604E-B686-1AF8D2B10F2B}" type="slidenum">
              <a:rPr lang="en-US"/>
              <a:pPr>
                <a:defRPr/>
              </a:pPr>
              <a:t>‹#›</a:t>
            </a:fld>
            <a:endParaRPr lang="en-US"/>
          </a:p>
        </p:txBody>
      </p:sp>
    </p:spTree>
    <p:extLst>
      <p:ext uri="{BB962C8B-B14F-4D97-AF65-F5344CB8AC3E}">
        <p14:creationId xmlns:p14="http://schemas.microsoft.com/office/powerpoint/2010/main" val="3588507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67DF98-E394-3740-A67A-FB98A30E0789}" type="slidenum">
              <a:rPr lang="en-US"/>
              <a:pPr>
                <a:defRPr/>
              </a:pPr>
              <a:t>‹#›</a:t>
            </a:fld>
            <a:endParaRPr lang="en-US"/>
          </a:p>
        </p:txBody>
      </p:sp>
    </p:spTree>
    <p:extLst>
      <p:ext uri="{BB962C8B-B14F-4D97-AF65-F5344CB8AC3E}">
        <p14:creationId xmlns:p14="http://schemas.microsoft.com/office/powerpoint/2010/main" val="131142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2027705"/>
      </p:ext>
    </p:extLst>
  </p:cSld>
  <p:clrMapOvr>
    <a:masterClrMapping/>
  </p:clrMapOvr>
  <p:transition xmlns:p14="http://schemas.microsoft.com/office/powerpoint/2010/main">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8BF632-3909-2247-A04D-F9EEF1EA1602}" type="slidenum">
              <a:rPr lang="en-US"/>
              <a:pPr>
                <a:defRPr/>
              </a:pPr>
              <a:t>‹#›</a:t>
            </a:fld>
            <a:endParaRPr lang="en-US"/>
          </a:p>
        </p:txBody>
      </p:sp>
    </p:spTree>
    <p:extLst>
      <p:ext uri="{BB962C8B-B14F-4D97-AF65-F5344CB8AC3E}">
        <p14:creationId xmlns:p14="http://schemas.microsoft.com/office/powerpoint/2010/main" val="2643841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D0F87F-EA1E-B547-AB8F-1829CF246B67}" type="slidenum">
              <a:rPr lang="en-US"/>
              <a:pPr>
                <a:defRPr/>
              </a:pPr>
              <a:t>‹#›</a:t>
            </a:fld>
            <a:endParaRPr lang="en-US"/>
          </a:p>
        </p:txBody>
      </p:sp>
    </p:spTree>
    <p:extLst>
      <p:ext uri="{BB962C8B-B14F-4D97-AF65-F5344CB8AC3E}">
        <p14:creationId xmlns:p14="http://schemas.microsoft.com/office/powerpoint/2010/main" val="3383529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E39B1-1CDE-8345-87B6-CF37BEEFA65E}" type="slidenum">
              <a:rPr lang="en-US"/>
              <a:pPr>
                <a:defRPr/>
              </a:pPr>
              <a:t>‹#›</a:t>
            </a:fld>
            <a:endParaRPr lang="en-US"/>
          </a:p>
        </p:txBody>
      </p:sp>
    </p:spTree>
    <p:extLst>
      <p:ext uri="{BB962C8B-B14F-4D97-AF65-F5344CB8AC3E}">
        <p14:creationId xmlns:p14="http://schemas.microsoft.com/office/powerpoint/2010/main" val="411068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16612018"/>
      </p:ext>
    </p:extLst>
  </p:cSld>
  <p:clrMapOvr>
    <a:masterClrMapping/>
  </p:clrMapOvr>
  <p:transition xmlns:p14="http://schemas.microsoft.com/office/powerpoint/2010/mai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184703"/>
      </p:ext>
    </p:extLst>
  </p:cSld>
  <p:clrMapOvr>
    <a:masterClrMapping/>
  </p:clrMapOvr>
  <p:transition xmlns:p14="http://schemas.microsoft.com/office/powerpoint/2010/mai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5229015"/>
      </p:ext>
    </p:extLst>
  </p:cSld>
  <p:clrMapOvr>
    <a:masterClrMapping/>
  </p:clrMapOvr>
  <p:transition xmlns:p14="http://schemas.microsoft.com/office/powerpoint/2010/mai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8794933"/>
      </p:ext>
    </p:extLst>
  </p:cSld>
  <p:clrMapOvr>
    <a:masterClrMapping/>
  </p:clrMapOvr>
  <p:transition xmlns:p14="http://schemas.microsoft.com/office/powerpoint/2010/mai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352111"/>
      </p:ext>
    </p:extLst>
  </p:cSld>
  <p:clrMapOvr>
    <a:masterClrMapping/>
  </p:clrMapOvr>
  <p:transition xmlns:p14="http://schemas.microsoft.com/office/powerpoint/2010/mai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020864553"/>
      </p:ext>
    </p:extLst>
  </p:cSld>
  <p:clrMapOvr>
    <a:masterClrMapping/>
  </p:clrMapOvr>
  <p:transition xmlns:p14="http://schemas.microsoft.com/office/powerpoint/2010/mai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398121"/>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757812"/>
      </p:ext>
    </p:extLst>
  </p:cSld>
  <p:clrMapOvr>
    <a:masterClrMapping/>
  </p:clrMapOvr>
  <p:transition xmlns:p14="http://schemas.microsoft.com/office/powerpoint/2010/main">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1557367"/>
      </p:ext>
    </p:extLst>
  </p:cSld>
  <p:clrMapOvr>
    <a:masterClrMapping/>
  </p:clrMapOvr>
  <p:transition xmlns:p14="http://schemas.microsoft.com/office/powerpoint/2010/mai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4295300"/>
      </p:ext>
    </p:extLst>
  </p:cSld>
  <p:clrMapOvr>
    <a:masterClrMapping/>
  </p:clrMapOvr>
  <p:transition xmlns:p14="http://schemas.microsoft.com/office/powerpoint/2010/mai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106562"/>
      </p:ext>
    </p:extLst>
  </p:cSld>
  <p:clrMapOvr>
    <a:masterClrMapping/>
  </p:clrMapOvr>
  <p:transition xmlns:p14="http://schemas.microsoft.com/office/powerpoint/2010/mai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346812"/>
      </p:ext>
    </p:extLst>
  </p:cSld>
  <p:clrMapOvr>
    <a:masterClrMapping/>
  </p:clrMapOvr>
  <p:transition xmlns:p14="http://schemas.microsoft.com/office/powerpoint/2010/mai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rgbClr val="FFD34A"/>
                </a:solidFill>
                <a:latin typeface="Times" pitchFamily="-110" charset="0"/>
              </a:rPr>
              <a:t> DRESSING</a:t>
            </a:r>
          </a:p>
          <a:p>
            <a:pPr>
              <a:defRPr/>
            </a:pPr>
            <a:r>
              <a:rPr lang="en-US" sz="2000" b="1">
                <a:solidFill>
                  <a:srgbClr val="FFD34A"/>
                </a:solidFill>
                <a:latin typeface="Times" pitchFamily="-110" charset="0"/>
              </a:rPr>
              <a:t>        THE                                    </a:t>
            </a:r>
          </a:p>
          <a:p>
            <a:pPr>
              <a:defRPr/>
            </a:pPr>
            <a:r>
              <a:rPr lang="en-US" sz="2000" b="1">
                <a:solidFill>
                  <a:srgbClr val="FFD34A"/>
                </a:solidFill>
                <a:latin typeface="Times" pitchFamily="-110"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4055899503"/>
      </p:ext>
    </p:extLst>
  </p:cSld>
  <p:clrMapOvr>
    <a:masterClrMapping/>
  </p:clrMapOvr>
  <p:transition xmlns:p14="http://schemas.microsoft.com/office/powerpoint/2010/mai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544985"/>
      </p:ext>
    </p:extLst>
  </p:cSld>
  <p:clrMapOvr>
    <a:masterClrMapping/>
  </p:clrMapOvr>
  <p:transition xmlns:p14="http://schemas.microsoft.com/office/powerpoint/2010/mai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4528229"/>
      </p:ext>
    </p:extLst>
  </p:cSld>
  <p:clrMapOvr>
    <a:masterClrMapping/>
  </p:clrMapOvr>
  <p:transition xmlns:p14="http://schemas.microsoft.com/office/powerpoint/2010/mai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1725263"/>
      </p:ext>
    </p:extLst>
  </p:cSld>
  <p:clrMapOvr>
    <a:masterClrMapping/>
  </p:clrMapOvr>
  <p:transition xmlns:p14="http://schemas.microsoft.com/office/powerpoint/2010/mai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680435"/>
      </p:ext>
    </p:extLst>
  </p:cSld>
  <p:clrMapOvr>
    <a:masterClrMapping/>
  </p:clrMapOvr>
  <p:transition xmlns:p14="http://schemas.microsoft.com/office/powerpoint/2010/mai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12018401"/>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5806282"/>
      </p:ext>
    </p:extLst>
  </p:cSld>
  <p:clrMapOvr>
    <a:masterClrMapping/>
  </p:clrMapOvr>
  <p:transition xmlns:p14="http://schemas.microsoft.com/office/powerpoint/2010/main">
    <p:wheel spokes="0"/>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70588"/>
      </p:ext>
    </p:extLst>
  </p:cSld>
  <p:clrMapOvr>
    <a:masterClrMapping/>
  </p:clrMapOvr>
  <p:transition xmlns:p14="http://schemas.microsoft.com/office/powerpoint/2010/mai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5519744"/>
      </p:ext>
    </p:extLst>
  </p:cSld>
  <p:clrMapOvr>
    <a:masterClrMapping/>
  </p:clrMapOvr>
  <p:transition xmlns:p14="http://schemas.microsoft.com/office/powerpoint/2010/mai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031561"/>
      </p:ext>
    </p:extLst>
  </p:cSld>
  <p:clrMapOvr>
    <a:masterClrMapping/>
  </p:clrMapOvr>
  <p:transition xmlns:p14="http://schemas.microsoft.com/office/powerpoint/2010/mai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9245916"/>
      </p:ext>
    </p:extLst>
  </p:cSld>
  <p:clrMapOvr>
    <a:masterClrMapping/>
  </p:clrMapOvr>
  <p:transition xmlns:p14="http://schemas.microsoft.com/office/powerpoint/2010/mai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663862"/>
      </p:ext>
    </p:extLst>
  </p:cSld>
  <p:clrMapOvr>
    <a:masterClrMapping/>
  </p:clrMapOvr>
  <p:transition xmlns:p14="http://schemas.microsoft.com/office/powerpoint/2010/mai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1851778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89166047"/>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6403135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0185625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0902700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185779"/>
      </p:ext>
    </p:extLst>
  </p:cSld>
  <p:clrMapOvr>
    <a:masterClrMapping/>
  </p:clrMapOvr>
  <p:transition xmlns:p14="http://schemas.microsoft.com/office/powerpoint/2010/main">
    <p:wheel spokes="0"/>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174048087"/>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3748127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949960213"/>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8903664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09384008"/>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71793610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56547492"/>
      </p:ext>
    </p:extLst>
  </p:cSld>
  <p:clrMapOvr>
    <a:masterClrMapping/>
  </p:clrMapOvr>
  <p:transition xmlns:p14="http://schemas.microsoft.com/office/powerpoint/2010/mai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3613499"/>
      </p:ext>
    </p:extLst>
  </p:cSld>
  <p:clrMapOvr>
    <a:masterClrMapping/>
  </p:clrMapOvr>
  <p:transition xmlns:p14="http://schemas.microsoft.com/office/powerpoint/2010/mai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19038241"/>
      </p:ext>
    </p:extLst>
  </p:cSld>
  <p:clrMapOvr>
    <a:masterClrMapping/>
  </p:clrMapOvr>
  <p:transition xmlns:p14="http://schemas.microsoft.com/office/powerpoint/2010/mai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617017"/>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057253319"/>
      </p:ext>
    </p:extLst>
  </p:cSld>
  <p:clrMapOvr>
    <a:masterClrMapping/>
  </p:clrMapOvr>
  <p:transition xmlns:p14="http://schemas.microsoft.com/office/powerpoint/2010/main">
    <p:wheel spokes="0"/>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1693"/>
      </p:ext>
    </p:extLst>
  </p:cSld>
  <p:clrMapOvr>
    <a:masterClrMapping/>
  </p:clrMapOvr>
  <p:transition xmlns:p14="http://schemas.microsoft.com/office/powerpoint/2010/mai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075486042"/>
      </p:ext>
    </p:extLst>
  </p:cSld>
  <p:clrMapOvr>
    <a:masterClrMapping/>
  </p:clrMapOvr>
  <p:transition xmlns:p14="http://schemas.microsoft.com/office/powerpoint/2010/mai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953138"/>
      </p:ext>
    </p:extLst>
  </p:cSld>
  <p:clrMapOvr>
    <a:masterClrMapping/>
  </p:clrMapOvr>
  <p:transition xmlns:p14="http://schemas.microsoft.com/office/powerpoint/2010/mai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4047457"/>
      </p:ext>
    </p:extLst>
  </p:cSld>
  <p:clrMapOvr>
    <a:masterClrMapping/>
  </p:clrMapOvr>
  <p:transition xmlns:p14="http://schemas.microsoft.com/office/powerpoint/2010/mai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9889580"/>
      </p:ext>
    </p:extLst>
  </p:cSld>
  <p:clrMapOvr>
    <a:masterClrMapping/>
  </p:clrMapOvr>
  <p:transition xmlns:p14="http://schemas.microsoft.com/office/powerpoint/2010/mai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470776"/>
      </p:ext>
    </p:extLst>
  </p:cSld>
  <p:clrMapOvr>
    <a:masterClrMapping/>
  </p:clrMapOvr>
  <p:transition xmlns:p14="http://schemas.microsoft.com/office/powerpoint/2010/mai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395227"/>
      </p:ext>
    </p:extLst>
  </p:cSld>
  <p:clrMapOvr>
    <a:masterClrMapping/>
  </p:clrMapOvr>
  <p:transition xmlns:p14="http://schemas.microsoft.com/office/powerpoint/2010/mai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57180210"/>
      </p:ext>
    </p:extLst>
  </p:cSld>
  <p:clrMapOvr>
    <a:masterClrMapping/>
  </p:clrMapOvr>
  <p:transition xmlns:p14="http://schemas.microsoft.com/office/powerpoint/2010/mai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8917181"/>
      </p:ext>
    </p:extLst>
  </p:cSld>
  <p:clrMapOvr>
    <a:masterClrMapping/>
  </p:clrMapOvr>
  <p:transition xmlns:p14="http://schemas.microsoft.com/office/powerpoint/2010/mai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428680"/>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452566"/>
      </p:ext>
    </p:extLst>
  </p:cSld>
  <p:clrMapOvr>
    <a:masterClrMapping/>
  </p:clrMapOvr>
  <p:transition xmlns:p14="http://schemas.microsoft.com/office/powerpoint/2010/main">
    <p:wheel spokes="0"/>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708314"/>
      </p:ext>
    </p:extLst>
  </p:cSld>
  <p:clrMapOvr>
    <a:masterClrMapping/>
  </p:clrMapOvr>
  <p:transition xmlns:p14="http://schemas.microsoft.com/office/powerpoint/2010/mai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5303739"/>
      </p:ext>
    </p:extLst>
  </p:cSld>
  <p:clrMapOvr>
    <a:masterClrMapping/>
  </p:clrMapOvr>
  <p:transition xmlns:p14="http://schemas.microsoft.com/office/powerpoint/2010/mai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847429878"/>
      </p:ext>
    </p:extLst>
  </p:cSld>
  <p:clrMapOvr>
    <a:masterClrMapping/>
  </p:clrMapOvr>
  <p:transition xmlns:p14="http://schemas.microsoft.com/office/powerpoint/2010/mai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86738"/>
      </p:ext>
    </p:extLst>
  </p:cSld>
  <p:clrMapOvr>
    <a:masterClrMapping/>
  </p:clrMapOvr>
  <p:transition xmlns:p14="http://schemas.microsoft.com/office/powerpoint/2010/mai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0204210"/>
      </p:ext>
    </p:extLst>
  </p:cSld>
  <p:clrMapOvr>
    <a:masterClrMapping/>
  </p:clrMapOvr>
  <p:transition xmlns:p14="http://schemas.microsoft.com/office/powerpoint/2010/mai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2781467"/>
      </p:ext>
    </p:extLst>
  </p:cSld>
  <p:clrMapOvr>
    <a:masterClrMapping/>
  </p:clrMapOvr>
  <p:transition xmlns:p14="http://schemas.microsoft.com/office/powerpoint/2010/mai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322220"/>
      </p:ext>
    </p:extLst>
  </p:cSld>
  <p:clrMapOvr>
    <a:masterClrMapping/>
  </p:clrMapOvr>
  <p:transition xmlns:p14="http://schemas.microsoft.com/office/powerpoint/2010/mai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495264"/>
      </p:ext>
    </p:extLst>
  </p:cSld>
  <p:clrMapOvr>
    <a:masterClrMapping/>
  </p:clrMapOvr>
  <p:transition xmlns:p14="http://schemas.microsoft.com/office/powerpoint/2010/mai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0638541"/>
      </p:ext>
    </p:extLst>
  </p:cSld>
  <p:clrMapOvr>
    <a:masterClrMapping/>
  </p:clrMapOvr>
  <p:transition xmlns:p14="http://schemas.microsoft.com/office/powerpoint/2010/mai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5306821"/>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2610248"/>
      </p:ext>
    </p:extLst>
  </p:cSld>
  <p:clrMapOvr>
    <a:masterClrMapping/>
  </p:clrMapOvr>
  <p:transition xmlns:p14="http://schemas.microsoft.com/office/powerpoint/2010/main">
    <p:wheel spokes="0"/>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0138717"/>
      </p:ext>
    </p:extLst>
  </p:cSld>
  <p:clrMapOvr>
    <a:masterClrMapping/>
  </p:clrMapOvr>
  <p:transition xmlns:p14="http://schemas.microsoft.com/office/powerpoint/2010/mai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5006185"/>
      </p:ext>
    </p:extLst>
  </p:cSld>
  <p:clrMapOvr>
    <a:masterClrMapping/>
  </p:clrMapOvr>
  <p:transition xmlns:p14="http://schemas.microsoft.com/office/powerpoint/2010/mai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081580"/>
      </p:ext>
    </p:extLst>
  </p:cSld>
  <p:clrMapOvr>
    <a:masterClrMapping/>
  </p:clrMapOvr>
  <p:transition xmlns:p14="http://schemas.microsoft.com/office/powerpoint/2010/mai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253754258"/>
      </p:ext>
    </p:extLst>
  </p:cSld>
  <p:clrMapOvr>
    <a:masterClrMapping/>
  </p:clrMapOvr>
  <p:transition xmlns:p14="http://schemas.microsoft.com/office/powerpoint/2010/mai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1829"/>
      </p:ext>
    </p:extLst>
  </p:cSld>
  <p:clrMapOvr>
    <a:masterClrMapping/>
  </p:clrMapOvr>
  <p:transition xmlns:p14="http://schemas.microsoft.com/office/powerpoint/2010/mai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983"/>
      </p:ext>
    </p:extLst>
  </p:cSld>
  <p:clrMapOvr>
    <a:masterClrMapping/>
  </p:clrMapOvr>
  <p:transition xmlns:p14="http://schemas.microsoft.com/office/powerpoint/2010/mai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7619712"/>
      </p:ext>
    </p:extLst>
  </p:cSld>
  <p:clrMapOvr>
    <a:masterClrMapping/>
  </p:clrMapOvr>
  <p:transition xmlns:p14="http://schemas.microsoft.com/office/powerpoint/2010/mai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3824591"/>
      </p:ext>
    </p:extLst>
  </p:cSld>
  <p:clrMapOvr>
    <a:masterClrMapping/>
  </p:clrMapOvr>
  <p:transition xmlns:p14="http://schemas.microsoft.com/office/powerpoint/2010/mai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510068"/>
      </p:ext>
    </p:extLst>
  </p:cSld>
  <p:clrMapOvr>
    <a:masterClrMapping/>
  </p:clrMapOvr>
  <p:transition xmlns:p14="http://schemas.microsoft.com/office/powerpoint/2010/mai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03908781"/>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838759"/>
      </p:ext>
    </p:extLst>
  </p:cSld>
  <p:clrMapOvr>
    <a:masterClrMapping/>
  </p:clrMapOvr>
  <p:transition xmlns:p14="http://schemas.microsoft.com/office/powerpoint/2010/main">
    <p:wheel spokes="0"/>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708065"/>
      </p:ext>
    </p:extLst>
  </p:cSld>
  <p:clrMapOvr>
    <a:masterClrMapping/>
  </p:clrMapOvr>
  <p:transition xmlns:p14="http://schemas.microsoft.com/office/powerpoint/2010/mai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6107961"/>
      </p:ext>
    </p:extLst>
  </p:cSld>
  <p:clrMapOvr>
    <a:masterClrMapping/>
  </p:clrMapOvr>
  <p:transition xmlns:p14="http://schemas.microsoft.com/office/powerpoint/2010/mai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457287"/>
      </p:ext>
    </p:extLst>
  </p:cSld>
  <p:clrMapOvr>
    <a:masterClrMapping/>
  </p:clrMapOvr>
  <p:transition xmlns:p14="http://schemas.microsoft.com/office/powerpoint/2010/mai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953482"/>
      </p:ext>
    </p:extLst>
  </p:cSld>
  <p:clrMapOvr>
    <a:masterClrMapping/>
  </p:clrMapOvr>
  <p:transition xmlns:p14="http://schemas.microsoft.com/office/powerpoint/2010/mai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17860665"/>
      </p:ext>
    </p:extLst>
  </p:cSld>
  <p:clrMapOvr>
    <a:masterClrMapping/>
  </p:clrMapOvr>
  <p:transition xmlns:p14="http://schemas.microsoft.com/office/powerpoint/2010/mai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579451"/>
      </p:ext>
    </p:extLst>
  </p:cSld>
  <p:clrMapOvr>
    <a:masterClrMapping/>
  </p:clrMapOvr>
  <p:transition xmlns:p14="http://schemas.microsoft.com/office/powerpoint/2010/mai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2203729"/>
      </p:ext>
    </p:extLst>
  </p:cSld>
  <p:clrMapOvr>
    <a:masterClrMapping/>
  </p:clrMapOvr>
  <p:transition xmlns:p14="http://schemas.microsoft.com/office/powerpoint/2010/mai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3213230"/>
      </p:ext>
    </p:extLst>
  </p:cSld>
  <p:clrMapOvr>
    <a:masterClrMapping/>
  </p:clrMapOvr>
  <p:transition xmlns:p14="http://schemas.microsoft.com/office/powerpoint/2010/mai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9553362"/>
      </p:ext>
    </p:extLst>
  </p:cSld>
  <p:clrMapOvr>
    <a:masterClrMapping/>
  </p:clrMapOvr>
  <p:transition xmlns:p14="http://schemas.microsoft.com/office/powerpoint/2010/mai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732764"/>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32888" cy="6845300"/>
            <a:chOff x="0" y="0"/>
            <a:chExt cx="5753" cy="4312"/>
          </a:xfrm>
        </p:grpSpPr>
        <p:sp>
          <p:nvSpPr>
            <p:cNvPr id="102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0"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p>
            </p:txBody>
          </p:sp>
          <p:sp>
            <p:nvSpPr>
              <p:cNvPr id="103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28"/>
            <p:cNvGrpSpPr>
              <a:grpSpLocks/>
            </p:cNvGrpSpPr>
            <p:nvPr/>
          </p:nvGrpSpPr>
          <p:grpSpPr bwMode="auto">
            <a:xfrm>
              <a:off x="0" y="0"/>
              <a:ext cx="1246" cy="1232"/>
              <a:chOff x="0" y="0"/>
              <a:chExt cx="1246" cy="1232"/>
            </a:xfrm>
          </p:grpSpPr>
          <p:sp>
            <p:nvSpPr>
              <p:cNvPr id="103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3104" name="Text Box 32"/>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000" b="1" smtClean="0">
                <a:solidFill>
                  <a:srgbClr val="FFFFFF"/>
                </a:solidFill>
                <a:ea typeface="굴림" charset="0"/>
                <a:cs typeface="굴림" charset="0"/>
              </a:rPr>
              <a:t>©2004 TBBMI</a:t>
            </a:r>
          </a:p>
        </p:txBody>
      </p:sp>
      <p:sp>
        <p:nvSpPr>
          <p:cNvPr id="3105" name="Rectangle 33"/>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altLang="ko-KR" sz="1000" b="1">
                <a:effectLst>
                  <a:outerShdw blurRad="38100" dist="38100" dir="2700000" algn="tl">
                    <a:srgbClr val="000000"/>
                  </a:outerShdw>
                </a:effectLst>
                <a:latin typeface="Comic Sans MS" charset="0"/>
                <a:ea typeface="굴림" charset="0"/>
                <a:cs typeface="굴림" charset="0"/>
              </a:rPr>
              <a:t>8.0.01.</a:t>
            </a:r>
          </a:p>
        </p:txBody>
      </p:sp>
    </p:spTree>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xmlns:p14="http://schemas.microsoft.com/office/powerpoint/2010/mai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900">
                  <a:solidFill>
                    <a:srgbClr val="FFA27C"/>
                  </a:solidFill>
                  <a:latin typeface="Arial" pitchFamily="-107" charset="0"/>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b="1" smtClean="0">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FFFFF"/>
                </a:solidFill>
                <a:cs typeface="Arial" charset="0"/>
              </a:rPr>
              <a:t>9.65.01.</a:t>
            </a:r>
          </a:p>
        </p:txBody>
      </p:sp>
    </p:spTree>
    <p:extLst>
      <p:ext uri="{BB962C8B-B14F-4D97-AF65-F5344CB8AC3E}">
        <p14:creationId xmlns:p14="http://schemas.microsoft.com/office/powerpoint/2010/main" val="474451335"/>
      </p:ext>
    </p:extLst>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900">
                  <a:solidFill>
                    <a:srgbClr val="FFA27C"/>
                  </a:solidFill>
                  <a:latin typeface="Arial" pitchFamily="-107" charset="0"/>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b="1" smtClean="0">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FFFFF"/>
                </a:solidFill>
                <a:cs typeface="Arial" charset="0"/>
              </a:rPr>
              <a:t>9.65.01.</a:t>
            </a:r>
          </a:p>
        </p:txBody>
      </p:sp>
    </p:spTree>
    <p:extLst>
      <p:ext uri="{BB962C8B-B14F-4D97-AF65-F5344CB8AC3E}">
        <p14:creationId xmlns:p14="http://schemas.microsoft.com/office/powerpoint/2010/main" val="4058003872"/>
      </p:ext>
    </p:extLst>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900" b="1" smtClean="0">
                <a:solidFill>
                  <a:srgbClr val="FFA27C"/>
                </a:solidFill>
                <a:cs typeface="+mn-cs"/>
              </a:endParaRPr>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a:endParaRPr lang="en-US" sz="900" b="1" smtClean="0">
                  <a:solidFill>
                    <a:srgbClr val="FFA27C"/>
                  </a:solidFill>
                  <a:cs typeface="+mn-cs"/>
                </a:endParaRPr>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sz="900" b="1" smtClean="0">
                  <a:solidFill>
                    <a:srgbClr val="FFA27C"/>
                  </a:solidFill>
                  <a:cs typeface="+mn-cs"/>
                </a:endParaRPr>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900" b="1" smtClean="0">
                  <a:solidFill>
                    <a:srgbClr val="FFA27C"/>
                  </a:solidFill>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900" b="1" smtClean="0">
                  <a:solidFill>
                    <a:srgbClr val="FFA27C"/>
                  </a:solidFill>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900" b="1" smtClean="0">
                  <a:solidFill>
                    <a:srgbClr val="FFA27C"/>
                  </a:solidFill>
                  <a:cs typeface="+mn-cs"/>
                </a:endParaRPr>
              </a:p>
            </p:txBody>
          </p:sp>
        </p:grpSp>
      </p:grpSp>
      <p:sp>
        <p:nvSpPr>
          <p:cNvPr id="1058" name="Text Box 34"/>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000" b="1" smtClean="0">
                <a:solidFill>
                  <a:srgbClr val="FFFFFF"/>
                </a:solidFill>
                <a:cs typeface="+mn-cs"/>
              </a:rPr>
              <a:t>©2006 TBBMI</a:t>
            </a:r>
          </a:p>
        </p:txBody>
      </p:sp>
      <p:sp>
        <p:nvSpPr>
          <p:cNvPr id="1059" name="Rectangle 35"/>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000" b="1" smtClean="0">
                <a:solidFill>
                  <a:srgbClr val="FFFFFF"/>
                </a:solidFill>
                <a:effectLst>
                  <a:outerShdw blurRad="38100" dist="38100" dir="2700000" algn="tl">
                    <a:srgbClr val="000000"/>
                  </a:outerShdw>
                </a:effectLst>
                <a:latin typeface="Comic Sans MS" charset="0"/>
                <a:cs typeface="+mn-cs"/>
              </a:rPr>
              <a:t>9.6.01.</a:t>
            </a:r>
          </a:p>
        </p:txBody>
      </p:sp>
    </p:spTree>
    <p:extLst>
      <p:ext uri="{BB962C8B-B14F-4D97-AF65-F5344CB8AC3E}">
        <p14:creationId xmlns:p14="http://schemas.microsoft.com/office/powerpoint/2010/main" val="1039777609"/>
      </p:ext>
    </p:extLst>
  </p:cSld>
  <p:clrMap bg1="dk2" tx1="lt1" bg2="dk1"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5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95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95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8FAE046F-9032-CF42-BB9F-01E0B3119C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31"/>
          <p:cNvGrpSpPr>
            <a:grpSpLocks/>
          </p:cNvGrpSpPr>
          <p:nvPr/>
        </p:nvGrpSpPr>
        <p:grpSpPr bwMode="auto">
          <a:xfrm>
            <a:off x="0" y="0"/>
            <a:ext cx="9132888" cy="6845300"/>
            <a:chOff x="0" y="0"/>
            <a:chExt cx="5753" cy="4312"/>
          </a:xfrm>
        </p:grpSpPr>
        <p:sp>
          <p:nvSpPr>
            <p:cNvPr id="14341"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nvGrpSpPr>
            <p:cNvPr id="14342"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900">
                  <a:solidFill>
                    <a:srgbClr val="FFA27C"/>
                  </a:solidFill>
                  <a:latin typeface="Arial" pitchFamily="-107" charset="0"/>
                </a:endParaRPr>
              </a:p>
            </p:txBody>
          </p:sp>
          <p:sp>
            <p:nvSpPr>
              <p:cNvPr id="1434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4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4343" name="Group 30"/>
            <p:cNvGrpSpPr>
              <a:grpSpLocks/>
            </p:cNvGrpSpPr>
            <p:nvPr/>
          </p:nvGrpSpPr>
          <p:grpSpPr bwMode="auto">
            <a:xfrm>
              <a:off x="0" y="0"/>
              <a:ext cx="1246" cy="1232"/>
              <a:chOff x="0" y="0"/>
              <a:chExt cx="1246" cy="1232"/>
            </a:xfrm>
          </p:grpSpPr>
          <p:sp>
            <p:nvSpPr>
              <p:cNvPr id="14344"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4345"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4346"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b="1" smtClean="0">
                <a:solidFill>
                  <a:srgbClr val="FFFFFF"/>
                </a:solidFill>
              </a:rPr>
              <a:t>©2006 TBBMI</a:t>
            </a:r>
          </a:p>
        </p:txBody>
      </p:sp>
      <p:sp>
        <p:nvSpPr>
          <p:cNvPr id="14340"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FFFFF"/>
                </a:solidFill>
                <a:cs typeface="Arial" charset="0"/>
              </a:rPr>
              <a:t>9.65.01.</a:t>
            </a:r>
          </a:p>
        </p:txBody>
      </p:sp>
    </p:spTree>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173075"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rgbClr val="FFD34A"/>
                </a:solidFill>
                <a:latin typeface="Times" charset="0"/>
              </a:rPr>
              <a:t> DRESSING</a:t>
            </a:r>
          </a:p>
          <a:p>
            <a:pPr>
              <a:defRPr/>
            </a:pPr>
            <a:r>
              <a:rPr lang="en-US" sz="2000" b="1">
                <a:solidFill>
                  <a:srgbClr val="FFD34A"/>
                </a:solidFill>
                <a:latin typeface="Times" charset="0"/>
              </a:rPr>
              <a:t>        THE                                    </a:t>
            </a:r>
          </a:p>
          <a:p>
            <a:pPr>
              <a:defRPr/>
            </a:pPr>
            <a:r>
              <a:rPr lang="en-US" sz="2000" b="1">
                <a:solidFill>
                  <a:srgbClr val="FFD34A"/>
                </a:solidFill>
                <a:latin typeface="Times" charset="0"/>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a:spcBef>
                <a:spcPct val="50000"/>
              </a:spcBef>
              <a:defRPr/>
            </a:pPr>
            <a:r>
              <a:rPr lang="en-US" sz="1000" b="1" i="0" smtClean="0">
                <a:solidFill>
                  <a:srgbClr val="FFFFFF"/>
                </a:solidFill>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cSld>
  <p:clrMap bg1="dk2" tx1="lt1" bg2="dk1" tx2="lt2" accent1="accent1" accent2="accent2" accent3="accent3" accent4="accent4" accent5="accent5" accent6="accent6" hlink="hlink" folHlink="folHlink"/>
  <p:sldLayoutIdLst>
    <p:sldLayoutId id="2147483786"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xmlns:p14="http://schemas.microsoft.com/office/powerpoint/2010/mai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343746806"/>
      </p:ext>
    </p:extLst>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900">
                  <a:solidFill>
                    <a:srgbClr val="FFA27C"/>
                  </a:solidFill>
                  <a:latin typeface="Arial" pitchFamily="-107" charset="0"/>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b="1" smtClean="0">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FFFFF"/>
                </a:solidFill>
                <a:cs typeface="Arial" charset="0"/>
              </a:rPr>
              <a:t>9.65.01.</a:t>
            </a:r>
          </a:p>
        </p:txBody>
      </p:sp>
    </p:spTree>
    <p:extLst>
      <p:ext uri="{BB962C8B-B14F-4D97-AF65-F5344CB8AC3E}">
        <p14:creationId xmlns:p14="http://schemas.microsoft.com/office/powerpoint/2010/main" val="896169766"/>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900">
                  <a:solidFill>
                    <a:srgbClr val="FFA27C"/>
                  </a:solidFill>
                  <a:latin typeface="Arial" pitchFamily="-107" charset="0"/>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b="1" smtClean="0">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FFFFF"/>
                </a:solidFill>
                <a:cs typeface="Arial" charset="0"/>
              </a:rPr>
              <a:t>9.65.01.</a:t>
            </a:r>
          </a:p>
        </p:txBody>
      </p:sp>
    </p:spTree>
    <p:extLst>
      <p:ext uri="{BB962C8B-B14F-4D97-AF65-F5344CB8AC3E}">
        <p14:creationId xmlns:p14="http://schemas.microsoft.com/office/powerpoint/2010/main" val="386402668"/>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900">
                  <a:solidFill>
                    <a:srgbClr val="FFA27C"/>
                  </a:solidFill>
                  <a:latin typeface="Arial" pitchFamily="-107" charset="0"/>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b="1" smtClean="0">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FFFFF"/>
                </a:solidFill>
                <a:cs typeface="Arial" charset="0"/>
              </a:rPr>
              <a:t>9.65.01.</a:t>
            </a:r>
          </a:p>
        </p:txBody>
      </p:sp>
    </p:spTree>
    <p:extLst>
      <p:ext uri="{BB962C8B-B14F-4D97-AF65-F5344CB8AC3E}">
        <p14:creationId xmlns:p14="http://schemas.microsoft.com/office/powerpoint/2010/main" val="1679317275"/>
      </p:ext>
    </p:extLst>
  </p:cSld>
  <p:clrMap bg1="dk2" tx1="lt1" bg2="dk1"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2053"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nvGrpSpPr>
            <p:cNvPr id="2054" name="Group 26"/>
            <p:cNvGrpSpPr>
              <a:grpSpLocks/>
            </p:cNvGrpSpPr>
            <p:nvPr/>
          </p:nvGrpSpPr>
          <p:grpSpPr bwMode="auto">
            <a:xfrm>
              <a:off x="246" y="204"/>
              <a:ext cx="5271" cy="3889"/>
              <a:chOff x="246" y="204"/>
              <a:chExt cx="5271" cy="3889"/>
            </a:xfrm>
          </p:grpSpPr>
          <p:sp>
            <p:nvSpPr>
              <p:cNvPr id="2059"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2060"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61"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62"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63"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64"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65"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66"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67"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68"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69"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0"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1"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2"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3"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4"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5"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6"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7"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8"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79"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80"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sp>
            <p:nvSpPr>
              <p:cNvPr id="2081"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a:endParaRPr lang="en-US" sz="900">
                  <a:solidFill>
                    <a:srgbClr val="FFA27C"/>
                  </a:solidFill>
                </a:endParaRPr>
              </a:p>
            </p:txBody>
          </p:sp>
        </p:grpSp>
        <p:grpSp>
          <p:nvGrpSpPr>
            <p:cNvPr id="2055" name="Group 30"/>
            <p:cNvGrpSpPr>
              <a:grpSpLocks/>
            </p:cNvGrpSpPr>
            <p:nvPr/>
          </p:nvGrpSpPr>
          <p:grpSpPr bwMode="auto">
            <a:xfrm>
              <a:off x="0" y="0"/>
              <a:ext cx="1246" cy="1232"/>
              <a:chOff x="0" y="0"/>
              <a:chExt cx="1246" cy="1232"/>
            </a:xfrm>
          </p:grpSpPr>
          <p:sp>
            <p:nvSpPr>
              <p:cNvPr id="2056"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2057"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2058"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grpSp>
      </p:grpSp>
      <p:sp>
        <p:nvSpPr>
          <p:cNvPr id="1058" name="Text Box 34"/>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b="1" smtClean="0">
                <a:solidFill>
                  <a:srgbClr val="FFFFFF"/>
                </a:solidFill>
              </a:rPr>
              <a:t>©2006 TBBMI</a:t>
            </a:r>
          </a:p>
        </p:txBody>
      </p:sp>
      <p:sp>
        <p:nvSpPr>
          <p:cNvPr id="1059" name="Rectangle 35"/>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9.6.01.</a:t>
            </a:r>
          </a:p>
        </p:txBody>
      </p:sp>
    </p:spTree>
    <p:extLst>
      <p:ext uri="{BB962C8B-B14F-4D97-AF65-F5344CB8AC3E}">
        <p14:creationId xmlns:p14="http://schemas.microsoft.com/office/powerpoint/2010/main" val="4037511719"/>
      </p:ext>
    </p:extLst>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pn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bin"/><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0.jpeg"/><Relationship Id="rId5" Type="http://schemas.openxmlformats.org/officeDocument/2006/relationships/oleObject" Target="../embeddings/oleObject4.bin"/><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0.xml"/><Relationship Id="rId3"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1.xml"/><Relationship Id="rId3" Type="http://schemas.openxmlformats.org/officeDocument/2006/relationships/image" Target="../media/image2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3.xml"/><Relationship Id="rId3" Type="http://schemas.openxmlformats.org/officeDocument/2006/relationships/image" Target="../media/image2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4.xml"/><Relationship Id="rId3" Type="http://schemas.openxmlformats.org/officeDocument/2006/relationships/image" Target="../media/image2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bin"/><Relationship Id="rId5"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bin"/><Relationship Id="rId5"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12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0.xml"/><Relationship Id="rId5" Type="http://schemas.openxmlformats.org/officeDocument/2006/relationships/image" Target="../media/image29.png"/><Relationship Id="rId6" Type="http://schemas.openxmlformats.org/officeDocument/2006/relationships/image" Target="../media/image30.png"/><Relationship Id="rId1" Type="http://schemas.microsoft.com/office/2007/relationships/media" Target="\Final%20Cabinet" TargetMode="External"/><Relationship Id="rId2" Type="http://schemas.openxmlformats.org/officeDocument/2006/relationships/video" Target="\Final%20Cabin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32.png"/><Relationship Id="rId3"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4.jpeg"/></Relationships>
</file>

<file path=ppt/slides/_rels/slide65.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62.xml"/><Relationship Id="rId3"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63.xml"/><Relationship Id="rId3" Type="http://schemas.openxmlformats.org/officeDocument/2006/relationships/image" Target="../media/image4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64.xml"/><Relationship Id="rId3"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4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67.xml"/><Relationship Id="rId3" Type="http://schemas.openxmlformats.org/officeDocument/2006/relationships/image" Target="../media/image4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4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55.xml"/><Relationship Id="rId2" Type="http://schemas.openxmlformats.org/officeDocument/2006/relationships/notesSlide" Target="../notesSlides/notesSlide7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hyperlink" Target="file://localhost/Macintosh%20HD/Desktop%20Folder/TBB%20BIG%20SHOW%207.0/7.0.02-MAP%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13" y="0"/>
            <a:ext cx="932656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76200" y="1676400"/>
            <a:ext cx="9144000" cy="332422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0600" b="1" smtClean="0">
                <a:solidFill>
                  <a:srgbClr val="FFFC1E"/>
                </a:solidFill>
                <a:latin typeface="Tharmini Plain" charset="0"/>
                <a:ea typeface="굴림" charset="0"/>
                <a:cs typeface="굴림" charset="0"/>
              </a:rPr>
              <a:t>jpUkiwapd;</a:t>
            </a:r>
            <a:r>
              <a:rPr lang="en-US" altLang="ko-KR" sz="10600" b="1" smtClean="0">
                <a:solidFill>
                  <a:srgbClr val="FFFC1E"/>
                </a:solidFill>
                <a:latin typeface="Lucida Grande" charset="0"/>
                <a:ea typeface="굴림" charset="0"/>
                <a:cs typeface="굴림" charset="0"/>
              </a:rPr>
              <a:t>…</a:t>
            </a:r>
            <a:r>
              <a:rPr lang="en-US" altLang="ko-KR" sz="10600" b="1" smtClean="0">
                <a:solidFill>
                  <a:srgbClr val="FFFC1E"/>
                </a:solidFill>
                <a:latin typeface="Tharmini Plain" charset="0"/>
                <a:ea typeface="굴림" charset="0"/>
                <a:cs typeface="굴림" charset="0"/>
              </a:rPr>
              <a:t/>
            </a:r>
            <a:br>
              <a:rPr lang="en-US" altLang="ko-KR" sz="10600" b="1" smtClean="0">
                <a:solidFill>
                  <a:srgbClr val="FFFC1E"/>
                </a:solidFill>
                <a:latin typeface="Tharmini Plain" charset="0"/>
                <a:ea typeface="굴림" charset="0"/>
                <a:cs typeface="굴림" charset="0"/>
              </a:rPr>
            </a:br>
            <a:r>
              <a:rPr lang="en-US" altLang="ko-KR" sz="10600" b="1" smtClean="0">
                <a:solidFill>
                  <a:srgbClr val="FFFC1E"/>
                </a:solidFill>
                <a:latin typeface="Tharmini Plain" charset="0"/>
                <a:ea typeface="굴림" charset="0"/>
                <a:cs typeface="굴림" charset="0"/>
              </a:rPr>
              <a:t>mbg;gil</a:t>
            </a:r>
          </a:p>
        </p:txBody>
      </p:sp>
      <p:sp>
        <p:nvSpPr>
          <p:cNvPr id="5" name="Rectangle 4"/>
          <p:cNvSpPr>
            <a:spLocks noChangeArrowheads="1"/>
          </p:cNvSpPr>
          <p:nvPr/>
        </p:nvSpPr>
        <p:spPr bwMode="auto">
          <a:xfrm>
            <a:off x="-36513" y="5734050"/>
            <a:ext cx="9251951" cy="112395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eaLnBrk="1" hangingPunct="1">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All files in many languages for free download at BibleStudyDownloads.org</a:t>
            </a:r>
          </a:p>
        </p:txBody>
      </p:sp>
      <p:pic>
        <p:nvPicPr>
          <p:cNvPr id="16388"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20200" y="-1428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rot="21121774">
            <a:off x="9144000" y="1289037"/>
            <a:ext cx="9144000" cy="4339650"/>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1" hangingPunct="1">
              <a:defRPr/>
            </a:pPr>
            <a:r>
              <a:rPr lang="en-US" sz="13800" b="1" dirty="0" smtClean="0">
                <a:solidFill>
                  <a:srgbClr val="FFFF00"/>
                </a:solidFill>
                <a:effectLst>
                  <a:outerShdw blurRad="50800" dist="101600" dir="2700000" algn="tl" rotWithShape="0">
                    <a:srgbClr val="000000"/>
                  </a:outerShdw>
                </a:effectLst>
                <a:latin typeface="Kosher-Normal" charset="0"/>
              </a:rPr>
              <a:t>THE BIBLE... BASICALLY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3794" name="Text Box 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33795" name="Text Box 4"/>
          <p:cNvSpPr txBox="1">
            <a:spLocks noChangeArrowheads="1"/>
          </p:cNvSpPr>
          <p:nvPr/>
        </p:nvSpPr>
        <p:spPr bwMode="auto">
          <a:xfrm>
            <a:off x="8880475" y="5678488"/>
            <a:ext cx="184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1269" name="Text Box 5"/>
          <p:cNvSpPr txBox="1">
            <a:spLocks noChangeArrowheads="1"/>
          </p:cNvSpPr>
          <p:nvPr/>
        </p:nvSpPr>
        <p:spPr bwMode="auto">
          <a:xfrm>
            <a:off x="683568" y="2252663"/>
            <a:ext cx="8460432" cy="1938992"/>
          </a:xfrm>
          <a:prstGeom prst="rect">
            <a:avLst/>
          </a:prstGeom>
          <a:noFill/>
          <a:ln w="9525">
            <a:noFill/>
            <a:miter lim="800000"/>
            <a:headEnd/>
            <a:tailEnd/>
          </a:ln>
          <a:effectLst>
            <a:outerShdw blurRad="63500" dist="81320" dir="3080412" algn="ctr" rotWithShape="0">
              <a:srgbClr val="85FBFF">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3600" b="1" i="1" smtClean="0">
                <a:solidFill>
                  <a:schemeClr val="bg2"/>
                </a:solidFill>
                <a:latin typeface="Kalaham" charset="0"/>
                <a:ea typeface="굴림" charset="0"/>
                <a:cs typeface="굴림" charset="0"/>
              </a:rPr>
              <a:t>mtUila Gj;jfj;jpy;</a:t>
            </a:r>
            <a:r>
              <a:rPr lang="ko-KR" altLang="en-US" sz="3600" b="1" i="1" smtClean="0">
                <a:solidFill>
                  <a:schemeClr val="bg2"/>
                </a:solidFill>
                <a:latin typeface="Comic Sans MS" charset="0"/>
                <a:ea typeface="굴림" charset="0"/>
                <a:cs typeface="굴림" charset="0"/>
              </a:rPr>
              <a:t>                        “</a:t>
            </a:r>
            <a:r>
              <a:rPr lang="en-US" altLang="ko-KR" sz="3600" b="1" i="1" smtClean="0">
                <a:solidFill>
                  <a:schemeClr val="bg2"/>
                </a:solidFill>
                <a:latin typeface="Kalaham" charset="0"/>
                <a:ea typeface="굴림" charset="0"/>
                <a:cs typeface="굴림" charset="0"/>
              </a:rPr>
              <a:t>jpUkiw vjidg;gw;wpaJ!”</a:t>
            </a:r>
          </a:p>
          <a:p>
            <a:pPr algn="ctr">
              <a:spcBef>
                <a:spcPct val="50000"/>
              </a:spcBef>
              <a:defRPr/>
            </a:pPr>
            <a:r>
              <a:rPr lang="en-US" altLang="ko-KR" sz="3200" b="1" smtClean="0">
                <a:solidFill>
                  <a:schemeClr val="bg2"/>
                </a:solidFill>
                <a:latin typeface="Kalaham" charset="0"/>
                <a:ea typeface="굴림" charset="0"/>
                <a:cs typeface="굴림" charset="0"/>
              </a:rPr>
              <a:t>fyhepjp. Vd;hPl;lh khH]; vOJfpd;whH</a:t>
            </a:r>
            <a:r>
              <a:rPr lang="en-US" altLang="ko-KR" sz="3200" b="1" smtClean="0">
                <a:solidFill>
                  <a:schemeClr val="bg2"/>
                </a:solidFill>
                <a:latin typeface="Comic Sans MS" charset="0"/>
                <a:ea typeface="굴림" charset="0"/>
                <a:cs typeface="굴림" charset="0"/>
              </a:rPr>
              <a:t>…</a:t>
            </a:r>
          </a:p>
        </p:txBody>
      </p:sp>
      <p:sp>
        <p:nvSpPr>
          <p:cNvPr id="33797" name="Text Box 6"/>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33798" name="Text Box 7"/>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08</a:t>
            </a:r>
          </a:p>
        </p:txBody>
      </p:sp>
      <p:sp>
        <p:nvSpPr>
          <p:cNvPr id="33799" name="Text Box 8"/>
          <p:cNvSpPr txBox="1">
            <a:spLocks noChangeArrowheads="1"/>
          </p:cNvSpPr>
          <p:nvPr/>
        </p:nvSpPr>
        <p:spPr bwMode="auto">
          <a:xfrm>
            <a:off x="7169150" y="6154738"/>
            <a:ext cx="14589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2800" b="1">
                <a:latin typeface="Kalaham" charset="0"/>
                <a:ea typeface="굴림" charset="0"/>
                <a:cs typeface="굴림" charset="0"/>
              </a:rPr>
              <a:t>;</a:t>
            </a:r>
            <a:r>
              <a:rPr lang="en-US" altLang="ko-KR" sz="1200" b="1">
                <a:ea typeface="굴림" charset="0"/>
                <a:cs typeface="굴림" charset="0"/>
              </a:rPr>
              <a:t>. 6</a:t>
            </a:r>
          </a:p>
        </p:txBody>
      </p:sp>
      <p:sp>
        <p:nvSpPr>
          <p:cNvPr id="33800" name="Text Box 9"/>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600" b="1">
              <a:ea typeface="굴림" charset="0"/>
              <a:cs typeface="굴림" charset="0"/>
            </a:endParaRP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5842" name="Text Box 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35843" name="Text Box 4"/>
          <p:cNvSpPr txBox="1">
            <a:spLocks noChangeArrowheads="1"/>
          </p:cNvSpPr>
          <p:nvPr/>
        </p:nvSpPr>
        <p:spPr bwMode="auto">
          <a:xfrm>
            <a:off x="8880475" y="5678488"/>
            <a:ext cx="184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2293" name="Text Box 5"/>
          <p:cNvSpPr txBox="1">
            <a:spLocks noChangeArrowheads="1"/>
          </p:cNvSpPr>
          <p:nvPr/>
        </p:nvSpPr>
        <p:spPr bwMode="auto">
          <a:xfrm>
            <a:off x="584200" y="2368550"/>
            <a:ext cx="7950200" cy="2308324"/>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3600" b="1" smtClean="0">
                <a:solidFill>
                  <a:schemeClr val="bg2"/>
                </a:solidFill>
                <a:latin typeface="Kalaham" charset="0"/>
                <a:ea typeface="굴림" charset="0"/>
                <a:cs typeface="굴림" charset="0"/>
              </a:rPr>
              <a:t>gy kf;fSila jpUkiw mwpthdJ</a:t>
            </a:r>
            <a:r>
              <a:rPr lang="en-US" altLang="ko-KR" sz="3600" b="1" smtClean="0">
                <a:solidFill>
                  <a:schemeClr val="bg2"/>
                </a:solidFill>
                <a:latin typeface="Comic Sans MS" charset="0"/>
                <a:ea typeface="굴림" charset="0"/>
                <a:cs typeface="굴림" charset="0"/>
              </a:rPr>
              <a:t>:    </a:t>
            </a:r>
            <a:r>
              <a:rPr lang="en-US" altLang="ko-KR" sz="3600" b="1" smtClean="0">
                <a:solidFill>
                  <a:schemeClr val="bg2"/>
                </a:solidFill>
                <a:latin typeface="Kalaham" charset="0"/>
                <a:ea typeface="굴림" charset="0"/>
                <a:cs typeface="굴림" charset="0"/>
              </a:rPr>
              <a:t>XH khiyapy; fhzg;gLk; Kj;Jf;fisg; Nghd;wJ</a:t>
            </a:r>
            <a:r>
              <a:rPr lang="en-US" altLang="ko-KR" sz="3600" b="1" smtClean="0">
                <a:solidFill>
                  <a:schemeClr val="bg2"/>
                </a:solidFill>
                <a:latin typeface="Comic Sans MS" charset="0"/>
                <a:ea typeface="굴림" charset="0"/>
                <a:cs typeface="굴림" charset="0"/>
              </a:rPr>
              <a:t>. </a:t>
            </a:r>
            <a:r>
              <a:rPr lang="en-US" altLang="ko-KR" sz="3600" b="1" smtClean="0">
                <a:solidFill>
                  <a:schemeClr val="bg2"/>
                </a:solidFill>
                <a:latin typeface="Kalaham" charset="0"/>
                <a:ea typeface="굴림" charset="0"/>
                <a:cs typeface="굴림" charset="0"/>
              </a:rPr>
              <a:t>Mdhy; thrpf;Fk; gyUila rpe;ijapy;</a:t>
            </a:r>
            <a:r>
              <a:rPr lang="en-US" altLang="ko-KR" sz="3600" b="1" smtClean="0">
                <a:solidFill>
                  <a:schemeClr val="bg2"/>
                </a:solidFill>
                <a:latin typeface="Comic Sans MS" charset="0"/>
                <a:ea typeface="굴림" charset="0"/>
                <a:cs typeface="굴림" charset="0"/>
              </a:rPr>
              <a:t>…</a:t>
            </a:r>
          </a:p>
        </p:txBody>
      </p:sp>
      <p:sp>
        <p:nvSpPr>
          <p:cNvPr id="35845" name="Text Box 6"/>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09</a:t>
            </a:r>
          </a:p>
        </p:txBody>
      </p:sp>
      <p:sp>
        <p:nvSpPr>
          <p:cNvPr id="35846" name="Text Box 7"/>
          <p:cNvSpPr txBox="1">
            <a:spLocks noChangeArrowheads="1"/>
          </p:cNvSpPr>
          <p:nvPr/>
        </p:nvSpPr>
        <p:spPr bwMode="auto">
          <a:xfrm>
            <a:off x="7210425" y="6280150"/>
            <a:ext cx="1377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6</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7890" name="Text Box 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37891" name="Text Box 4"/>
          <p:cNvSpPr txBox="1">
            <a:spLocks noChangeArrowheads="1"/>
          </p:cNvSpPr>
          <p:nvPr/>
        </p:nvSpPr>
        <p:spPr bwMode="auto">
          <a:xfrm>
            <a:off x="8880475" y="5678488"/>
            <a:ext cx="184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3317" name="Text Box 5"/>
          <p:cNvSpPr txBox="1">
            <a:spLocks noChangeArrowheads="1"/>
          </p:cNvSpPr>
          <p:nvPr/>
        </p:nvSpPr>
        <p:spPr bwMode="auto">
          <a:xfrm>
            <a:off x="660400" y="1693863"/>
            <a:ext cx="7950200" cy="3413125"/>
          </a:xfrm>
          <a:prstGeom prst="rect">
            <a:avLst/>
          </a:prstGeom>
          <a:noFill/>
          <a:ln w="9525">
            <a:noFill/>
            <a:miter lim="800000"/>
            <a:headEnd/>
            <a:tailEnd/>
          </a:ln>
          <a:effectLst>
            <a:outerShdw blurRad="63500" dist="57501" dir="3723739" algn="ctr" rotWithShape="0">
              <a:srgbClr val="85FBFF">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000" b="1" smtClean="0">
                <a:solidFill>
                  <a:schemeClr val="bg2"/>
                </a:solidFill>
                <a:latin typeface="Comic Sans MS" charset="0"/>
                <a:ea typeface="굴림" charset="0"/>
                <a:cs typeface="굴림" charset="0"/>
              </a:rPr>
              <a:t>…</a:t>
            </a:r>
            <a:r>
              <a:rPr lang="en-US" altLang="ko-KR" sz="4000" b="1" smtClean="0">
                <a:solidFill>
                  <a:schemeClr val="bg2"/>
                </a:solidFill>
                <a:latin typeface="Kalaham" charset="0"/>
                <a:ea typeface="굴림" charset="0"/>
                <a:cs typeface="굴림" charset="0"/>
              </a:rPr>
              <a:t>Kj;J khiy mWe;Js;sJ</a:t>
            </a:r>
            <a:r>
              <a:rPr lang="en-US" altLang="ko-KR" sz="4000" b="1" smtClean="0">
                <a:solidFill>
                  <a:schemeClr val="bg2"/>
                </a:solidFill>
                <a:latin typeface="Comic Sans MS" charset="0"/>
                <a:ea typeface="굴림" charset="0"/>
                <a:cs typeface="굴림" charset="0"/>
              </a:rPr>
              <a:t>…                                   </a:t>
            </a:r>
            <a:r>
              <a:rPr lang="en-US" altLang="ko-KR" sz="4000" b="1" smtClean="0">
                <a:solidFill>
                  <a:schemeClr val="bg2"/>
                </a:solidFill>
                <a:latin typeface="Kalaham" charset="0"/>
                <a:ea typeface="굴림" charset="0"/>
                <a:cs typeface="굴림" charset="0"/>
              </a:rPr>
              <a:t>jpUkiwapy; $wg;gl;Ls;s rk;gtq;fs; xOq;fw;witahfTk; Fok;gpa epiyapy; fhzg;gLfpd;wJ</a:t>
            </a:r>
            <a:r>
              <a:rPr lang="en-US" altLang="ko-KR" sz="4000" b="1" smtClean="0">
                <a:solidFill>
                  <a:schemeClr val="bg2"/>
                </a:solidFill>
                <a:latin typeface="Comic Sans MS" charset="0"/>
                <a:ea typeface="굴림" charset="0"/>
                <a:cs typeface="굴림" charset="0"/>
              </a:rPr>
              <a:t>!</a:t>
            </a:r>
          </a:p>
        </p:txBody>
      </p:sp>
      <p:sp>
        <p:nvSpPr>
          <p:cNvPr id="37893"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37894" name="Text Box 7"/>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10</a:t>
            </a:r>
          </a:p>
        </p:txBody>
      </p:sp>
      <p:sp>
        <p:nvSpPr>
          <p:cNvPr id="37895" name="Text Box 8"/>
          <p:cNvSpPr txBox="1">
            <a:spLocks noChangeArrowheads="1"/>
          </p:cNvSpPr>
          <p:nvPr/>
        </p:nvSpPr>
        <p:spPr bwMode="auto">
          <a:xfrm>
            <a:off x="7210425" y="6280150"/>
            <a:ext cx="1377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6</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39938" name="Text Box 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39939" name="Text Box 4"/>
          <p:cNvSpPr txBox="1">
            <a:spLocks noChangeArrowheads="1"/>
          </p:cNvSpPr>
          <p:nvPr/>
        </p:nvSpPr>
        <p:spPr bwMode="auto">
          <a:xfrm>
            <a:off x="8880475" y="5678488"/>
            <a:ext cx="184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39940"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39941" name="Text Box 6"/>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11</a:t>
            </a:r>
          </a:p>
        </p:txBody>
      </p:sp>
      <p:sp>
        <p:nvSpPr>
          <p:cNvPr id="39942" name="Text Box 7"/>
          <p:cNvSpPr txBox="1">
            <a:spLocks noChangeArrowheads="1"/>
          </p:cNvSpPr>
          <p:nvPr/>
        </p:nvSpPr>
        <p:spPr bwMode="auto">
          <a:xfrm>
            <a:off x="7210425" y="6280150"/>
            <a:ext cx="1377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6</a:t>
            </a:r>
          </a:p>
        </p:txBody>
      </p:sp>
      <p:grpSp>
        <p:nvGrpSpPr>
          <p:cNvPr id="2" name="Group 8"/>
          <p:cNvGrpSpPr>
            <a:grpSpLocks/>
          </p:cNvGrpSpPr>
          <p:nvPr/>
        </p:nvGrpSpPr>
        <p:grpSpPr bwMode="auto">
          <a:xfrm>
            <a:off x="2027238" y="2601913"/>
            <a:ext cx="379412" cy="379412"/>
            <a:chOff x="3461" y="3471"/>
            <a:chExt cx="239" cy="239"/>
          </a:xfrm>
        </p:grpSpPr>
        <p:pic>
          <p:nvPicPr>
            <p:cNvPr id="40083" name="Picture 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84"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 name="Group 11"/>
          <p:cNvGrpSpPr>
            <a:grpSpLocks/>
          </p:cNvGrpSpPr>
          <p:nvPr/>
        </p:nvGrpSpPr>
        <p:grpSpPr bwMode="auto">
          <a:xfrm>
            <a:off x="2501900" y="1819275"/>
            <a:ext cx="379413" cy="379413"/>
            <a:chOff x="3461" y="3471"/>
            <a:chExt cx="239" cy="239"/>
          </a:xfrm>
        </p:grpSpPr>
        <p:pic>
          <p:nvPicPr>
            <p:cNvPr id="40081" name="Picture 1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82"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 name="Group 14"/>
          <p:cNvGrpSpPr>
            <a:grpSpLocks/>
          </p:cNvGrpSpPr>
          <p:nvPr/>
        </p:nvGrpSpPr>
        <p:grpSpPr bwMode="auto">
          <a:xfrm>
            <a:off x="4543425" y="1565275"/>
            <a:ext cx="379413" cy="379413"/>
            <a:chOff x="3461" y="3471"/>
            <a:chExt cx="239" cy="239"/>
          </a:xfrm>
        </p:grpSpPr>
        <p:pic>
          <p:nvPicPr>
            <p:cNvPr id="40079" name="Picture 1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80" name="Picture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 name="Group 17"/>
          <p:cNvGrpSpPr>
            <a:grpSpLocks/>
          </p:cNvGrpSpPr>
          <p:nvPr/>
        </p:nvGrpSpPr>
        <p:grpSpPr bwMode="auto">
          <a:xfrm>
            <a:off x="5659438" y="1385888"/>
            <a:ext cx="379412" cy="379412"/>
            <a:chOff x="3461" y="3471"/>
            <a:chExt cx="239" cy="239"/>
          </a:xfrm>
        </p:grpSpPr>
        <p:pic>
          <p:nvPicPr>
            <p:cNvPr id="40077" name="Picture 1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8" name="Picture 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6" name="Group 20"/>
          <p:cNvGrpSpPr>
            <a:grpSpLocks/>
          </p:cNvGrpSpPr>
          <p:nvPr/>
        </p:nvGrpSpPr>
        <p:grpSpPr bwMode="auto">
          <a:xfrm>
            <a:off x="6508750" y="1706563"/>
            <a:ext cx="379413" cy="379412"/>
            <a:chOff x="3461" y="3471"/>
            <a:chExt cx="239" cy="239"/>
          </a:xfrm>
        </p:grpSpPr>
        <p:pic>
          <p:nvPicPr>
            <p:cNvPr id="40075" name="Picture 2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6" name="Picture 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7" name="Group 23"/>
          <p:cNvGrpSpPr>
            <a:grpSpLocks/>
          </p:cNvGrpSpPr>
          <p:nvPr/>
        </p:nvGrpSpPr>
        <p:grpSpPr bwMode="auto">
          <a:xfrm>
            <a:off x="7597775" y="3138488"/>
            <a:ext cx="379413" cy="379412"/>
            <a:chOff x="3461" y="3471"/>
            <a:chExt cx="239" cy="239"/>
          </a:xfrm>
        </p:grpSpPr>
        <p:pic>
          <p:nvPicPr>
            <p:cNvPr id="40073" name="Picture 2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4" name="Picture 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8" name="Group 26"/>
          <p:cNvGrpSpPr>
            <a:grpSpLocks/>
          </p:cNvGrpSpPr>
          <p:nvPr/>
        </p:nvGrpSpPr>
        <p:grpSpPr bwMode="auto">
          <a:xfrm>
            <a:off x="7153275" y="3771900"/>
            <a:ext cx="379413" cy="379413"/>
            <a:chOff x="3461" y="3471"/>
            <a:chExt cx="239" cy="239"/>
          </a:xfrm>
        </p:grpSpPr>
        <p:pic>
          <p:nvPicPr>
            <p:cNvPr id="40071" name="Picture 2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2" name="Picture 2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9" name="Group 29"/>
          <p:cNvGrpSpPr>
            <a:grpSpLocks/>
          </p:cNvGrpSpPr>
          <p:nvPr/>
        </p:nvGrpSpPr>
        <p:grpSpPr bwMode="auto">
          <a:xfrm>
            <a:off x="6154738" y="3675063"/>
            <a:ext cx="379412" cy="379412"/>
            <a:chOff x="3461" y="3471"/>
            <a:chExt cx="239" cy="239"/>
          </a:xfrm>
        </p:grpSpPr>
        <p:pic>
          <p:nvPicPr>
            <p:cNvPr id="40069" name="Picture 3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0" name="Picture 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0" name="Group 32"/>
          <p:cNvGrpSpPr>
            <a:grpSpLocks/>
          </p:cNvGrpSpPr>
          <p:nvPr/>
        </p:nvGrpSpPr>
        <p:grpSpPr bwMode="auto">
          <a:xfrm>
            <a:off x="5522913" y="3590925"/>
            <a:ext cx="379412" cy="379413"/>
            <a:chOff x="3461" y="3471"/>
            <a:chExt cx="239" cy="239"/>
          </a:xfrm>
        </p:grpSpPr>
        <p:pic>
          <p:nvPicPr>
            <p:cNvPr id="40067" name="Picture 3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8" name="Picture 3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1" name="Group 35"/>
          <p:cNvGrpSpPr>
            <a:grpSpLocks/>
          </p:cNvGrpSpPr>
          <p:nvPr/>
        </p:nvGrpSpPr>
        <p:grpSpPr bwMode="auto">
          <a:xfrm>
            <a:off x="4649788" y="3849688"/>
            <a:ext cx="379412" cy="379412"/>
            <a:chOff x="3461" y="3471"/>
            <a:chExt cx="239" cy="239"/>
          </a:xfrm>
        </p:grpSpPr>
        <p:pic>
          <p:nvPicPr>
            <p:cNvPr id="40065" name="Picture 3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6" name="Picture 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2" name="Group 38"/>
          <p:cNvGrpSpPr>
            <a:grpSpLocks/>
          </p:cNvGrpSpPr>
          <p:nvPr/>
        </p:nvGrpSpPr>
        <p:grpSpPr bwMode="auto">
          <a:xfrm>
            <a:off x="3332163" y="4229100"/>
            <a:ext cx="379412" cy="379413"/>
            <a:chOff x="3461" y="3471"/>
            <a:chExt cx="239" cy="239"/>
          </a:xfrm>
        </p:grpSpPr>
        <p:pic>
          <p:nvPicPr>
            <p:cNvPr id="40063" name="Picture 3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4" name="Picture 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3" name="Group 41"/>
          <p:cNvGrpSpPr>
            <a:grpSpLocks/>
          </p:cNvGrpSpPr>
          <p:nvPr/>
        </p:nvGrpSpPr>
        <p:grpSpPr bwMode="auto">
          <a:xfrm>
            <a:off x="2720975" y="4005263"/>
            <a:ext cx="379413" cy="379412"/>
            <a:chOff x="3461" y="3471"/>
            <a:chExt cx="239" cy="239"/>
          </a:xfrm>
        </p:grpSpPr>
        <p:pic>
          <p:nvPicPr>
            <p:cNvPr id="40061" name="Picture 4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2" name="Picture 4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 name="Group 44"/>
          <p:cNvGrpSpPr>
            <a:grpSpLocks/>
          </p:cNvGrpSpPr>
          <p:nvPr/>
        </p:nvGrpSpPr>
        <p:grpSpPr bwMode="auto">
          <a:xfrm>
            <a:off x="2227263" y="3582988"/>
            <a:ext cx="379412" cy="379412"/>
            <a:chOff x="3461" y="3471"/>
            <a:chExt cx="239" cy="239"/>
          </a:xfrm>
        </p:grpSpPr>
        <p:pic>
          <p:nvPicPr>
            <p:cNvPr id="40059" name="Picture 4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0" name="Picture 4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5" name="Group 47"/>
          <p:cNvGrpSpPr>
            <a:grpSpLocks/>
          </p:cNvGrpSpPr>
          <p:nvPr/>
        </p:nvGrpSpPr>
        <p:grpSpPr bwMode="auto">
          <a:xfrm>
            <a:off x="2065338" y="3198813"/>
            <a:ext cx="104775" cy="223837"/>
            <a:chOff x="3461" y="3471"/>
            <a:chExt cx="239" cy="239"/>
          </a:xfrm>
        </p:grpSpPr>
        <p:pic>
          <p:nvPicPr>
            <p:cNvPr id="40057" name="Picture 4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8" name="Picture 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6" name="Group 50"/>
          <p:cNvGrpSpPr>
            <a:grpSpLocks/>
          </p:cNvGrpSpPr>
          <p:nvPr/>
        </p:nvGrpSpPr>
        <p:grpSpPr bwMode="auto">
          <a:xfrm>
            <a:off x="2873375" y="1397000"/>
            <a:ext cx="379413" cy="379413"/>
            <a:chOff x="3461" y="3471"/>
            <a:chExt cx="239" cy="239"/>
          </a:xfrm>
        </p:grpSpPr>
        <p:pic>
          <p:nvPicPr>
            <p:cNvPr id="40055" name="Picture 5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6" name="Picture 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7" name="Group 53"/>
          <p:cNvGrpSpPr>
            <a:grpSpLocks/>
          </p:cNvGrpSpPr>
          <p:nvPr/>
        </p:nvGrpSpPr>
        <p:grpSpPr bwMode="auto">
          <a:xfrm>
            <a:off x="1914525" y="2898775"/>
            <a:ext cx="379413" cy="379413"/>
            <a:chOff x="3461" y="3471"/>
            <a:chExt cx="239" cy="239"/>
          </a:xfrm>
        </p:grpSpPr>
        <p:pic>
          <p:nvPicPr>
            <p:cNvPr id="40053" name="Picture 5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4" name="Picture 5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8" name="Group 56"/>
          <p:cNvGrpSpPr>
            <a:grpSpLocks/>
          </p:cNvGrpSpPr>
          <p:nvPr/>
        </p:nvGrpSpPr>
        <p:grpSpPr bwMode="auto">
          <a:xfrm>
            <a:off x="2181225" y="2332038"/>
            <a:ext cx="379413" cy="379412"/>
            <a:chOff x="3461" y="3471"/>
            <a:chExt cx="239" cy="239"/>
          </a:xfrm>
        </p:grpSpPr>
        <p:pic>
          <p:nvPicPr>
            <p:cNvPr id="40051" name="Picture 5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2" name="Picture 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9" name="Group 59"/>
          <p:cNvGrpSpPr>
            <a:grpSpLocks/>
          </p:cNvGrpSpPr>
          <p:nvPr/>
        </p:nvGrpSpPr>
        <p:grpSpPr bwMode="auto">
          <a:xfrm>
            <a:off x="2336800" y="2062163"/>
            <a:ext cx="379413" cy="379412"/>
            <a:chOff x="3461" y="3471"/>
            <a:chExt cx="239" cy="239"/>
          </a:xfrm>
        </p:grpSpPr>
        <p:pic>
          <p:nvPicPr>
            <p:cNvPr id="40049" name="Picture 6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0" name="Picture 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 name="Group 62"/>
          <p:cNvGrpSpPr>
            <a:grpSpLocks/>
          </p:cNvGrpSpPr>
          <p:nvPr/>
        </p:nvGrpSpPr>
        <p:grpSpPr bwMode="auto">
          <a:xfrm>
            <a:off x="2670175" y="1592263"/>
            <a:ext cx="379413" cy="379412"/>
            <a:chOff x="3461" y="3471"/>
            <a:chExt cx="239" cy="239"/>
          </a:xfrm>
        </p:grpSpPr>
        <p:pic>
          <p:nvPicPr>
            <p:cNvPr id="40047" name="Picture 6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8" name="Picture 6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 name="Group 65"/>
          <p:cNvGrpSpPr>
            <a:grpSpLocks/>
          </p:cNvGrpSpPr>
          <p:nvPr/>
        </p:nvGrpSpPr>
        <p:grpSpPr bwMode="auto">
          <a:xfrm>
            <a:off x="3394075" y="1163638"/>
            <a:ext cx="379413" cy="379412"/>
            <a:chOff x="3461" y="3471"/>
            <a:chExt cx="239" cy="239"/>
          </a:xfrm>
        </p:grpSpPr>
        <p:pic>
          <p:nvPicPr>
            <p:cNvPr id="40045" name="Picture 6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6" name="Picture 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2" name="Group 68"/>
          <p:cNvGrpSpPr>
            <a:grpSpLocks/>
          </p:cNvGrpSpPr>
          <p:nvPr/>
        </p:nvGrpSpPr>
        <p:grpSpPr bwMode="auto">
          <a:xfrm>
            <a:off x="3646488" y="1168400"/>
            <a:ext cx="379412" cy="379413"/>
            <a:chOff x="3461" y="3471"/>
            <a:chExt cx="239" cy="239"/>
          </a:xfrm>
        </p:grpSpPr>
        <p:pic>
          <p:nvPicPr>
            <p:cNvPr id="40043" name="Picture 6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4" name="Picture 7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3" name="Group 71"/>
          <p:cNvGrpSpPr>
            <a:grpSpLocks/>
          </p:cNvGrpSpPr>
          <p:nvPr/>
        </p:nvGrpSpPr>
        <p:grpSpPr bwMode="auto">
          <a:xfrm>
            <a:off x="3925888" y="1308100"/>
            <a:ext cx="379412" cy="379413"/>
            <a:chOff x="3461" y="3471"/>
            <a:chExt cx="239" cy="239"/>
          </a:xfrm>
        </p:grpSpPr>
        <p:pic>
          <p:nvPicPr>
            <p:cNvPr id="40041" name="Picture 7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2" name="Picture 7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4" name="Group 74"/>
          <p:cNvGrpSpPr>
            <a:grpSpLocks/>
          </p:cNvGrpSpPr>
          <p:nvPr/>
        </p:nvGrpSpPr>
        <p:grpSpPr bwMode="auto">
          <a:xfrm>
            <a:off x="4184650" y="1498600"/>
            <a:ext cx="379413" cy="379413"/>
            <a:chOff x="3461" y="3471"/>
            <a:chExt cx="239" cy="239"/>
          </a:xfrm>
        </p:grpSpPr>
        <p:pic>
          <p:nvPicPr>
            <p:cNvPr id="40039" name="Picture 7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0" name="Picture 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 name="Group 77"/>
          <p:cNvGrpSpPr>
            <a:grpSpLocks/>
          </p:cNvGrpSpPr>
          <p:nvPr/>
        </p:nvGrpSpPr>
        <p:grpSpPr bwMode="auto">
          <a:xfrm>
            <a:off x="4822825" y="1525588"/>
            <a:ext cx="379413" cy="379412"/>
            <a:chOff x="3461" y="3471"/>
            <a:chExt cx="239" cy="239"/>
          </a:xfrm>
        </p:grpSpPr>
        <p:pic>
          <p:nvPicPr>
            <p:cNvPr id="40037" name="Picture 7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8" name="Picture 7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6" name="Group 80"/>
          <p:cNvGrpSpPr>
            <a:grpSpLocks/>
          </p:cNvGrpSpPr>
          <p:nvPr/>
        </p:nvGrpSpPr>
        <p:grpSpPr bwMode="auto">
          <a:xfrm>
            <a:off x="5078413" y="1465263"/>
            <a:ext cx="379412" cy="379412"/>
            <a:chOff x="3461" y="3471"/>
            <a:chExt cx="239" cy="239"/>
          </a:xfrm>
        </p:grpSpPr>
        <p:pic>
          <p:nvPicPr>
            <p:cNvPr id="40035" name="Picture 8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6" name="Picture 8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7" name="Group 83"/>
          <p:cNvGrpSpPr>
            <a:grpSpLocks/>
          </p:cNvGrpSpPr>
          <p:nvPr/>
        </p:nvGrpSpPr>
        <p:grpSpPr bwMode="auto">
          <a:xfrm>
            <a:off x="5368925" y="1411288"/>
            <a:ext cx="379413" cy="379412"/>
            <a:chOff x="3461" y="3471"/>
            <a:chExt cx="239" cy="239"/>
          </a:xfrm>
        </p:grpSpPr>
        <p:pic>
          <p:nvPicPr>
            <p:cNvPr id="40033" name="Picture 8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4" name="Picture 8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8" name="Group 86"/>
          <p:cNvGrpSpPr>
            <a:grpSpLocks/>
          </p:cNvGrpSpPr>
          <p:nvPr/>
        </p:nvGrpSpPr>
        <p:grpSpPr bwMode="auto">
          <a:xfrm>
            <a:off x="5978525" y="1409700"/>
            <a:ext cx="379413" cy="379413"/>
            <a:chOff x="3461" y="3471"/>
            <a:chExt cx="239" cy="239"/>
          </a:xfrm>
        </p:grpSpPr>
        <p:pic>
          <p:nvPicPr>
            <p:cNvPr id="40031" name="Picture 8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2" name="Picture 8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9" name="Group 89"/>
          <p:cNvGrpSpPr>
            <a:grpSpLocks/>
          </p:cNvGrpSpPr>
          <p:nvPr/>
        </p:nvGrpSpPr>
        <p:grpSpPr bwMode="auto">
          <a:xfrm>
            <a:off x="6275388" y="1554163"/>
            <a:ext cx="379412" cy="379412"/>
            <a:chOff x="3461" y="3471"/>
            <a:chExt cx="239" cy="239"/>
          </a:xfrm>
        </p:grpSpPr>
        <p:pic>
          <p:nvPicPr>
            <p:cNvPr id="40029" name="Picture 9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0" name="Picture 9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 name="Group 92"/>
          <p:cNvGrpSpPr>
            <a:grpSpLocks/>
          </p:cNvGrpSpPr>
          <p:nvPr/>
        </p:nvGrpSpPr>
        <p:grpSpPr bwMode="auto">
          <a:xfrm>
            <a:off x="6794500" y="1860550"/>
            <a:ext cx="379413" cy="379413"/>
            <a:chOff x="3461" y="3471"/>
            <a:chExt cx="239" cy="239"/>
          </a:xfrm>
        </p:grpSpPr>
        <p:pic>
          <p:nvPicPr>
            <p:cNvPr id="40027" name="Picture 9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8" name="Picture 9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1" name="Group 95"/>
          <p:cNvGrpSpPr>
            <a:grpSpLocks/>
          </p:cNvGrpSpPr>
          <p:nvPr/>
        </p:nvGrpSpPr>
        <p:grpSpPr bwMode="auto">
          <a:xfrm>
            <a:off x="6992938" y="2068513"/>
            <a:ext cx="379412" cy="379412"/>
            <a:chOff x="3461" y="3471"/>
            <a:chExt cx="239" cy="239"/>
          </a:xfrm>
        </p:grpSpPr>
        <p:pic>
          <p:nvPicPr>
            <p:cNvPr id="40025" name="Picture 9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6" name="Picture 9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36" name="Group 98"/>
          <p:cNvGrpSpPr>
            <a:grpSpLocks/>
          </p:cNvGrpSpPr>
          <p:nvPr/>
        </p:nvGrpSpPr>
        <p:grpSpPr bwMode="auto">
          <a:xfrm>
            <a:off x="7229475" y="2290763"/>
            <a:ext cx="379413" cy="379412"/>
            <a:chOff x="3461" y="3471"/>
            <a:chExt cx="239" cy="239"/>
          </a:xfrm>
        </p:grpSpPr>
        <p:pic>
          <p:nvPicPr>
            <p:cNvPr id="40023" name="Picture 9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4" name="Picture 1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37" name="Group 101"/>
          <p:cNvGrpSpPr>
            <a:grpSpLocks/>
          </p:cNvGrpSpPr>
          <p:nvPr/>
        </p:nvGrpSpPr>
        <p:grpSpPr bwMode="auto">
          <a:xfrm>
            <a:off x="7421563" y="2559050"/>
            <a:ext cx="379412" cy="379413"/>
            <a:chOff x="3461" y="3471"/>
            <a:chExt cx="239" cy="239"/>
          </a:xfrm>
        </p:grpSpPr>
        <p:pic>
          <p:nvPicPr>
            <p:cNvPr id="40021" name="Picture 10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2" name="Picture 1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44" name="Group 104"/>
          <p:cNvGrpSpPr>
            <a:grpSpLocks/>
          </p:cNvGrpSpPr>
          <p:nvPr/>
        </p:nvGrpSpPr>
        <p:grpSpPr bwMode="auto">
          <a:xfrm>
            <a:off x="7513638" y="2846388"/>
            <a:ext cx="379412" cy="379412"/>
            <a:chOff x="3461" y="3471"/>
            <a:chExt cx="239" cy="239"/>
          </a:xfrm>
        </p:grpSpPr>
        <p:pic>
          <p:nvPicPr>
            <p:cNvPr id="40019" name="Picture 10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0" name="Picture 1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47" name="Group 107"/>
          <p:cNvGrpSpPr>
            <a:grpSpLocks/>
          </p:cNvGrpSpPr>
          <p:nvPr/>
        </p:nvGrpSpPr>
        <p:grpSpPr bwMode="auto">
          <a:xfrm>
            <a:off x="7466013" y="3670300"/>
            <a:ext cx="379412" cy="379413"/>
            <a:chOff x="3461" y="3471"/>
            <a:chExt cx="239" cy="239"/>
          </a:xfrm>
        </p:grpSpPr>
        <p:pic>
          <p:nvPicPr>
            <p:cNvPr id="40017" name="Picture 10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8" name="Picture 1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50" name="Group 110"/>
          <p:cNvGrpSpPr>
            <a:grpSpLocks/>
          </p:cNvGrpSpPr>
          <p:nvPr/>
        </p:nvGrpSpPr>
        <p:grpSpPr bwMode="auto">
          <a:xfrm>
            <a:off x="6497638" y="3730625"/>
            <a:ext cx="379412" cy="379413"/>
            <a:chOff x="3461" y="3471"/>
            <a:chExt cx="239" cy="239"/>
          </a:xfrm>
        </p:grpSpPr>
        <p:pic>
          <p:nvPicPr>
            <p:cNvPr id="40015" name="Picture 11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6" name="Picture 1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53" name="Group 113"/>
          <p:cNvGrpSpPr>
            <a:grpSpLocks/>
          </p:cNvGrpSpPr>
          <p:nvPr/>
        </p:nvGrpSpPr>
        <p:grpSpPr bwMode="auto">
          <a:xfrm>
            <a:off x="6824663" y="3776663"/>
            <a:ext cx="379412" cy="379412"/>
            <a:chOff x="3461" y="3471"/>
            <a:chExt cx="239" cy="239"/>
          </a:xfrm>
        </p:grpSpPr>
        <p:pic>
          <p:nvPicPr>
            <p:cNvPr id="40013" name="Picture 11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4" name="Picture 1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56" name="Group 116"/>
          <p:cNvGrpSpPr>
            <a:grpSpLocks/>
          </p:cNvGrpSpPr>
          <p:nvPr/>
        </p:nvGrpSpPr>
        <p:grpSpPr bwMode="auto">
          <a:xfrm>
            <a:off x="5178425" y="3679825"/>
            <a:ext cx="379413" cy="379413"/>
            <a:chOff x="3461" y="3471"/>
            <a:chExt cx="239" cy="239"/>
          </a:xfrm>
        </p:grpSpPr>
        <p:pic>
          <p:nvPicPr>
            <p:cNvPr id="40011" name="Picture 11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2" name="Picture 1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59" name="Group 119"/>
          <p:cNvGrpSpPr>
            <a:grpSpLocks/>
          </p:cNvGrpSpPr>
          <p:nvPr/>
        </p:nvGrpSpPr>
        <p:grpSpPr bwMode="auto">
          <a:xfrm>
            <a:off x="4908550" y="3752850"/>
            <a:ext cx="379413" cy="379413"/>
            <a:chOff x="3461" y="3471"/>
            <a:chExt cx="239" cy="239"/>
          </a:xfrm>
        </p:grpSpPr>
        <p:pic>
          <p:nvPicPr>
            <p:cNvPr id="40009" name="Picture 12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0" name="Picture 1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62" name="Group 122"/>
          <p:cNvGrpSpPr>
            <a:grpSpLocks/>
          </p:cNvGrpSpPr>
          <p:nvPr/>
        </p:nvGrpSpPr>
        <p:grpSpPr bwMode="auto">
          <a:xfrm>
            <a:off x="4325938" y="3940175"/>
            <a:ext cx="379412" cy="379413"/>
            <a:chOff x="3461" y="3471"/>
            <a:chExt cx="239" cy="239"/>
          </a:xfrm>
        </p:grpSpPr>
        <p:pic>
          <p:nvPicPr>
            <p:cNvPr id="40007" name="Picture 12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8" name="Picture 1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65" name="Group 125"/>
          <p:cNvGrpSpPr>
            <a:grpSpLocks/>
          </p:cNvGrpSpPr>
          <p:nvPr/>
        </p:nvGrpSpPr>
        <p:grpSpPr bwMode="auto">
          <a:xfrm>
            <a:off x="5854700" y="3581400"/>
            <a:ext cx="379413" cy="379413"/>
            <a:chOff x="3461" y="3471"/>
            <a:chExt cx="239" cy="239"/>
          </a:xfrm>
        </p:grpSpPr>
        <p:pic>
          <p:nvPicPr>
            <p:cNvPr id="40005" name="Picture 12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6" name="Picture 1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68" name="Group 128"/>
          <p:cNvGrpSpPr>
            <a:grpSpLocks/>
          </p:cNvGrpSpPr>
          <p:nvPr/>
        </p:nvGrpSpPr>
        <p:grpSpPr bwMode="auto">
          <a:xfrm>
            <a:off x="4019550" y="4027488"/>
            <a:ext cx="379413" cy="379412"/>
            <a:chOff x="3461" y="3471"/>
            <a:chExt cx="239" cy="239"/>
          </a:xfrm>
        </p:grpSpPr>
        <p:pic>
          <p:nvPicPr>
            <p:cNvPr id="40003" name="Picture 12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4" name="Picture 1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71" name="Group 131"/>
          <p:cNvGrpSpPr>
            <a:grpSpLocks/>
          </p:cNvGrpSpPr>
          <p:nvPr/>
        </p:nvGrpSpPr>
        <p:grpSpPr bwMode="auto">
          <a:xfrm>
            <a:off x="3692525" y="4160838"/>
            <a:ext cx="379413" cy="379412"/>
            <a:chOff x="3461" y="3471"/>
            <a:chExt cx="239" cy="239"/>
          </a:xfrm>
        </p:grpSpPr>
        <p:pic>
          <p:nvPicPr>
            <p:cNvPr id="40001" name="Picture 13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2" name="Picture 13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74" name="Group 134"/>
          <p:cNvGrpSpPr>
            <a:grpSpLocks/>
          </p:cNvGrpSpPr>
          <p:nvPr/>
        </p:nvGrpSpPr>
        <p:grpSpPr bwMode="auto">
          <a:xfrm>
            <a:off x="2998788" y="4141788"/>
            <a:ext cx="379412" cy="379412"/>
            <a:chOff x="3461" y="3471"/>
            <a:chExt cx="239" cy="239"/>
          </a:xfrm>
        </p:grpSpPr>
        <p:pic>
          <p:nvPicPr>
            <p:cNvPr id="39999" name="Picture 13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0" name="Picture 13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77" name="Group 137"/>
          <p:cNvGrpSpPr>
            <a:grpSpLocks/>
          </p:cNvGrpSpPr>
          <p:nvPr/>
        </p:nvGrpSpPr>
        <p:grpSpPr bwMode="auto">
          <a:xfrm>
            <a:off x="2474913" y="3810000"/>
            <a:ext cx="379412" cy="379413"/>
            <a:chOff x="3461" y="3471"/>
            <a:chExt cx="239" cy="239"/>
          </a:xfrm>
        </p:grpSpPr>
        <p:pic>
          <p:nvPicPr>
            <p:cNvPr id="39997" name="Picture 13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9998" name="Picture 13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80" name="Group 140"/>
          <p:cNvGrpSpPr>
            <a:grpSpLocks/>
          </p:cNvGrpSpPr>
          <p:nvPr/>
        </p:nvGrpSpPr>
        <p:grpSpPr bwMode="auto">
          <a:xfrm>
            <a:off x="2038350" y="3389313"/>
            <a:ext cx="346075" cy="336550"/>
            <a:chOff x="3461" y="3471"/>
            <a:chExt cx="239" cy="239"/>
          </a:xfrm>
        </p:grpSpPr>
        <p:pic>
          <p:nvPicPr>
            <p:cNvPr id="39995" name="Picture 14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9996" name="Picture 14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83" name="Group 143"/>
          <p:cNvGrpSpPr>
            <a:grpSpLocks/>
          </p:cNvGrpSpPr>
          <p:nvPr/>
        </p:nvGrpSpPr>
        <p:grpSpPr bwMode="auto">
          <a:xfrm>
            <a:off x="3101975" y="1228725"/>
            <a:ext cx="379413" cy="379413"/>
            <a:chOff x="3461" y="3471"/>
            <a:chExt cx="239" cy="239"/>
          </a:xfrm>
        </p:grpSpPr>
        <p:pic>
          <p:nvPicPr>
            <p:cNvPr id="39993" name="Picture 14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9994" name="Picture 14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386" name="Group 146"/>
          <p:cNvGrpSpPr>
            <a:grpSpLocks/>
          </p:cNvGrpSpPr>
          <p:nvPr/>
        </p:nvGrpSpPr>
        <p:grpSpPr bwMode="auto">
          <a:xfrm>
            <a:off x="7604125" y="3424238"/>
            <a:ext cx="379413" cy="379412"/>
            <a:chOff x="3461" y="3471"/>
            <a:chExt cx="239" cy="239"/>
          </a:xfrm>
        </p:grpSpPr>
        <p:pic>
          <p:nvPicPr>
            <p:cNvPr id="39991" name="Picture 14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9992" name="Picture 14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14485" name="Picture 14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14386"/>
                                        </p:tgtEl>
                                        <p:attrNameLst>
                                          <p:attrName>style.visibility</p:attrName>
                                        </p:attrNameLst>
                                      </p:cBhvr>
                                      <p:to>
                                        <p:strVal val="visible"/>
                                      </p:to>
                                    </p:set>
                                    <p:anim calcmode="lin" valueType="num">
                                      <p:cBhvr>
                                        <p:cTn id="28" dur="500" fill="hold"/>
                                        <p:tgtEl>
                                          <p:spTgt spid="14386"/>
                                        </p:tgtEl>
                                        <p:attrNameLst>
                                          <p:attrName>ppt_w</p:attrName>
                                        </p:attrNameLst>
                                      </p:cBhvr>
                                      <p:tavLst>
                                        <p:tav tm="0">
                                          <p:val>
                                            <p:strVal val="(6*min(max(#ppt_w*#ppt_h,.3),1)-7.4)/-.7*#ppt_w"/>
                                          </p:val>
                                        </p:tav>
                                        <p:tav tm="100000">
                                          <p:val>
                                            <p:strVal val="#ppt_w"/>
                                          </p:val>
                                        </p:tav>
                                      </p:tavLst>
                                    </p:anim>
                                    <p:anim calcmode="lin" valueType="num">
                                      <p:cBhvr>
                                        <p:cTn id="29" dur="500" fill="hold"/>
                                        <p:tgtEl>
                                          <p:spTgt spid="14386"/>
                                        </p:tgtEl>
                                        <p:attrNameLst>
                                          <p:attrName>ppt_h</p:attrName>
                                        </p:attrNameLst>
                                      </p:cBhvr>
                                      <p:tavLst>
                                        <p:tav tm="0">
                                          <p:val>
                                            <p:strVal val="(6*min(max(#ppt_w*#ppt_h,.3),1)-7.4)/-.7*#ppt_h"/>
                                          </p:val>
                                        </p:tav>
                                        <p:tav tm="100000">
                                          <p:val>
                                            <p:strVal val="#ppt_h"/>
                                          </p:val>
                                        </p:tav>
                                      </p:tavLst>
                                    </p:anim>
                                    <p:anim calcmode="lin" valueType="num">
                                      <p:cBhvr>
                                        <p:cTn id="30" dur="500" fill="hold"/>
                                        <p:tgtEl>
                                          <p:spTgt spid="14386"/>
                                        </p:tgtEl>
                                        <p:attrNameLst>
                                          <p:attrName>ppt_x</p:attrName>
                                        </p:attrNameLst>
                                      </p:cBhvr>
                                      <p:tavLst>
                                        <p:tav tm="0">
                                          <p:val>
                                            <p:fltVal val="0.5"/>
                                          </p:val>
                                        </p:tav>
                                        <p:tav tm="100000">
                                          <p:val>
                                            <p:strVal val="#ppt_x"/>
                                          </p:val>
                                        </p:tav>
                                      </p:tavLst>
                                    </p:anim>
                                    <p:anim calcmode="lin" valueType="num">
                                      <p:cBhvr>
                                        <p:cTn id="31" dur="500" fill="hold"/>
                                        <p:tgtEl>
                                          <p:spTgt spid="14386"/>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14353"/>
                                        </p:tgtEl>
                                        <p:attrNameLst>
                                          <p:attrName>style.visibility</p:attrName>
                                        </p:attrNameLst>
                                      </p:cBhvr>
                                      <p:to>
                                        <p:strVal val="visible"/>
                                      </p:to>
                                    </p:set>
                                    <p:anim calcmode="lin" valueType="num">
                                      <p:cBhvr>
                                        <p:cTn id="42" dur="500" fill="hold"/>
                                        <p:tgtEl>
                                          <p:spTgt spid="14353"/>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353"/>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353"/>
                                        </p:tgtEl>
                                        <p:attrNameLst>
                                          <p:attrName>ppt_x</p:attrName>
                                        </p:attrNameLst>
                                      </p:cBhvr>
                                      <p:tavLst>
                                        <p:tav tm="0">
                                          <p:val>
                                            <p:fltVal val="0.5"/>
                                          </p:val>
                                        </p:tav>
                                        <p:tav tm="100000">
                                          <p:val>
                                            <p:strVal val="#ppt_x"/>
                                          </p:val>
                                        </p:tav>
                                      </p:tavLst>
                                    </p:anim>
                                    <p:anim calcmode="lin" valueType="num">
                                      <p:cBhvr>
                                        <p:cTn id="45" dur="500" fill="hold"/>
                                        <p:tgtEl>
                                          <p:spTgt spid="14353"/>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14356"/>
                                        </p:tgtEl>
                                        <p:attrNameLst>
                                          <p:attrName>style.visibility</p:attrName>
                                        </p:attrNameLst>
                                      </p:cBhvr>
                                      <p:to>
                                        <p:strVal val="visible"/>
                                      </p:to>
                                    </p:set>
                                    <p:anim calcmode="lin" valueType="num">
                                      <p:cBhvr>
                                        <p:cTn id="70" dur="500" fill="hold"/>
                                        <p:tgtEl>
                                          <p:spTgt spid="14356"/>
                                        </p:tgtEl>
                                        <p:attrNameLst>
                                          <p:attrName>ppt_w</p:attrName>
                                        </p:attrNameLst>
                                      </p:cBhvr>
                                      <p:tavLst>
                                        <p:tav tm="0">
                                          <p:val>
                                            <p:strVal val="(6*min(max(#ppt_w*#ppt_h,.3),1)-7.4)/-.7*#ppt_w"/>
                                          </p:val>
                                        </p:tav>
                                        <p:tav tm="100000">
                                          <p:val>
                                            <p:strVal val="#ppt_w"/>
                                          </p:val>
                                        </p:tav>
                                      </p:tavLst>
                                    </p:anim>
                                    <p:anim calcmode="lin" valueType="num">
                                      <p:cBhvr>
                                        <p:cTn id="71" dur="500" fill="hold"/>
                                        <p:tgtEl>
                                          <p:spTgt spid="14356"/>
                                        </p:tgtEl>
                                        <p:attrNameLst>
                                          <p:attrName>ppt_h</p:attrName>
                                        </p:attrNameLst>
                                      </p:cBhvr>
                                      <p:tavLst>
                                        <p:tav tm="0">
                                          <p:val>
                                            <p:strVal val="(6*min(max(#ppt_w*#ppt_h,.3),1)-7.4)/-.7*#ppt_h"/>
                                          </p:val>
                                        </p:tav>
                                        <p:tav tm="100000">
                                          <p:val>
                                            <p:strVal val="#ppt_h"/>
                                          </p:val>
                                        </p:tav>
                                      </p:tavLst>
                                    </p:anim>
                                    <p:anim calcmode="lin" valueType="num">
                                      <p:cBhvr>
                                        <p:cTn id="72" dur="500" fill="hold"/>
                                        <p:tgtEl>
                                          <p:spTgt spid="14356"/>
                                        </p:tgtEl>
                                        <p:attrNameLst>
                                          <p:attrName>ppt_x</p:attrName>
                                        </p:attrNameLst>
                                      </p:cBhvr>
                                      <p:tavLst>
                                        <p:tav tm="0">
                                          <p:val>
                                            <p:fltVal val="0.5"/>
                                          </p:val>
                                        </p:tav>
                                        <p:tav tm="100000">
                                          <p:val>
                                            <p:strVal val="#ppt_x"/>
                                          </p:val>
                                        </p:tav>
                                      </p:tavLst>
                                    </p:anim>
                                    <p:anim calcmode="lin" valueType="num">
                                      <p:cBhvr>
                                        <p:cTn id="73" dur="500" fill="hold"/>
                                        <p:tgtEl>
                                          <p:spTgt spid="14356"/>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14337"/>
                                        </p:tgtEl>
                                        <p:attrNameLst>
                                          <p:attrName>style.visibility</p:attrName>
                                        </p:attrNameLst>
                                      </p:cBhvr>
                                      <p:to>
                                        <p:strVal val="visible"/>
                                      </p:to>
                                    </p:set>
                                    <p:anim calcmode="lin" valueType="num">
                                      <p:cBhvr>
                                        <p:cTn id="77" dur="500" fill="hold"/>
                                        <p:tgtEl>
                                          <p:spTgt spid="14337"/>
                                        </p:tgtEl>
                                        <p:attrNameLst>
                                          <p:attrName>ppt_w</p:attrName>
                                        </p:attrNameLst>
                                      </p:cBhvr>
                                      <p:tavLst>
                                        <p:tav tm="0">
                                          <p:val>
                                            <p:strVal val="(6*min(max(#ppt_w*#ppt_h,.3),1)-7.4)/-.7*#ppt_w"/>
                                          </p:val>
                                        </p:tav>
                                        <p:tav tm="100000">
                                          <p:val>
                                            <p:strVal val="#ppt_w"/>
                                          </p:val>
                                        </p:tav>
                                      </p:tavLst>
                                    </p:anim>
                                    <p:anim calcmode="lin" valueType="num">
                                      <p:cBhvr>
                                        <p:cTn id="78" dur="500" fill="hold"/>
                                        <p:tgtEl>
                                          <p:spTgt spid="14337"/>
                                        </p:tgtEl>
                                        <p:attrNameLst>
                                          <p:attrName>ppt_h</p:attrName>
                                        </p:attrNameLst>
                                      </p:cBhvr>
                                      <p:tavLst>
                                        <p:tav tm="0">
                                          <p:val>
                                            <p:strVal val="(6*min(max(#ppt_w*#ppt_h,.3),1)-7.4)/-.7*#ppt_h"/>
                                          </p:val>
                                        </p:tav>
                                        <p:tav tm="100000">
                                          <p:val>
                                            <p:strVal val="#ppt_h"/>
                                          </p:val>
                                        </p:tav>
                                      </p:tavLst>
                                    </p:anim>
                                    <p:anim calcmode="lin" valueType="num">
                                      <p:cBhvr>
                                        <p:cTn id="79" dur="500" fill="hold"/>
                                        <p:tgtEl>
                                          <p:spTgt spid="14337"/>
                                        </p:tgtEl>
                                        <p:attrNameLst>
                                          <p:attrName>ppt_x</p:attrName>
                                        </p:attrNameLst>
                                      </p:cBhvr>
                                      <p:tavLst>
                                        <p:tav tm="0">
                                          <p:val>
                                            <p:fltVal val="0.5"/>
                                          </p:val>
                                        </p:tav>
                                        <p:tav tm="100000">
                                          <p:val>
                                            <p:strVal val="#ppt_x"/>
                                          </p:val>
                                        </p:tav>
                                      </p:tavLst>
                                    </p:anim>
                                    <p:anim calcmode="lin" valueType="num">
                                      <p:cBhvr>
                                        <p:cTn id="80" dur="500" fill="hold"/>
                                        <p:tgtEl>
                                          <p:spTgt spid="14337"/>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14359"/>
                                        </p:tgtEl>
                                        <p:attrNameLst>
                                          <p:attrName>style.visibility</p:attrName>
                                        </p:attrNameLst>
                                      </p:cBhvr>
                                      <p:to>
                                        <p:strVal val="visible"/>
                                      </p:to>
                                    </p:set>
                                    <p:anim calcmode="lin" valueType="num">
                                      <p:cBhvr>
                                        <p:cTn id="91" dur="500" fill="hold"/>
                                        <p:tgtEl>
                                          <p:spTgt spid="14359"/>
                                        </p:tgtEl>
                                        <p:attrNameLst>
                                          <p:attrName>ppt_w</p:attrName>
                                        </p:attrNameLst>
                                      </p:cBhvr>
                                      <p:tavLst>
                                        <p:tav tm="0">
                                          <p:val>
                                            <p:strVal val="(6*min(max(#ppt_w*#ppt_h,.3),1)-7.4)/-.7*#ppt_w"/>
                                          </p:val>
                                        </p:tav>
                                        <p:tav tm="100000">
                                          <p:val>
                                            <p:strVal val="#ppt_w"/>
                                          </p:val>
                                        </p:tav>
                                      </p:tavLst>
                                    </p:anim>
                                    <p:anim calcmode="lin" valueType="num">
                                      <p:cBhvr>
                                        <p:cTn id="92" dur="500" fill="hold"/>
                                        <p:tgtEl>
                                          <p:spTgt spid="14359"/>
                                        </p:tgtEl>
                                        <p:attrNameLst>
                                          <p:attrName>ppt_h</p:attrName>
                                        </p:attrNameLst>
                                      </p:cBhvr>
                                      <p:tavLst>
                                        <p:tav tm="0">
                                          <p:val>
                                            <p:strVal val="(6*min(max(#ppt_w*#ppt_h,.3),1)-7.4)/-.7*#ppt_h"/>
                                          </p:val>
                                        </p:tav>
                                        <p:tav tm="100000">
                                          <p:val>
                                            <p:strVal val="#ppt_h"/>
                                          </p:val>
                                        </p:tav>
                                      </p:tavLst>
                                    </p:anim>
                                    <p:anim calcmode="lin" valueType="num">
                                      <p:cBhvr>
                                        <p:cTn id="93" dur="500" fill="hold"/>
                                        <p:tgtEl>
                                          <p:spTgt spid="14359"/>
                                        </p:tgtEl>
                                        <p:attrNameLst>
                                          <p:attrName>ppt_x</p:attrName>
                                        </p:attrNameLst>
                                      </p:cBhvr>
                                      <p:tavLst>
                                        <p:tav tm="0">
                                          <p:val>
                                            <p:fltVal val="0.5"/>
                                          </p:val>
                                        </p:tav>
                                        <p:tav tm="100000">
                                          <p:val>
                                            <p:strVal val="#ppt_x"/>
                                          </p:val>
                                        </p:tav>
                                      </p:tavLst>
                                    </p:anim>
                                    <p:anim calcmode="lin" valueType="num">
                                      <p:cBhvr>
                                        <p:cTn id="94" dur="500" fill="hold"/>
                                        <p:tgtEl>
                                          <p:spTgt spid="14359"/>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14383"/>
                                        </p:tgtEl>
                                        <p:attrNameLst>
                                          <p:attrName>style.visibility</p:attrName>
                                        </p:attrNameLst>
                                      </p:cBhvr>
                                      <p:to>
                                        <p:strVal val="visible"/>
                                      </p:to>
                                    </p:set>
                                    <p:anim calcmode="lin" valueType="num">
                                      <p:cBhvr>
                                        <p:cTn id="105" dur="500" fill="hold"/>
                                        <p:tgtEl>
                                          <p:spTgt spid="14383"/>
                                        </p:tgtEl>
                                        <p:attrNameLst>
                                          <p:attrName>ppt_w</p:attrName>
                                        </p:attrNameLst>
                                      </p:cBhvr>
                                      <p:tavLst>
                                        <p:tav tm="0">
                                          <p:val>
                                            <p:strVal val="(6*min(max(#ppt_w*#ppt_h,.3),1)-7.4)/-.7*#ppt_w"/>
                                          </p:val>
                                        </p:tav>
                                        <p:tav tm="100000">
                                          <p:val>
                                            <p:strVal val="#ppt_w"/>
                                          </p:val>
                                        </p:tav>
                                      </p:tavLst>
                                    </p:anim>
                                    <p:anim calcmode="lin" valueType="num">
                                      <p:cBhvr>
                                        <p:cTn id="106" dur="500" fill="hold"/>
                                        <p:tgtEl>
                                          <p:spTgt spid="14383"/>
                                        </p:tgtEl>
                                        <p:attrNameLst>
                                          <p:attrName>ppt_h</p:attrName>
                                        </p:attrNameLst>
                                      </p:cBhvr>
                                      <p:tavLst>
                                        <p:tav tm="0">
                                          <p:val>
                                            <p:strVal val="(6*min(max(#ppt_w*#ppt_h,.3),1)-7.4)/-.7*#ppt_h"/>
                                          </p:val>
                                        </p:tav>
                                        <p:tav tm="100000">
                                          <p:val>
                                            <p:strVal val="#ppt_h"/>
                                          </p:val>
                                        </p:tav>
                                      </p:tavLst>
                                    </p:anim>
                                    <p:anim calcmode="lin" valueType="num">
                                      <p:cBhvr>
                                        <p:cTn id="107" dur="500" fill="hold"/>
                                        <p:tgtEl>
                                          <p:spTgt spid="14383"/>
                                        </p:tgtEl>
                                        <p:attrNameLst>
                                          <p:attrName>ppt_x</p:attrName>
                                        </p:attrNameLst>
                                      </p:cBhvr>
                                      <p:tavLst>
                                        <p:tav tm="0">
                                          <p:val>
                                            <p:fltVal val="0.5"/>
                                          </p:val>
                                        </p:tav>
                                        <p:tav tm="100000">
                                          <p:val>
                                            <p:strVal val="#ppt_x"/>
                                          </p:val>
                                        </p:tav>
                                      </p:tavLst>
                                    </p:anim>
                                    <p:anim calcmode="lin" valueType="num">
                                      <p:cBhvr>
                                        <p:cTn id="108" dur="500" fill="hold"/>
                                        <p:tgtEl>
                                          <p:spTgt spid="14383"/>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14362"/>
                                        </p:tgtEl>
                                        <p:attrNameLst>
                                          <p:attrName>style.visibility</p:attrName>
                                        </p:attrNameLst>
                                      </p:cBhvr>
                                      <p:to>
                                        <p:strVal val="visible"/>
                                      </p:to>
                                    </p:set>
                                    <p:anim calcmode="lin" valueType="num">
                                      <p:cBhvr>
                                        <p:cTn id="140" dur="500" fill="hold"/>
                                        <p:tgtEl>
                                          <p:spTgt spid="14362"/>
                                        </p:tgtEl>
                                        <p:attrNameLst>
                                          <p:attrName>ppt_w</p:attrName>
                                        </p:attrNameLst>
                                      </p:cBhvr>
                                      <p:tavLst>
                                        <p:tav tm="0">
                                          <p:val>
                                            <p:strVal val="(6*min(max(#ppt_w*#ppt_h,.3),1)-7.4)/-.7*#ppt_w"/>
                                          </p:val>
                                        </p:tav>
                                        <p:tav tm="100000">
                                          <p:val>
                                            <p:strVal val="#ppt_w"/>
                                          </p:val>
                                        </p:tav>
                                      </p:tavLst>
                                    </p:anim>
                                    <p:anim calcmode="lin" valueType="num">
                                      <p:cBhvr>
                                        <p:cTn id="141" dur="500" fill="hold"/>
                                        <p:tgtEl>
                                          <p:spTgt spid="14362"/>
                                        </p:tgtEl>
                                        <p:attrNameLst>
                                          <p:attrName>ppt_h</p:attrName>
                                        </p:attrNameLst>
                                      </p:cBhvr>
                                      <p:tavLst>
                                        <p:tav tm="0">
                                          <p:val>
                                            <p:strVal val="(6*min(max(#ppt_w*#ppt_h,.3),1)-7.4)/-.7*#ppt_h"/>
                                          </p:val>
                                        </p:tav>
                                        <p:tav tm="100000">
                                          <p:val>
                                            <p:strVal val="#ppt_h"/>
                                          </p:val>
                                        </p:tav>
                                      </p:tavLst>
                                    </p:anim>
                                    <p:anim calcmode="lin" valueType="num">
                                      <p:cBhvr>
                                        <p:cTn id="142" dur="500" fill="hold"/>
                                        <p:tgtEl>
                                          <p:spTgt spid="14362"/>
                                        </p:tgtEl>
                                        <p:attrNameLst>
                                          <p:attrName>ppt_x</p:attrName>
                                        </p:attrNameLst>
                                      </p:cBhvr>
                                      <p:tavLst>
                                        <p:tav tm="0">
                                          <p:val>
                                            <p:fltVal val="0.5"/>
                                          </p:val>
                                        </p:tav>
                                        <p:tav tm="100000">
                                          <p:val>
                                            <p:strVal val="#ppt_x"/>
                                          </p:val>
                                        </p:tav>
                                      </p:tavLst>
                                    </p:anim>
                                    <p:anim calcmode="lin" valueType="num">
                                      <p:cBhvr>
                                        <p:cTn id="143" dur="500" fill="hold"/>
                                        <p:tgtEl>
                                          <p:spTgt spid="14362"/>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14365"/>
                                        </p:tgtEl>
                                        <p:attrNameLst>
                                          <p:attrName>style.visibility</p:attrName>
                                        </p:attrNameLst>
                                      </p:cBhvr>
                                      <p:to>
                                        <p:strVal val="visible"/>
                                      </p:to>
                                    </p:set>
                                    <p:anim calcmode="lin" valueType="num">
                                      <p:cBhvr>
                                        <p:cTn id="161" dur="500" fill="hold"/>
                                        <p:tgtEl>
                                          <p:spTgt spid="14365"/>
                                        </p:tgtEl>
                                        <p:attrNameLst>
                                          <p:attrName>ppt_w</p:attrName>
                                        </p:attrNameLst>
                                      </p:cBhvr>
                                      <p:tavLst>
                                        <p:tav tm="0">
                                          <p:val>
                                            <p:strVal val="(6*min(max(#ppt_w*#ppt_h,.3),1)-7.4)/-.7*#ppt_w"/>
                                          </p:val>
                                        </p:tav>
                                        <p:tav tm="100000">
                                          <p:val>
                                            <p:strVal val="#ppt_w"/>
                                          </p:val>
                                        </p:tav>
                                      </p:tavLst>
                                    </p:anim>
                                    <p:anim calcmode="lin" valueType="num">
                                      <p:cBhvr>
                                        <p:cTn id="162" dur="500" fill="hold"/>
                                        <p:tgtEl>
                                          <p:spTgt spid="14365"/>
                                        </p:tgtEl>
                                        <p:attrNameLst>
                                          <p:attrName>ppt_h</p:attrName>
                                        </p:attrNameLst>
                                      </p:cBhvr>
                                      <p:tavLst>
                                        <p:tav tm="0">
                                          <p:val>
                                            <p:strVal val="(6*min(max(#ppt_w*#ppt_h,.3),1)-7.4)/-.7*#ppt_h"/>
                                          </p:val>
                                        </p:tav>
                                        <p:tav tm="100000">
                                          <p:val>
                                            <p:strVal val="#ppt_h"/>
                                          </p:val>
                                        </p:tav>
                                      </p:tavLst>
                                    </p:anim>
                                    <p:anim calcmode="lin" valueType="num">
                                      <p:cBhvr>
                                        <p:cTn id="163" dur="500" fill="hold"/>
                                        <p:tgtEl>
                                          <p:spTgt spid="14365"/>
                                        </p:tgtEl>
                                        <p:attrNameLst>
                                          <p:attrName>ppt_x</p:attrName>
                                        </p:attrNameLst>
                                      </p:cBhvr>
                                      <p:tavLst>
                                        <p:tav tm="0">
                                          <p:val>
                                            <p:fltVal val="0.5"/>
                                          </p:val>
                                        </p:tav>
                                        <p:tav tm="100000">
                                          <p:val>
                                            <p:strVal val="#ppt_x"/>
                                          </p:val>
                                        </p:tav>
                                      </p:tavLst>
                                    </p:anim>
                                    <p:anim calcmode="lin" valueType="num">
                                      <p:cBhvr>
                                        <p:cTn id="164" dur="500" fill="hold"/>
                                        <p:tgtEl>
                                          <p:spTgt spid="14365"/>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14368"/>
                                        </p:tgtEl>
                                        <p:attrNameLst>
                                          <p:attrName>style.visibility</p:attrName>
                                        </p:attrNameLst>
                                      </p:cBhvr>
                                      <p:to>
                                        <p:strVal val="visible"/>
                                      </p:to>
                                    </p:set>
                                    <p:anim calcmode="lin" valueType="num">
                                      <p:cBhvr>
                                        <p:cTn id="182" dur="500" fill="hold"/>
                                        <p:tgtEl>
                                          <p:spTgt spid="14368"/>
                                        </p:tgtEl>
                                        <p:attrNameLst>
                                          <p:attrName>ppt_w</p:attrName>
                                        </p:attrNameLst>
                                      </p:cBhvr>
                                      <p:tavLst>
                                        <p:tav tm="0">
                                          <p:val>
                                            <p:strVal val="(6*min(max(#ppt_w*#ppt_h,.3),1)-7.4)/-.7*#ppt_w"/>
                                          </p:val>
                                        </p:tav>
                                        <p:tav tm="100000">
                                          <p:val>
                                            <p:strVal val="#ppt_w"/>
                                          </p:val>
                                        </p:tav>
                                      </p:tavLst>
                                    </p:anim>
                                    <p:anim calcmode="lin" valueType="num">
                                      <p:cBhvr>
                                        <p:cTn id="183" dur="500" fill="hold"/>
                                        <p:tgtEl>
                                          <p:spTgt spid="14368"/>
                                        </p:tgtEl>
                                        <p:attrNameLst>
                                          <p:attrName>ppt_h</p:attrName>
                                        </p:attrNameLst>
                                      </p:cBhvr>
                                      <p:tavLst>
                                        <p:tav tm="0">
                                          <p:val>
                                            <p:strVal val="(6*min(max(#ppt_w*#ppt_h,.3),1)-7.4)/-.7*#ppt_h"/>
                                          </p:val>
                                        </p:tav>
                                        <p:tav tm="100000">
                                          <p:val>
                                            <p:strVal val="#ppt_h"/>
                                          </p:val>
                                        </p:tav>
                                      </p:tavLst>
                                    </p:anim>
                                    <p:anim calcmode="lin" valueType="num">
                                      <p:cBhvr>
                                        <p:cTn id="184" dur="500" fill="hold"/>
                                        <p:tgtEl>
                                          <p:spTgt spid="14368"/>
                                        </p:tgtEl>
                                        <p:attrNameLst>
                                          <p:attrName>ppt_x</p:attrName>
                                        </p:attrNameLst>
                                      </p:cBhvr>
                                      <p:tavLst>
                                        <p:tav tm="0">
                                          <p:val>
                                            <p:fltVal val="0.5"/>
                                          </p:val>
                                        </p:tav>
                                        <p:tav tm="100000">
                                          <p:val>
                                            <p:strVal val="#ppt_x"/>
                                          </p:val>
                                        </p:tav>
                                      </p:tavLst>
                                    </p:anim>
                                    <p:anim calcmode="lin" valueType="num">
                                      <p:cBhvr>
                                        <p:cTn id="185" dur="500" fill="hold"/>
                                        <p:tgtEl>
                                          <p:spTgt spid="14368"/>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14371"/>
                                        </p:tgtEl>
                                        <p:attrNameLst>
                                          <p:attrName>style.visibility</p:attrName>
                                        </p:attrNameLst>
                                      </p:cBhvr>
                                      <p:to>
                                        <p:strVal val="visible"/>
                                      </p:to>
                                    </p:set>
                                    <p:anim calcmode="lin" valueType="num">
                                      <p:cBhvr>
                                        <p:cTn id="189" dur="500" fill="hold"/>
                                        <p:tgtEl>
                                          <p:spTgt spid="14371"/>
                                        </p:tgtEl>
                                        <p:attrNameLst>
                                          <p:attrName>ppt_w</p:attrName>
                                        </p:attrNameLst>
                                      </p:cBhvr>
                                      <p:tavLst>
                                        <p:tav tm="0">
                                          <p:val>
                                            <p:strVal val="(6*min(max(#ppt_w*#ppt_h,.3),1)-7.4)/-.7*#ppt_w"/>
                                          </p:val>
                                        </p:tav>
                                        <p:tav tm="100000">
                                          <p:val>
                                            <p:strVal val="#ppt_w"/>
                                          </p:val>
                                        </p:tav>
                                      </p:tavLst>
                                    </p:anim>
                                    <p:anim calcmode="lin" valueType="num">
                                      <p:cBhvr>
                                        <p:cTn id="190" dur="500" fill="hold"/>
                                        <p:tgtEl>
                                          <p:spTgt spid="14371"/>
                                        </p:tgtEl>
                                        <p:attrNameLst>
                                          <p:attrName>ppt_h</p:attrName>
                                        </p:attrNameLst>
                                      </p:cBhvr>
                                      <p:tavLst>
                                        <p:tav tm="0">
                                          <p:val>
                                            <p:strVal val="(6*min(max(#ppt_w*#ppt_h,.3),1)-7.4)/-.7*#ppt_h"/>
                                          </p:val>
                                        </p:tav>
                                        <p:tav tm="100000">
                                          <p:val>
                                            <p:strVal val="#ppt_h"/>
                                          </p:val>
                                        </p:tav>
                                      </p:tavLst>
                                    </p:anim>
                                    <p:anim calcmode="lin" valueType="num">
                                      <p:cBhvr>
                                        <p:cTn id="191" dur="500" fill="hold"/>
                                        <p:tgtEl>
                                          <p:spTgt spid="14371"/>
                                        </p:tgtEl>
                                        <p:attrNameLst>
                                          <p:attrName>ppt_x</p:attrName>
                                        </p:attrNameLst>
                                      </p:cBhvr>
                                      <p:tavLst>
                                        <p:tav tm="0">
                                          <p:val>
                                            <p:fltVal val="0.5"/>
                                          </p:val>
                                        </p:tav>
                                        <p:tav tm="100000">
                                          <p:val>
                                            <p:strVal val="#ppt_x"/>
                                          </p:val>
                                        </p:tav>
                                      </p:tavLst>
                                    </p:anim>
                                    <p:anim calcmode="lin" valueType="num">
                                      <p:cBhvr>
                                        <p:cTn id="192" dur="500" fill="hold"/>
                                        <p:tgtEl>
                                          <p:spTgt spid="14371"/>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14347"/>
                                        </p:tgtEl>
                                        <p:attrNameLst>
                                          <p:attrName>style.visibility</p:attrName>
                                        </p:attrNameLst>
                                      </p:cBhvr>
                                      <p:to>
                                        <p:strVal val="visible"/>
                                      </p:to>
                                    </p:set>
                                    <p:anim calcmode="lin" valueType="num">
                                      <p:cBhvr>
                                        <p:cTn id="203" dur="500" fill="hold"/>
                                        <p:tgtEl>
                                          <p:spTgt spid="14347"/>
                                        </p:tgtEl>
                                        <p:attrNameLst>
                                          <p:attrName>ppt_w</p:attrName>
                                        </p:attrNameLst>
                                      </p:cBhvr>
                                      <p:tavLst>
                                        <p:tav tm="0">
                                          <p:val>
                                            <p:strVal val="(6*min(max(#ppt_w*#ppt_h,.3),1)-7.4)/-.7*#ppt_w"/>
                                          </p:val>
                                        </p:tav>
                                        <p:tav tm="100000">
                                          <p:val>
                                            <p:strVal val="#ppt_w"/>
                                          </p:val>
                                        </p:tav>
                                      </p:tavLst>
                                    </p:anim>
                                    <p:anim calcmode="lin" valueType="num">
                                      <p:cBhvr>
                                        <p:cTn id="204" dur="500" fill="hold"/>
                                        <p:tgtEl>
                                          <p:spTgt spid="14347"/>
                                        </p:tgtEl>
                                        <p:attrNameLst>
                                          <p:attrName>ppt_h</p:attrName>
                                        </p:attrNameLst>
                                      </p:cBhvr>
                                      <p:tavLst>
                                        <p:tav tm="0">
                                          <p:val>
                                            <p:strVal val="(6*min(max(#ppt_w*#ppt_h,.3),1)-7.4)/-.7*#ppt_h"/>
                                          </p:val>
                                        </p:tav>
                                        <p:tav tm="100000">
                                          <p:val>
                                            <p:strVal val="#ppt_h"/>
                                          </p:val>
                                        </p:tav>
                                      </p:tavLst>
                                    </p:anim>
                                    <p:anim calcmode="lin" valueType="num">
                                      <p:cBhvr>
                                        <p:cTn id="205" dur="500" fill="hold"/>
                                        <p:tgtEl>
                                          <p:spTgt spid="14347"/>
                                        </p:tgtEl>
                                        <p:attrNameLst>
                                          <p:attrName>ppt_x</p:attrName>
                                        </p:attrNameLst>
                                      </p:cBhvr>
                                      <p:tavLst>
                                        <p:tav tm="0">
                                          <p:val>
                                            <p:fltVal val="0.5"/>
                                          </p:val>
                                        </p:tav>
                                        <p:tav tm="100000">
                                          <p:val>
                                            <p:strVal val="#ppt_x"/>
                                          </p:val>
                                        </p:tav>
                                      </p:tavLst>
                                    </p:anim>
                                    <p:anim calcmode="lin" valueType="num">
                                      <p:cBhvr>
                                        <p:cTn id="206" dur="500" fill="hold"/>
                                        <p:tgtEl>
                                          <p:spTgt spid="14347"/>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14374"/>
                                        </p:tgtEl>
                                        <p:attrNameLst>
                                          <p:attrName>style.visibility</p:attrName>
                                        </p:attrNameLst>
                                      </p:cBhvr>
                                      <p:to>
                                        <p:strVal val="visible"/>
                                      </p:to>
                                    </p:set>
                                    <p:anim calcmode="lin" valueType="num">
                                      <p:cBhvr>
                                        <p:cTn id="210" dur="500" fill="hold"/>
                                        <p:tgtEl>
                                          <p:spTgt spid="14374"/>
                                        </p:tgtEl>
                                        <p:attrNameLst>
                                          <p:attrName>ppt_w</p:attrName>
                                        </p:attrNameLst>
                                      </p:cBhvr>
                                      <p:tavLst>
                                        <p:tav tm="0">
                                          <p:val>
                                            <p:strVal val="(6*min(max(#ppt_w*#ppt_h,.3),1)-7.4)/-.7*#ppt_w"/>
                                          </p:val>
                                        </p:tav>
                                        <p:tav tm="100000">
                                          <p:val>
                                            <p:strVal val="#ppt_w"/>
                                          </p:val>
                                        </p:tav>
                                      </p:tavLst>
                                    </p:anim>
                                    <p:anim calcmode="lin" valueType="num">
                                      <p:cBhvr>
                                        <p:cTn id="211" dur="500" fill="hold"/>
                                        <p:tgtEl>
                                          <p:spTgt spid="14374"/>
                                        </p:tgtEl>
                                        <p:attrNameLst>
                                          <p:attrName>ppt_h</p:attrName>
                                        </p:attrNameLst>
                                      </p:cBhvr>
                                      <p:tavLst>
                                        <p:tav tm="0">
                                          <p:val>
                                            <p:strVal val="(6*min(max(#ppt_w*#ppt_h,.3),1)-7.4)/-.7*#ppt_h"/>
                                          </p:val>
                                        </p:tav>
                                        <p:tav tm="100000">
                                          <p:val>
                                            <p:strVal val="#ppt_h"/>
                                          </p:val>
                                        </p:tav>
                                      </p:tavLst>
                                    </p:anim>
                                    <p:anim calcmode="lin" valueType="num">
                                      <p:cBhvr>
                                        <p:cTn id="212" dur="500" fill="hold"/>
                                        <p:tgtEl>
                                          <p:spTgt spid="14374"/>
                                        </p:tgtEl>
                                        <p:attrNameLst>
                                          <p:attrName>ppt_x</p:attrName>
                                        </p:attrNameLst>
                                      </p:cBhvr>
                                      <p:tavLst>
                                        <p:tav tm="0">
                                          <p:val>
                                            <p:fltVal val="0.5"/>
                                          </p:val>
                                        </p:tav>
                                        <p:tav tm="100000">
                                          <p:val>
                                            <p:strVal val="#ppt_x"/>
                                          </p:val>
                                        </p:tav>
                                      </p:tavLst>
                                    </p:anim>
                                    <p:anim calcmode="lin" valueType="num">
                                      <p:cBhvr>
                                        <p:cTn id="213" dur="500" fill="hold"/>
                                        <p:tgtEl>
                                          <p:spTgt spid="14374"/>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14350"/>
                                        </p:tgtEl>
                                        <p:attrNameLst>
                                          <p:attrName>style.visibility</p:attrName>
                                        </p:attrNameLst>
                                      </p:cBhvr>
                                      <p:to>
                                        <p:strVal val="visible"/>
                                      </p:to>
                                    </p:set>
                                    <p:anim calcmode="lin" valueType="num">
                                      <p:cBhvr>
                                        <p:cTn id="231" dur="500" fill="hold"/>
                                        <p:tgtEl>
                                          <p:spTgt spid="14350"/>
                                        </p:tgtEl>
                                        <p:attrNameLst>
                                          <p:attrName>ppt_w</p:attrName>
                                        </p:attrNameLst>
                                      </p:cBhvr>
                                      <p:tavLst>
                                        <p:tav tm="0">
                                          <p:val>
                                            <p:strVal val="(6*min(max(#ppt_w*#ppt_h,.3),1)-7.4)/-.7*#ppt_w"/>
                                          </p:val>
                                        </p:tav>
                                        <p:tav tm="100000">
                                          <p:val>
                                            <p:strVal val="#ppt_w"/>
                                          </p:val>
                                        </p:tav>
                                      </p:tavLst>
                                    </p:anim>
                                    <p:anim calcmode="lin" valueType="num">
                                      <p:cBhvr>
                                        <p:cTn id="232" dur="500" fill="hold"/>
                                        <p:tgtEl>
                                          <p:spTgt spid="14350"/>
                                        </p:tgtEl>
                                        <p:attrNameLst>
                                          <p:attrName>ppt_h</p:attrName>
                                        </p:attrNameLst>
                                      </p:cBhvr>
                                      <p:tavLst>
                                        <p:tav tm="0">
                                          <p:val>
                                            <p:strVal val="(6*min(max(#ppt_w*#ppt_h,.3),1)-7.4)/-.7*#ppt_h"/>
                                          </p:val>
                                        </p:tav>
                                        <p:tav tm="100000">
                                          <p:val>
                                            <p:strVal val="#ppt_h"/>
                                          </p:val>
                                        </p:tav>
                                      </p:tavLst>
                                    </p:anim>
                                    <p:anim calcmode="lin" valueType="num">
                                      <p:cBhvr>
                                        <p:cTn id="233" dur="500" fill="hold"/>
                                        <p:tgtEl>
                                          <p:spTgt spid="14350"/>
                                        </p:tgtEl>
                                        <p:attrNameLst>
                                          <p:attrName>ppt_x</p:attrName>
                                        </p:attrNameLst>
                                      </p:cBhvr>
                                      <p:tavLst>
                                        <p:tav tm="0">
                                          <p:val>
                                            <p:fltVal val="0.5"/>
                                          </p:val>
                                        </p:tav>
                                        <p:tav tm="100000">
                                          <p:val>
                                            <p:strVal val="#ppt_x"/>
                                          </p:val>
                                        </p:tav>
                                      </p:tavLst>
                                    </p:anim>
                                    <p:anim calcmode="lin" valueType="num">
                                      <p:cBhvr>
                                        <p:cTn id="234" dur="500" fill="hold"/>
                                        <p:tgtEl>
                                          <p:spTgt spid="14350"/>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14336"/>
                                        </p:tgtEl>
                                        <p:attrNameLst>
                                          <p:attrName>style.visibility</p:attrName>
                                        </p:attrNameLst>
                                      </p:cBhvr>
                                      <p:to>
                                        <p:strVal val="visible"/>
                                      </p:to>
                                    </p:set>
                                    <p:anim calcmode="lin" valueType="num">
                                      <p:cBhvr>
                                        <p:cTn id="259" dur="500" fill="hold"/>
                                        <p:tgtEl>
                                          <p:spTgt spid="14336"/>
                                        </p:tgtEl>
                                        <p:attrNameLst>
                                          <p:attrName>ppt_w</p:attrName>
                                        </p:attrNameLst>
                                      </p:cBhvr>
                                      <p:tavLst>
                                        <p:tav tm="0">
                                          <p:val>
                                            <p:strVal val="(6*min(max(#ppt_w*#ppt_h,.3),1)-7.4)/-.7*#ppt_w"/>
                                          </p:val>
                                        </p:tav>
                                        <p:tav tm="100000">
                                          <p:val>
                                            <p:strVal val="#ppt_w"/>
                                          </p:val>
                                        </p:tav>
                                      </p:tavLst>
                                    </p:anim>
                                    <p:anim calcmode="lin" valueType="num">
                                      <p:cBhvr>
                                        <p:cTn id="260" dur="500" fill="hold"/>
                                        <p:tgtEl>
                                          <p:spTgt spid="14336"/>
                                        </p:tgtEl>
                                        <p:attrNameLst>
                                          <p:attrName>ppt_h</p:attrName>
                                        </p:attrNameLst>
                                      </p:cBhvr>
                                      <p:tavLst>
                                        <p:tav tm="0">
                                          <p:val>
                                            <p:strVal val="(6*min(max(#ppt_w*#ppt_h,.3),1)-7.4)/-.7*#ppt_h"/>
                                          </p:val>
                                        </p:tav>
                                        <p:tav tm="100000">
                                          <p:val>
                                            <p:strVal val="#ppt_h"/>
                                          </p:val>
                                        </p:tav>
                                      </p:tavLst>
                                    </p:anim>
                                    <p:anim calcmode="lin" valueType="num">
                                      <p:cBhvr>
                                        <p:cTn id="261" dur="500" fill="hold"/>
                                        <p:tgtEl>
                                          <p:spTgt spid="14336"/>
                                        </p:tgtEl>
                                        <p:attrNameLst>
                                          <p:attrName>ppt_x</p:attrName>
                                        </p:attrNameLst>
                                      </p:cBhvr>
                                      <p:tavLst>
                                        <p:tav tm="0">
                                          <p:val>
                                            <p:fltVal val="0.5"/>
                                          </p:val>
                                        </p:tav>
                                        <p:tav tm="100000">
                                          <p:val>
                                            <p:strVal val="#ppt_x"/>
                                          </p:val>
                                        </p:tav>
                                      </p:tavLst>
                                    </p:anim>
                                    <p:anim calcmode="lin" valueType="num">
                                      <p:cBhvr>
                                        <p:cTn id="262" dur="500" fill="hold"/>
                                        <p:tgtEl>
                                          <p:spTgt spid="14336"/>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14377"/>
                                        </p:tgtEl>
                                        <p:attrNameLst>
                                          <p:attrName>style.visibility</p:attrName>
                                        </p:attrNameLst>
                                      </p:cBhvr>
                                      <p:to>
                                        <p:strVal val="visible"/>
                                      </p:to>
                                    </p:set>
                                    <p:anim calcmode="lin" valueType="num">
                                      <p:cBhvr>
                                        <p:cTn id="266" dur="500" fill="hold"/>
                                        <p:tgtEl>
                                          <p:spTgt spid="14377"/>
                                        </p:tgtEl>
                                        <p:attrNameLst>
                                          <p:attrName>ppt_w</p:attrName>
                                        </p:attrNameLst>
                                      </p:cBhvr>
                                      <p:tavLst>
                                        <p:tav tm="0">
                                          <p:val>
                                            <p:strVal val="(6*min(max(#ppt_w*#ppt_h,.3),1)-7.4)/-.7*#ppt_w"/>
                                          </p:val>
                                        </p:tav>
                                        <p:tav tm="100000">
                                          <p:val>
                                            <p:strVal val="#ppt_w"/>
                                          </p:val>
                                        </p:tav>
                                      </p:tavLst>
                                    </p:anim>
                                    <p:anim calcmode="lin" valueType="num">
                                      <p:cBhvr>
                                        <p:cTn id="267" dur="500" fill="hold"/>
                                        <p:tgtEl>
                                          <p:spTgt spid="14377"/>
                                        </p:tgtEl>
                                        <p:attrNameLst>
                                          <p:attrName>ppt_h</p:attrName>
                                        </p:attrNameLst>
                                      </p:cBhvr>
                                      <p:tavLst>
                                        <p:tav tm="0">
                                          <p:val>
                                            <p:strVal val="(6*min(max(#ppt_w*#ppt_h,.3),1)-7.4)/-.7*#ppt_h"/>
                                          </p:val>
                                        </p:tav>
                                        <p:tav tm="100000">
                                          <p:val>
                                            <p:strVal val="#ppt_h"/>
                                          </p:val>
                                        </p:tav>
                                      </p:tavLst>
                                    </p:anim>
                                    <p:anim calcmode="lin" valueType="num">
                                      <p:cBhvr>
                                        <p:cTn id="268" dur="500" fill="hold"/>
                                        <p:tgtEl>
                                          <p:spTgt spid="14377"/>
                                        </p:tgtEl>
                                        <p:attrNameLst>
                                          <p:attrName>ppt_x</p:attrName>
                                        </p:attrNameLst>
                                      </p:cBhvr>
                                      <p:tavLst>
                                        <p:tav tm="0">
                                          <p:val>
                                            <p:fltVal val="0.5"/>
                                          </p:val>
                                        </p:tav>
                                        <p:tav tm="100000">
                                          <p:val>
                                            <p:strVal val="#ppt_x"/>
                                          </p:val>
                                        </p:tav>
                                      </p:tavLst>
                                    </p:anim>
                                    <p:anim calcmode="lin" valueType="num">
                                      <p:cBhvr>
                                        <p:cTn id="269" dur="500" fill="hold"/>
                                        <p:tgtEl>
                                          <p:spTgt spid="14377"/>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14380"/>
                                        </p:tgtEl>
                                        <p:attrNameLst>
                                          <p:attrName>style.visibility</p:attrName>
                                        </p:attrNameLst>
                                      </p:cBhvr>
                                      <p:to>
                                        <p:strVal val="visible"/>
                                      </p:to>
                                    </p:set>
                                    <p:anim calcmode="lin" valueType="num">
                                      <p:cBhvr>
                                        <p:cTn id="301" dur="500" fill="hold"/>
                                        <p:tgtEl>
                                          <p:spTgt spid="14380"/>
                                        </p:tgtEl>
                                        <p:attrNameLst>
                                          <p:attrName>ppt_w</p:attrName>
                                        </p:attrNameLst>
                                      </p:cBhvr>
                                      <p:tavLst>
                                        <p:tav tm="0">
                                          <p:val>
                                            <p:strVal val="(6*min(max(#ppt_w*#ppt_h,.3),1)-7.4)/-.7*#ppt_w"/>
                                          </p:val>
                                        </p:tav>
                                        <p:tav tm="100000">
                                          <p:val>
                                            <p:strVal val="#ppt_w"/>
                                          </p:val>
                                        </p:tav>
                                      </p:tavLst>
                                    </p:anim>
                                    <p:anim calcmode="lin" valueType="num">
                                      <p:cBhvr>
                                        <p:cTn id="302" dur="500" fill="hold"/>
                                        <p:tgtEl>
                                          <p:spTgt spid="14380"/>
                                        </p:tgtEl>
                                        <p:attrNameLst>
                                          <p:attrName>ppt_h</p:attrName>
                                        </p:attrNameLst>
                                      </p:cBhvr>
                                      <p:tavLst>
                                        <p:tav tm="0">
                                          <p:val>
                                            <p:strVal val="(6*min(max(#ppt_w*#ppt_h,.3),1)-7.4)/-.7*#ppt_h"/>
                                          </p:val>
                                        </p:tav>
                                        <p:tav tm="100000">
                                          <p:val>
                                            <p:strVal val="#ppt_h"/>
                                          </p:val>
                                        </p:tav>
                                      </p:tavLst>
                                    </p:anim>
                                    <p:anim calcmode="lin" valueType="num">
                                      <p:cBhvr>
                                        <p:cTn id="303" dur="500" fill="hold"/>
                                        <p:tgtEl>
                                          <p:spTgt spid="14380"/>
                                        </p:tgtEl>
                                        <p:attrNameLst>
                                          <p:attrName>ppt_x</p:attrName>
                                        </p:attrNameLst>
                                      </p:cBhvr>
                                      <p:tavLst>
                                        <p:tav tm="0">
                                          <p:val>
                                            <p:fltVal val="0.5"/>
                                          </p:val>
                                        </p:tav>
                                        <p:tav tm="100000">
                                          <p:val>
                                            <p:strVal val="#ppt_x"/>
                                          </p:val>
                                        </p:tav>
                                      </p:tavLst>
                                    </p:anim>
                                    <p:anim calcmode="lin" valueType="num">
                                      <p:cBhvr>
                                        <p:cTn id="304" dur="500" fill="hold"/>
                                        <p:tgtEl>
                                          <p:spTgt spid="14380"/>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14344"/>
                                        </p:tgtEl>
                                        <p:attrNameLst>
                                          <p:attrName>style.visibility</p:attrName>
                                        </p:attrNameLst>
                                      </p:cBhvr>
                                      <p:to>
                                        <p:strVal val="visible"/>
                                      </p:to>
                                    </p:set>
                                    <p:anim calcmode="lin" valueType="num">
                                      <p:cBhvr>
                                        <p:cTn id="308" dur="500" fill="hold"/>
                                        <p:tgtEl>
                                          <p:spTgt spid="14344"/>
                                        </p:tgtEl>
                                        <p:attrNameLst>
                                          <p:attrName>ppt_w</p:attrName>
                                        </p:attrNameLst>
                                      </p:cBhvr>
                                      <p:tavLst>
                                        <p:tav tm="0">
                                          <p:val>
                                            <p:strVal val="(6*min(max(#ppt_w*#ppt_h,.3),1)-7.4)/-.7*#ppt_w"/>
                                          </p:val>
                                        </p:tav>
                                        <p:tav tm="100000">
                                          <p:val>
                                            <p:strVal val="#ppt_w"/>
                                          </p:val>
                                        </p:tav>
                                      </p:tavLst>
                                    </p:anim>
                                    <p:anim calcmode="lin" valueType="num">
                                      <p:cBhvr>
                                        <p:cTn id="309" dur="500" fill="hold"/>
                                        <p:tgtEl>
                                          <p:spTgt spid="14344"/>
                                        </p:tgtEl>
                                        <p:attrNameLst>
                                          <p:attrName>ppt_h</p:attrName>
                                        </p:attrNameLst>
                                      </p:cBhvr>
                                      <p:tavLst>
                                        <p:tav tm="0">
                                          <p:val>
                                            <p:strVal val="(6*min(max(#ppt_w*#ppt_h,.3),1)-7.4)/-.7*#ppt_h"/>
                                          </p:val>
                                        </p:tav>
                                        <p:tav tm="100000">
                                          <p:val>
                                            <p:strVal val="#ppt_h"/>
                                          </p:val>
                                        </p:tav>
                                      </p:tavLst>
                                    </p:anim>
                                    <p:anim calcmode="lin" valueType="num">
                                      <p:cBhvr>
                                        <p:cTn id="310" dur="500" fill="hold"/>
                                        <p:tgtEl>
                                          <p:spTgt spid="14344"/>
                                        </p:tgtEl>
                                        <p:attrNameLst>
                                          <p:attrName>ppt_x</p:attrName>
                                        </p:attrNameLst>
                                      </p:cBhvr>
                                      <p:tavLst>
                                        <p:tav tm="0">
                                          <p:val>
                                            <p:fltVal val="0.5"/>
                                          </p:val>
                                        </p:tav>
                                        <p:tav tm="100000">
                                          <p:val>
                                            <p:strVal val="#ppt_x"/>
                                          </p:val>
                                        </p:tav>
                                      </p:tavLst>
                                    </p:anim>
                                    <p:anim calcmode="lin" valueType="num">
                                      <p:cBhvr>
                                        <p:cTn id="311" dur="500" fill="hold"/>
                                        <p:tgtEl>
                                          <p:spTgt spid="14344"/>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14485"/>
                                        </p:tgtEl>
                                        <p:attrNameLst>
                                          <p:attrName>style.visibility</p:attrName>
                                        </p:attrNameLst>
                                      </p:cBhvr>
                                      <p:to>
                                        <p:strVal val="visible"/>
                                      </p:to>
                                    </p:set>
                                    <p:animEffect transition="in" filter="dissolve">
                                      <p:cBhvr>
                                        <p:cTn id="336" dur="500"/>
                                        <p:tgtEl>
                                          <p:spTgt spid="14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1986" name="Text Box 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41987" name="Text Box 4"/>
          <p:cNvSpPr txBox="1">
            <a:spLocks noChangeArrowheads="1"/>
          </p:cNvSpPr>
          <p:nvPr/>
        </p:nvSpPr>
        <p:spPr bwMode="auto">
          <a:xfrm>
            <a:off x="8867775" y="5716588"/>
            <a:ext cx="184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41988" name="Rectangle 5"/>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15366" name="Text Box 6"/>
          <p:cNvSpPr txBox="1">
            <a:spLocks noChangeArrowheads="1"/>
          </p:cNvSpPr>
          <p:nvPr/>
        </p:nvSpPr>
        <p:spPr bwMode="auto">
          <a:xfrm>
            <a:off x="1177925" y="2574925"/>
            <a:ext cx="6919913" cy="7905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400" b="1" smtClean="0">
                <a:solidFill>
                  <a:srgbClr val="FFFF00"/>
                </a:solidFill>
                <a:latin typeface="Kalaham" charset="0"/>
                <a:ea typeface="굴림" charset="0"/>
                <a:cs typeface="굴림" charset="0"/>
              </a:rPr>
              <a:t>mtw;wpd; nghUs; tpsf;fk;</a:t>
            </a:r>
            <a:endParaRPr lang="en-US" altLang="ko-KR" sz="4400" b="1" smtClean="0">
              <a:solidFill>
                <a:srgbClr val="FFFF00"/>
              </a:solidFill>
              <a:latin typeface="Comic Sans MS" charset="0"/>
              <a:ea typeface="굴림" charset="0"/>
              <a:cs typeface="굴림" charset="0"/>
            </a:endParaRPr>
          </a:p>
        </p:txBody>
      </p:sp>
      <p:sp>
        <p:nvSpPr>
          <p:cNvPr id="15367" name="Text Box 7"/>
          <p:cNvSpPr txBox="1">
            <a:spLocks noChangeArrowheads="1"/>
          </p:cNvSpPr>
          <p:nvPr/>
        </p:nvSpPr>
        <p:spPr bwMode="auto">
          <a:xfrm>
            <a:off x="846138" y="3719513"/>
            <a:ext cx="7488237" cy="1997075"/>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800" b="1" smtClean="0">
                <a:solidFill>
                  <a:srgbClr val="FFFF00"/>
                </a:solidFill>
                <a:latin typeface="Kalaham" charset="0"/>
                <a:ea typeface="굴림" charset="0"/>
                <a:cs typeface="굴림" charset="0"/>
              </a:rPr>
              <a:t>ghpRj;j Mtpapd; </a:t>
            </a:r>
          </a:p>
          <a:p>
            <a:pPr algn="ctr">
              <a:spcBef>
                <a:spcPct val="50000"/>
              </a:spcBef>
              <a:defRPr/>
            </a:pPr>
            <a:r>
              <a:rPr lang="en-US" altLang="ko-KR" sz="4800" b="1" smtClean="0">
                <a:solidFill>
                  <a:srgbClr val="FFFF00"/>
                </a:solidFill>
                <a:latin typeface="Kalaham" charset="0"/>
                <a:ea typeface="굴림" charset="0"/>
                <a:cs typeface="굴림" charset="0"/>
              </a:rPr>
              <a:t>Mokhd topelj;Jjy;</a:t>
            </a:r>
            <a:endParaRPr lang="en-US" altLang="ko-KR" sz="4800" b="1" smtClean="0">
              <a:solidFill>
                <a:srgbClr val="FFFF00"/>
              </a:solidFill>
              <a:latin typeface="Comic Sans MS" charset="0"/>
              <a:ea typeface="굴림" charset="0"/>
              <a:cs typeface="굴림" charset="0"/>
            </a:endParaRPr>
          </a:p>
        </p:txBody>
      </p:sp>
      <p:sp>
        <p:nvSpPr>
          <p:cNvPr id="15368" name="Text Box 8"/>
          <p:cNvSpPr txBox="1">
            <a:spLocks noChangeArrowheads="1"/>
          </p:cNvSpPr>
          <p:nvPr/>
        </p:nvSpPr>
        <p:spPr bwMode="auto">
          <a:xfrm>
            <a:off x="1892300" y="1371600"/>
            <a:ext cx="5027613" cy="8540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800" b="1" smtClean="0">
                <a:solidFill>
                  <a:srgbClr val="FFFF00"/>
                </a:solidFill>
                <a:latin typeface="Kalaham" charset="0"/>
                <a:ea typeface="굴림" charset="0"/>
                <a:cs typeface="굴림" charset="0"/>
              </a:rPr>
              <a:t>jpUkiwapd; Mok;</a:t>
            </a:r>
            <a:endParaRPr lang="en-US" altLang="ko-KR" sz="4800" b="1" smtClean="0">
              <a:solidFill>
                <a:srgbClr val="FFFF00"/>
              </a:solidFill>
              <a:latin typeface="Comic Sans MS" charset="0"/>
              <a:ea typeface="굴림" charset="0"/>
              <a:cs typeface="굴림" charset="0"/>
            </a:endParaRPr>
          </a:p>
        </p:txBody>
      </p:sp>
      <p:sp>
        <p:nvSpPr>
          <p:cNvPr id="41992" name="Text Box 9"/>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41993" name="Text Box 1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41994" name="Text Box 11"/>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12</a:t>
            </a:r>
          </a:p>
        </p:txBody>
      </p:sp>
      <p:sp>
        <p:nvSpPr>
          <p:cNvPr id="41995" name="Text Box 12"/>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2</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dissolve">
                                      <p:cBhvr>
                                        <p:cTn id="7" dur="500"/>
                                        <p:tgtEl>
                                          <p:spTgt spid="15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dissolve">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dissolve">
                                      <p:cBhvr>
                                        <p:cTn id="1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utoUpdateAnimBg="0"/>
      <p:bldP spid="15367" grpId="0" autoUpdateAnimBg="0"/>
      <p:bldP spid="1536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4034" name="Rectangle 3"/>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16388" name="Text Box 4"/>
          <p:cNvSpPr txBox="1">
            <a:spLocks noChangeArrowheads="1"/>
          </p:cNvSpPr>
          <p:nvPr/>
        </p:nvSpPr>
        <p:spPr bwMode="auto">
          <a:xfrm>
            <a:off x="754063" y="1387475"/>
            <a:ext cx="7550150" cy="414337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defRPr/>
            </a:pPr>
            <a:r>
              <a:rPr lang="en-US" altLang="ko-KR" sz="4400" b="1" smtClean="0">
                <a:solidFill>
                  <a:srgbClr val="FFFF00"/>
                </a:solidFill>
                <a:latin typeface="Kalaham" charset="0"/>
                <a:ea typeface="굴림" charset="0"/>
                <a:cs typeface="굴림" charset="0"/>
              </a:rPr>
              <a:t>MgpufhKf;Fk; ,];uNtyUf;Fkhd flTSila kPl;gpd; jpl;lk;</a:t>
            </a:r>
            <a:endParaRPr lang="en-US" altLang="ko-KR" sz="4400" b="1" smtClean="0">
              <a:solidFill>
                <a:srgbClr val="FFFF00"/>
              </a:solidFill>
              <a:latin typeface="Comic Sans MS" charset="0"/>
              <a:ea typeface="굴림" charset="0"/>
              <a:cs typeface="굴림" charset="0"/>
            </a:endParaRPr>
          </a:p>
          <a:p>
            <a:pPr algn="ctr">
              <a:lnSpc>
                <a:spcPct val="80000"/>
              </a:lnSpc>
              <a:spcBef>
                <a:spcPct val="50000"/>
              </a:spcBef>
              <a:defRPr/>
            </a:pPr>
            <a:r>
              <a:rPr lang="en-US" altLang="ko-KR" sz="4400" b="1" smtClean="0">
                <a:solidFill>
                  <a:srgbClr val="FFFF00"/>
                </a:solidFill>
                <a:latin typeface="Kalaham" charset="0"/>
                <a:ea typeface="굴림" charset="0"/>
                <a:cs typeface="굴림" charset="0"/>
              </a:rPr>
              <a:t>Mz;ltuhfpa ,NaR fpwp];Jtpd; gpurd;dk;</a:t>
            </a:r>
            <a:endParaRPr lang="en-US" altLang="ko-KR" sz="4400" b="1" smtClean="0">
              <a:solidFill>
                <a:srgbClr val="FFFF00"/>
              </a:solidFill>
              <a:latin typeface="Comic Sans MS" charset="0"/>
              <a:ea typeface="굴림" charset="0"/>
              <a:cs typeface="굴림" charset="0"/>
            </a:endParaRPr>
          </a:p>
          <a:p>
            <a:pPr algn="ctr">
              <a:lnSpc>
                <a:spcPct val="80000"/>
              </a:lnSpc>
              <a:spcBef>
                <a:spcPct val="50000"/>
              </a:spcBef>
              <a:defRPr/>
            </a:pPr>
            <a:r>
              <a:rPr lang="en-US" altLang="ko-KR" sz="4400" b="1" smtClean="0">
                <a:solidFill>
                  <a:srgbClr val="FFFF00"/>
                </a:solidFill>
                <a:latin typeface="Kalaham" charset="0"/>
                <a:ea typeface="굴림" charset="0"/>
                <a:cs typeface="굴림" charset="0"/>
              </a:rPr>
              <a:t>jpUr;rigapd; gpwg;G</a:t>
            </a:r>
            <a:endParaRPr lang="en-US" altLang="ko-KR" sz="4400" b="1" smtClean="0">
              <a:solidFill>
                <a:srgbClr val="FFFF00"/>
              </a:solidFill>
              <a:latin typeface="Comic Sans MS" charset="0"/>
              <a:ea typeface="굴림" charset="0"/>
              <a:cs typeface="굴림" charset="0"/>
            </a:endParaRPr>
          </a:p>
        </p:txBody>
      </p:sp>
      <p:sp>
        <p:nvSpPr>
          <p:cNvPr id="44036" name="Text Box 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44037" name="Text Box 6"/>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44038" name="Text Box 7"/>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44039" name="Text Box 8"/>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13</a:t>
            </a:r>
          </a:p>
        </p:txBody>
      </p:sp>
      <p:sp>
        <p:nvSpPr>
          <p:cNvPr id="44040" name="Text Box 9"/>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44041" name="Text Box 10"/>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5</a:t>
            </a:r>
          </a:p>
        </p:txBody>
      </p:sp>
      <p:sp>
        <p:nvSpPr>
          <p:cNvPr id="16395" name="Text Box 11"/>
          <p:cNvSpPr txBox="1">
            <a:spLocks noChangeArrowheads="1"/>
          </p:cNvSpPr>
          <p:nvPr/>
        </p:nvSpPr>
        <p:spPr bwMode="auto">
          <a:xfrm>
            <a:off x="1395413" y="171450"/>
            <a:ext cx="222091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b="1" smtClean="0">
                <a:solidFill>
                  <a:srgbClr val="FFAF18"/>
                </a:solidFill>
                <a:latin typeface="Helvetica" charset="0"/>
                <a:ea typeface="굴림" charset="0"/>
                <a:cs typeface="굴림" charset="0"/>
              </a:rPr>
              <a:t>?</a:t>
            </a:r>
            <a:endParaRPr lang="en-US" altLang="ko-KR" sz="18900" b="1" smtClean="0">
              <a:solidFill>
                <a:srgbClr val="CC1417"/>
              </a:solidFill>
              <a:latin typeface="Helvetica" charset="0"/>
              <a:ea typeface="굴림" charset="0"/>
              <a:cs typeface="굴림" charset="0"/>
            </a:endParaRPr>
          </a:p>
        </p:txBody>
      </p:sp>
      <p:sp>
        <p:nvSpPr>
          <p:cNvPr id="16396" name="Text Box 12"/>
          <p:cNvSpPr txBox="1">
            <a:spLocks noChangeArrowheads="1"/>
          </p:cNvSpPr>
          <p:nvPr/>
        </p:nvSpPr>
        <p:spPr bwMode="auto">
          <a:xfrm>
            <a:off x="3368675" y="0"/>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b="1" smtClean="0">
                <a:solidFill>
                  <a:srgbClr val="CC1417"/>
                </a:solidFill>
                <a:latin typeface="Helvetica" charset="0"/>
                <a:ea typeface="굴림" charset="0"/>
                <a:cs typeface="굴림" charset="0"/>
              </a:rPr>
              <a:t>?</a:t>
            </a:r>
          </a:p>
        </p:txBody>
      </p:sp>
      <p:sp>
        <p:nvSpPr>
          <p:cNvPr id="16397" name="Text Box 13"/>
          <p:cNvSpPr txBox="1">
            <a:spLocks noChangeArrowheads="1"/>
          </p:cNvSpPr>
          <p:nvPr/>
        </p:nvSpPr>
        <p:spPr bwMode="auto">
          <a:xfrm>
            <a:off x="2828925" y="3619500"/>
            <a:ext cx="269398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b="1" smtClean="0">
                <a:solidFill>
                  <a:srgbClr val="6C18B0"/>
                </a:solidFill>
                <a:latin typeface="Helvetica" charset="0"/>
                <a:ea typeface="굴림" charset="0"/>
                <a:cs typeface="굴림" charset="0"/>
              </a:rPr>
              <a:t>?</a:t>
            </a:r>
            <a:endParaRPr lang="en-US" altLang="ko-KR" sz="18900" b="1" smtClean="0">
              <a:solidFill>
                <a:srgbClr val="CC1417"/>
              </a:solidFill>
              <a:latin typeface="Helvetica" charset="0"/>
              <a:ea typeface="굴림" charset="0"/>
              <a:cs typeface="굴림" charset="0"/>
            </a:endParaRPr>
          </a:p>
        </p:txBody>
      </p:sp>
      <p:sp>
        <p:nvSpPr>
          <p:cNvPr id="16398" name="Text Box 14"/>
          <p:cNvSpPr txBox="1">
            <a:spLocks noChangeArrowheads="1"/>
          </p:cNvSpPr>
          <p:nvPr/>
        </p:nvSpPr>
        <p:spPr bwMode="auto">
          <a:xfrm>
            <a:off x="2336800" y="2090738"/>
            <a:ext cx="19351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b="1" smtClean="0">
                <a:latin typeface="Helvetica" charset="0"/>
                <a:ea typeface="굴림" charset="0"/>
                <a:cs typeface="굴림" charset="0"/>
              </a:rPr>
              <a:t>?</a:t>
            </a:r>
          </a:p>
        </p:txBody>
      </p:sp>
      <p:sp>
        <p:nvSpPr>
          <p:cNvPr id="16399" name="Text Box 15"/>
          <p:cNvSpPr txBox="1">
            <a:spLocks noChangeArrowheads="1"/>
          </p:cNvSpPr>
          <p:nvPr/>
        </p:nvSpPr>
        <p:spPr bwMode="auto">
          <a:xfrm>
            <a:off x="4184650" y="1831975"/>
            <a:ext cx="20653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b="1" smtClean="0">
                <a:solidFill>
                  <a:srgbClr val="187534"/>
                </a:solidFill>
                <a:latin typeface="Helvetica" charset="0"/>
                <a:ea typeface="굴림" charset="0"/>
                <a:cs typeface="굴림" charset="0"/>
              </a:rPr>
              <a:t>?</a:t>
            </a:r>
          </a:p>
        </p:txBody>
      </p:sp>
      <p:sp>
        <p:nvSpPr>
          <p:cNvPr id="16400" name="Text Box 16"/>
          <p:cNvSpPr txBox="1">
            <a:spLocks noChangeArrowheads="1"/>
          </p:cNvSpPr>
          <p:nvPr/>
        </p:nvSpPr>
        <p:spPr bwMode="auto">
          <a:xfrm>
            <a:off x="668338" y="2919413"/>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b="1" smtClean="0">
                <a:solidFill>
                  <a:srgbClr val="CC1417"/>
                </a:solidFill>
                <a:latin typeface="Helvetica" charset="0"/>
                <a:ea typeface="굴림" charset="0"/>
                <a:cs typeface="굴림" charset="0"/>
              </a:rPr>
              <a:t>?</a:t>
            </a:r>
          </a:p>
        </p:txBody>
      </p:sp>
      <p:sp>
        <p:nvSpPr>
          <p:cNvPr id="16401" name="Text Box 17"/>
          <p:cNvSpPr txBox="1">
            <a:spLocks noChangeArrowheads="1"/>
          </p:cNvSpPr>
          <p:nvPr/>
        </p:nvSpPr>
        <p:spPr bwMode="auto">
          <a:xfrm>
            <a:off x="5565775" y="496888"/>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b="1" smtClean="0">
                <a:solidFill>
                  <a:schemeClr val="accent1"/>
                </a:solidFill>
                <a:latin typeface="Helvetica" charset="0"/>
                <a:ea typeface="굴림" charset="0"/>
                <a:cs typeface="굴림" charset="0"/>
              </a:rPr>
              <a:t>?</a:t>
            </a:r>
          </a:p>
        </p:txBody>
      </p:sp>
      <p:sp>
        <p:nvSpPr>
          <p:cNvPr id="16402" name="Text Box 18"/>
          <p:cNvSpPr txBox="1">
            <a:spLocks noChangeArrowheads="1"/>
          </p:cNvSpPr>
          <p:nvPr/>
        </p:nvSpPr>
        <p:spPr bwMode="auto">
          <a:xfrm>
            <a:off x="6761163" y="2533650"/>
            <a:ext cx="15922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b="1" smtClean="0">
                <a:solidFill>
                  <a:srgbClr val="F06157"/>
                </a:solidFill>
                <a:latin typeface="Helvetica" charset="0"/>
                <a:ea typeface="굴림" charset="0"/>
                <a:cs typeface="굴림" charset="0"/>
              </a:rPr>
              <a:t>?</a:t>
            </a:r>
            <a:endParaRPr lang="en-US" altLang="ko-KR" sz="18900" b="1" smtClean="0">
              <a:solidFill>
                <a:srgbClr val="CC1417"/>
              </a:solidFill>
              <a:latin typeface="Helvetica" charset="0"/>
              <a:ea typeface="굴림" charset="0"/>
              <a:cs typeface="굴림" charset="0"/>
            </a:endParaRPr>
          </a:p>
        </p:txBody>
      </p:sp>
      <p:sp>
        <p:nvSpPr>
          <p:cNvPr id="16403" name="Text Box 19"/>
          <p:cNvSpPr txBox="1">
            <a:spLocks noChangeArrowheads="1"/>
          </p:cNvSpPr>
          <p:nvPr/>
        </p:nvSpPr>
        <p:spPr bwMode="auto">
          <a:xfrm>
            <a:off x="5280025" y="3354388"/>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b="1" smtClean="0">
                <a:solidFill>
                  <a:srgbClr val="1FCC16"/>
                </a:solidFill>
                <a:latin typeface="Helvetica" charset="0"/>
                <a:ea typeface="굴림" charset="0"/>
                <a:cs typeface="굴림" charset="0"/>
              </a:rPr>
              <a:t>?</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ox(out)">
                                      <p:cBhvr>
                                        <p:cTn id="7" dur="500"/>
                                        <p:tgtEl>
                                          <p:spTgt spid="16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box(out)">
                                      <p:cBhvr>
                                        <p:cTn id="12" dur="500"/>
                                        <p:tgtEl>
                                          <p:spTgt spid="163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8">
                                            <p:txEl>
                                              <p:pRg st="2" end="2"/>
                                            </p:txEl>
                                          </p:spTgt>
                                        </p:tgtEl>
                                        <p:attrNameLst>
                                          <p:attrName>style.visibility</p:attrName>
                                        </p:attrNameLst>
                                      </p:cBhvr>
                                      <p:to>
                                        <p:strVal val="visible"/>
                                      </p:to>
                                    </p:set>
                                    <p:animEffect transition="in" filter="box(out)">
                                      <p:cBhvr>
                                        <p:cTn id="17" dur="500"/>
                                        <p:tgtEl>
                                          <p:spTgt spid="1638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16395"/>
                                        </p:tgtEl>
                                        <p:attrNameLst>
                                          <p:attrName>style.visibility</p:attrName>
                                        </p:attrNameLst>
                                      </p:cBhvr>
                                      <p:to>
                                        <p:strVal val="visible"/>
                                      </p:to>
                                    </p:set>
                                    <p:anim calcmode="lin" valueType="num">
                                      <p:cBhvr>
                                        <p:cTn id="22" dur="500" fill="hold"/>
                                        <p:tgtEl>
                                          <p:spTgt spid="16395"/>
                                        </p:tgtEl>
                                        <p:attrNameLst>
                                          <p:attrName>ppt_w</p:attrName>
                                        </p:attrNameLst>
                                      </p:cBhvr>
                                      <p:tavLst>
                                        <p:tav tm="0">
                                          <p:val>
                                            <p:strVal val="2/3*#ppt_w"/>
                                          </p:val>
                                        </p:tav>
                                        <p:tav tm="100000">
                                          <p:val>
                                            <p:strVal val="#ppt_w"/>
                                          </p:val>
                                        </p:tav>
                                      </p:tavLst>
                                    </p:anim>
                                    <p:anim calcmode="lin" valueType="num">
                                      <p:cBhvr>
                                        <p:cTn id="23" dur="500" fill="hold"/>
                                        <p:tgtEl>
                                          <p:spTgt spid="16395"/>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500"/>
                            </p:stCondLst>
                            <p:childTnLst>
                              <p:par>
                                <p:cTn id="25" presetID="23" presetClass="entr" presetSubtype="272" fill="hold" grpId="0" nodeType="afterEffect">
                                  <p:stCondLst>
                                    <p:cond delay="0"/>
                                  </p:stCondLst>
                                  <p:childTnLst>
                                    <p:set>
                                      <p:cBhvr>
                                        <p:cTn id="26" dur="1" fill="hold">
                                          <p:stCondLst>
                                            <p:cond delay="0"/>
                                          </p:stCondLst>
                                        </p:cTn>
                                        <p:tgtEl>
                                          <p:spTgt spid="16396"/>
                                        </p:tgtEl>
                                        <p:attrNameLst>
                                          <p:attrName>style.visibility</p:attrName>
                                        </p:attrNameLst>
                                      </p:cBhvr>
                                      <p:to>
                                        <p:strVal val="visible"/>
                                      </p:to>
                                    </p:set>
                                    <p:anim calcmode="lin" valueType="num">
                                      <p:cBhvr>
                                        <p:cTn id="27" dur="500" fill="hold"/>
                                        <p:tgtEl>
                                          <p:spTgt spid="16396"/>
                                        </p:tgtEl>
                                        <p:attrNameLst>
                                          <p:attrName>ppt_w</p:attrName>
                                        </p:attrNameLst>
                                      </p:cBhvr>
                                      <p:tavLst>
                                        <p:tav tm="0">
                                          <p:val>
                                            <p:strVal val="2/3*#ppt_w"/>
                                          </p:val>
                                        </p:tav>
                                        <p:tav tm="100000">
                                          <p:val>
                                            <p:strVal val="#ppt_w"/>
                                          </p:val>
                                        </p:tav>
                                      </p:tavLst>
                                    </p:anim>
                                    <p:anim calcmode="lin" valueType="num">
                                      <p:cBhvr>
                                        <p:cTn id="28" dur="500" fill="hold"/>
                                        <p:tgtEl>
                                          <p:spTgt spid="16396"/>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1000"/>
                            </p:stCondLst>
                            <p:childTnLst>
                              <p:par>
                                <p:cTn id="30" presetID="23" presetClass="entr" presetSubtype="272" fill="hold" grpId="0" nodeType="afterEffect">
                                  <p:stCondLst>
                                    <p:cond delay="0"/>
                                  </p:stCondLst>
                                  <p:childTnLst>
                                    <p:set>
                                      <p:cBhvr>
                                        <p:cTn id="31" dur="1" fill="hold">
                                          <p:stCondLst>
                                            <p:cond delay="0"/>
                                          </p:stCondLst>
                                        </p:cTn>
                                        <p:tgtEl>
                                          <p:spTgt spid="16397"/>
                                        </p:tgtEl>
                                        <p:attrNameLst>
                                          <p:attrName>style.visibility</p:attrName>
                                        </p:attrNameLst>
                                      </p:cBhvr>
                                      <p:to>
                                        <p:strVal val="visible"/>
                                      </p:to>
                                    </p:set>
                                    <p:anim calcmode="lin" valueType="num">
                                      <p:cBhvr>
                                        <p:cTn id="32" dur="500" fill="hold"/>
                                        <p:tgtEl>
                                          <p:spTgt spid="16397"/>
                                        </p:tgtEl>
                                        <p:attrNameLst>
                                          <p:attrName>ppt_w</p:attrName>
                                        </p:attrNameLst>
                                      </p:cBhvr>
                                      <p:tavLst>
                                        <p:tav tm="0">
                                          <p:val>
                                            <p:strVal val="2/3*#ppt_w"/>
                                          </p:val>
                                        </p:tav>
                                        <p:tav tm="100000">
                                          <p:val>
                                            <p:strVal val="#ppt_w"/>
                                          </p:val>
                                        </p:tav>
                                      </p:tavLst>
                                    </p:anim>
                                    <p:anim calcmode="lin" valueType="num">
                                      <p:cBhvr>
                                        <p:cTn id="33" dur="500" fill="hold"/>
                                        <p:tgtEl>
                                          <p:spTgt spid="16397"/>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1500"/>
                            </p:stCondLst>
                            <p:childTnLst>
                              <p:par>
                                <p:cTn id="35" presetID="23" presetClass="entr" presetSubtype="272" fill="hold" grpId="0" nodeType="afterEffect">
                                  <p:stCondLst>
                                    <p:cond delay="0"/>
                                  </p:stCondLst>
                                  <p:childTnLst>
                                    <p:set>
                                      <p:cBhvr>
                                        <p:cTn id="36" dur="1" fill="hold">
                                          <p:stCondLst>
                                            <p:cond delay="0"/>
                                          </p:stCondLst>
                                        </p:cTn>
                                        <p:tgtEl>
                                          <p:spTgt spid="16398"/>
                                        </p:tgtEl>
                                        <p:attrNameLst>
                                          <p:attrName>style.visibility</p:attrName>
                                        </p:attrNameLst>
                                      </p:cBhvr>
                                      <p:to>
                                        <p:strVal val="visible"/>
                                      </p:to>
                                    </p:set>
                                    <p:anim calcmode="lin" valueType="num">
                                      <p:cBhvr>
                                        <p:cTn id="37" dur="500" fill="hold"/>
                                        <p:tgtEl>
                                          <p:spTgt spid="16398"/>
                                        </p:tgtEl>
                                        <p:attrNameLst>
                                          <p:attrName>ppt_w</p:attrName>
                                        </p:attrNameLst>
                                      </p:cBhvr>
                                      <p:tavLst>
                                        <p:tav tm="0">
                                          <p:val>
                                            <p:strVal val="2/3*#ppt_w"/>
                                          </p:val>
                                        </p:tav>
                                        <p:tav tm="100000">
                                          <p:val>
                                            <p:strVal val="#ppt_w"/>
                                          </p:val>
                                        </p:tav>
                                      </p:tavLst>
                                    </p:anim>
                                    <p:anim calcmode="lin" valueType="num">
                                      <p:cBhvr>
                                        <p:cTn id="38" dur="500" fill="hold"/>
                                        <p:tgtEl>
                                          <p:spTgt spid="16398"/>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2000"/>
                            </p:stCondLst>
                            <p:childTnLst>
                              <p:par>
                                <p:cTn id="40" presetID="23" presetClass="entr" presetSubtype="272" fill="hold" grpId="0" nodeType="afterEffect">
                                  <p:stCondLst>
                                    <p:cond delay="0"/>
                                  </p:stCondLst>
                                  <p:childTnLst>
                                    <p:set>
                                      <p:cBhvr>
                                        <p:cTn id="41" dur="1" fill="hold">
                                          <p:stCondLst>
                                            <p:cond delay="0"/>
                                          </p:stCondLst>
                                        </p:cTn>
                                        <p:tgtEl>
                                          <p:spTgt spid="16399"/>
                                        </p:tgtEl>
                                        <p:attrNameLst>
                                          <p:attrName>style.visibility</p:attrName>
                                        </p:attrNameLst>
                                      </p:cBhvr>
                                      <p:to>
                                        <p:strVal val="visible"/>
                                      </p:to>
                                    </p:set>
                                    <p:anim calcmode="lin" valueType="num">
                                      <p:cBhvr>
                                        <p:cTn id="42" dur="500" fill="hold"/>
                                        <p:tgtEl>
                                          <p:spTgt spid="16399"/>
                                        </p:tgtEl>
                                        <p:attrNameLst>
                                          <p:attrName>ppt_w</p:attrName>
                                        </p:attrNameLst>
                                      </p:cBhvr>
                                      <p:tavLst>
                                        <p:tav tm="0">
                                          <p:val>
                                            <p:strVal val="2/3*#ppt_w"/>
                                          </p:val>
                                        </p:tav>
                                        <p:tav tm="100000">
                                          <p:val>
                                            <p:strVal val="#ppt_w"/>
                                          </p:val>
                                        </p:tav>
                                      </p:tavLst>
                                    </p:anim>
                                    <p:anim calcmode="lin" valueType="num">
                                      <p:cBhvr>
                                        <p:cTn id="43" dur="500" fill="hold"/>
                                        <p:tgtEl>
                                          <p:spTgt spid="16399"/>
                                        </p:tgtEl>
                                        <p:attrNameLst>
                                          <p:attrName>ppt_h</p:attrName>
                                        </p:attrNameLst>
                                      </p:cBhvr>
                                      <p:tavLst>
                                        <p:tav tm="0">
                                          <p:val>
                                            <p:strVal val="2/3*#ppt_h"/>
                                          </p:val>
                                        </p:tav>
                                        <p:tav tm="100000">
                                          <p:val>
                                            <p:strVal val="#ppt_h"/>
                                          </p:val>
                                        </p:tav>
                                      </p:tavLst>
                                    </p:anim>
                                  </p:childTnLst>
                                </p:cTn>
                              </p:par>
                            </p:childTnLst>
                          </p:cTn>
                        </p:par>
                        <p:par>
                          <p:cTn id="44" fill="hold" nodeType="afterGroup">
                            <p:stCondLst>
                              <p:cond delay="2500"/>
                            </p:stCondLst>
                            <p:childTnLst>
                              <p:par>
                                <p:cTn id="45" presetID="23" presetClass="entr" presetSubtype="272" fill="hold" grpId="0" nodeType="afterEffect">
                                  <p:stCondLst>
                                    <p:cond delay="0"/>
                                  </p:stCondLst>
                                  <p:childTnLst>
                                    <p:set>
                                      <p:cBhvr>
                                        <p:cTn id="46" dur="1" fill="hold">
                                          <p:stCondLst>
                                            <p:cond delay="0"/>
                                          </p:stCondLst>
                                        </p:cTn>
                                        <p:tgtEl>
                                          <p:spTgt spid="16400"/>
                                        </p:tgtEl>
                                        <p:attrNameLst>
                                          <p:attrName>style.visibility</p:attrName>
                                        </p:attrNameLst>
                                      </p:cBhvr>
                                      <p:to>
                                        <p:strVal val="visible"/>
                                      </p:to>
                                    </p:set>
                                    <p:anim calcmode="lin" valueType="num">
                                      <p:cBhvr>
                                        <p:cTn id="47" dur="500" fill="hold"/>
                                        <p:tgtEl>
                                          <p:spTgt spid="16400"/>
                                        </p:tgtEl>
                                        <p:attrNameLst>
                                          <p:attrName>ppt_w</p:attrName>
                                        </p:attrNameLst>
                                      </p:cBhvr>
                                      <p:tavLst>
                                        <p:tav tm="0">
                                          <p:val>
                                            <p:strVal val="2/3*#ppt_w"/>
                                          </p:val>
                                        </p:tav>
                                        <p:tav tm="100000">
                                          <p:val>
                                            <p:strVal val="#ppt_w"/>
                                          </p:val>
                                        </p:tav>
                                      </p:tavLst>
                                    </p:anim>
                                    <p:anim calcmode="lin" valueType="num">
                                      <p:cBhvr>
                                        <p:cTn id="48" dur="500" fill="hold"/>
                                        <p:tgtEl>
                                          <p:spTgt spid="16400"/>
                                        </p:tgtEl>
                                        <p:attrNameLst>
                                          <p:attrName>ppt_h</p:attrName>
                                        </p:attrNameLst>
                                      </p:cBhvr>
                                      <p:tavLst>
                                        <p:tav tm="0">
                                          <p:val>
                                            <p:strVal val="2/3*#ppt_h"/>
                                          </p:val>
                                        </p:tav>
                                        <p:tav tm="100000">
                                          <p:val>
                                            <p:strVal val="#ppt_h"/>
                                          </p:val>
                                        </p:tav>
                                      </p:tavLst>
                                    </p:anim>
                                  </p:childTnLst>
                                </p:cTn>
                              </p:par>
                            </p:childTnLst>
                          </p:cTn>
                        </p:par>
                        <p:par>
                          <p:cTn id="49" fill="hold" nodeType="afterGroup">
                            <p:stCondLst>
                              <p:cond delay="3000"/>
                            </p:stCondLst>
                            <p:childTnLst>
                              <p:par>
                                <p:cTn id="50" presetID="23" presetClass="entr" presetSubtype="272" fill="hold" grpId="0" nodeType="afterEffect">
                                  <p:stCondLst>
                                    <p:cond delay="0"/>
                                  </p:stCondLst>
                                  <p:childTnLst>
                                    <p:set>
                                      <p:cBhvr>
                                        <p:cTn id="51" dur="1" fill="hold">
                                          <p:stCondLst>
                                            <p:cond delay="0"/>
                                          </p:stCondLst>
                                        </p:cTn>
                                        <p:tgtEl>
                                          <p:spTgt spid="16401"/>
                                        </p:tgtEl>
                                        <p:attrNameLst>
                                          <p:attrName>style.visibility</p:attrName>
                                        </p:attrNameLst>
                                      </p:cBhvr>
                                      <p:to>
                                        <p:strVal val="visible"/>
                                      </p:to>
                                    </p:set>
                                    <p:anim calcmode="lin" valueType="num">
                                      <p:cBhvr>
                                        <p:cTn id="52" dur="500" fill="hold"/>
                                        <p:tgtEl>
                                          <p:spTgt spid="16401"/>
                                        </p:tgtEl>
                                        <p:attrNameLst>
                                          <p:attrName>ppt_w</p:attrName>
                                        </p:attrNameLst>
                                      </p:cBhvr>
                                      <p:tavLst>
                                        <p:tav tm="0">
                                          <p:val>
                                            <p:strVal val="2/3*#ppt_w"/>
                                          </p:val>
                                        </p:tav>
                                        <p:tav tm="100000">
                                          <p:val>
                                            <p:strVal val="#ppt_w"/>
                                          </p:val>
                                        </p:tav>
                                      </p:tavLst>
                                    </p:anim>
                                    <p:anim calcmode="lin" valueType="num">
                                      <p:cBhvr>
                                        <p:cTn id="53" dur="500" fill="hold"/>
                                        <p:tgtEl>
                                          <p:spTgt spid="16401"/>
                                        </p:tgtEl>
                                        <p:attrNameLst>
                                          <p:attrName>ppt_h</p:attrName>
                                        </p:attrNameLst>
                                      </p:cBhvr>
                                      <p:tavLst>
                                        <p:tav tm="0">
                                          <p:val>
                                            <p:strVal val="2/3*#ppt_h"/>
                                          </p:val>
                                        </p:tav>
                                        <p:tav tm="100000">
                                          <p:val>
                                            <p:strVal val="#ppt_h"/>
                                          </p:val>
                                        </p:tav>
                                      </p:tavLst>
                                    </p:anim>
                                  </p:childTnLst>
                                </p:cTn>
                              </p:par>
                            </p:childTnLst>
                          </p:cTn>
                        </p:par>
                        <p:par>
                          <p:cTn id="54" fill="hold" nodeType="afterGroup">
                            <p:stCondLst>
                              <p:cond delay="3500"/>
                            </p:stCondLst>
                            <p:childTnLst>
                              <p:par>
                                <p:cTn id="55" presetID="23" presetClass="entr" presetSubtype="272" fill="hold" grpId="0" nodeType="afterEffect">
                                  <p:stCondLst>
                                    <p:cond delay="0"/>
                                  </p:stCondLst>
                                  <p:childTnLst>
                                    <p:set>
                                      <p:cBhvr>
                                        <p:cTn id="56" dur="1" fill="hold">
                                          <p:stCondLst>
                                            <p:cond delay="0"/>
                                          </p:stCondLst>
                                        </p:cTn>
                                        <p:tgtEl>
                                          <p:spTgt spid="16402"/>
                                        </p:tgtEl>
                                        <p:attrNameLst>
                                          <p:attrName>style.visibility</p:attrName>
                                        </p:attrNameLst>
                                      </p:cBhvr>
                                      <p:to>
                                        <p:strVal val="visible"/>
                                      </p:to>
                                    </p:set>
                                    <p:anim calcmode="lin" valueType="num">
                                      <p:cBhvr>
                                        <p:cTn id="57" dur="500" fill="hold"/>
                                        <p:tgtEl>
                                          <p:spTgt spid="16402"/>
                                        </p:tgtEl>
                                        <p:attrNameLst>
                                          <p:attrName>ppt_w</p:attrName>
                                        </p:attrNameLst>
                                      </p:cBhvr>
                                      <p:tavLst>
                                        <p:tav tm="0">
                                          <p:val>
                                            <p:strVal val="2/3*#ppt_w"/>
                                          </p:val>
                                        </p:tav>
                                        <p:tav tm="100000">
                                          <p:val>
                                            <p:strVal val="#ppt_w"/>
                                          </p:val>
                                        </p:tav>
                                      </p:tavLst>
                                    </p:anim>
                                    <p:anim calcmode="lin" valueType="num">
                                      <p:cBhvr>
                                        <p:cTn id="58" dur="500" fill="hold"/>
                                        <p:tgtEl>
                                          <p:spTgt spid="16402"/>
                                        </p:tgtEl>
                                        <p:attrNameLst>
                                          <p:attrName>ppt_h</p:attrName>
                                        </p:attrNameLst>
                                      </p:cBhvr>
                                      <p:tavLst>
                                        <p:tav tm="0">
                                          <p:val>
                                            <p:strVal val="2/3*#ppt_h"/>
                                          </p:val>
                                        </p:tav>
                                        <p:tav tm="100000">
                                          <p:val>
                                            <p:strVal val="#ppt_h"/>
                                          </p:val>
                                        </p:tav>
                                      </p:tavLst>
                                    </p:anim>
                                  </p:childTnLst>
                                </p:cTn>
                              </p:par>
                            </p:childTnLst>
                          </p:cTn>
                        </p:par>
                        <p:par>
                          <p:cTn id="59" fill="hold" nodeType="afterGroup">
                            <p:stCondLst>
                              <p:cond delay="4000"/>
                            </p:stCondLst>
                            <p:childTnLst>
                              <p:par>
                                <p:cTn id="60" presetID="23" presetClass="entr" presetSubtype="272" fill="hold" grpId="0" nodeType="afterEffect">
                                  <p:stCondLst>
                                    <p:cond delay="0"/>
                                  </p:stCondLst>
                                  <p:childTnLst>
                                    <p:set>
                                      <p:cBhvr>
                                        <p:cTn id="61" dur="1" fill="hold">
                                          <p:stCondLst>
                                            <p:cond delay="0"/>
                                          </p:stCondLst>
                                        </p:cTn>
                                        <p:tgtEl>
                                          <p:spTgt spid="16403"/>
                                        </p:tgtEl>
                                        <p:attrNameLst>
                                          <p:attrName>style.visibility</p:attrName>
                                        </p:attrNameLst>
                                      </p:cBhvr>
                                      <p:to>
                                        <p:strVal val="visible"/>
                                      </p:to>
                                    </p:set>
                                    <p:anim calcmode="lin" valueType="num">
                                      <p:cBhvr>
                                        <p:cTn id="62" dur="500" fill="hold"/>
                                        <p:tgtEl>
                                          <p:spTgt spid="16403"/>
                                        </p:tgtEl>
                                        <p:attrNameLst>
                                          <p:attrName>ppt_w</p:attrName>
                                        </p:attrNameLst>
                                      </p:cBhvr>
                                      <p:tavLst>
                                        <p:tav tm="0">
                                          <p:val>
                                            <p:strVal val="2/3*#ppt_w"/>
                                          </p:val>
                                        </p:tav>
                                        <p:tav tm="100000">
                                          <p:val>
                                            <p:strVal val="#ppt_w"/>
                                          </p:val>
                                        </p:tav>
                                      </p:tavLst>
                                    </p:anim>
                                    <p:anim calcmode="lin" valueType="num">
                                      <p:cBhvr>
                                        <p:cTn id="63" dur="500" fill="hold"/>
                                        <p:tgtEl>
                                          <p:spTgt spid="1640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P spid="16395" grpId="0" autoUpdateAnimBg="0"/>
      <p:bldP spid="16396" grpId="0" autoUpdateAnimBg="0"/>
      <p:bldP spid="16397" grpId="0" autoUpdateAnimBg="0"/>
      <p:bldP spid="16398" grpId="0" autoUpdateAnimBg="0"/>
      <p:bldP spid="16399" grpId="0" autoUpdateAnimBg="0"/>
      <p:bldP spid="16400" grpId="0" autoUpdateAnimBg="0"/>
      <p:bldP spid="16401" grpId="0" autoUpdateAnimBg="0"/>
      <p:bldP spid="16402" grpId="0" autoUpdateAnimBg="0"/>
      <p:bldP spid="1640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reeform 2"/>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46082" name="Picture 3"/>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5"/>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6"/>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7"/>
          <p:cNvPicPr>
            <a:picLocks noChangeAspect="1" noChangeArrowheads="1"/>
          </p:cNvPicPr>
          <p:nvPr/>
        </p:nvPicPr>
        <p:blipFill>
          <a:blip r:embed="rId7">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6087" name="Text Box 8"/>
          <p:cNvSpPr txBox="1">
            <a:spLocks noChangeArrowheads="1"/>
          </p:cNvSpPr>
          <p:nvPr/>
        </p:nvSpPr>
        <p:spPr bwMode="auto">
          <a:xfrm>
            <a:off x="8753475" y="80963"/>
            <a:ext cx="184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7417" name="Text Box 9"/>
          <p:cNvSpPr txBox="1">
            <a:spLocks noChangeArrowheads="1"/>
          </p:cNvSpPr>
          <p:nvPr/>
        </p:nvSpPr>
        <p:spPr bwMode="auto">
          <a:xfrm>
            <a:off x="744538" y="390525"/>
            <a:ext cx="7432675" cy="563245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marL="24161750" indent="-2416175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algn="ctr">
              <a:spcBef>
                <a:spcPct val="50000"/>
              </a:spcBef>
              <a:defRPr/>
            </a:pPr>
            <a:r>
              <a:rPr lang="en-US" altLang="ko-KR" sz="6600" b="1" smtClean="0">
                <a:solidFill>
                  <a:srgbClr val="FFFF00"/>
                </a:solidFill>
                <a:latin typeface="Comic Sans MS" charset="0"/>
                <a:ea typeface="굴림" charset="0"/>
                <a:cs typeface="굴림" charset="0"/>
              </a:rPr>
              <a:t>  </a:t>
            </a:r>
            <a:r>
              <a:rPr lang="en-US" altLang="ko-KR" sz="6600" b="1" smtClean="0">
                <a:solidFill>
                  <a:srgbClr val="FFFF00"/>
                </a:solidFill>
                <a:latin typeface="Kalaham" charset="0"/>
                <a:ea typeface="굴림" charset="0"/>
                <a:cs typeface="굴림" charset="0"/>
              </a:rPr>
              <a:t>,q;Nf nfhLf;fg;gl;Ls;s</a:t>
            </a:r>
          </a:p>
          <a:p>
            <a:pPr lvl="1" algn="ctr">
              <a:spcBef>
                <a:spcPct val="50000"/>
              </a:spcBef>
              <a:defRPr/>
            </a:pPr>
            <a:r>
              <a:rPr lang="en-US" altLang="ko-KR" sz="6600" b="1" smtClean="0">
                <a:solidFill>
                  <a:srgbClr val="FFFF00"/>
                </a:solidFill>
                <a:latin typeface="Kalaham" charset="0"/>
                <a:ea typeface="굴림" charset="0"/>
                <a:cs typeface="굴림" charset="0"/>
              </a:rPr>
              <a:t>jpUkiwfisg; </a:t>
            </a:r>
          </a:p>
          <a:p>
            <a:pPr lvl="1" algn="ctr">
              <a:spcBef>
                <a:spcPct val="50000"/>
              </a:spcBef>
              <a:defRPr/>
            </a:pPr>
            <a:r>
              <a:rPr lang="en-US" altLang="ko-KR" sz="6600" b="1" smtClean="0">
                <a:solidFill>
                  <a:srgbClr val="FFFF00"/>
                </a:solidFill>
                <a:latin typeface="Kalaham" charset="0"/>
                <a:ea typeface="굴림" charset="0"/>
                <a:cs typeface="굴림" charset="0"/>
              </a:rPr>
              <a:t>ghHf;fTk; </a:t>
            </a:r>
            <a:r>
              <a:rPr lang="en-US" altLang="ko-KR" sz="6600" b="1" smtClean="0">
                <a:solidFill>
                  <a:srgbClr val="FFFF00"/>
                </a:solidFill>
                <a:latin typeface="Comic Sans MS" charset="0"/>
                <a:ea typeface="굴림" charset="0"/>
                <a:cs typeface="굴림" charset="0"/>
              </a:rPr>
              <a:t>!</a:t>
            </a:r>
          </a:p>
        </p:txBody>
      </p:sp>
      <p:sp>
        <p:nvSpPr>
          <p:cNvPr id="46089" name="Text Box 1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46090"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46091" name="Text Box 12"/>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413"/>
                                        </p:tgtEl>
                                        <p:attrNameLst>
                                          <p:attrName>style.visibility</p:attrName>
                                        </p:attrNameLst>
                                      </p:cBhvr>
                                      <p:to>
                                        <p:strVal val="visible"/>
                                      </p:to>
                                    </p:set>
                                    <p:animEffect transition="in" filter="dissolve">
                                      <p:cBhvr>
                                        <p:cTn id="11" dur="500"/>
                                        <p:tgtEl>
                                          <p:spTgt spid="1741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dissolve">
                                      <p:cBhvr>
                                        <p:cTn id="15" dur="500"/>
                                        <p:tgtEl>
                                          <p:spTgt spid="17414"/>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7415"/>
                                        </p:tgtEl>
                                        <p:attrNameLst>
                                          <p:attrName>style.visibility</p:attrName>
                                        </p:attrNameLst>
                                      </p:cBhvr>
                                      <p:to>
                                        <p:strVal val="visible"/>
                                      </p:to>
                                    </p:set>
                                    <p:animEffect transition="in" filter="dissolve">
                                      <p:cBhvr>
                                        <p:cTn id="19" dur="500"/>
                                        <p:tgtEl>
                                          <p:spTgt spid="17415"/>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7417"/>
                                        </p:tgtEl>
                                        <p:attrNameLst>
                                          <p:attrName>style.visibility</p:attrName>
                                        </p:attrNameLst>
                                      </p:cBhvr>
                                      <p:to>
                                        <p:strVal val="visible"/>
                                      </p:to>
                                    </p:set>
                                    <p:animEffect transition="in" filter="dissolve">
                                      <p:cBhvr>
                                        <p:cTn id="23"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63563" y="1660525"/>
            <a:ext cx="5616575" cy="911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5400">
                <a:solidFill>
                  <a:srgbClr val="00FF00"/>
                </a:solidFill>
                <a:latin typeface="Helvetica" charset="0"/>
                <a:ea typeface="굴림" charset="0"/>
                <a:cs typeface="굴림" charset="0"/>
              </a:rPr>
              <a:t>•</a:t>
            </a:r>
            <a:r>
              <a:rPr lang="en-US" altLang="ko-KR" sz="4000">
                <a:solidFill>
                  <a:schemeClr val="tx2"/>
                </a:solidFill>
                <a:latin typeface="Helvetica" charset="0"/>
                <a:ea typeface="굴림" charset="0"/>
                <a:cs typeface="굴림" charset="0"/>
              </a:rPr>
              <a:t> </a:t>
            </a:r>
            <a:r>
              <a:rPr lang="en-US" altLang="ko-KR" sz="4000">
                <a:solidFill>
                  <a:srgbClr val="99FF99"/>
                </a:solidFill>
                <a:latin typeface="Kalaham" charset="0"/>
                <a:ea typeface="굴림" charset="0"/>
                <a:cs typeface="굴림" charset="0"/>
              </a:rPr>
              <a:t>Mapuf;fdf;fhd tpguq;fs;</a:t>
            </a:r>
            <a:endParaRPr lang="en-US" altLang="ko-KR" sz="4000">
              <a:solidFill>
                <a:srgbClr val="00FF00"/>
              </a:solidFill>
              <a:latin typeface="Helvetica" charset="0"/>
              <a:ea typeface="굴림" charset="0"/>
              <a:cs typeface="굴림" charset="0"/>
            </a:endParaRPr>
          </a:p>
        </p:txBody>
      </p:sp>
      <p:sp>
        <p:nvSpPr>
          <p:cNvPr id="18435" name="Rectangle 3"/>
          <p:cNvSpPr>
            <a:spLocks noChangeArrowheads="1"/>
          </p:cNvSpPr>
          <p:nvPr/>
        </p:nvSpPr>
        <p:spPr bwMode="auto">
          <a:xfrm>
            <a:off x="1052513" y="2260600"/>
            <a:ext cx="5895975" cy="911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5400">
                <a:solidFill>
                  <a:srgbClr val="00FF00"/>
                </a:solidFill>
                <a:latin typeface="Helvetica" charset="0"/>
                <a:ea typeface="굴림" charset="0"/>
                <a:cs typeface="굴림" charset="0"/>
              </a:rPr>
              <a:t>•</a:t>
            </a:r>
            <a:r>
              <a:rPr lang="en-US" altLang="ko-KR" sz="4000">
                <a:solidFill>
                  <a:schemeClr val="tx2"/>
                </a:solidFill>
                <a:latin typeface="Helvetica" charset="0"/>
                <a:ea typeface="굴림" charset="0"/>
                <a:cs typeface="굴림" charset="0"/>
              </a:rPr>
              <a:t> </a:t>
            </a:r>
            <a:r>
              <a:rPr lang="en-US" altLang="ko-KR" sz="4000">
                <a:solidFill>
                  <a:srgbClr val="99FF99"/>
                </a:solidFill>
                <a:latin typeface="Kalaham" charset="0"/>
                <a:ea typeface="굴림" charset="0"/>
                <a:cs typeface="굴림" charset="0"/>
              </a:rPr>
              <a:t>Ehw;Wf;F Nkw;gl;l kf;fs;</a:t>
            </a:r>
            <a:endParaRPr lang="en-US" altLang="ko-KR" sz="4000">
              <a:solidFill>
                <a:srgbClr val="00FF00"/>
              </a:solidFill>
              <a:latin typeface="Helvetica" charset="0"/>
              <a:ea typeface="굴림" charset="0"/>
              <a:cs typeface="굴림" charset="0"/>
            </a:endParaRPr>
          </a:p>
        </p:txBody>
      </p:sp>
      <p:sp>
        <p:nvSpPr>
          <p:cNvPr id="18436" name="Rectangle 4"/>
          <p:cNvSpPr>
            <a:spLocks noChangeArrowheads="1"/>
          </p:cNvSpPr>
          <p:nvPr/>
        </p:nvSpPr>
        <p:spPr bwMode="auto">
          <a:xfrm>
            <a:off x="1566863" y="2908300"/>
            <a:ext cx="4386262"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6000">
                <a:solidFill>
                  <a:srgbClr val="00FF00"/>
                </a:solidFill>
                <a:latin typeface="Helvetica" charset="0"/>
                <a:ea typeface="굴림" charset="0"/>
                <a:cs typeface="굴림" charset="0"/>
              </a:rPr>
              <a:t>•</a:t>
            </a:r>
            <a:r>
              <a:rPr lang="en-US" altLang="ko-KR" sz="4400">
                <a:solidFill>
                  <a:schemeClr val="tx2"/>
                </a:solidFill>
                <a:latin typeface="Helvetica" charset="0"/>
                <a:ea typeface="굴림" charset="0"/>
                <a:cs typeface="굴림" charset="0"/>
              </a:rPr>
              <a:t> </a:t>
            </a:r>
            <a:r>
              <a:rPr lang="en-US" altLang="ko-KR" sz="4000">
                <a:solidFill>
                  <a:srgbClr val="F6FE0A"/>
                </a:solidFill>
                <a:latin typeface="Helvetica" charset="0"/>
                <a:ea typeface="굴림" charset="0"/>
                <a:cs typeface="굴림" charset="0"/>
              </a:rPr>
              <a:t>750,000</a:t>
            </a:r>
            <a:r>
              <a:rPr lang="en-US" altLang="ko-KR" sz="4000">
                <a:solidFill>
                  <a:schemeClr val="tx2"/>
                </a:solidFill>
                <a:latin typeface="Helvetica" charset="0"/>
                <a:ea typeface="굴림" charset="0"/>
                <a:cs typeface="굴림" charset="0"/>
              </a:rPr>
              <a:t> </a:t>
            </a:r>
            <a:r>
              <a:rPr lang="en-US" altLang="ko-KR" sz="4000">
                <a:solidFill>
                  <a:srgbClr val="99FF99"/>
                </a:solidFill>
                <a:latin typeface="Kalaham" charset="0"/>
                <a:ea typeface="굴림" charset="0"/>
                <a:cs typeface="굴림" charset="0"/>
              </a:rPr>
              <a:t>thHj;ijfs;</a:t>
            </a:r>
            <a:endParaRPr lang="en-US" altLang="ko-KR" sz="4000">
              <a:solidFill>
                <a:srgbClr val="00FF00"/>
              </a:solidFill>
              <a:latin typeface="Helvetica" charset="0"/>
              <a:ea typeface="굴림" charset="0"/>
              <a:cs typeface="굴림" charset="0"/>
            </a:endParaRPr>
          </a:p>
        </p:txBody>
      </p:sp>
      <p:sp>
        <p:nvSpPr>
          <p:cNvPr id="18437" name="Rectangle 5"/>
          <p:cNvSpPr>
            <a:spLocks noChangeArrowheads="1"/>
          </p:cNvSpPr>
          <p:nvPr/>
        </p:nvSpPr>
        <p:spPr bwMode="auto">
          <a:xfrm>
            <a:off x="2081213" y="3536950"/>
            <a:ext cx="4500562"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6000">
                <a:solidFill>
                  <a:srgbClr val="00FF00"/>
                </a:solidFill>
                <a:latin typeface="Helvetica" charset="0"/>
                <a:ea typeface="굴림" charset="0"/>
                <a:cs typeface="굴림" charset="0"/>
              </a:rPr>
              <a:t>•</a:t>
            </a:r>
            <a:r>
              <a:rPr lang="en-US" altLang="ko-KR" sz="4400">
                <a:solidFill>
                  <a:schemeClr val="tx2"/>
                </a:solidFill>
                <a:latin typeface="Helvetica" charset="0"/>
                <a:ea typeface="굴림" charset="0"/>
                <a:cs typeface="굴림" charset="0"/>
              </a:rPr>
              <a:t> </a:t>
            </a:r>
            <a:r>
              <a:rPr lang="en-US" altLang="ko-KR" sz="4000">
                <a:solidFill>
                  <a:srgbClr val="F6FE0A"/>
                </a:solidFill>
                <a:latin typeface="Helvetica" charset="0"/>
                <a:ea typeface="굴림" charset="0"/>
                <a:cs typeface="굴림" charset="0"/>
              </a:rPr>
              <a:t>1,200</a:t>
            </a:r>
            <a:r>
              <a:rPr lang="en-US" altLang="ko-KR" sz="4000">
                <a:solidFill>
                  <a:schemeClr val="tx2"/>
                </a:solidFill>
                <a:latin typeface="Helvetica" charset="0"/>
                <a:ea typeface="굴림" charset="0"/>
                <a:cs typeface="굴림" charset="0"/>
              </a:rPr>
              <a:t> </a:t>
            </a:r>
            <a:r>
              <a:rPr lang="en-US" altLang="ko-KR" sz="4000">
                <a:solidFill>
                  <a:srgbClr val="99FF99"/>
                </a:solidFill>
                <a:latin typeface="Kalaham" charset="0"/>
                <a:ea typeface="굴림" charset="0"/>
                <a:cs typeface="굴림" charset="0"/>
              </a:rPr>
              <a:t>mjpfhuq;fs;</a:t>
            </a:r>
            <a:endParaRPr lang="en-US" altLang="ko-KR" sz="4000">
              <a:solidFill>
                <a:srgbClr val="00FF00"/>
              </a:solidFill>
              <a:latin typeface="Helvetica" charset="0"/>
              <a:ea typeface="굴림" charset="0"/>
              <a:cs typeface="굴림" charset="0"/>
            </a:endParaRPr>
          </a:p>
        </p:txBody>
      </p:sp>
      <p:sp>
        <p:nvSpPr>
          <p:cNvPr id="18438" name="Rectangle 6"/>
          <p:cNvSpPr>
            <a:spLocks noChangeArrowheads="1"/>
          </p:cNvSpPr>
          <p:nvPr/>
        </p:nvSpPr>
        <p:spPr bwMode="auto">
          <a:xfrm>
            <a:off x="2505075" y="4222750"/>
            <a:ext cx="4259263"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6000">
                <a:solidFill>
                  <a:srgbClr val="00FF00"/>
                </a:solidFill>
                <a:latin typeface="Helvetica" charset="0"/>
                <a:ea typeface="굴림" charset="0"/>
                <a:cs typeface="굴림" charset="0"/>
              </a:rPr>
              <a:t>•</a:t>
            </a:r>
            <a:r>
              <a:rPr lang="en-US" altLang="ko-KR" sz="4400">
                <a:solidFill>
                  <a:schemeClr val="tx2"/>
                </a:solidFill>
                <a:latin typeface="Helvetica" charset="0"/>
                <a:ea typeface="굴림" charset="0"/>
                <a:cs typeface="굴림" charset="0"/>
              </a:rPr>
              <a:t> </a:t>
            </a:r>
            <a:r>
              <a:rPr lang="en-US" altLang="ko-KR" sz="4000">
                <a:solidFill>
                  <a:srgbClr val="F6FE0A"/>
                </a:solidFill>
                <a:latin typeface="Helvetica" charset="0"/>
                <a:ea typeface="굴림" charset="0"/>
                <a:cs typeface="굴림" charset="0"/>
              </a:rPr>
              <a:t>31,000</a:t>
            </a:r>
            <a:r>
              <a:rPr lang="en-US" altLang="ko-KR" sz="4000">
                <a:solidFill>
                  <a:schemeClr val="tx2"/>
                </a:solidFill>
                <a:latin typeface="Helvetica" charset="0"/>
                <a:ea typeface="굴림" charset="0"/>
                <a:cs typeface="굴림" charset="0"/>
              </a:rPr>
              <a:t>  </a:t>
            </a:r>
            <a:r>
              <a:rPr lang="en-US" altLang="ko-KR" sz="4000">
                <a:solidFill>
                  <a:srgbClr val="99FF99"/>
                </a:solidFill>
                <a:latin typeface="Kalaham" charset="0"/>
                <a:ea typeface="굴림" charset="0"/>
                <a:cs typeface="굴림" charset="0"/>
              </a:rPr>
              <a:t>thHj;ijfs</a:t>
            </a:r>
            <a:r>
              <a:rPr lang="en-US" altLang="ko-KR" sz="4400">
                <a:solidFill>
                  <a:srgbClr val="99FF99"/>
                </a:solidFill>
                <a:latin typeface="Kalaham" charset="0"/>
                <a:ea typeface="굴림" charset="0"/>
                <a:cs typeface="굴림" charset="0"/>
              </a:rPr>
              <a:t>;</a:t>
            </a:r>
            <a:endParaRPr lang="en-US" altLang="ko-KR" sz="4400">
              <a:solidFill>
                <a:srgbClr val="00FF00"/>
              </a:solidFill>
              <a:latin typeface="Helvetica" charset="0"/>
              <a:ea typeface="굴림" charset="0"/>
              <a:cs typeface="굴림" charset="0"/>
            </a:endParaRPr>
          </a:p>
        </p:txBody>
      </p:sp>
      <p:sp>
        <p:nvSpPr>
          <p:cNvPr id="18439" name="Rectangle 7"/>
          <p:cNvSpPr>
            <a:spLocks noChangeArrowheads="1"/>
          </p:cNvSpPr>
          <p:nvPr/>
        </p:nvSpPr>
        <p:spPr bwMode="auto">
          <a:xfrm>
            <a:off x="2809875" y="4819650"/>
            <a:ext cx="4835525" cy="1701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6000">
                <a:solidFill>
                  <a:srgbClr val="00FF00"/>
                </a:solidFill>
                <a:latin typeface="Helvetica" charset="0"/>
                <a:ea typeface="굴림" charset="0"/>
                <a:cs typeface="굴림" charset="0"/>
              </a:rPr>
              <a:t>•</a:t>
            </a:r>
            <a:r>
              <a:rPr lang="en-US" altLang="ko-KR" sz="4400">
                <a:solidFill>
                  <a:srgbClr val="99FF99"/>
                </a:solidFill>
                <a:latin typeface="Helvetica" charset="0"/>
                <a:ea typeface="굴림" charset="0"/>
                <a:cs typeface="굴림" charset="0"/>
              </a:rPr>
              <a:t> </a:t>
            </a:r>
            <a:r>
              <a:rPr lang="en-US" altLang="ko-KR" sz="3600">
                <a:solidFill>
                  <a:srgbClr val="99FF99"/>
                </a:solidFill>
                <a:latin typeface="Kalaham" charset="0"/>
                <a:ea typeface="굴림" charset="0"/>
                <a:cs typeface="굴림" charset="0"/>
              </a:rPr>
              <a:t>vz;zKbahj tiffSk;</a:t>
            </a:r>
          </a:p>
          <a:p>
            <a:pPr>
              <a:defRPr/>
            </a:pPr>
            <a:r>
              <a:rPr lang="en-US" altLang="ko-KR" sz="3600">
                <a:solidFill>
                  <a:srgbClr val="99FF99"/>
                </a:solidFill>
                <a:latin typeface="Kalaham" charset="0"/>
                <a:ea typeface="굴림" charset="0"/>
                <a:cs typeface="굴림" charset="0"/>
              </a:rPr>
              <a:t> nkhopg;ngaHg;Gf;fSk</a:t>
            </a:r>
            <a:r>
              <a:rPr lang="en-US" altLang="ko-KR" sz="4400">
                <a:solidFill>
                  <a:srgbClr val="99FF99"/>
                </a:solidFill>
                <a:latin typeface="Kalaham" charset="0"/>
                <a:ea typeface="굴림" charset="0"/>
                <a:cs typeface="굴림" charset="0"/>
              </a:rPr>
              <a:t>;</a:t>
            </a:r>
            <a:endParaRPr lang="en-US" altLang="ko-KR" sz="4400">
              <a:solidFill>
                <a:srgbClr val="99FF99"/>
              </a:solidFill>
              <a:latin typeface="Helvetica" charset="0"/>
              <a:ea typeface="굴림" charset="0"/>
              <a:cs typeface="굴림" charset="0"/>
            </a:endParaRPr>
          </a:p>
        </p:txBody>
      </p:sp>
      <p:sp>
        <p:nvSpPr>
          <p:cNvPr id="18440" name="Rectangle 8"/>
          <p:cNvSpPr>
            <a:spLocks noChangeArrowheads="1"/>
          </p:cNvSpPr>
          <p:nvPr/>
        </p:nvSpPr>
        <p:spPr bwMode="auto">
          <a:xfrm>
            <a:off x="481013" y="527050"/>
            <a:ext cx="8054975" cy="1025525"/>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ctr">
              <a:defRPr/>
            </a:pPr>
            <a:r>
              <a:rPr lang="en-US" altLang="ko-KR" sz="3600">
                <a:solidFill>
                  <a:srgbClr val="F6FE0A"/>
                </a:solidFill>
                <a:latin typeface="Kalaham" charset="0"/>
                <a:ea typeface="굴림" charset="0"/>
                <a:cs typeface="굴림" charset="0"/>
              </a:rPr>
              <a:t>,q;F jhd; gpur;rid Muk;gpf;fpd;wJ</a:t>
            </a:r>
            <a:r>
              <a:rPr lang="en-US" altLang="ko-KR" sz="3600">
                <a:solidFill>
                  <a:srgbClr val="F6FE0A"/>
                </a:solidFill>
                <a:latin typeface="Helvetica" charset="0"/>
                <a:ea typeface="굴림" charset="0"/>
                <a:cs typeface="굴림" charset="0"/>
              </a:rPr>
              <a:t>!</a:t>
            </a:r>
            <a:endParaRPr lang="en-US" altLang="ko-KR" sz="3200">
              <a:solidFill>
                <a:srgbClr val="F6FE0A"/>
              </a:solidFill>
              <a:latin typeface="Helvetica" charset="0"/>
              <a:ea typeface="굴림" charset="0"/>
              <a:cs typeface="굴림" charset="0"/>
            </a:endParaRPr>
          </a:p>
          <a:p>
            <a:pPr>
              <a:defRPr/>
            </a:pPr>
            <a:endParaRPr lang="ko-KR" altLang="en-US" b="1" i="1">
              <a:solidFill>
                <a:srgbClr val="7FFF00"/>
              </a:solidFill>
              <a:latin typeface="Helvetica" charset="0"/>
              <a:ea typeface="굴림" charset="0"/>
              <a:cs typeface="굴림" charset="0"/>
            </a:endParaRPr>
          </a:p>
        </p:txBody>
      </p:sp>
      <p:sp>
        <p:nvSpPr>
          <p:cNvPr id="18441" name="Text Box 9"/>
          <p:cNvSpPr txBox="1">
            <a:spLocks noChangeArrowheads="1"/>
          </p:cNvSpPr>
          <p:nvPr/>
        </p:nvSpPr>
        <p:spPr bwMode="auto">
          <a:xfrm>
            <a:off x="365125" y="1225550"/>
            <a:ext cx="8010525" cy="6000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ko-KR" altLang="en-US" i="1" smtClean="0">
                <a:solidFill>
                  <a:srgbClr val="99FF99"/>
                </a:solidFill>
                <a:latin typeface="Helvetica" charset="0"/>
                <a:ea typeface="굴림" charset="0"/>
                <a:cs typeface="굴림" charset="0"/>
              </a:rPr>
              <a:t> </a:t>
            </a:r>
            <a:r>
              <a:rPr lang="en-US" altLang="ko-KR" sz="3200" b="1" i="1" smtClean="0">
                <a:solidFill>
                  <a:srgbClr val="99FF99"/>
                </a:solidFill>
                <a:latin typeface="Kalaham" charset="0"/>
                <a:ea typeface="굴림" charset="0"/>
                <a:cs typeface="굴림" charset="0"/>
              </a:rPr>
              <a:t>mjpfk; Fok;gpa njhd;whf fhzg;gLfpd;wJ</a:t>
            </a:r>
            <a:r>
              <a:rPr lang="en-US" altLang="ko-KR" sz="3200" b="1" i="1" smtClean="0">
                <a:solidFill>
                  <a:srgbClr val="99FF99"/>
                </a:solidFill>
                <a:latin typeface="Helvetica" charset="0"/>
                <a:ea typeface="굴림" charset="0"/>
                <a:cs typeface="굴림" charset="0"/>
              </a:rPr>
              <a:t>!</a:t>
            </a:r>
          </a:p>
        </p:txBody>
      </p:sp>
      <p:sp>
        <p:nvSpPr>
          <p:cNvPr id="48137" name="Text Box 10"/>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48138"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48139"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48140" name="Text Box 13"/>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15</a:t>
            </a:r>
          </a:p>
        </p:txBody>
      </p:sp>
      <p:sp>
        <p:nvSpPr>
          <p:cNvPr id="48141" name="Text Box 14"/>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7</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additive="base">
                                        <p:cTn id="7" dur="500" fill="hold"/>
                                        <p:tgtEl>
                                          <p:spTgt spid="18441"/>
                                        </p:tgtEl>
                                        <p:attrNameLst>
                                          <p:attrName>ppt_x</p:attrName>
                                        </p:attrNameLst>
                                      </p:cBhvr>
                                      <p:tavLst>
                                        <p:tav tm="0">
                                          <p:val>
                                            <p:strVal val="0-#ppt_w/2"/>
                                          </p:val>
                                        </p:tav>
                                        <p:tav tm="100000">
                                          <p:val>
                                            <p:strVal val="#ppt_x"/>
                                          </p:val>
                                        </p:tav>
                                      </p:tavLst>
                                    </p:anim>
                                    <p:anim calcmode="lin" valueType="num">
                                      <p:cBhvr additive="base">
                                        <p:cTn id="8"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p:cTn id="13" dur="500" fill="hold"/>
                                        <p:tgtEl>
                                          <p:spTgt spid="18434"/>
                                        </p:tgtEl>
                                        <p:attrNameLst>
                                          <p:attrName>ppt_w</p:attrName>
                                        </p:attrNameLst>
                                      </p:cBhvr>
                                      <p:tavLst>
                                        <p:tav tm="0">
                                          <p:val>
                                            <p:fltVal val="0"/>
                                          </p:val>
                                        </p:tav>
                                        <p:tav tm="100000">
                                          <p:val>
                                            <p:strVal val="#ppt_w"/>
                                          </p:val>
                                        </p:tav>
                                      </p:tavLst>
                                    </p:anim>
                                    <p:anim calcmode="lin" valueType="num">
                                      <p:cBhvr>
                                        <p:cTn id="14" dur="500" fill="hold"/>
                                        <p:tgtEl>
                                          <p:spTgt spid="18434"/>
                                        </p:tgtEl>
                                        <p:attrNameLst>
                                          <p:attrName>ppt_h</p:attrName>
                                        </p:attrNameLst>
                                      </p:cBhvr>
                                      <p:tavLst>
                                        <p:tav tm="0">
                                          <p:val>
                                            <p:fltVal val="0"/>
                                          </p:val>
                                        </p:tav>
                                        <p:tav tm="100000">
                                          <p:val>
                                            <p:strVal val="#ppt_h"/>
                                          </p:val>
                                        </p:tav>
                                      </p:tavLst>
                                    </p:anim>
                                    <p:anim calcmode="lin" valueType="num">
                                      <p:cBhvr>
                                        <p:cTn id="15" dur="500" fill="hold"/>
                                        <p:tgtEl>
                                          <p:spTgt spid="18434"/>
                                        </p:tgtEl>
                                        <p:attrNameLst>
                                          <p:attrName>ppt_x</p:attrName>
                                        </p:attrNameLst>
                                      </p:cBhvr>
                                      <p:tavLst>
                                        <p:tav tm="0">
                                          <p:val>
                                            <p:fltVal val="0.5"/>
                                          </p:val>
                                        </p:tav>
                                        <p:tav tm="100000">
                                          <p:val>
                                            <p:strVal val="#ppt_x"/>
                                          </p:val>
                                        </p:tav>
                                      </p:tavLst>
                                    </p:anim>
                                    <p:anim calcmode="lin" valueType="num">
                                      <p:cBhvr>
                                        <p:cTn id="16" dur="500" fill="hold"/>
                                        <p:tgtEl>
                                          <p:spTgt spid="18434"/>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8435"/>
                                        </p:tgtEl>
                                        <p:attrNameLst>
                                          <p:attrName>style.visibility</p:attrName>
                                        </p:attrNameLst>
                                      </p:cBhvr>
                                      <p:to>
                                        <p:strVal val="visible"/>
                                      </p:to>
                                    </p:set>
                                    <p:anim calcmode="lin" valueType="num">
                                      <p:cBhvr>
                                        <p:cTn id="21" dur="500" fill="hold"/>
                                        <p:tgtEl>
                                          <p:spTgt spid="18435"/>
                                        </p:tgtEl>
                                        <p:attrNameLst>
                                          <p:attrName>ppt_w</p:attrName>
                                        </p:attrNameLst>
                                      </p:cBhvr>
                                      <p:tavLst>
                                        <p:tav tm="0">
                                          <p:val>
                                            <p:fltVal val="0"/>
                                          </p:val>
                                        </p:tav>
                                        <p:tav tm="100000">
                                          <p:val>
                                            <p:strVal val="#ppt_w"/>
                                          </p:val>
                                        </p:tav>
                                      </p:tavLst>
                                    </p:anim>
                                    <p:anim calcmode="lin" valueType="num">
                                      <p:cBhvr>
                                        <p:cTn id="22" dur="500" fill="hold"/>
                                        <p:tgtEl>
                                          <p:spTgt spid="18435"/>
                                        </p:tgtEl>
                                        <p:attrNameLst>
                                          <p:attrName>ppt_h</p:attrName>
                                        </p:attrNameLst>
                                      </p:cBhvr>
                                      <p:tavLst>
                                        <p:tav tm="0">
                                          <p:val>
                                            <p:fltVal val="0"/>
                                          </p:val>
                                        </p:tav>
                                        <p:tav tm="100000">
                                          <p:val>
                                            <p:strVal val="#ppt_h"/>
                                          </p:val>
                                        </p:tav>
                                      </p:tavLst>
                                    </p:anim>
                                    <p:anim calcmode="lin" valueType="num">
                                      <p:cBhvr>
                                        <p:cTn id="23" dur="500" fill="hold"/>
                                        <p:tgtEl>
                                          <p:spTgt spid="18435"/>
                                        </p:tgtEl>
                                        <p:attrNameLst>
                                          <p:attrName>ppt_x</p:attrName>
                                        </p:attrNameLst>
                                      </p:cBhvr>
                                      <p:tavLst>
                                        <p:tav tm="0">
                                          <p:val>
                                            <p:fltVal val="0.5"/>
                                          </p:val>
                                        </p:tav>
                                        <p:tav tm="100000">
                                          <p:val>
                                            <p:strVal val="#ppt_x"/>
                                          </p:val>
                                        </p:tav>
                                      </p:tavLst>
                                    </p:anim>
                                    <p:anim calcmode="lin" valueType="num">
                                      <p:cBhvr>
                                        <p:cTn id="24" dur="500" fill="hold"/>
                                        <p:tgtEl>
                                          <p:spTgt spid="18435"/>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8436"/>
                                        </p:tgtEl>
                                        <p:attrNameLst>
                                          <p:attrName>style.visibility</p:attrName>
                                        </p:attrNameLst>
                                      </p:cBhvr>
                                      <p:to>
                                        <p:strVal val="visible"/>
                                      </p:to>
                                    </p:set>
                                    <p:anim calcmode="lin" valueType="num">
                                      <p:cBhvr>
                                        <p:cTn id="29" dur="500" fill="hold"/>
                                        <p:tgtEl>
                                          <p:spTgt spid="18436"/>
                                        </p:tgtEl>
                                        <p:attrNameLst>
                                          <p:attrName>ppt_w</p:attrName>
                                        </p:attrNameLst>
                                      </p:cBhvr>
                                      <p:tavLst>
                                        <p:tav tm="0">
                                          <p:val>
                                            <p:fltVal val="0"/>
                                          </p:val>
                                        </p:tav>
                                        <p:tav tm="100000">
                                          <p:val>
                                            <p:strVal val="#ppt_w"/>
                                          </p:val>
                                        </p:tav>
                                      </p:tavLst>
                                    </p:anim>
                                    <p:anim calcmode="lin" valueType="num">
                                      <p:cBhvr>
                                        <p:cTn id="30" dur="500" fill="hold"/>
                                        <p:tgtEl>
                                          <p:spTgt spid="18436"/>
                                        </p:tgtEl>
                                        <p:attrNameLst>
                                          <p:attrName>ppt_h</p:attrName>
                                        </p:attrNameLst>
                                      </p:cBhvr>
                                      <p:tavLst>
                                        <p:tav tm="0">
                                          <p:val>
                                            <p:fltVal val="0"/>
                                          </p:val>
                                        </p:tav>
                                        <p:tav tm="100000">
                                          <p:val>
                                            <p:strVal val="#ppt_h"/>
                                          </p:val>
                                        </p:tav>
                                      </p:tavLst>
                                    </p:anim>
                                    <p:anim calcmode="lin" valueType="num">
                                      <p:cBhvr>
                                        <p:cTn id="31" dur="500" fill="hold"/>
                                        <p:tgtEl>
                                          <p:spTgt spid="18436"/>
                                        </p:tgtEl>
                                        <p:attrNameLst>
                                          <p:attrName>ppt_x</p:attrName>
                                        </p:attrNameLst>
                                      </p:cBhvr>
                                      <p:tavLst>
                                        <p:tav tm="0">
                                          <p:val>
                                            <p:fltVal val="0.5"/>
                                          </p:val>
                                        </p:tav>
                                        <p:tav tm="100000">
                                          <p:val>
                                            <p:strVal val="#ppt_x"/>
                                          </p:val>
                                        </p:tav>
                                      </p:tavLst>
                                    </p:anim>
                                    <p:anim calcmode="lin" valueType="num">
                                      <p:cBhvr>
                                        <p:cTn id="32" dur="500" fill="hold"/>
                                        <p:tgtEl>
                                          <p:spTgt spid="18436"/>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8437"/>
                                        </p:tgtEl>
                                        <p:attrNameLst>
                                          <p:attrName>style.visibility</p:attrName>
                                        </p:attrNameLst>
                                      </p:cBhvr>
                                      <p:to>
                                        <p:strVal val="visible"/>
                                      </p:to>
                                    </p:set>
                                    <p:anim calcmode="lin" valueType="num">
                                      <p:cBhvr>
                                        <p:cTn id="37" dur="500" fill="hold"/>
                                        <p:tgtEl>
                                          <p:spTgt spid="18437"/>
                                        </p:tgtEl>
                                        <p:attrNameLst>
                                          <p:attrName>ppt_w</p:attrName>
                                        </p:attrNameLst>
                                      </p:cBhvr>
                                      <p:tavLst>
                                        <p:tav tm="0">
                                          <p:val>
                                            <p:fltVal val="0"/>
                                          </p:val>
                                        </p:tav>
                                        <p:tav tm="100000">
                                          <p:val>
                                            <p:strVal val="#ppt_w"/>
                                          </p:val>
                                        </p:tav>
                                      </p:tavLst>
                                    </p:anim>
                                    <p:anim calcmode="lin" valueType="num">
                                      <p:cBhvr>
                                        <p:cTn id="38" dur="500" fill="hold"/>
                                        <p:tgtEl>
                                          <p:spTgt spid="18437"/>
                                        </p:tgtEl>
                                        <p:attrNameLst>
                                          <p:attrName>ppt_h</p:attrName>
                                        </p:attrNameLst>
                                      </p:cBhvr>
                                      <p:tavLst>
                                        <p:tav tm="0">
                                          <p:val>
                                            <p:fltVal val="0"/>
                                          </p:val>
                                        </p:tav>
                                        <p:tav tm="100000">
                                          <p:val>
                                            <p:strVal val="#ppt_h"/>
                                          </p:val>
                                        </p:tav>
                                      </p:tavLst>
                                    </p:anim>
                                    <p:anim calcmode="lin" valueType="num">
                                      <p:cBhvr>
                                        <p:cTn id="39" dur="500" fill="hold"/>
                                        <p:tgtEl>
                                          <p:spTgt spid="18437"/>
                                        </p:tgtEl>
                                        <p:attrNameLst>
                                          <p:attrName>ppt_x</p:attrName>
                                        </p:attrNameLst>
                                      </p:cBhvr>
                                      <p:tavLst>
                                        <p:tav tm="0">
                                          <p:val>
                                            <p:fltVal val="0.5"/>
                                          </p:val>
                                        </p:tav>
                                        <p:tav tm="100000">
                                          <p:val>
                                            <p:strVal val="#ppt_x"/>
                                          </p:val>
                                        </p:tav>
                                      </p:tavLst>
                                    </p:anim>
                                    <p:anim calcmode="lin" valueType="num">
                                      <p:cBhvr>
                                        <p:cTn id="40" dur="500" fill="hold"/>
                                        <p:tgtEl>
                                          <p:spTgt spid="18437"/>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8438"/>
                                        </p:tgtEl>
                                        <p:attrNameLst>
                                          <p:attrName>style.visibility</p:attrName>
                                        </p:attrNameLst>
                                      </p:cBhvr>
                                      <p:to>
                                        <p:strVal val="visible"/>
                                      </p:to>
                                    </p:set>
                                    <p:anim calcmode="lin" valueType="num">
                                      <p:cBhvr>
                                        <p:cTn id="45" dur="500" fill="hold"/>
                                        <p:tgtEl>
                                          <p:spTgt spid="18438"/>
                                        </p:tgtEl>
                                        <p:attrNameLst>
                                          <p:attrName>ppt_w</p:attrName>
                                        </p:attrNameLst>
                                      </p:cBhvr>
                                      <p:tavLst>
                                        <p:tav tm="0">
                                          <p:val>
                                            <p:fltVal val="0"/>
                                          </p:val>
                                        </p:tav>
                                        <p:tav tm="100000">
                                          <p:val>
                                            <p:strVal val="#ppt_w"/>
                                          </p:val>
                                        </p:tav>
                                      </p:tavLst>
                                    </p:anim>
                                    <p:anim calcmode="lin" valueType="num">
                                      <p:cBhvr>
                                        <p:cTn id="46" dur="500" fill="hold"/>
                                        <p:tgtEl>
                                          <p:spTgt spid="18438"/>
                                        </p:tgtEl>
                                        <p:attrNameLst>
                                          <p:attrName>ppt_h</p:attrName>
                                        </p:attrNameLst>
                                      </p:cBhvr>
                                      <p:tavLst>
                                        <p:tav tm="0">
                                          <p:val>
                                            <p:fltVal val="0"/>
                                          </p:val>
                                        </p:tav>
                                        <p:tav tm="100000">
                                          <p:val>
                                            <p:strVal val="#ppt_h"/>
                                          </p:val>
                                        </p:tav>
                                      </p:tavLst>
                                    </p:anim>
                                    <p:anim calcmode="lin" valueType="num">
                                      <p:cBhvr>
                                        <p:cTn id="47" dur="500" fill="hold"/>
                                        <p:tgtEl>
                                          <p:spTgt spid="18438"/>
                                        </p:tgtEl>
                                        <p:attrNameLst>
                                          <p:attrName>ppt_x</p:attrName>
                                        </p:attrNameLst>
                                      </p:cBhvr>
                                      <p:tavLst>
                                        <p:tav tm="0">
                                          <p:val>
                                            <p:fltVal val="0.5"/>
                                          </p:val>
                                        </p:tav>
                                        <p:tav tm="100000">
                                          <p:val>
                                            <p:strVal val="#ppt_x"/>
                                          </p:val>
                                        </p:tav>
                                      </p:tavLst>
                                    </p:anim>
                                    <p:anim calcmode="lin" valueType="num">
                                      <p:cBhvr>
                                        <p:cTn id="48" dur="500" fill="hold"/>
                                        <p:tgtEl>
                                          <p:spTgt spid="18438"/>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8439"/>
                                        </p:tgtEl>
                                        <p:attrNameLst>
                                          <p:attrName>style.visibility</p:attrName>
                                        </p:attrNameLst>
                                      </p:cBhvr>
                                      <p:to>
                                        <p:strVal val="visible"/>
                                      </p:to>
                                    </p:set>
                                    <p:anim calcmode="lin" valueType="num">
                                      <p:cBhvr>
                                        <p:cTn id="53" dur="500" fill="hold"/>
                                        <p:tgtEl>
                                          <p:spTgt spid="18439"/>
                                        </p:tgtEl>
                                        <p:attrNameLst>
                                          <p:attrName>ppt_w</p:attrName>
                                        </p:attrNameLst>
                                      </p:cBhvr>
                                      <p:tavLst>
                                        <p:tav tm="0">
                                          <p:val>
                                            <p:fltVal val="0"/>
                                          </p:val>
                                        </p:tav>
                                        <p:tav tm="100000">
                                          <p:val>
                                            <p:strVal val="#ppt_w"/>
                                          </p:val>
                                        </p:tav>
                                      </p:tavLst>
                                    </p:anim>
                                    <p:anim calcmode="lin" valueType="num">
                                      <p:cBhvr>
                                        <p:cTn id="54" dur="500" fill="hold"/>
                                        <p:tgtEl>
                                          <p:spTgt spid="18439"/>
                                        </p:tgtEl>
                                        <p:attrNameLst>
                                          <p:attrName>ppt_h</p:attrName>
                                        </p:attrNameLst>
                                      </p:cBhvr>
                                      <p:tavLst>
                                        <p:tav tm="0">
                                          <p:val>
                                            <p:fltVal val="0"/>
                                          </p:val>
                                        </p:tav>
                                        <p:tav tm="100000">
                                          <p:val>
                                            <p:strVal val="#ppt_h"/>
                                          </p:val>
                                        </p:tav>
                                      </p:tavLst>
                                    </p:anim>
                                    <p:anim calcmode="lin" valueType="num">
                                      <p:cBhvr>
                                        <p:cTn id="55" dur="500" fill="hold"/>
                                        <p:tgtEl>
                                          <p:spTgt spid="18439"/>
                                        </p:tgtEl>
                                        <p:attrNameLst>
                                          <p:attrName>ppt_x</p:attrName>
                                        </p:attrNameLst>
                                      </p:cBhvr>
                                      <p:tavLst>
                                        <p:tav tm="0">
                                          <p:val>
                                            <p:fltVal val="0.5"/>
                                          </p:val>
                                        </p:tav>
                                        <p:tav tm="100000">
                                          <p:val>
                                            <p:strVal val="#ppt_x"/>
                                          </p:val>
                                        </p:tav>
                                      </p:tavLst>
                                    </p:anim>
                                    <p:anim calcmode="lin" valueType="num">
                                      <p:cBhvr>
                                        <p:cTn id="56" dur="500" fill="hold"/>
                                        <p:tgtEl>
                                          <p:spTgt spid="184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P spid="18437" grpId="0" autoUpdateAnimBg="0"/>
      <p:bldP spid="18438" grpId="0" autoUpdateAnimBg="0"/>
      <p:bldP spid="18439" grpId="0" autoUpdateAnimBg="0"/>
      <p:bldP spid="1844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1026"/>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50214" name="Microsoft ClipArt Gallery" r:id="rId4" imgW="3949700" imgH="2755900" progId="MS_ClipArt_Gallery">
                  <p:embed/>
                </p:oleObj>
              </mc:Choice>
              <mc:Fallback>
                <p:oleObj name="Microsoft ClipArt Gallery" r:id="rId4" imgW="3949700" imgH="2755900" progId="MS_ClipArt_Gallery">
                  <p:embed/>
                  <p:pic>
                    <p:nvPicPr>
                      <p:cNvPr id="0" name="Object 10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59" name="Rectangle 3"/>
          <p:cNvSpPr>
            <a:spLocks noChangeArrowheads="1"/>
          </p:cNvSpPr>
          <p:nvPr/>
        </p:nvSpPr>
        <p:spPr bwMode="auto">
          <a:xfrm rot="900000">
            <a:off x="698500" y="2897188"/>
            <a:ext cx="2297113"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rgbClr val="00FF00"/>
                </a:solidFill>
                <a:latin typeface="Kalaham" charset="0"/>
                <a:ea typeface="굴림" charset="0"/>
                <a:cs typeface="굴림" charset="0"/>
              </a:rPr>
              <a:t>Gj;jfq;fs;</a:t>
            </a:r>
            <a:endParaRPr lang="en-US" altLang="ko-KR" sz="4000" b="1">
              <a:solidFill>
                <a:srgbClr val="00FF00"/>
              </a:solidFill>
              <a:latin typeface="Times" charset="0"/>
              <a:ea typeface="굴림" charset="0"/>
              <a:cs typeface="굴림" charset="0"/>
            </a:endParaRPr>
          </a:p>
        </p:txBody>
      </p:sp>
      <p:sp>
        <p:nvSpPr>
          <p:cNvPr id="19460" name="Rectangle 4"/>
          <p:cNvSpPr>
            <a:spLocks noChangeArrowheads="1"/>
          </p:cNvSpPr>
          <p:nvPr/>
        </p:nvSpPr>
        <p:spPr bwMode="auto">
          <a:xfrm rot="360000">
            <a:off x="709613" y="3697288"/>
            <a:ext cx="1422400"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rgbClr val="00FF00"/>
                </a:solidFill>
                <a:latin typeface="Kalaham" charset="0"/>
                <a:ea typeface="굴림" charset="0"/>
                <a:cs typeface="굴림" charset="0"/>
              </a:rPr>
              <a:t>kf;fs;</a:t>
            </a:r>
            <a:endParaRPr lang="en-US" altLang="ko-KR" sz="4000" b="1">
              <a:solidFill>
                <a:srgbClr val="00FF00"/>
              </a:solidFill>
              <a:latin typeface="Times" charset="0"/>
              <a:ea typeface="굴림" charset="0"/>
              <a:cs typeface="굴림" charset="0"/>
            </a:endParaRPr>
          </a:p>
        </p:txBody>
      </p:sp>
      <p:sp>
        <p:nvSpPr>
          <p:cNvPr id="19461" name="Rectangle 5"/>
          <p:cNvSpPr>
            <a:spLocks noChangeArrowheads="1"/>
          </p:cNvSpPr>
          <p:nvPr/>
        </p:nvSpPr>
        <p:spPr bwMode="auto">
          <a:xfrm rot="20700000">
            <a:off x="6799263" y="4341813"/>
            <a:ext cx="1873250"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rgbClr val="00FF00"/>
                </a:solidFill>
                <a:latin typeface="Kalaham" charset="0"/>
                <a:ea typeface="굴림" charset="0"/>
                <a:cs typeface="굴림" charset="0"/>
              </a:rPr>
              <a:t>jpfjpfs;</a:t>
            </a:r>
            <a:endParaRPr lang="en-US" altLang="ko-KR" sz="4000" b="1">
              <a:solidFill>
                <a:srgbClr val="00FF00"/>
              </a:solidFill>
              <a:latin typeface="Times" charset="0"/>
              <a:ea typeface="굴림" charset="0"/>
              <a:cs typeface="굴림" charset="0"/>
            </a:endParaRPr>
          </a:p>
        </p:txBody>
      </p:sp>
      <p:sp>
        <p:nvSpPr>
          <p:cNvPr id="19462" name="Rectangle 6"/>
          <p:cNvSpPr>
            <a:spLocks noChangeArrowheads="1"/>
          </p:cNvSpPr>
          <p:nvPr/>
        </p:nvSpPr>
        <p:spPr bwMode="auto">
          <a:xfrm rot="20340000">
            <a:off x="534988" y="1408113"/>
            <a:ext cx="4556125"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rgbClr val="00FF00"/>
                </a:solidFill>
                <a:latin typeface="Kalaham" charset="0"/>
                <a:ea typeface="굴림" charset="0"/>
                <a:cs typeface="굴림" charset="0"/>
              </a:rPr>
              <a:t>ahH vjidf; $wpdH</a:t>
            </a:r>
            <a:r>
              <a:rPr lang="en-US" altLang="ko-KR" sz="4000" b="1">
                <a:solidFill>
                  <a:srgbClr val="FAFD00"/>
                </a:solidFill>
                <a:latin typeface="Times" charset="0"/>
                <a:ea typeface="굴림" charset="0"/>
                <a:cs typeface="굴림" charset="0"/>
              </a:rPr>
              <a:t>?</a:t>
            </a:r>
          </a:p>
        </p:txBody>
      </p:sp>
      <p:sp>
        <p:nvSpPr>
          <p:cNvPr id="19463" name="Rectangle 7"/>
          <p:cNvSpPr>
            <a:spLocks noChangeArrowheads="1"/>
          </p:cNvSpPr>
          <p:nvPr/>
        </p:nvSpPr>
        <p:spPr bwMode="auto">
          <a:xfrm rot="1080000">
            <a:off x="6696075" y="2813050"/>
            <a:ext cx="1252538"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rgbClr val="00FF00"/>
                </a:solidFill>
                <a:latin typeface="Kalaham" charset="0"/>
                <a:ea typeface="굴림" charset="0"/>
                <a:cs typeface="굴림" charset="0"/>
              </a:rPr>
              <a:t>Vd;</a:t>
            </a:r>
            <a:r>
              <a:rPr lang="en-US" altLang="ko-KR" sz="4000" b="1">
                <a:solidFill>
                  <a:srgbClr val="00FF00"/>
                </a:solidFill>
                <a:latin typeface="Times" charset="0"/>
                <a:ea typeface="굴림" charset="0"/>
                <a:cs typeface="굴림" charset="0"/>
              </a:rPr>
              <a:t>?</a:t>
            </a:r>
          </a:p>
        </p:txBody>
      </p:sp>
      <p:sp>
        <p:nvSpPr>
          <p:cNvPr id="19464" name="Rectangle 8"/>
          <p:cNvSpPr>
            <a:spLocks noChangeArrowheads="1"/>
          </p:cNvSpPr>
          <p:nvPr/>
        </p:nvSpPr>
        <p:spPr bwMode="auto">
          <a:xfrm rot="1920000">
            <a:off x="5156200" y="911225"/>
            <a:ext cx="3500438" cy="596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3200" b="1">
                <a:solidFill>
                  <a:srgbClr val="F6FE0A"/>
                </a:solidFill>
                <a:latin typeface="Kalaham" charset="0"/>
                <a:ea typeface="굴림" charset="0"/>
                <a:cs typeface="굴림" charset="0"/>
              </a:rPr>
              <a:t>ahH vjid nra;jdH</a:t>
            </a:r>
            <a:r>
              <a:rPr lang="en-US" altLang="ko-KR" sz="3200" b="1">
                <a:solidFill>
                  <a:srgbClr val="F6FE0A"/>
                </a:solidFill>
                <a:latin typeface="Times" charset="0"/>
                <a:ea typeface="굴림" charset="0"/>
                <a:cs typeface="굴림" charset="0"/>
              </a:rPr>
              <a:t>?</a:t>
            </a:r>
          </a:p>
        </p:txBody>
      </p:sp>
      <p:sp>
        <p:nvSpPr>
          <p:cNvPr id="19465" name="Rectangle 9"/>
          <p:cNvSpPr>
            <a:spLocks noChangeArrowheads="1"/>
          </p:cNvSpPr>
          <p:nvPr/>
        </p:nvSpPr>
        <p:spPr bwMode="auto">
          <a:xfrm rot="360000">
            <a:off x="107950" y="5494338"/>
            <a:ext cx="9423400"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altLang="ko-KR" sz="4000" b="1">
                <a:solidFill>
                  <a:srgbClr val="00FF00"/>
                </a:solidFill>
                <a:latin typeface="Kalaham" charset="0"/>
                <a:ea typeface="굴림" charset="0"/>
                <a:cs typeface="굴림" charset="0"/>
              </a:rPr>
              <a:t>ahUf;F vjDld; njhlHGfs; fhzg;gl;ld</a:t>
            </a:r>
            <a:r>
              <a:rPr lang="en-US" altLang="ko-KR" sz="4000" b="1">
                <a:solidFill>
                  <a:srgbClr val="00FF00"/>
                </a:solidFill>
                <a:latin typeface="Times" charset="0"/>
                <a:ea typeface="굴림" charset="0"/>
                <a:cs typeface="굴림" charset="0"/>
              </a:rPr>
              <a:t>?</a:t>
            </a:r>
          </a:p>
        </p:txBody>
      </p:sp>
      <p:sp>
        <p:nvSpPr>
          <p:cNvPr id="50185" name="Text Box 10"/>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50186" name="Text Box 11"/>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50187"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50188" name="Text Box 13"/>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16</a:t>
            </a:r>
          </a:p>
        </p:txBody>
      </p:sp>
      <p:sp>
        <p:nvSpPr>
          <p:cNvPr id="50189" name="Text Box 14"/>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7</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500" fill="hold"/>
                                        <p:tgtEl>
                                          <p:spTgt spid="19459"/>
                                        </p:tgtEl>
                                        <p:attrNameLst>
                                          <p:attrName>ppt_w</p:attrName>
                                        </p:attrNameLst>
                                      </p:cBhvr>
                                      <p:tavLst>
                                        <p:tav tm="0">
                                          <p:val>
                                            <p:fltVal val="0"/>
                                          </p:val>
                                        </p:tav>
                                        <p:tav tm="100000">
                                          <p:val>
                                            <p:strVal val="#ppt_w"/>
                                          </p:val>
                                        </p:tav>
                                      </p:tavLst>
                                    </p:anim>
                                    <p:anim calcmode="lin" valueType="num">
                                      <p:cBhvr>
                                        <p:cTn id="13" dur="500" fill="hold"/>
                                        <p:tgtEl>
                                          <p:spTgt spid="19459"/>
                                        </p:tgtEl>
                                        <p:attrNameLst>
                                          <p:attrName>ppt_h</p:attrName>
                                        </p:attrNameLst>
                                      </p:cBhvr>
                                      <p:tavLst>
                                        <p:tav tm="0">
                                          <p:val>
                                            <p:fltVal val="0"/>
                                          </p:val>
                                        </p:tav>
                                        <p:tav tm="100000">
                                          <p:val>
                                            <p:strVal val="#ppt_h"/>
                                          </p:val>
                                        </p:tav>
                                      </p:tavLst>
                                    </p:anim>
                                    <p:anim calcmode="lin" valueType="num">
                                      <p:cBhvr>
                                        <p:cTn id="14" dur="500" fill="hold"/>
                                        <p:tgtEl>
                                          <p:spTgt spid="19459"/>
                                        </p:tgtEl>
                                        <p:attrNameLst>
                                          <p:attrName>ppt_x</p:attrName>
                                        </p:attrNameLst>
                                      </p:cBhvr>
                                      <p:tavLst>
                                        <p:tav tm="0">
                                          <p:val>
                                            <p:fltVal val="0.5"/>
                                          </p:val>
                                        </p:tav>
                                        <p:tav tm="100000">
                                          <p:val>
                                            <p:strVal val="#ppt_x"/>
                                          </p:val>
                                        </p:tav>
                                      </p:tavLst>
                                    </p:anim>
                                    <p:anim calcmode="lin" valueType="num">
                                      <p:cBhvr>
                                        <p:cTn id="15" dur="500" fill="hold"/>
                                        <p:tgtEl>
                                          <p:spTgt spid="19459"/>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19460"/>
                                        </p:tgtEl>
                                        <p:attrNameLst>
                                          <p:attrName>style.visibility</p:attrName>
                                        </p:attrNameLst>
                                      </p:cBhvr>
                                      <p:to>
                                        <p:strVal val="visible"/>
                                      </p:to>
                                    </p:set>
                                    <p:anim calcmode="lin" valueType="num">
                                      <p:cBhvr>
                                        <p:cTn id="20" dur="500" fill="hold"/>
                                        <p:tgtEl>
                                          <p:spTgt spid="19460"/>
                                        </p:tgtEl>
                                        <p:attrNameLst>
                                          <p:attrName>ppt_w</p:attrName>
                                        </p:attrNameLst>
                                      </p:cBhvr>
                                      <p:tavLst>
                                        <p:tav tm="0">
                                          <p:val>
                                            <p:fltVal val="0"/>
                                          </p:val>
                                        </p:tav>
                                        <p:tav tm="100000">
                                          <p:val>
                                            <p:strVal val="#ppt_w"/>
                                          </p:val>
                                        </p:tav>
                                      </p:tavLst>
                                    </p:anim>
                                    <p:anim calcmode="lin" valueType="num">
                                      <p:cBhvr>
                                        <p:cTn id="21" dur="500" fill="hold"/>
                                        <p:tgtEl>
                                          <p:spTgt spid="19460"/>
                                        </p:tgtEl>
                                        <p:attrNameLst>
                                          <p:attrName>ppt_h</p:attrName>
                                        </p:attrNameLst>
                                      </p:cBhvr>
                                      <p:tavLst>
                                        <p:tav tm="0">
                                          <p:val>
                                            <p:fltVal val="0"/>
                                          </p:val>
                                        </p:tav>
                                        <p:tav tm="100000">
                                          <p:val>
                                            <p:strVal val="#ppt_h"/>
                                          </p:val>
                                        </p:tav>
                                      </p:tavLst>
                                    </p:anim>
                                    <p:anim calcmode="lin" valueType="num">
                                      <p:cBhvr>
                                        <p:cTn id="22" dur="500" fill="hold"/>
                                        <p:tgtEl>
                                          <p:spTgt spid="19460"/>
                                        </p:tgtEl>
                                        <p:attrNameLst>
                                          <p:attrName>ppt_x</p:attrName>
                                        </p:attrNameLst>
                                      </p:cBhvr>
                                      <p:tavLst>
                                        <p:tav tm="0">
                                          <p:val>
                                            <p:fltVal val="0.5"/>
                                          </p:val>
                                        </p:tav>
                                        <p:tav tm="100000">
                                          <p:val>
                                            <p:strVal val="#ppt_x"/>
                                          </p:val>
                                        </p:tav>
                                      </p:tavLst>
                                    </p:anim>
                                    <p:anim calcmode="lin" valueType="num">
                                      <p:cBhvr>
                                        <p:cTn id="23" dur="500" fill="hold"/>
                                        <p:tgtEl>
                                          <p:spTgt spid="19460"/>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19461"/>
                                        </p:tgtEl>
                                        <p:attrNameLst>
                                          <p:attrName>style.visibility</p:attrName>
                                        </p:attrNameLst>
                                      </p:cBhvr>
                                      <p:to>
                                        <p:strVal val="visible"/>
                                      </p:to>
                                    </p:set>
                                    <p:anim calcmode="lin" valueType="num">
                                      <p:cBhvr>
                                        <p:cTn id="28" dur="500" fill="hold"/>
                                        <p:tgtEl>
                                          <p:spTgt spid="19461"/>
                                        </p:tgtEl>
                                        <p:attrNameLst>
                                          <p:attrName>ppt_w</p:attrName>
                                        </p:attrNameLst>
                                      </p:cBhvr>
                                      <p:tavLst>
                                        <p:tav tm="0">
                                          <p:val>
                                            <p:fltVal val="0"/>
                                          </p:val>
                                        </p:tav>
                                        <p:tav tm="100000">
                                          <p:val>
                                            <p:strVal val="#ppt_w"/>
                                          </p:val>
                                        </p:tav>
                                      </p:tavLst>
                                    </p:anim>
                                    <p:anim calcmode="lin" valueType="num">
                                      <p:cBhvr>
                                        <p:cTn id="29" dur="500" fill="hold"/>
                                        <p:tgtEl>
                                          <p:spTgt spid="19461"/>
                                        </p:tgtEl>
                                        <p:attrNameLst>
                                          <p:attrName>ppt_h</p:attrName>
                                        </p:attrNameLst>
                                      </p:cBhvr>
                                      <p:tavLst>
                                        <p:tav tm="0">
                                          <p:val>
                                            <p:fltVal val="0"/>
                                          </p:val>
                                        </p:tav>
                                        <p:tav tm="100000">
                                          <p:val>
                                            <p:strVal val="#ppt_h"/>
                                          </p:val>
                                        </p:tav>
                                      </p:tavLst>
                                    </p:anim>
                                    <p:anim calcmode="lin" valueType="num">
                                      <p:cBhvr>
                                        <p:cTn id="30" dur="500" fill="hold"/>
                                        <p:tgtEl>
                                          <p:spTgt spid="19461"/>
                                        </p:tgtEl>
                                        <p:attrNameLst>
                                          <p:attrName>ppt_x</p:attrName>
                                        </p:attrNameLst>
                                      </p:cBhvr>
                                      <p:tavLst>
                                        <p:tav tm="0">
                                          <p:val>
                                            <p:fltVal val="0.5"/>
                                          </p:val>
                                        </p:tav>
                                        <p:tav tm="100000">
                                          <p:val>
                                            <p:strVal val="#ppt_x"/>
                                          </p:val>
                                        </p:tav>
                                      </p:tavLst>
                                    </p:anim>
                                    <p:anim calcmode="lin" valueType="num">
                                      <p:cBhvr>
                                        <p:cTn id="31" dur="500" fill="hold"/>
                                        <p:tgtEl>
                                          <p:spTgt spid="19461"/>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19462"/>
                                        </p:tgtEl>
                                        <p:attrNameLst>
                                          <p:attrName>style.visibility</p:attrName>
                                        </p:attrNameLst>
                                      </p:cBhvr>
                                      <p:to>
                                        <p:strVal val="visible"/>
                                      </p:to>
                                    </p:set>
                                    <p:anim calcmode="lin" valueType="num">
                                      <p:cBhvr>
                                        <p:cTn id="36" dur="500" fill="hold"/>
                                        <p:tgtEl>
                                          <p:spTgt spid="19462"/>
                                        </p:tgtEl>
                                        <p:attrNameLst>
                                          <p:attrName>ppt_w</p:attrName>
                                        </p:attrNameLst>
                                      </p:cBhvr>
                                      <p:tavLst>
                                        <p:tav tm="0">
                                          <p:val>
                                            <p:fltVal val="0"/>
                                          </p:val>
                                        </p:tav>
                                        <p:tav tm="100000">
                                          <p:val>
                                            <p:strVal val="#ppt_w"/>
                                          </p:val>
                                        </p:tav>
                                      </p:tavLst>
                                    </p:anim>
                                    <p:anim calcmode="lin" valueType="num">
                                      <p:cBhvr>
                                        <p:cTn id="37" dur="500" fill="hold"/>
                                        <p:tgtEl>
                                          <p:spTgt spid="19462"/>
                                        </p:tgtEl>
                                        <p:attrNameLst>
                                          <p:attrName>ppt_h</p:attrName>
                                        </p:attrNameLst>
                                      </p:cBhvr>
                                      <p:tavLst>
                                        <p:tav tm="0">
                                          <p:val>
                                            <p:fltVal val="0"/>
                                          </p:val>
                                        </p:tav>
                                        <p:tav tm="100000">
                                          <p:val>
                                            <p:strVal val="#ppt_h"/>
                                          </p:val>
                                        </p:tav>
                                      </p:tavLst>
                                    </p:anim>
                                    <p:anim calcmode="lin" valueType="num">
                                      <p:cBhvr>
                                        <p:cTn id="38" dur="500" fill="hold"/>
                                        <p:tgtEl>
                                          <p:spTgt spid="19462"/>
                                        </p:tgtEl>
                                        <p:attrNameLst>
                                          <p:attrName>ppt_x</p:attrName>
                                        </p:attrNameLst>
                                      </p:cBhvr>
                                      <p:tavLst>
                                        <p:tav tm="0">
                                          <p:val>
                                            <p:fltVal val="0.5"/>
                                          </p:val>
                                        </p:tav>
                                        <p:tav tm="100000">
                                          <p:val>
                                            <p:strVal val="#ppt_x"/>
                                          </p:val>
                                        </p:tav>
                                      </p:tavLst>
                                    </p:anim>
                                    <p:anim calcmode="lin" valueType="num">
                                      <p:cBhvr>
                                        <p:cTn id="39" dur="500" fill="hold"/>
                                        <p:tgtEl>
                                          <p:spTgt spid="19462"/>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19463"/>
                                        </p:tgtEl>
                                        <p:attrNameLst>
                                          <p:attrName>style.visibility</p:attrName>
                                        </p:attrNameLst>
                                      </p:cBhvr>
                                      <p:to>
                                        <p:strVal val="visible"/>
                                      </p:to>
                                    </p:set>
                                    <p:anim calcmode="lin" valueType="num">
                                      <p:cBhvr>
                                        <p:cTn id="44" dur="500" fill="hold"/>
                                        <p:tgtEl>
                                          <p:spTgt spid="19463"/>
                                        </p:tgtEl>
                                        <p:attrNameLst>
                                          <p:attrName>ppt_w</p:attrName>
                                        </p:attrNameLst>
                                      </p:cBhvr>
                                      <p:tavLst>
                                        <p:tav tm="0">
                                          <p:val>
                                            <p:fltVal val="0"/>
                                          </p:val>
                                        </p:tav>
                                        <p:tav tm="100000">
                                          <p:val>
                                            <p:strVal val="#ppt_w"/>
                                          </p:val>
                                        </p:tav>
                                      </p:tavLst>
                                    </p:anim>
                                    <p:anim calcmode="lin" valueType="num">
                                      <p:cBhvr>
                                        <p:cTn id="45" dur="500" fill="hold"/>
                                        <p:tgtEl>
                                          <p:spTgt spid="19463"/>
                                        </p:tgtEl>
                                        <p:attrNameLst>
                                          <p:attrName>ppt_h</p:attrName>
                                        </p:attrNameLst>
                                      </p:cBhvr>
                                      <p:tavLst>
                                        <p:tav tm="0">
                                          <p:val>
                                            <p:fltVal val="0"/>
                                          </p:val>
                                        </p:tav>
                                        <p:tav tm="100000">
                                          <p:val>
                                            <p:strVal val="#ppt_h"/>
                                          </p:val>
                                        </p:tav>
                                      </p:tavLst>
                                    </p:anim>
                                    <p:anim calcmode="lin" valueType="num">
                                      <p:cBhvr>
                                        <p:cTn id="46" dur="500" fill="hold"/>
                                        <p:tgtEl>
                                          <p:spTgt spid="19463"/>
                                        </p:tgtEl>
                                        <p:attrNameLst>
                                          <p:attrName>ppt_x</p:attrName>
                                        </p:attrNameLst>
                                      </p:cBhvr>
                                      <p:tavLst>
                                        <p:tav tm="0">
                                          <p:val>
                                            <p:fltVal val="0.5"/>
                                          </p:val>
                                        </p:tav>
                                        <p:tav tm="100000">
                                          <p:val>
                                            <p:strVal val="#ppt_x"/>
                                          </p:val>
                                        </p:tav>
                                      </p:tavLst>
                                    </p:anim>
                                    <p:anim calcmode="lin" valueType="num">
                                      <p:cBhvr>
                                        <p:cTn id="47" dur="500" fill="hold"/>
                                        <p:tgtEl>
                                          <p:spTgt spid="19463"/>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19464"/>
                                        </p:tgtEl>
                                        <p:attrNameLst>
                                          <p:attrName>style.visibility</p:attrName>
                                        </p:attrNameLst>
                                      </p:cBhvr>
                                      <p:to>
                                        <p:strVal val="visible"/>
                                      </p:to>
                                    </p:set>
                                    <p:anim calcmode="lin" valueType="num">
                                      <p:cBhvr>
                                        <p:cTn id="52" dur="500" fill="hold"/>
                                        <p:tgtEl>
                                          <p:spTgt spid="19464"/>
                                        </p:tgtEl>
                                        <p:attrNameLst>
                                          <p:attrName>ppt_w</p:attrName>
                                        </p:attrNameLst>
                                      </p:cBhvr>
                                      <p:tavLst>
                                        <p:tav tm="0">
                                          <p:val>
                                            <p:fltVal val="0"/>
                                          </p:val>
                                        </p:tav>
                                        <p:tav tm="100000">
                                          <p:val>
                                            <p:strVal val="#ppt_w"/>
                                          </p:val>
                                        </p:tav>
                                      </p:tavLst>
                                    </p:anim>
                                    <p:anim calcmode="lin" valueType="num">
                                      <p:cBhvr>
                                        <p:cTn id="53" dur="500" fill="hold"/>
                                        <p:tgtEl>
                                          <p:spTgt spid="19464"/>
                                        </p:tgtEl>
                                        <p:attrNameLst>
                                          <p:attrName>ppt_h</p:attrName>
                                        </p:attrNameLst>
                                      </p:cBhvr>
                                      <p:tavLst>
                                        <p:tav tm="0">
                                          <p:val>
                                            <p:fltVal val="0"/>
                                          </p:val>
                                        </p:tav>
                                        <p:tav tm="100000">
                                          <p:val>
                                            <p:strVal val="#ppt_h"/>
                                          </p:val>
                                        </p:tav>
                                      </p:tavLst>
                                    </p:anim>
                                    <p:anim calcmode="lin" valueType="num">
                                      <p:cBhvr>
                                        <p:cTn id="54" dur="500" fill="hold"/>
                                        <p:tgtEl>
                                          <p:spTgt spid="19464"/>
                                        </p:tgtEl>
                                        <p:attrNameLst>
                                          <p:attrName>ppt_x</p:attrName>
                                        </p:attrNameLst>
                                      </p:cBhvr>
                                      <p:tavLst>
                                        <p:tav tm="0">
                                          <p:val>
                                            <p:fltVal val="0.5"/>
                                          </p:val>
                                        </p:tav>
                                        <p:tav tm="100000">
                                          <p:val>
                                            <p:strVal val="#ppt_x"/>
                                          </p:val>
                                        </p:tav>
                                      </p:tavLst>
                                    </p:anim>
                                    <p:anim calcmode="lin" valueType="num">
                                      <p:cBhvr>
                                        <p:cTn id="55" dur="500" fill="hold"/>
                                        <p:tgtEl>
                                          <p:spTgt spid="19464"/>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19465"/>
                                        </p:tgtEl>
                                        <p:attrNameLst>
                                          <p:attrName>style.visibility</p:attrName>
                                        </p:attrNameLst>
                                      </p:cBhvr>
                                      <p:to>
                                        <p:strVal val="visible"/>
                                      </p:to>
                                    </p:set>
                                    <p:anim calcmode="lin" valueType="num">
                                      <p:cBhvr>
                                        <p:cTn id="60" dur="500" fill="hold"/>
                                        <p:tgtEl>
                                          <p:spTgt spid="19465"/>
                                        </p:tgtEl>
                                        <p:attrNameLst>
                                          <p:attrName>ppt_w</p:attrName>
                                        </p:attrNameLst>
                                      </p:cBhvr>
                                      <p:tavLst>
                                        <p:tav tm="0">
                                          <p:val>
                                            <p:fltVal val="0"/>
                                          </p:val>
                                        </p:tav>
                                        <p:tav tm="100000">
                                          <p:val>
                                            <p:strVal val="#ppt_w"/>
                                          </p:val>
                                        </p:tav>
                                      </p:tavLst>
                                    </p:anim>
                                    <p:anim calcmode="lin" valueType="num">
                                      <p:cBhvr>
                                        <p:cTn id="61" dur="500" fill="hold"/>
                                        <p:tgtEl>
                                          <p:spTgt spid="19465"/>
                                        </p:tgtEl>
                                        <p:attrNameLst>
                                          <p:attrName>ppt_h</p:attrName>
                                        </p:attrNameLst>
                                      </p:cBhvr>
                                      <p:tavLst>
                                        <p:tav tm="0">
                                          <p:val>
                                            <p:fltVal val="0"/>
                                          </p:val>
                                        </p:tav>
                                        <p:tav tm="100000">
                                          <p:val>
                                            <p:strVal val="#ppt_h"/>
                                          </p:val>
                                        </p:tav>
                                      </p:tavLst>
                                    </p:anim>
                                    <p:anim calcmode="lin" valueType="num">
                                      <p:cBhvr>
                                        <p:cTn id="62" dur="500" fill="hold"/>
                                        <p:tgtEl>
                                          <p:spTgt spid="19465"/>
                                        </p:tgtEl>
                                        <p:attrNameLst>
                                          <p:attrName>ppt_x</p:attrName>
                                        </p:attrNameLst>
                                      </p:cBhvr>
                                      <p:tavLst>
                                        <p:tav tm="0">
                                          <p:val>
                                            <p:fltVal val="0.5"/>
                                          </p:val>
                                        </p:tav>
                                        <p:tav tm="100000">
                                          <p:val>
                                            <p:strVal val="#ppt_x"/>
                                          </p:val>
                                        </p:tav>
                                      </p:tavLst>
                                    </p:anim>
                                    <p:anim calcmode="lin" valueType="num">
                                      <p:cBhvr>
                                        <p:cTn id="63" dur="500" fill="hold"/>
                                        <p:tgtEl>
                                          <p:spTgt spid="194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P spid="19461" grpId="0" autoUpdateAnimBg="0"/>
      <p:bldP spid="19462" grpId="0" autoUpdateAnimBg="0"/>
      <p:bldP spid="19463" grpId="0" autoUpdateAnimBg="0"/>
      <p:bldP spid="19464" grpId="0" autoUpdateAnimBg="0"/>
      <p:bldP spid="1946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rot="1920000">
            <a:off x="4678363" y="1016000"/>
            <a:ext cx="3914775" cy="6604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3600" b="1">
                <a:solidFill>
                  <a:schemeClr val="accent1"/>
                </a:solidFill>
                <a:latin typeface="Kalaham" charset="0"/>
                <a:ea typeface="굴림" charset="0"/>
                <a:cs typeface="굴림" charset="0"/>
              </a:rPr>
              <a:t>ahH vjid nra;jdH</a:t>
            </a:r>
            <a:r>
              <a:rPr lang="en-US" altLang="ko-KR" sz="3600" b="1">
                <a:solidFill>
                  <a:schemeClr val="accent1"/>
                </a:solidFill>
                <a:latin typeface="Times" charset="0"/>
                <a:ea typeface="굴림" charset="0"/>
                <a:cs typeface="굴림" charset="0"/>
              </a:rPr>
              <a:t>?</a:t>
            </a:r>
          </a:p>
        </p:txBody>
      </p:sp>
      <p:graphicFrame>
        <p:nvGraphicFramePr>
          <p:cNvPr id="52226" name="Object 1026"/>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52262" name="Microsoft ClipArt Gallery" r:id="rId4" imgW="3949700" imgH="2755900" progId="MS_ClipArt_Gallery">
                  <p:embed/>
                </p:oleObj>
              </mc:Choice>
              <mc:Fallback>
                <p:oleObj name="Microsoft ClipArt Gallery" r:id="rId4" imgW="3949700" imgH="2755900" progId="MS_ClipArt_Gallery">
                  <p:embed/>
                  <p:pic>
                    <p:nvPicPr>
                      <p:cNvPr id="0" name="Object 10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0484" name="Rectangle 4"/>
          <p:cNvSpPr>
            <a:spLocks noChangeArrowheads="1"/>
          </p:cNvSpPr>
          <p:nvPr/>
        </p:nvSpPr>
        <p:spPr bwMode="auto">
          <a:xfrm rot="900000">
            <a:off x="698500" y="2611438"/>
            <a:ext cx="2297113"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chemeClr val="accent1"/>
                </a:solidFill>
                <a:latin typeface="Kalaham" charset="0"/>
                <a:ea typeface="굴림" charset="0"/>
                <a:cs typeface="굴림" charset="0"/>
              </a:rPr>
              <a:t>Gj;jfq;fs;</a:t>
            </a:r>
            <a:endParaRPr lang="en-US" altLang="ko-KR" sz="4000" b="1">
              <a:solidFill>
                <a:schemeClr val="accent1"/>
              </a:solidFill>
              <a:latin typeface="Times" charset="0"/>
              <a:ea typeface="굴림" charset="0"/>
              <a:cs typeface="굴림" charset="0"/>
            </a:endParaRPr>
          </a:p>
        </p:txBody>
      </p:sp>
      <p:sp>
        <p:nvSpPr>
          <p:cNvPr id="20485" name="Rectangle 5"/>
          <p:cNvSpPr>
            <a:spLocks noChangeArrowheads="1"/>
          </p:cNvSpPr>
          <p:nvPr/>
        </p:nvSpPr>
        <p:spPr bwMode="auto">
          <a:xfrm rot="360000">
            <a:off x="709613" y="3697288"/>
            <a:ext cx="1422400"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chemeClr val="accent1"/>
                </a:solidFill>
                <a:latin typeface="Kalaham" charset="0"/>
                <a:ea typeface="굴림" charset="0"/>
                <a:cs typeface="굴림" charset="0"/>
              </a:rPr>
              <a:t>kf;fs;</a:t>
            </a:r>
            <a:endParaRPr lang="en-US" altLang="ko-KR" sz="4000" b="1">
              <a:solidFill>
                <a:schemeClr val="accent1"/>
              </a:solidFill>
              <a:latin typeface="Times" charset="0"/>
              <a:ea typeface="굴림" charset="0"/>
              <a:cs typeface="굴림" charset="0"/>
            </a:endParaRPr>
          </a:p>
        </p:txBody>
      </p:sp>
      <p:sp>
        <p:nvSpPr>
          <p:cNvPr id="20486" name="Rectangle 6"/>
          <p:cNvSpPr>
            <a:spLocks noChangeArrowheads="1"/>
          </p:cNvSpPr>
          <p:nvPr/>
        </p:nvSpPr>
        <p:spPr bwMode="auto">
          <a:xfrm rot="20700000">
            <a:off x="6799263" y="4341813"/>
            <a:ext cx="1873250"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chemeClr val="accent1"/>
                </a:solidFill>
                <a:latin typeface="Kalaham" charset="0"/>
                <a:ea typeface="굴림" charset="0"/>
                <a:cs typeface="굴림" charset="0"/>
              </a:rPr>
              <a:t>jpfjpfs;</a:t>
            </a:r>
            <a:endParaRPr lang="en-US" altLang="ko-KR" sz="4000" b="1">
              <a:solidFill>
                <a:schemeClr val="accent1"/>
              </a:solidFill>
              <a:latin typeface="Times" charset="0"/>
              <a:ea typeface="굴림" charset="0"/>
              <a:cs typeface="굴림" charset="0"/>
            </a:endParaRPr>
          </a:p>
        </p:txBody>
      </p:sp>
      <p:sp>
        <p:nvSpPr>
          <p:cNvPr id="20487" name="Rectangle 7"/>
          <p:cNvSpPr>
            <a:spLocks noChangeArrowheads="1"/>
          </p:cNvSpPr>
          <p:nvPr/>
        </p:nvSpPr>
        <p:spPr bwMode="auto">
          <a:xfrm rot="20340000">
            <a:off x="546100" y="1468438"/>
            <a:ext cx="4217988"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chemeClr val="accent1"/>
                </a:solidFill>
                <a:latin typeface="Kalaham" charset="0"/>
                <a:ea typeface="굴림" charset="0"/>
                <a:cs typeface="굴림" charset="0"/>
              </a:rPr>
              <a:t>ahH vjid $wpdH</a:t>
            </a:r>
            <a:r>
              <a:rPr lang="en-US" altLang="ko-KR" sz="4000" b="1">
                <a:solidFill>
                  <a:schemeClr val="accent1"/>
                </a:solidFill>
                <a:latin typeface="Times" charset="0"/>
                <a:ea typeface="굴림" charset="0"/>
                <a:cs typeface="굴림" charset="0"/>
              </a:rPr>
              <a:t>?</a:t>
            </a:r>
          </a:p>
        </p:txBody>
      </p:sp>
      <p:sp>
        <p:nvSpPr>
          <p:cNvPr id="20488" name="Rectangle 8"/>
          <p:cNvSpPr>
            <a:spLocks noChangeArrowheads="1"/>
          </p:cNvSpPr>
          <p:nvPr/>
        </p:nvSpPr>
        <p:spPr bwMode="auto">
          <a:xfrm rot="1080000">
            <a:off x="6696075" y="2813050"/>
            <a:ext cx="1252538"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b="1">
                <a:solidFill>
                  <a:schemeClr val="accent1"/>
                </a:solidFill>
                <a:latin typeface="Kalaham" charset="0"/>
                <a:ea typeface="굴림" charset="0"/>
                <a:cs typeface="굴림" charset="0"/>
              </a:rPr>
              <a:t>Vd;</a:t>
            </a:r>
            <a:r>
              <a:rPr lang="en-US" altLang="ko-KR" sz="4000" b="1">
                <a:solidFill>
                  <a:schemeClr val="accent1"/>
                </a:solidFill>
                <a:latin typeface="Times" charset="0"/>
                <a:ea typeface="굴림" charset="0"/>
                <a:cs typeface="굴림" charset="0"/>
              </a:rPr>
              <a:t>?</a:t>
            </a:r>
          </a:p>
        </p:txBody>
      </p:sp>
      <p:sp>
        <p:nvSpPr>
          <p:cNvPr id="20489" name="Rectangle 9"/>
          <p:cNvSpPr>
            <a:spLocks noChangeArrowheads="1"/>
          </p:cNvSpPr>
          <p:nvPr/>
        </p:nvSpPr>
        <p:spPr bwMode="auto">
          <a:xfrm rot="360000">
            <a:off x="107950" y="5494338"/>
            <a:ext cx="9423400" cy="723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altLang="ko-KR" sz="4000" b="1">
                <a:solidFill>
                  <a:schemeClr val="accent1"/>
                </a:solidFill>
                <a:latin typeface="Kalaham" charset="0"/>
                <a:ea typeface="굴림" charset="0"/>
                <a:cs typeface="굴림" charset="0"/>
              </a:rPr>
              <a:t>ahUf;F vjDld; njhlHGfs; fhzg;gl;ld</a:t>
            </a:r>
            <a:r>
              <a:rPr lang="en-US" altLang="ko-KR" sz="4000" b="1">
                <a:solidFill>
                  <a:schemeClr val="accent1"/>
                </a:solidFill>
                <a:latin typeface="Times" charset="0"/>
                <a:ea typeface="굴림" charset="0"/>
                <a:cs typeface="굴림" charset="0"/>
              </a:rPr>
              <a:t>?</a:t>
            </a:r>
          </a:p>
        </p:txBody>
      </p:sp>
      <p:sp>
        <p:nvSpPr>
          <p:cNvPr id="20490" name="WordArt 10"/>
          <p:cNvSpPr>
            <a:spLocks noChangeArrowheads="1" noChangeShapeType="1" noTextEdit="1"/>
          </p:cNvSpPr>
          <p:nvPr/>
        </p:nvSpPr>
        <p:spPr bwMode="auto">
          <a:xfrm>
            <a:off x="515938" y="739775"/>
            <a:ext cx="7600950" cy="5630863"/>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Kalaham"/>
                <a:ea typeface="Kalaham"/>
                <a:cs typeface="Kalaham"/>
              </a:rPr>
              <a:t>cjtp!</a:t>
            </a:r>
          </a:p>
        </p:txBody>
      </p:sp>
      <p:sp>
        <p:nvSpPr>
          <p:cNvPr id="52234" name="Text Box 11"/>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52235" name="Text Box 12"/>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52236"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52237" name="Text Box 14"/>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17</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20490"/>
                                        </p:tgtEl>
                                        <p:attrNameLst>
                                          <p:attrName>style.visibility</p:attrName>
                                        </p:attrNameLst>
                                      </p:cBhvr>
                                      <p:to>
                                        <p:strVal val="visible"/>
                                      </p:to>
                                    </p:set>
                                    <p:anim calcmode="lin" valueType="num">
                                      <p:cBhvr additive="base">
                                        <p:cTn id="7" dur="5000" fill="hold"/>
                                        <p:tgtEl>
                                          <p:spTgt spid="20490"/>
                                        </p:tgtEl>
                                        <p:attrNameLst>
                                          <p:attrName>ppt_x</p:attrName>
                                        </p:attrNameLst>
                                      </p:cBhvr>
                                      <p:tavLst>
                                        <p:tav tm="0">
                                          <p:val>
                                            <p:strVal val="#ppt_x"/>
                                          </p:val>
                                        </p:tav>
                                        <p:tav tm="100000">
                                          <p:val>
                                            <p:strVal val="#ppt_x"/>
                                          </p:val>
                                        </p:tav>
                                      </p:tavLst>
                                    </p:anim>
                                    <p:anim calcmode="lin" valueType="num">
                                      <p:cBhvr additive="base">
                                        <p:cTn id="8" dur="5000" fill="hold"/>
                                        <p:tgtEl>
                                          <p:spTgt spid="20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0" name="Text Box 3"/>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4100" name="Text Box 4"/>
          <p:cNvSpPr txBox="1">
            <a:spLocks noChangeArrowheads="1"/>
          </p:cNvSpPr>
          <p:nvPr/>
        </p:nvSpPr>
        <p:spPr bwMode="auto">
          <a:xfrm>
            <a:off x="3462338" y="1214438"/>
            <a:ext cx="463550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800" b="1">
                <a:solidFill>
                  <a:srgbClr val="FFEA18"/>
                </a:solidFill>
                <a:latin typeface="Tharmini Plain" charset="0"/>
                <a:ea typeface="굴림" charset="0"/>
                <a:cs typeface="굴림" charset="0"/>
              </a:rPr>
              <a:t>cq;fs; </a:t>
            </a:r>
          </a:p>
          <a:p>
            <a:pPr algn="ctr">
              <a:spcBef>
                <a:spcPct val="50000"/>
              </a:spcBef>
            </a:pPr>
            <a:r>
              <a:rPr lang="en-US" altLang="ko-KR" sz="2800" b="1">
                <a:solidFill>
                  <a:srgbClr val="FFEA18"/>
                </a:solidFill>
                <a:latin typeface="Tharmini Plain" charset="0"/>
                <a:ea typeface="굴림" charset="0"/>
                <a:cs typeface="굴림" charset="0"/>
              </a:rPr>
              <a:t> ftdj;jpw;F</a:t>
            </a:r>
            <a:r>
              <a:rPr lang="en-US" altLang="ko-KR" sz="2800" b="1">
                <a:solidFill>
                  <a:srgbClr val="FFEA18"/>
                </a:solidFill>
                <a:latin typeface="Lucida Grande" charset="0"/>
                <a:ea typeface="굴림" charset="0"/>
                <a:cs typeface="굴림" charset="0"/>
              </a:rPr>
              <a:t>…</a:t>
            </a:r>
            <a:r>
              <a:rPr lang="en-US" altLang="ko-KR" sz="2800" b="1">
                <a:solidFill>
                  <a:srgbClr val="FFEA18"/>
                </a:solidFill>
                <a:latin typeface="Tharmini Plain" charset="0"/>
                <a:ea typeface="굴림" charset="0"/>
                <a:cs typeface="굴림" charset="0"/>
              </a:rPr>
              <a:t> </a:t>
            </a:r>
          </a:p>
          <a:p>
            <a:pPr algn="ctr">
              <a:spcBef>
                <a:spcPct val="50000"/>
              </a:spcBef>
            </a:pPr>
            <a:r>
              <a:rPr lang="en-US" altLang="ko-KR" sz="2800" b="1">
                <a:solidFill>
                  <a:srgbClr val="FFEA18"/>
                </a:solidFill>
                <a:latin typeface="Tharmini Plain" charset="0"/>
                <a:ea typeface="굴림" charset="0"/>
                <a:cs typeface="굴림" charset="0"/>
              </a:rPr>
              <a:t>ghl Ntisapy;</a:t>
            </a:r>
            <a:r>
              <a:rPr lang="en-US" altLang="ko-KR" sz="2000">
                <a:solidFill>
                  <a:srgbClr val="FFA27C"/>
                </a:solidFill>
                <a:latin typeface="Tharmini Plain" charset="0"/>
                <a:ea typeface="굴림" charset="0"/>
                <a:cs typeface="굴림" charset="0"/>
              </a:rPr>
              <a:t> </a:t>
            </a:r>
            <a:r>
              <a:rPr lang="en-US" altLang="ko-KR" sz="2800" b="1">
                <a:solidFill>
                  <a:srgbClr val="FFEA18"/>
                </a:solidFill>
                <a:latin typeface="Tharmini Plain" charset="0"/>
                <a:ea typeface="굴림" charset="0"/>
                <a:cs typeface="굴림" charset="0"/>
              </a:rPr>
              <a:t>cq;fs; ifalf;njhiyNgrp cl;gl midj;J njhiyj;njhlh;G rhjdq;fisAk; %B itf;fTk;. tFg;gpy; cs;s khztHfs; cq;fSf;F ed;wp $WthHfs;</a:t>
            </a:r>
            <a:r>
              <a:rPr lang="en-US" altLang="ko-KR" sz="2000">
                <a:solidFill>
                  <a:srgbClr val="FFA27C"/>
                </a:solidFill>
                <a:latin typeface="Tharmini Plain" charset="0"/>
                <a:ea typeface="굴림" charset="0"/>
                <a:cs typeface="굴림" charset="0"/>
              </a:rPr>
              <a:t> </a:t>
            </a:r>
            <a:r>
              <a:rPr lang="en-US" altLang="ko-KR" sz="2800" b="1">
                <a:solidFill>
                  <a:srgbClr val="FFEA18"/>
                </a:solidFill>
                <a:latin typeface="Tharmini Plain" charset="0"/>
                <a:ea typeface="굴림" charset="0"/>
                <a:cs typeface="굴림" charset="0"/>
              </a:rPr>
              <a:t>!</a:t>
            </a:r>
          </a:p>
        </p:txBody>
      </p:sp>
      <p:grpSp>
        <p:nvGrpSpPr>
          <p:cNvPr id="2" name="Group 5"/>
          <p:cNvGrpSpPr>
            <a:grpSpLocks/>
          </p:cNvGrpSpPr>
          <p:nvPr/>
        </p:nvGrpSpPr>
        <p:grpSpPr bwMode="auto">
          <a:xfrm>
            <a:off x="460375" y="1735138"/>
            <a:ext cx="2792413" cy="2836862"/>
            <a:chOff x="258" y="850"/>
            <a:chExt cx="1759" cy="1787"/>
          </a:xfrm>
        </p:grpSpPr>
        <p:pic>
          <p:nvPicPr>
            <p:cNvPr id="1741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Line 7"/>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413" name="Oval 8"/>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05" name="Rectangle 9"/>
          <p:cNvSpPr>
            <a:spLocks noChangeArrowheads="1"/>
          </p:cNvSpPr>
          <p:nvPr/>
        </p:nvSpPr>
        <p:spPr bwMode="auto">
          <a:xfrm>
            <a:off x="7621588" y="6527800"/>
            <a:ext cx="658812" cy="244475"/>
          </a:xfrm>
          <a:prstGeom prst="rect">
            <a:avLst/>
          </a:prstGeom>
          <a:noFill/>
          <a:ln w="12700">
            <a:noFill/>
            <a:miter lim="800000"/>
            <a:headEnd/>
            <a:tailEnd/>
          </a:ln>
          <a:effectLst/>
        </p:spPr>
        <p:txBody>
          <a:bodyPr wrap="none" anchor="ctr">
            <a:spAutoFit/>
          </a:bodyPr>
          <a:lstStyle/>
          <a:p>
            <a:pPr algn="ctr">
              <a:defRPr/>
            </a:pPr>
            <a:r>
              <a:rPr lang="en-US" altLang="ko-KR" sz="1000" b="1">
                <a:effectLst>
                  <a:outerShdw blurRad="38100" dist="38100" dir="2700000" algn="tl">
                    <a:srgbClr val="000000"/>
                  </a:outerShdw>
                </a:effectLst>
                <a:latin typeface="Comic Sans MS" charset="0"/>
                <a:ea typeface="굴림" charset="0"/>
                <a:cs typeface="굴림" charset="0"/>
              </a:rPr>
              <a:t>8.0.01.</a:t>
            </a:r>
          </a:p>
        </p:txBody>
      </p:sp>
      <p:sp>
        <p:nvSpPr>
          <p:cNvPr id="4106" name="Rectangle 10"/>
          <p:cNvSpPr>
            <a:spLocks noChangeArrowheads="1"/>
          </p:cNvSpPr>
          <p:nvPr/>
        </p:nvSpPr>
        <p:spPr bwMode="auto">
          <a:xfrm>
            <a:off x="8102600" y="6521450"/>
            <a:ext cx="393700" cy="244475"/>
          </a:xfrm>
          <a:prstGeom prst="rect">
            <a:avLst/>
          </a:prstGeom>
          <a:noFill/>
          <a:ln w="12700">
            <a:noFill/>
            <a:miter lim="800000"/>
            <a:headEnd/>
            <a:tailEnd/>
          </a:ln>
          <a:effectLst/>
        </p:spPr>
        <p:txBody>
          <a:bodyPr wrap="none" anchor="ctr">
            <a:spAutoFit/>
          </a:bodyPr>
          <a:lstStyle/>
          <a:p>
            <a:pPr algn="ctr">
              <a:defRPr/>
            </a:pPr>
            <a:r>
              <a:rPr lang="en-US" altLang="ko-KR" sz="1000" b="1">
                <a:effectLst>
                  <a:outerShdw blurRad="38100" dist="38100" dir="2700000" algn="tl">
                    <a:srgbClr val="000000"/>
                  </a:outerShdw>
                </a:effectLst>
                <a:latin typeface="Comic Sans MS" charset="0"/>
                <a:ea typeface="굴림" charset="0"/>
                <a:cs typeface="굴림" charset="0"/>
              </a:rPr>
              <a:t>01.</a:t>
            </a:r>
          </a:p>
        </p:txBody>
      </p:sp>
      <p:sp>
        <p:nvSpPr>
          <p:cNvPr id="17416" name="Text Box 11"/>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1</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dissolve">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3200400" y="749300"/>
            <a:ext cx="4178300" cy="2049463"/>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21507" name="Rectangle 3"/>
          <p:cNvSpPr>
            <a:spLocks noChangeArrowheads="1"/>
          </p:cNvSpPr>
          <p:nvPr/>
        </p:nvSpPr>
        <p:spPr bwMode="auto">
          <a:xfrm>
            <a:off x="3689350" y="688975"/>
            <a:ext cx="3003550" cy="2120900"/>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none" lIns="90487" tIns="44450" rIns="90487" bIns="44450">
            <a:spAutoFit/>
          </a:bodyPr>
          <a:lstStyle/>
          <a:p>
            <a:pPr algn="ctr">
              <a:defRPr/>
            </a:pPr>
            <a:r>
              <a:rPr lang="en-US" altLang="ko-KR" sz="3200" b="1" i="1">
                <a:solidFill>
                  <a:srgbClr val="FFFF00"/>
                </a:solidFill>
                <a:latin typeface="Kalaham" charset="0"/>
                <a:ea typeface="굴림" charset="0"/>
                <a:cs typeface="굴림" charset="0"/>
              </a:rPr>
              <a:t>cjtp</a:t>
            </a:r>
            <a:r>
              <a:rPr lang="en-US" altLang="ko-KR" sz="3200" b="1" i="1">
                <a:solidFill>
                  <a:srgbClr val="FFFF00"/>
                </a:solidFill>
                <a:latin typeface="Times" charset="0"/>
                <a:ea typeface="굴림" charset="0"/>
                <a:cs typeface="굴림" charset="0"/>
              </a:rPr>
              <a:t>! </a:t>
            </a:r>
          </a:p>
          <a:p>
            <a:pPr algn="ctr">
              <a:defRPr/>
            </a:pPr>
            <a:r>
              <a:rPr lang="en-US" altLang="ko-KR" sz="3200" b="1" i="1">
                <a:solidFill>
                  <a:srgbClr val="FFFF00"/>
                </a:solidFill>
                <a:latin typeface="Kalaham" charset="0"/>
                <a:ea typeface="굴림" charset="0"/>
                <a:cs typeface="굴림" charset="0"/>
              </a:rPr>
              <a:t>vd;dhy; ,tw;iw </a:t>
            </a:r>
          </a:p>
          <a:p>
            <a:pPr algn="ctr">
              <a:defRPr/>
            </a:pPr>
            <a:r>
              <a:rPr lang="en-US" altLang="ko-KR" sz="3200" b="1" i="1">
                <a:solidFill>
                  <a:srgbClr val="FFFF00"/>
                </a:solidFill>
                <a:latin typeface="Kalaham" charset="0"/>
                <a:ea typeface="굴림" charset="0"/>
                <a:cs typeface="굴림" charset="0"/>
              </a:rPr>
              <a:t>ngw;Wf;nfhs;s</a:t>
            </a:r>
          </a:p>
          <a:p>
            <a:pPr algn="ctr">
              <a:defRPr/>
            </a:pPr>
            <a:r>
              <a:rPr lang="en-US" altLang="ko-KR" sz="3200" b="1" i="1">
                <a:solidFill>
                  <a:srgbClr val="FFFF00"/>
                </a:solidFill>
                <a:latin typeface="Kalaham" charset="0"/>
                <a:ea typeface="굴림" charset="0"/>
                <a:cs typeface="굴림" charset="0"/>
              </a:rPr>
              <a:t> KbahJ</a:t>
            </a:r>
            <a:r>
              <a:rPr lang="en-US" altLang="ko-KR" sz="3200" b="1" i="1">
                <a:solidFill>
                  <a:srgbClr val="FFFF00"/>
                </a:solidFill>
                <a:latin typeface="Times" charset="0"/>
                <a:ea typeface="굴림" charset="0"/>
                <a:cs typeface="굴림" charset="0"/>
              </a:rPr>
              <a:t>!!!</a:t>
            </a:r>
          </a:p>
        </p:txBody>
      </p:sp>
      <p:graphicFrame>
        <p:nvGraphicFramePr>
          <p:cNvPr id="54275" name="Object 1026"/>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spid="_x0000_s54307" name="Microsoft ClipArt Gallery" r:id="rId4" imgW="3835400" imgH="5473700" progId="MS_ClipArt_Gallery">
                  <p:embed/>
                </p:oleObj>
              </mc:Choice>
              <mc:Fallback>
                <p:oleObj name="Microsoft ClipArt Gallery" r:id="rId4" imgW="3835400" imgH="5473700" progId="MS_ClipArt_Gallery">
                  <p:embed/>
                  <p:pic>
                    <p:nvPicPr>
                      <p:cNvPr id="0" name="Object 10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3475038" y="3057525"/>
            <a:ext cx="4724400" cy="2781300"/>
            <a:chOff x="2352" y="1728"/>
            <a:chExt cx="2976" cy="1752"/>
          </a:xfrm>
        </p:grpSpPr>
        <p:sp>
          <p:nvSpPr>
            <p:cNvPr id="21510" name="Oval 6"/>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p>
          </p:txBody>
        </p:sp>
        <p:sp>
          <p:nvSpPr>
            <p:cNvPr id="21511" name="Rectangle 7"/>
            <p:cNvSpPr>
              <a:spLocks noChangeArrowheads="1"/>
            </p:cNvSpPr>
            <p:nvPr/>
          </p:nvSpPr>
          <p:spPr bwMode="auto">
            <a:xfrm>
              <a:off x="2514" y="1776"/>
              <a:ext cx="2625" cy="1520"/>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none" lIns="90487" tIns="44450" rIns="90487" bIns="44450">
              <a:spAutoFit/>
            </a:bodyPr>
            <a:lstStyle/>
            <a:p>
              <a:pPr algn="ctr">
                <a:defRPr/>
              </a:pPr>
              <a:r>
                <a:rPr lang="en-US" altLang="ko-KR" sz="4000" b="1" i="1">
                  <a:solidFill>
                    <a:srgbClr val="FFFF00"/>
                  </a:solidFill>
                  <a:latin typeface="Times" charset="0"/>
                  <a:ea typeface="굴림" charset="0"/>
                  <a:cs typeface="굴림" charset="0"/>
                </a:rPr>
                <a:t> </a:t>
              </a:r>
              <a:r>
                <a:rPr lang="en-US" altLang="ko-KR" sz="3600" b="1" i="1">
                  <a:solidFill>
                    <a:srgbClr val="FFFF00"/>
                  </a:solidFill>
                  <a:latin typeface="Kalaham" charset="0"/>
                  <a:ea typeface="굴림" charset="0"/>
                  <a:cs typeface="굴림" charset="0"/>
                </a:rPr>
                <a:t>MfNt ehd; </a:t>
              </a:r>
            </a:p>
            <a:p>
              <a:pPr algn="ctr">
                <a:defRPr/>
              </a:pPr>
              <a:r>
                <a:rPr lang="en-US" altLang="ko-KR" sz="3600" b="1" i="1">
                  <a:solidFill>
                    <a:srgbClr val="FFFF00"/>
                  </a:solidFill>
                  <a:latin typeface="Kalaham" charset="0"/>
                  <a:ea typeface="굴림" charset="0"/>
                  <a:cs typeface="굴림" charset="0"/>
                </a:rPr>
                <a:t>NjtCopad; </a:t>
              </a:r>
            </a:p>
            <a:p>
              <a:pPr algn="ctr">
                <a:defRPr/>
              </a:pPr>
              <a:r>
                <a:rPr lang="en-US" altLang="ko-KR" sz="3600" b="1" i="1">
                  <a:solidFill>
                    <a:srgbClr val="FFFF00"/>
                  </a:solidFill>
                  <a:latin typeface="Kalaham" charset="0"/>
                  <a:ea typeface="굴림" charset="0"/>
                  <a:cs typeface="굴림" charset="0"/>
                </a:rPr>
                <a:t>nra;Ak;gb </a:t>
              </a:r>
            </a:p>
            <a:p>
              <a:pPr algn="ctr">
                <a:defRPr/>
              </a:pPr>
              <a:r>
                <a:rPr lang="en-US" altLang="ko-KR" sz="3600" b="1" i="1">
                  <a:solidFill>
                    <a:srgbClr val="FFFF00"/>
                  </a:solidFill>
                  <a:latin typeface="Kalaham" charset="0"/>
                  <a:ea typeface="굴림" charset="0"/>
                  <a:cs typeface="굴림" charset="0"/>
                </a:rPr>
                <a:t>tpl;LtpLfpd;Nwd; </a:t>
              </a:r>
              <a:r>
                <a:rPr lang="en-US" altLang="ko-KR" sz="3600" b="1" i="1">
                  <a:solidFill>
                    <a:srgbClr val="FFFF00"/>
                  </a:solidFill>
                  <a:latin typeface="Times" charset="0"/>
                  <a:ea typeface="굴림" charset="0"/>
                  <a:cs typeface="굴림" charset="0"/>
                </a:rPr>
                <a:t>!</a:t>
              </a:r>
            </a:p>
          </p:txBody>
        </p:sp>
      </p:grpSp>
      <p:sp>
        <p:nvSpPr>
          <p:cNvPr id="54277" name="Text Box 8"/>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54278" name="Text Box 9"/>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54279" name="Text Box 1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54280" name="Text Box 11"/>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18</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56322" name="Text Box 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56323" name="Text Box 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56324" name="Text Box 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56325" name="Text Box 6"/>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19</a:t>
            </a:r>
          </a:p>
        </p:txBody>
      </p:sp>
      <p:sp>
        <p:nvSpPr>
          <p:cNvPr id="22535" name="Rectangle 7"/>
          <p:cNvSpPr>
            <a:spLocks noChangeArrowheads="1"/>
          </p:cNvSpPr>
          <p:nvPr/>
        </p:nvSpPr>
        <p:spPr bwMode="auto">
          <a:xfrm>
            <a:off x="1592263" y="2019300"/>
            <a:ext cx="6380162" cy="2374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altLang="ko-KR" sz="7200" i="1">
                <a:solidFill>
                  <a:srgbClr val="E8EC39"/>
                </a:solidFill>
                <a:latin typeface="Kalaham" charset="0"/>
                <a:ea typeface="굴림" charset="0"/>
                <a:cs typeface="굴림" charset="0"/>
              </a:rPr>
              <a:t>nghWg;Gs;stH </a:t>
            </a:r>
          </a:p>
          <a:p>
            <a:pPr algn="ctr">
              <a:defRPr/>
            </a:pPr>
            <a:r>
              <a:rPr lang="en-US" altLang="ko-KR" sz="7200" i="1">
                <a:solidFill>
                  <a:srgbClr val="E8EC39"/>
                </a:solidFill>
                <a:latin typeface="Kalaham" charset="0"/>
                <a:ea typeface="굴림" charset="0"/>
                <a:cs typeface="굴림" charset="0"/>
              </a:rPr>
              <a:t>ahH</a:t>
            </a:r>
            <a:r>
              <a:rPr lang="en-US" altLang="ko-KR" sz="7200" i="1">
                <a:solidFill>
                  <a:srgbClr val="E8EC39"/>
                </a:solidFill>
                <a:latin typeface="Times" charset="0"/>
                <a:ea typeface="굴림" charset="0"/>
                <a:cs typeface="굴림" charset="0"/>
              </a:rPr>
              <a:t>?</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2535"/>
                                        </p:tgtEl>
                                        <p:attrNameLst>
                                          <p:attrName>style.visibility</p:attrName>
                                        </p:attrNameLst>
                                      </p:cBhvr>
                                      <p:to>
                                        <p:strVal val="visible"/>
                                      </p:to>
                                    </p:set>
                                    <p:anim calcmode="lin" valueType="num">
                                      <p:cBhvr>
                                        <p:cTn id="7" dur="500" fill="hold"/>
                                        <p:tgtEl>
                                          <p:spTgt spid="22535"/>
                                        </p:tgtEl>
                                        <p:attrNameLst>
                                          <p:attrName>ppt_w</p:attrName>
                                        </p:attrNameLst>
                                      </p:cBhvr>
                                      <p:tavLst>
                                        <p:tav tm="0">
                                          <p:val>
                                            <p:fltVal val="0"/>
                                          </p:val>
                                        </p:tav>
                                        <p:tav tm="100000">
                                          <p:val>
                                            <p:strVal val="#ppt_w"/>
                                          </p:val>
                                        </p:tav>
                                      </p:tavLst>
                                    </p:anim>
                                    <p:anim calcmode="lin" valueType="num">
                                      <p:cBhvr>
                                        <p:cTn id="8" dur="500" fill="hold"/>
                                        <p:tgtEl>
                                          <p:spTgt spid="22535"/>
                                        </p:tgtEl>
                                        <p:attrNameLst>
                                          <p:attrName>ppt_h</p:attrName>
                                        </p:attrNameLst>
                                      </p:cBhvr>
                                      <p:tavLst>
                                        <p:tav tm="0">
                                          <p:val>
                                            <p:fltVal val="0"/>
                                          </p:val>
                                        </p:tav>
                                        <p:tav tm="100000">
                                          <p:val>
                                            <p:strVal val="#ppt_h"/>
                                          </p:val>
                                        </p:tav>
                                      </p:tavLst>
                                    </p:anim>
                                    <p:anim calcmode="lin" valueType="num">
                                      <p:cBhvr>
                                        <p:cTn id="9" dur="500" fill="hold"/>
                                        <p:tgtEl>
                                          <p:spTgt spid="22535"/>
                                        </p:tgtEl>
                                        <p:attrNameLst>
                                          <p:attrName>ppt_x</p:attrName>
                                        </p:attrNameLst>
                                      </p:cBhvr>
                                      <p:tavLst>
                                        <p:tav tm="0">
                                          <p:val>
                                            <p:fltVal val="0.5"/>
                                          </p:val>
                                        </p:tav>
                                        <p:tav tm="100000">
                                          <p:val>
                                            <p:strVal val="#ppt_x"/>
                                          </p:val>
                                        </p:tav>
                                      </p:tavLst>
                                    </p:anim>
                                    <p:anim calcmode="lin" valueType="num">
                                      <p:cBhvr>
                                        <p:cTn id="10" dur="500" fill="hold"/>
                                        <p:tgtEl>
                                          <p:spTgt spid="225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23555" name="Rectangle 3"/>
          <p:cNvSpPr>
            <a:spLocks noChangeArrowheads="1"/>
          </p:cNvSpPr>
          <p:nvPr/>
        </p:nvSpPr>
        <p:spPr bwMode="auto">
          <a:xfrm>
            <a:off x="2960688" y="2019300"/>
            <a:ext cx="3433762" cy="3136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altLang="ko-KR" sz="9600" i="1">
                <a:solidFill>
                  <a:srgbClr val="E8EC39"/>
                </a:solidFill>
                <a:latin typeface="Kalaham" charset="0"/>
                <a:ea typeface="굴림" charset="0"/>
                <a:cs typeface="굴림" charset="0"/>
              </a:rPr>
              <a:t>,jdhy; </a:t>
            </a:r>
          </a:p>
          <a:p>
            <a:pPr algn="ctr">
              <a:defRPr/>
            </a:pPr>
            <a:r>
              <a:rPr lang="en-US" altLang="ko-KR" sz="9600" i="1">
                <a:solidFill>
                  <a:srgbClr val="E8EC39"/>
                </a:solidFill>
                <a:latin typeface="Kalaham" charset="0"/>
                <a:ea typeface="굴림" charset="0"/>
                <a:cs typeface="굴림" charset="0"/>
              </a:rPr>
              <a:t>vd;d</a:t>
            </a:r>
            <a:r>
              <a:rPr lang="en-US" altLang="ko-KR" sz="9600" i="1">
                <a:solidFill>
                  <a:srgbClr val="E8EC39"/>
                </a:solidFill>
                <a:latin typeface="Times" charset="0"/>
                <a:ea typeface="굴림" charset="0"/>
                <a:cs typeface="굴림" charset="0"/>
              </a:rPr>
              <a:t>?</a:t>
            </a:r>
          </a:p>
        </p:txBody>
      </p:sp>
      <p:sp>
        <p:nvSpPr>
          <p:cNvPr id="58371" name="Text Box 4"/>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58372" name="Text Box 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58373" name="Text Box 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58374" name="Text Box 7"/>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20</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 calcmode="lin" valueType="num">
                                      <p:cBhvr>
                                        <p:cTn id="9" dur="500" fill="hold"/>
                                        <p:tgtEl>
                                          <p:spTgt spid="23555"/>
                                        </p:tgtEl>
                                        <p:attrNameLst>
                                          <p:attrName>ppt_x</p:attrName>
                                        </p:attrNameLst>
                                      </p:cBhvr>
                                      <p:tavLst>
                                        <p:tav tm="0">
                                          <p:val>
                                            <p:fltVal val="0.5"/>
                                          </p:val>
                                        </p:tav>
                                        <p:tav tm="100000">
                                          <p:val>
                                            <p:strVal val="#ppt_x"/>
                                          </p:val>
                                        </p:tav>
                                      </p:tavLst>
                                    </p:anim>
                                    <p:anim calcmode="lin" valueType="num">
                                      <p:cBhvr>
                                        <p:cTn id="10" dur="500" fill="hold"/>
                                        <p:tgtEl>
                                          <p:spTgt spid="235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82638" y="939800"/>
            <a:ext cx="7559675" cy="5610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ko-KR" altLang="en-US" sz="5400" b="1">
                <a:solidFill>
                  <a:srgbClr val="FAFD00"/>
                </a:solidFill>
                <a:latin typeface="Times" charset="0"/>
                <a:ea typeface="굴림" charset="0"/>
                <a:cs typeface="굴림" charset="0"/>
              </a:rPr>
              <a:t>       </a:t>
            </a:r>
            <a:r>
              <a:rPr lang="ko-KR" altLang="en-US" sz="4800" b="1">
                <a:solidFill>
                  <a:srgbClr val="FAFD00"/>
                </a:solidFill>
                <a:latin typeface="Times" charset="0"/>
                <a:ea typeface="굴림" charset="0"/>
                <a:cs typeface="굴림" charset="0"/>
              </a:rPr>
              <a:t>“</a:t>
            </a:r>
            <a:r>
              <a:rPr lang="en-US" altLang="ko-KR" sz="4800" b="1">
                <a:solidFill>
                  <a:srgbClr val="FAFD00"/>
                </a:solidFill>
                <a:latin typeface="Kalaham" charset="0"/>
                <a:ea typeface="굴림" charset="0"/>
                <a:cs typeface="굴림" charset="0"/>
              </a:rPr>
              <a:t>vkJ tpRthrk;</a:t>
            </a:r>
            <a:r>
              <a:rPr lang="en-US" altLang="ko-KR" sz="4800" b="1">
                <a:solidFill>
                  <a:srgbClr val="FAFD00"/>
                </a:solidFill>
                <a:latin typeface="Times" charset="0"/>
                <a:ea typeface="굴림" charset="0"/>
                <a:cs typeface="굴림" charset="0"/>
              </a:rPr>
              <a:t> </a:t>
            </a:r>
            <a:r>
              <a:rPr lang="en-US" altLang="ko-KR" sz="4800" b="1">
                <a:latin typeface="Kalaham" charset="0"/>
                <a:ea typeface="굴림" charset="0"/>
                <a:cs typeface="굴림" charset="0"/>
              </a:rPr>
              <a:t>cz;ikapdhy; </a:t>
            </a:r>
            <a:r>
              <a:rPr lang="en-US" altLang="ko-KR" sz="4800" b="1">
                <a:solidFill>
                  <a:srgbClr val="FAFD00"/>
                </a:solidFill>
                <a:latin typeface="Kalaham" charset="0"/>
                <a:ea typeface="굴림" charset="0"/>
                <a:cs typeface="굴림" charset="0"/>
              </a:rPr>
              <a:t>fl;bnaOg;gg;glhtpl;lhy</a:t>
            </a:r>
            <a:r>
              <a:rPr lang="en-US" altLang="ko-KR" sz="4800" b="1">
                <a:solidFill>
                  <a:srgbClr val="FFEA18"/>
                </a:solidFill>
                <a:latin typeface="Kalaham" charset="0"/>
                <a:ea typeface="굴림" charset="0"/>
                <a:cs typeface="굴림" charset="0"/>
              </a:rPr>
              <a:t>;</a:t>
            </a:r>
            <a:r>
              <a:rPr lang="en-US" altLang="ko-KR" sz="4800" b="1">
                <a:solidFill>
                  <a:srgbClr val="FAFD00"/>
                </a:solidFill>
                <a:latin typeface="Times" charset="0"/>
                <a:ea typeface="굴림" charset="0"/>
                <a:cs typeface="굴림" charset="0"/>
              </a:rPr>
              <a:t>, </a:t>
            </a:r>
            <a:r>
              <a:rPr lang="en-US" altLang="ko-KR" sz="4800" b="1">
                <a:solidFill>
                  <a:srgbClr val="FAFD00"/>
                </a:solidFill>
                <a:latin typeface="Kalaham" charset="0"/>
                <a:ea typeface="굴림" charset="0"/>
                <a:cs typeface="굴림" charset="0"/>
              </a:rPr>
              <a:t>mJ vkJ Cfk;</a:t>
            </a:r>
            <a:r>
              <a:rPr lang="en-US" altLang="ko-KR" sz="4800" b="1">
                <a:solidFill>
                  <a:srgbClr val="FAFD00"/>
                </a:solidFill>
                <a:latin typeface="Times New Roman" charset="0"/>
                <a:ea typeface="굴림" charset="0"/>
                <a:cs typeface="굴림" charset="0"/>
              </a:rPr>
              <a:t>,</a:t>
            </a:r>
            <a:r>
              <a:rPr lang="en-US" altLang="ko-KR" sz="4800" b="1">
                <a:solidFill>
                  <a:srgbClr val="FAFD00"/>
                </a:solidFill>
                <a:latin typeface="Kalaham" charset="0"/>
                <a:ea typeface="굴림" charset="0"/>
                <a:cs typeface="굴림" charset="0"/>
              </a:rPr>
              <a:t> %lek;gpf;if</a:t>
            </a:r>
            <a:r>
              <a:rPr lang="en-US" altLang="ko-KR" sz="4800" b="1">
                <a:solidFill>
                  <a:srgbClr val="FAFD00"/>
                </a:solidFill>
                <a:latin typeface="Times New Roman" charset="0"/>
                <a:ea typeface="굴림" charset="0"/>
                <a:cs typeface="굴림" charset="0"/>
              </a:rPr>
              <a:t>,</a:t>
            </a:r>
            <a:r>
              <a:rPr lang="en-US" altLang="ko-KR" sz="4800" b="1">
                <a:solidFill>
                  <a:srgbClr val="FAFD00"/>
                </a:solidFill>
                <a:latin typeface="Kalaham" charset="0"/>
                <a:ea typeface="굴림" charset="0"/>
                <a:cs typeface="굴림" charset="0"/>
              </a:rPr>
              <a:t> epidj;jy; Nghd;wjhf fhzg;gLk;.”</a:t>
            </a:r>
            <a:r>
              <a:rPr lang="en-US" altLang="ko-KR" sz="4800" b="1">
                <a:solidFill>
                  <a:srgbClr val="FAFD00"/>
                </a:solidFill>
                <a:latin typeface="Times" charset="0"/>
                <a:ea typeface="굴림" charset="0"/>
                <a:cs typeface="굴림" charset="0"/>
              </a:rPr>
              <a:t>  </a:t>
            </a:r>
          </a:p>
          <a:p>
            <a:pPr>
              <a:defRPr/>
            </a:pPr>
            <a:r>
              <a:rPr lang="en-US" altLang="ko-KR" sz="2800" b="1">
                <a:solidFill>
                  <a:srgbClr val="FAFD00"/>
                </a:solidFill>
                <a:latin typeface="Kalaham" charset="0"/>
                <a:ea typeface="굴림" charset="0"/>
                <a:cs typeface="굴림" charset="0"/>
              </a:rPr>
              <a:t>            </a:t>
            </a:r>
            <a:r>
              <a:rPr lang="en-US" altLang="ko-KR" b="1">
                <a:solidFill>
                  <a:srgbClr val="FAFD00"/>
                </a:solidFill>
                <a:latin typeface="Kalaham" charset="0"/>
                <a:ea typeface="굴림" charset="0"/>
                <a:cs typeface="굴림" charset="0"/>
              </a:rPr>
              <a:t>iky;]; ];ld;Nghl; (</a:t>
            </a:r>
            <a:r>
              <a:rPr lang="en-US" altLang="ko-KR" b="1">
                <a:solidFill>
                  <a:srgbClr val="FAFD00"/>
                </a:solidFill>
                <a:latin typeface="Times" charset="0"/>
                <a:ea typeface="굴림" charset="0"/>
                <a:cs typeface="굴림" charset="0"/>
              </a:rPr>
              <a:t>Miles Stanford)</a:t>
            </a:r>
            <a:r>
              <a:rPr lang="en-US" altLang="ko-KR" sz="4000" b="1">
                <a:solidFill>
                  <a:srgbClr val="FAFD00"/>
                </a:solidFill>
                <a:latin typeface="Times" charset="0"/>
                <a:ea typeface="굴림" charset="0"/>
                <a:cs typeface="굴림" charset="0"/>
              </a:rPr>
              <a:t> </a:t>
            </a:r>
            <a:endParaRPr lang="en-US" altLang="ko-KR" sz="2000" b="1">
              <a:solidFill>
                <a:srgbClr val="FAFD00"/>
              </a:solidFill>
              <a:latin typeface="Times" charset="0"/>
              <a:ea typeface="굴림" charset="0"/>
              <a:cs typeface="굴림" charset="0"/>
            </a:endParaRPr>
          </a:p>
          <a:p>
            <a:pPr>
              <a:defRPr/>
            </a:pPr>
            <a:r>
              <a:rPr lang="en-US" altLang="ko-KR" sz="2800" b="1" i="1">
                <a:solidFill>
                  <a:srgbClr val="FAFD00"/>
                </a:solidFill>
                <a:latin typeface="Times" charset="0"/>
                <a:ea typeface="굴림" charset="0"/>
                <a:cs typeface="굴림" charset="0"/>
              </a:rPr>
              <a:t>                       </a:t>
            </a:r>
            <a:r>
              <a:rPr lang="en-US" altLang="ko-KR" sz="2800" b="1" i="1">
                <a:solidFill>
                  <a:srgbClr val="FAFD00"/>
                </a:solidFill>
                <a:latin typeface="Kalaham" charset="0"/>
                <a:ea typeface="굴림" charset="0"/>
                <a:cs typeface="굴림" charset="0"/>
              </a:rPr>
              <a:t>Md;kPf tsHr;rpapd; nfhs;iffs;</a:t>
            </a:r>
            <a:endParaRPr lang="en-US" altLang="ko-KR" sz="4000" b="1">
              <a:solidFill>
                <a:srgbClr val="FAFD00"/>
              </a:solidFill>
              <a:latin typeface="Times" charset="0"/>
              <a:ea typeface="굴림" charset="0"/>
              <a:cs typeface="굴림" charset="0"/>
            </a:endParaRPr>
          </a:p>
        </p:txBody>
      </p:sp>
      <p:sp>
        <p:nvSpPr>
          <p:cNvPr id="24579" name="Text Box 3"/>
          <p:cNvSpPr txBox="1">
            <a:spLocks noChangeArrowheads="1"/>
          </p:cNvSpPr>
          <p:nvPr/>
        </p:nvSpPr>
        <p:spPr bwMode="auto">
          <a:xfrm>
            <a:off x="755576" y="1733907"/>
            <a:ext cx="24630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4800" b="1">
                <a:solidFill>
                  <a:srgbClr val="00CCFF"/>
                </a:solidFill>
                <a:latin typeface="Kalaham" charset="0"/>
                <a:ea typeface="굴림" charset="0"/>
                <a:cs typeface="굴림" charset="0"/>
              </a:rPr>
              <a:t>cz;ik</a:t>
            </a:r>
            <a:endParaRPr lang="en-US" altLang="ko-KR" sz="4800" b="1">
              <a:solidFill>
                <a:srgbClr val="00CCFF"/>
              </a:solidFill>
              <a:latin typeface="Times" charset="0"/>
              <a:ea typeface="굴림" charset="0"/>
              <a:cs typeface="굴림" charset="0"/>
            </a:endParaRPr>
          </a:p>
        </p:txBody>
      </p:sp>
      <p:sp>
        <p:nvSpPr>
          <p:cNvPr id="24580" name="Text Box 4"/>
          <p:cNvSpPr txBox="1">
            <a:spLocks noChangeArrowheads="1"/>
          </p:cNvSpPr>
          <p:nvPr/>
        </p:nvSpPr>
        <p:spPr bwMode="auto">
          <a:xfrm>
            <a:off x="3779912" y="3212976"/>
            <a:ext cx="16874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4800" b="1">
                <a:solidFill>
                  <a:srgbClr val="00CCFF"/>
                </a:solidFill>
                <a:latin typeface="Kalaham" charset="0"/>
                <a:ea typeface="굴림" charset="0"/>
                <a:cs typeface="굴림" charset="0"/>
              </a:rPr>
              <a:t>Cfk;</a:t>
            </a:r>
            <a:endParaRPr lang="en-US" altLang="ko-KR" sz="4800" b="1">
              <a:solidFill>
                <a:srgbClr val="00CCFF"/>
              </a:solidFill>
              <a:latin typeface="Times" charset="0"/>
              <a:ea typeface="굴림" charset="0"/>
              <a:cs typeface="굴림" charset="0"/>
            </a:endParaRPr>
          </a:p>
        </p:txBody>
      </p:sp>
      <p:sp>
        <p:nvSpPr>
          <p:cNvPr id="24581" name="Text Box 5"/>
          <p:cNvSpPr txBox="1">
            <a:spLocks noChangeArrowheads="1"/>
          </p:cNvSpPr>
          <p:nvPr/>
        </p:nvSpPr>
        <p:spPr bwMode="auto">
          <a:xfrm>
            <a:off x="770681" y="3966155"/>
            <a:ext cx="3659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4800" b="1">
                <a:solidFill>
                  <a:srgbClr val="00CCFF"/>
                </a:solidFill>
                <a:latin typeface="Kalaham" charset="0"/>
                <a:ea typeface="굴림" charset="0"/>
                <a:cs typeface="굴림" charset="0"/>
              </a:rPr>
              <a:t>%lek;gpf;if</a:t>
            </a:r>
            <a:endParaRPr lang="en-US" altLang="ko-KR" sz="4800" b="1">
              <a:solidFill>
                <a:srgbClr val="CC3F3D"/>
              </a:solidFill>
              <a:latin typeface="Times" charset="0"/>
              <a:ea typeface="굴림" charset="0"/>
              <a:cs typeface="굴림" charset="0"/>
            </a:endParaRPr>
          </a:p>
        </p:txBody>
      </p:sp>
      <p:sp>
        <p:nvSpPr>
          <p:cNvPr id="24582" name="Text Box 6"/>
          <p:cNvSpPr txBox="1">
            <a:spLocks noChangeArrowheads="1"/>
          </p:cNvSpPr>
          <p:nvPr/>
        </p:nvSpPr>
        <p:spPr bwMode="auto">
          <a:xfrm>
            <a:off x="4499992" y="3933056"/>
            <a:ext cx="31662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4800" b="1">
                <a:solidFill>
                  <a:srgbClr val="00CCFF"/>
                </a:solidFill>
                <a:latin typeface="Kalaham" charset="0"/>
                <a:ea typeface="굴림" charset="0"/>
                <a:cs typeface="굴림" charset="0"/>
              </a:rPr>
              <a:t>;epidj;jy;</a:t>
            </a:r>
            <a:endParaRPr lang="en-US" altLang="ko-KR" sz="4800" b="1">
              <a:solidFill>
                <a:srgbClr val="CC3F3D"/>
              </a:solidFill>
              <a:latin typeface="Times" charset="0"/>
              <a:ea typeface="굴림" charset="0"/>
              <a:cs typeface="굴림" charset="0"/>
            </a:endParaRPr>
          </a:p>
        </p:txBody>
      </p:sp>
      <p:sp>
        <p:nvSpPr>
          <p:cNvPr id="60422" name="Text Box 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60423"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60424"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60425" name="Text Box 10"/>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21</a:t>
            </a:r>
          </a:p>
        </p:txBody>
      </p:sp>
      <p:sp>
        <p:nvSpPr>
          <p:cNvPr id="60426" name="Text Box 11"/>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fltVal val="0"/>
                                          </p:val>
                                        </p:tav>
                                        <p:tav tm="100000">
                                          <p:val>
                                            <p:strVal val="#ppt_h"/>
                                          </p:val>
                                        </p:tav>
                                      </p:tavLst>
                                    </p:anim>
                                    <p:anim calcmode="lin" valueType="num">
                                      <p:cBhvr>
                                        <p:cTn id="9" dur="500" fill="hold"/>
                                        <p:tgtEl>
                                          <p:spTgt spid="24579"/>
                                        </p:tgtEl>
                                        <p:attrNameLst>
                                          <p:attrName>ppt_x</p:attrName>
                                        </p:attrNameLst>
                                      </p:cBhvr>
                                      <p:tavLst>
                                        <p:tav tm="0">
                                          <p:val>
                                            <p:fltVal val="0.5"/>
                                          </p:val>
                                        </p:tav>
                                        <p:tav tm="100000">
                                          <p:val>
                                            <p:strVal val="#ppt_x"/>
                                          </p:val>
                                        </p:tav>
                                      </p:tavLst>
                                    </p:anim>
                                    <p:anim calcmode="lin" valueType="num">
                                      <p:cBhvr>
                                        <p:cTn id="10" dur="500" fill="hold"/>
                                        <p:tgtEl>
                                          <p:spTgt spid="2457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anim calcmode="lin" valueType="num">
                                      <p:cBhvr>
                                        <p:cTn id="15" dur="500" fill="hold"/>
                                        <p:tgtEl>
                                          <p:spTgt spid="24580"/>
                                        </p:tgtEl>
                                        <p:attrNameLst>
                                          <p:attrName>ppt_w</p:attrName>
                                        </p:attrNameLst>
                                      </p:cBhvr>
                                      <p:tavLst>
                                        <p:tav tm="0">
                                          <p:val>
                                            <p:fltVal val="0"/>
                                          </p:val>
                                        </p:tav>
                                        <p:tav tm="100000">
                                          <p:val>
                                            <p:strVal val="#ppt_w"/>
                                          </p:val>
                                        </p:tav>
                                      </p:tavLst>
                                    </p:anim>
                                    <p:anim calcmode="lin" valueType="num">
                                      <p:cBhvr>
                                        <p:cTn id="16" dur="500" fill="hold"/>
                                        <p:tgtEl>
                                          <p:spTgt spid="24580"/>
                                        </p:tgtEl>
                                        <p:attrNameLst>
                                          <p:attrName>ppt_h</p:attrName>
                                        </p:attrNameLst>
                                      </p:cBhvr>
                                      <p:tavLst>
                                        <p:tav tm="0">
                                          <p:val>
                                            <p:fltVal val="0"/>
                                          </p:val>
                                        </p:tav>
                                        <p:tav tm="100000">
                                          <p:val>
                                            <p:strVal val="#ppt_h"/>
                                          </p:val>
                                        </p:tav>
                                      </p:tavLst>
                                    </p:anim>
                                    <p:anim calcmode="lin" valueType="num">
                                      <p:cBhvr>
                                        <p:cTn id="17" dur="500" fill="hold"/>
                                        <p:tgtEl>
                                          <p:spTgt spid="24580"/>
                                        </p:tgtEl>
                                        <p:attrNameLst>
                                          <p:attrName>ppt_x</p:attrName>
                                        </p:attrNameLst>
                                      </p:cBhvr>
                                      <p:tavLst>
                                        <p:tav tm="0">
                                          <p:val>
                                            <p:fltVal val="0.5"/>
                                          </p:val>
                                        </p:tav>
                                        <p:tav tm="100000">
                                          <p:val>
                                            <p:strVal val="#ppt_x"/>
                                          </p:val>
                                        </p:tav>
                                      </p:tavLst>
                                    </p:anim>
                                    <p:anim calcmode="lin" valueType="num">
                                      <p:cBhvr>
                                        <p:cTn id="18" dur="500" fill="hold"/>
                                        <p:tgtEl>
                                          <p:spTgt spid="24580"/>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4581"/>
                                        </p:tgtEl>
                                        <p:attrNameLst>
                                          <p:attrName>style.visibility</p:attrName>
                                        </p:attrNameLst>
                                      </p:cBhvr>
                                      <p:to>
                                        <p:strVal val="visible"/>
                                      </p:to>
                                    </p:set>
                                    <p:anim calcmode="lin" valueType="num">
                                      <p:cBhvr>
                                        <p:cTn id="23" dur="500" fill="hold"/>
                                        <p:tgtEl>
                                          <p:spTgt spid="24581"/>
                                        </p:tgtEl>
                                        <p:attrNameLst>
                                          <p:attrName>ppt_w</p:attrName>
                                        </p:attrNameLst>
                                      </p:cBhvr>
                                      <p:tavLst>
                                        <p:tav tm="0">
                                          <p:val>
                                            <p:fltVal val="0"/>
                                          </p:val>
                                        </p:tav>
                                        <p:tav tm="100000">
                                          <p:val>
                                            <p:strVal val="#ppt_w"/>
                                          </p:val>
                                        </p:tav>
                                      </p:tavLst>
                                    </p:anim>
                                    <p:anim calcmode="lin" valueType="num">
                                      <p:cBhvr>
                                        <p:cTn id="24" dur="500" fill="hold"/>
                                        <p:tgtEl>
                                          <p:spTgt spid="24581"/>
                                        </p:tgtEl>
                                        <p:attrNameLst>
                                          <p:attrName>ppt_h</p:attrName>
                                        </p:attrNameLst>
                                      </p:cBhvr>
                                      <p:tavLst>
                                        <p:tav tm="0">
                                          <p:val>
                                            <p:fltVal val="0"/>
                                          </p:val>
                                        </p:tav>
                                        <p:tav tm="100000">
                                          <p:val>
                                            <p:strVal val="#ppt_h"/>
                                          </p:val>
                                        </p:tav>
                                      </p:tavLst>
                                    </p:anim>
                                    <p:anim calcmode="lin" valueType="num">
                                      <p:cBhvr>
                                        <p:cTn id="25" dur="500" fill="hold"/>
                                        <p:tgtEl>
                                          <p:spTgt spid="24581"/>
                                        </p:tgtEl>
                                        <p:attrNameLst>
                                          <p:attrName>ppt_x</p:attrName>
                                        </p:attrNameLst>
                                      </p:cBhvr>
                                      <p:tavLst>
                                        <p:tav tm="0">
                                          <p:val>
                                            <p:fltVal val="0.5"/>
                                          </p:val>
                                        </p:tav>
                                        <p:tav tm="100000">
                                          <p:val>
                                            <p:strVal val="#ppt_x"/>
                                          </p:val>
                                        </p:tav>
                                      </p:tavLst>
                                    </p:anim>
                                    <p:anim calcmode="lin" valueType="num">
                                      <p:cBhvr>
                                        <p:cTn id="26" dur="500" fill="hold"/>
                                        <p:tgtEl>
                                          <p:spTgt spid="24581"/>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4582"/>
                                        </p:tgtEl>
                                        <p:attrNameLst>
                                          <p:attrName>style.visibility</p:attrName>
                                        </p:attrNameLst>
                                      </p:cBhvr>
                                      <p:to>
                                        <p:strVal val="visible"/>
                                      </p:to>
                                    </p:set>
                                    <p:anim calcmode="lin" valueType="num">
                                      <p:cBhvr>
                                        <p:cTn id="31" dur="500" fill="hold"/>
                                        <p:tgtEl>
                                          <p:spTgt spid="24582"/>
                                        </p:tgtEl>
                                        <p:attrNameLst>
                                          <p:attrName>ppt_w</p:attrName>
                                        </p:attrNameLst>
                                      </p:cBhvr>
                                      <p:tavLst>
                                        <p:tav tm="0">
                                          <p:val>
                                            <p:fltVal val="0"/>
                                          </p:val>
                                        </p:tav>
                                        <p:tav tm="100000">
                                          <p:val>
                                            <p:strVal val="#ppt_w"/>
                                          </p:val>
                                        </p:tav>
                                      </p:tavLst>
                                    </p:anim>
                                    <p:anim calcmode="lin" valueType="num">
                                      <p:cBhvr>
                                        <p:cTn id="32" dur="500" fill="hold"/>
                                        <p:tgtEl>
                                          <p:spTgt spid="24582"/>
                                        </p:tgtEl>
                                        <p:attrNameLst>
                                          <p:attrName>ppt_h</p:attrName>
                                        </p:attrNameLst>
                                      </p:cBhvr>
                                      <p:tavLst>
                                        <p:tav tm="0">
                                          <p:val>
                                            <p:fltVal val="0"/>
                                          </p:val>
                                        </p:tav>
                                        <p:tav tm="100000">
                                          <p:val>
                                            <p:strVal val="#ppt_h"/>
                                          </p:val>
                                        </p:tav>
                                      </p:tavLst>
                                    </p:anim>
                                    <p:anim calcmode="lin" valueType="num">
                                      <p:cBhvr>
                                        <p:cTn id="33" dur="500" fill="hold"/>
                                        <p:tgtEl>
                                          <p:spTgt spid="24582"/>
                                        </p:tgtEl>
                                        <p:attrNameLst>
                                          <p:attrName>ppt_x</p:attrName>
                                        </p:attrNameLst>
                                      </p:cBhvr>
                                      <p:tavLst>
                                        <p:tav tm="0">
                                          <p:val>
                                            <p:fltVal val="0.5"/>
                                          </p:val>
                                        </p:tav>
                                        <p:tav tm="100000">
                                          <p:val>
                                            <p:strVal val="#ppt_x"/>
                                          </p:val>
                                        </p:tav>
                                      </p:tavLst>
                                    </p:anim>
                                    <p:anim calcmode="lin" valueType="num">
                                      <p:cBhvr>
                                        <p:cTn id="34" dur="500" fill="hold"/>
                                        <p:tgtEl>
                                          <p:spTgt spid="2458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1" grpId="0" autoUpdateAnimBg="0"/>
      <p:bldP spid="2458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890713" y="858838"/>
            <a:ext cx="6440487" cy="660400"/>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defRPr/>
            </a:pPr>
            <a:r>
              <a:rPr lang="en-US" altLang="ko-KR" sz="3600" b="1">
                <a:solidFill>
                  <a:srgbClr val="F06157"/>
                </a:solidFill>
                <a:latin typeface="Kalaham" charset="0"/>
                <a:ea typeface="굴림" charset="0"/>
                <a:cs typeface="굴림" charset="0"/>
              </a:rPr>
              <a:t>fw;wypd; Kf;fpa jd;ik</a:t>
            </a:r>
            <a:r>
              <a:rPr lang="en-US" altLang="ko-KR" sz="3600" b="1">
                <a:solidFill>
                  <a:srgbClr val="F06157"/>
                </a:solidFill>
                <a:ea typeface="굴림" charset="0"/>
                <a:cs typeface="굴림" charset="0"/>
              </a:rPr>
              <a:t>…</a:t>
            </a:r>
            <a:endParaRPr lang="en-US" altLang="ko-KR" b="1">
              <a:solidFill>
                <a:srgbClr val="F06157"/>
              </a:solidFill>
              <a:ea typeface="굴림" charset="0"/>
              <a:cs typeface="굴림" charset="0"/>
            </a:endParaRPr>
          </a:p>
        </p:txBody>
      </p:sp>
      <p:sp>
        <p:nvSpPr>
          <p:cNvPr id="62466" name="Text Box 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62467" name="Text Box 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62468" name="Text Box 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62469" name="Text Box 6"/>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22</a:t>
            </a:r>
          </a:p>
        </p:txBody>
      </p:sp>
      <p:sp>
        <p:nvSpPr>
          <p:cNvPr id="25607" name="Rectangle 7"/>
          <p:cNvSpPr>
            <a:spLocks noChangeArrowheads="1"/>
          </p:cNvSpPr>
          <p:nvPr/>
        </p:nvSpPr>
        <p:spPr bwMode="auto">
          <a:xfrm>
            <a:off x="234950" y="1503363"/>
            <a:ext cx="8674100" cy="1485900"/>
          </a:xfrm>
          <a:prstGeom prst="rect">
            <a:avLst/>
          </a:prstGeom>
          <a:noFill/>
          <a:ln w="12700">
            <a:noFill/>
            <a:miter lim="800000"/>
            <a:headEnd/>
            <a:tailEnd/>
          </a:ln>
          <a:effectLst>
            <a:outerShdw blurRad="63500" dist="57501" dir="3723739" algn="ctr" rotWithShape="0">
              <a:schemeClr val="bg2">
                <a:alpha val="74998"/>
              </a:schemeClr>
            </a:outerShdw>
          </a:effectLst>
        </p:spPr>
        <p:txBody>
          <a:bodyPr lIns="90487" tIns="44450" rIns="90487" bIns="44450">
            <a:spAutoFit/>
          </a:bodyPr>
          <a:lstStyle/>
          <a:p>
            <a:pPr algn="ctr">
              <a:defRPr/>
            </a:pPr>
            <a:r>
              <a:rPr lang="ko-KR" altLang="en-US" sz="4400" b="1">
                <a:ea typeface="굴림" charset="0"/>
                <a:cs typeface="굴림" charset="0"/>
              </a:rPr>
              <a:t>“</a:t>
            </a:r>
            <a:r>
              <a:rPr lang="en-US" altLang="ko-KR" sz="4400" b="1">
                <a:latin typeface="Kalaham" charset="0"/>
                <a:ea typeface="굴림" charset="0"/>
                <a:cs typeface="굴림" charset="0"/>
              </a:rPr>
              <a:t>ehk;</a:t>
            </a:r>
            <a:r>
              <a:rPr lang="en-US" altLang="ko-KR" sz="4400" b="1">
                <a:ea typeface="굴림" charset="0"/>
                <a:cs typeface="굴림" charset="0"/>
              </a:rPr>
              <a:t> </a:t>
            </a:r>
            <a:r>
              <a:rPr lang="en-US" altLang="ko-KR" sz="4400" b="1">
                <a:solidFill>
                  <a:srgbClr val="FFEA18"/>
                </a:solidFill>
                <a:latin typeface="Kalaham" charset="0"/>
                <a:ea typeface="굴림" charset="0"/>
                <a:cs typeface="굴림" charset="0"/>
              </a:rPr>
              <a:t>mwpe;jij </a:t>
            </a:r>
            <a:r>
              <a:rPr lang="en-US" altLang="ko-KR" sz="4400" b="1">
                <a:latin typeface="Kalaham" charset="0"/>
                <a:ea typeface="굴림" charset="0"/>
                <a:cs typeface="굴림" charset="0"/>
              </a:rPr>
              <a:t>tpl NtW xd;iwAk; tpRthrpf;fkhl;Nlhk;</a:t>
            </a:r>
            <a:r>
              <a:rPr lang="en-US" altLang="ko-KR" sz="4400" b="1">
                <a:ea typeface="굴림" charset="0"/>
                <a:cs typeface="굴림" charset="0"/>
              </a:rPr>
              <a:t>,</a:t>
            </a:r>
            <a:r>
              <a:rPr lang="en-US" altLang="ko-KR" sz="5400" b="1">
                <a:ea typeface="굴림" charset="0"/>
                <a:cs typeface="굴림" charset="0"/>
              </a:rPr>
              <a:t>    </a:t>
            </a:r>
          </a:p>
        </p:txBody>
      </p:sp>
      <p:sp>
        <p:nvSpPr>
          <p:cNvPr id="25608" name="Rectangle 8"/>
          <p:cNvSpPr>
            <a:spLocks noChangeArrowheads="1"/>
          </p:cNvSpPr>
          <p:nvPr/>
        </p:nvSpPr>
        <p:spPr bwMode="auto">
          <a:xfrm>
            <a:off x="4406900" y="5268913"/>
            <a:ext cx="3721100" cy="1003300"/>
          </a:xfrm>
          <a:prstGeom prst="rect">
            <a:avLst/>
          </a:prstGeom>
          <a:noFill/>
          <a:ln w="12700">
            <a:noFill/>
            <a:miter lim="800000"/>
            <a:headEnd/>
            <a:tailEnd/>
          </a:ln>
          <a:effectLst>
            <a:outerShdw blurRad="63500" dist="46662" dir="3284183" algn="ctr" rotWithShape="0">
              <a:schemeClr val="bg2">
                <a:alpha val="74998"/>
              </a:schemeClr>
            </a:outerShdw>
          </a:effectLst>
        </p:spPr>
        <p:txBody>
          <a:bodyPr lIns="90487" tIns="44450" rIns="90487" bIns="44450">
            <a:spAutoFit/>
          </a:bodyPr>
          <a:lstStyle/>
          <a:p>
            <a:pPr algn="r">
              <a:defRPr/>
            </a:pPr>
            <a:r>
              <a:rPr lang="ko-KR" altLang="en-US" sz="2000" b="1" i="1">
                <a:latin typeface="Times" charset="0"/>
                <a:ea typeface="굴림" charset="0"/>
                <a:cs typeface="굴림" charset="0"/>
              </a:rPr>
              <a:t>       </a:t>
            </a:r>
            <a:r>
              <a:rPr lang="en-US" altLang="ko-KR" sz="2000" b="1" i="1">
                <a:latin typeface="Times" charset="0"/>
                <a:ea typeface="굴림" charset="0"/>
                <a:cs typeface="굴림" charset="0"/>
              </a:rPr>
              <a:t>Albert Mohler, President</a:t>
            </a:r>
          </a:p>
          <a:p>
            <a:pPr algn="r">
              <a:defRPr/>
            </a:pPr>
            <a:r>
              <a:rPr lang="en-US" altLang="ko-KR" sz="2000" b="1" i="1">
                <a:latin typeface="Times" charset="0"/>
                <a:ea typeface="굴림" charset="0"/>
                <a:cs typeface="굴림" charset="0"/>
              </a:rPr>
              <a:t>The Southern Baptist Seminary                                                         Louisville, KY</a:t>
            </a:r>
            <a:endParaRPr lang="en-US" altLang="ko-KR" sz="1400" b="1" i="1">
              <a:latin typeface="Times" charset="0"/>
              <a:ea typeface="굴림" charset="0"/>
              <a:cs typeface="굴림" charset="0"/>
            </a:endParaRPr>
          </a:p>
        </p:txBody>
      </p:sp>
      <p:sp>
        <p:nvSpPr>
          <p:cNvPr id="25609" name="Text Box 9"/>
          <p:cNvSpPr txBox="1">
            <a:spLocks noChangeArrowheads="1"/>
          </p:cNvSpPr>
          <p:nvPr/>
        </p:nvSpPr>
        <p:spPr bwMode="auto">
          <a:xfrm>
            <a:off x="298450" y="3433763"/>
            <a:ext cx="8628063" cy="1612900"/>
          </a:xfrm>
          <a:prstGeom prst="rect">
            <a:avLst/>
          </a:prstGeom>
          <a:noFill/>
          <a:ln w="12700">
            <a:noFill/>
            <a:miter lim="800000"/>
            <a:headEnd/>
            <a:tailEnd/>
          </a:ln>
          <a:effectLst>
            <a:outerShdw blurRad="63500" dist="46662" dir="3284183"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5400" b="1" smtClean="0">
                <a:ea typeface="굴림" charset="0"/>
                <a:cs typeface="굴림" charset="0"/>
              </a:rPr>
              <a:t> </a:t>
            </a:r>
            <a:r>
              <a:rPr lang="en-US" altLang="ko-KR" sz="4400" b="1" smtClean="0">
                <a:latin typeface="Kalaham" charset="0"/>
                <a:ea typeface="굴림" charset="0"/>
                <a:cs typeface="굴림" charset="0"/>
              </a:rPr>
              <a:t>vkJ</a:t>
            </a:r>
            <a:r>
              <a:rPr lang="en-US" altLang="ko-KR" sz="4400" b="1" smtClean="0">
                <a:ea typeface="굴림" charset="0"/>
                <a:cs typeface="굴림" charset="0"/>
              </a:rPr>
              <a:t> </a:t>
            </a:r>
            <a:r>
              <a:rPr lang="en-US" altLang="ko-KR" sz="4400" b="1" smtClean="0">
                <a:solidFill>
                  <a:srgbClr val="FFEA18"/>
                </a:solidFill>
                <a:latin typeface="Kalaham" charset="0"/>
                <a:ea typeface="굴림" charset="0"/>
                <a:cs typeface="굴림" charset="0"/>
              </a:rPr>
              <a:t>ek;gpf;iffSf;F </a:t>
            </a:r>
            <a:r>
              <a:rPr lang="en-US" altLang="ko-KR" sz="4400" b="1" smtClean="0">
                <a:latin typeface="Kalaham" charset="0"/>
                <a:ea typeface="굴림" charset="0"/>
                <a:cs typeface="굴림" charset="0"/>
              </a:rPr>
              <a:t>Nkyhf ehk; thokhl;Nlhk;</a:t>
            </a:r>
            <a:r>
              <a:rPr lang="en-US" altLang="ko-KR" sz="4400" b="1" smtClean="0">
                <a:ea typeface="굴림" charset="0"/>
                <a:cs typeface="굴림" charset="0"/>
              </a:rPr>
              <a:t>.”</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left)">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wipe(left)">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dissolve">
                                      <p:cBhvr>
                                        <p:cTn id="17" dur="500"/>
                                        <p:tgtEl>
                                          <p:spTgt spid="256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dissolve">
                                      <p:cBhvr>
                                        <p:cTn id="22"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7" grpId="0" autoUpdateAnimBg="0"/>
      <p:bldP spid="25608" grpId="0" autoUpdateAnimBg="0"/>
      <p:bldP spid="256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6451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Comic Sans MS" charset="0"/>
            </a:endParaRPr>
          </a:p>
        </p:txBody>
      </p:sp>
      <p:pic>
        <p:nvPicPr>
          <p:cNvPr id="6451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Text Box 3"/>
          <p:cNvSpPr txBox="1">
            <a:spLocks noChangeArrowheads="1"/>
          </p:cNvSpPr>
          <p:nvPr/>
        </p:nvSpPr>
        <p:spPr bwMode="auto">
          <a:xfrm>
            <a:off x="468313" y="2001838"/>
            <a:ext cx="8283575" cy="421640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8800" dirty="0" smtClean="0">
                <a:solidFill>
                  <a:srgbClr val="FFD34A"/>
                </a:solidFill>
                <a:latin typeface="Times" charset="0"/>
              </a:rPr>
              <a:t>So…here we go!</a:t>
            </a:r>
            <a:endParaRPr lang="en-US" sz="8800" dirty="0" smtClean="0">
              <a:solidFill>
                <a:srgbClr val="FFFFFF"/>
              </a:solidFill>
              <a:latin typeface="Times" charset="0"/>
            </a:endParaRPr>
          </a:p>
          <a:p>
            <a:pPr algn="ctr">
              <a:defRPr/>
            </a:pPr>
            <a:r>
              <a:rPr lang="en-US" sz="6000" dirty="0" smtClean="0">
                <a:solidFill>
                  <a:srgbClr val="FFFFFF"/>
                </a:solidFill>
                <a:latin typeface="Times" charset="0"/>
              </a:rPr>
              <a:t>(And don</a:t>
            </a:r>
            <a:r>
              <a:rPr lang="fr-FR" altLang="ja-JP" sz="6000" dirty="0" smtClean="0">
                <a:solidFill>
                  <a:srgbClr val="FFFFFF"/>
                </a:solidFill>
                <a:latin typeface="Times" charset="0"/>
              </a:rPr>
              <a:t>'</a:t>
            </a:r>
            <a:r>
              <a:rPr lang="en-US" altLang="ja-JP" sz="6000" dirty="0" smtClean="0">
                <a:solidFill>
                  <a:srgbClr val="FFFFFF"/>
                </a:solidFill>
                <a:latin typeface="Times" charset="0"/>
              </a:rPr>
              <a:t>t miss a       single session. Each builds toward the next!)</a:t>
            </a:r>
            <a:endParaRPr lang="en-US" sz="8800" dirty="0" smtClean="0">
              <a:solidFill>
                <a:srgbClr val="FFFFFF"/>
              </a:solidFill>
              <a:latin typeface="Times" charset="0"/>
            </a:endParaRPr>
          </a:p>
        </p:txBody>
      </p:sp>
      <p:sp>
        <p:nvSpPr>
          <p:cNvPr id="64517" name="Text Box 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000" b="1">
                <a:solidFill>
                  <a:srgbClr val="FFFFFF"/>
                </a:solidFill>
              </a:rPr>
              <a:t>25</a:t>
            </a:r>
          </a:p>
        </p:txBody>
      </p:sp>
      <p:sp>
        <p:nvSpPr>
          <p:cNvPr id="64518"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20713" y="598488"/>
            <a:ext cx="7875587" cy="5662612"/>
          </a:xfrm>
          <a:prstGeom prst="rect">
            <a:avLst/>
          </a:prstGeom>
          <a:solidFill>
            <a:schemeClr val="bg2">
              <a:alpha val="50195"/>
            </a:schemeClr>
          </a:solidFill>
          <a:ln w="76200">
            <a:solidFill>
              <a:schemeClr val="accent2"/>
            </a:solidFill>
            <a:miter lim="800000"/>
            <a:headEnd/>
            <a:tailEnd/>
          </a:ln>
        </p:spPr>
      </p:pic>
      <p:sp>
        <p:nvSpPr>
          <p:cNvPr id="66562" name="Rectangle 3"/>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66563" name="Group 4"/>
          <p:cNvGrpSpPr>
            <a:grpSpLocks/>
          </p:cNvGrpSpPr>
          <p:nvPr/>
        </p:nvGrpSpPr>
        <p:grpSpPr bwMode="auto">
          <a:xfrm>
            <a:off x="723900" y="1936750"/>
            <a:ext cx="7772400" cy="1143000"/>
            <a:chOff x="456" y="1220"/>
            <a:chExt cx="4896" cy="720"/>
          </a:xfrm>
        </p:grpSpPr>
        <p:sp>
          <p:nvSpPr>
            <p:cNvPr id="27653" name="Rectangle 5"/>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a:defRPr/>
              </a:pPr>
              <a:r>
                <a:rPr lang="en-US" altLang="ko-KR" sz="4800" b="1" i="1">
                  <a:solidFill>
                    <a:srgbClr val="F6FE0A"/>
                  </a:solidFill>
                  <a:latin typeface="Kalaham" charset="0"/>
                  <a:ea typeface="굴림" charset="0"/>
                  <a:cs typeface="굴림" charset="0"/>
                </a:rPr>
                <a:t>jpUkiwapd;… mbg;gil</a:t>
              </a:r>
            </a:p>
          </p:txBody>
        </p:sp>
        <p:sp>
          <p:nvSpPr>
            <p:cNvPr id="27654" name="Rectangle 6"/>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spcBef>
                  <a:spcPct val="50000"/>
                </a:spcBef>
                <a:defRPr/>
              </a:pPr>
              <a:r>
                <a:rPr lang="en-US" altLang="ko-KR" sz="2000" b="1" i="1">
                  <a:solidFill>
                    <a:srgbClr val="FAFD00"/>
                  </a:solidFill>
                  <a:latin typeface="Times" charset="0"/>
                  <a:ea typeface="굴림" charset="0"/>
                  <a:cs typeface="굴림" charset="0"/>
                </a:rPr>
                <a:t>®</a:t>
              </a:r>
            </a:p>
          </p:txBody>
        </p:sp>
      </p:grpSp>
      <p:sp>
        <p:nvSpPr>
          <p:cNvPr id="27655" name="Text Box 7"/>
          <p:cNvSpPr txBox="1">
            <a:spLocks noChangeArrowheads="1"/>
          </p:cNvSpPr>
          <p:nvPr/>
        </p:nvSpPr>
        <p:spPr bwMode="auto">
          <a:xfrm>
            <a:off x="627063" y="2982913"/>
            <a:ext cx="7600950" cy="237807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altLang="ko-KR" sz="7200" b="1" smtClean="0">
                <a:latin typeface="Kalaham" charset="0"/>
                <a:ea typeface="굴림" charset="0"/>
                <a:cs typeface="굴림" charset="0"/>
              </a:rPr>
              <a:t>ehk; rpe;jpf;Fk; Kiw</a:t>
            </a:r>
            <a:r>
              <a:rPr lang="en-US" altLang="ko-KR" sz="7200" b="1" smtClean="0">
                <a:latin typeface="Times" charset="0"/>
                <a:ea typeface="굴림" charset="0"/>
                <a:cs typeface="굴림" charset="0"/>
              </a:rPr>
              <a:t>!</a:t>
            </a:r>
            <a:endParaRPr lang="en-US" altLang="ko-KR" sz="7200" smtClean="0">
              <a:solidFill>
                <a:srgbClr val="FAFD00"/>
              </a:solidFill>
              <a:latin typeface="Times" charset="0"/>
              <a:ea typeface="굴림" charset="0"/>
              <a:cs typeface="굴림" charset="0"/>
            </a:endParaRPr>
          </a:p>
        </p:txBody>
      </p:sp>
      <p:sp>
        <p:nvSpPr>
          <p:cNvPr id="66565" name="Text Box 8"/>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66566"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66567" name="Text Box 10"/>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24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left)">
                                      <p:cBhvr>
                                        <p:cTn id="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30723" name="Rectangle 3"/>
          <p:cNvSpPr>
            <a:spLocks noGrp="1" noChangeArrowheads="1"/>
          </p:cNvSpPr>
          <p:nvPr>
            <p:ph type="body" idx="1"/>
          </p:nvPr>
        </p:nvSpPr>
        <p:spPr bwMode="auto">
          <a:xfrm>
            <a:off x="608013" y="3311524"/>
            <a:ext cx="7900987" cy="2349723"/>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altLang="ko-KR" sz="4400" b="1">
                <a:latin typeface="Kalaham" charset="0"/>
                <a:ea typeface="굴림" charset="0"/>
                <a:cs typeface="굴림" charset="0"/>
              </a:rPr>
              <a:t>Ntjhfkj;ij</a:t>
            </a:r>
            <a:endParaRPr lang="en-US" altLang="ko-KR" sz="4400" b="1" i="1">
              <a:solidFill>
                <a:srgbClr val="66FF66"/>
              </a:solidFill>
              <a:latin typeface="Times" charset="0"/>
              <a:ea typeface="굴림" charset="0"/>
              <a:cs typeface="굴림" charset="0"/>
            </a:endParaRPr>
          </a:p>
          <a:p>
            <a:pPr algn="ctr">
              <a:lnSpc>
                <a:spcPct val="90000"/>
              </a:lnSpc>
              <a:buFont typeface="Monotype Sorts" charset="0"/>
              <a:buNone/>
              <a:defRPr/>
            </a:pPr>
            <a:r>
              <a:rPr lang="en-US" altLang="ko-KR" sz="4400" b="1" i="1">
                <a:solidFill>
                  <a:srgbClr val="66FF66"/>
                </a:solidFill>
                <a:latin typeface="Kalaham" charset="0"/>
                <a:ea typeface="굴림" charset="0"/>
                <a:cs typeface="굴림" charset="0"/>
              </a:rPr>
              <a:t>mwpT hPjpahf</a:t>
            </a:r>
            <a:r>
              <a:rPr lang="en-US" altLang="ko-KR" sz="4400" b="1">
                <a:solidFill>
                  <a:srgbClr val="F6FE0A"/>
                </a:solidFill>
                <a:latin typeface="Times" charset="0"/>
                <a:ea typeface="굴림" charset="0"/>
                <a:cs typeface="굴림" charset="0"/>
              </a:rPr>
              <a:t> </a:t>
            </a:r>
            <a:br>
              <a:rPr lang="en-US" altLang="ko-KR" sz="4400" b="1">
                <a:solidFill>
                  <a:srgbClr val="F6FE0A"/>
                </a:solidFill>
                <a:latin typeface="Times" charset="0"/>
                <a:ea typeface="굴림" charset="0"/>
                <a:cs typeface="굴림" charset="0"/>
              </a:rPr>
            </a:br>
            <a:r>
              <a:rPr lang="en-US" altLang="ko-KR" sz="4400" b="1">
                <a:latin typeface="Kalaham" charset="0"/>
                <a:ea typeface="굴림" charset="0"/>
                <a:cs typeface="굴림" charset="0"/>
              </a:rPr>
              <a:t>ePq;fs; fw;Wf;nfhs;tPHfs;</a:t>
            </a:r>
            <a:r>
              <a:rPr lang="en-US" altLang="ko-KR" sz="4400" b="1">
                <a:latin typeface="Times" charset="0"/>
                <a:ea typeface="굴림" charset="0"/>
                <a:cs typeface="굴림" charset="0"/>
              </a:rPr>
              <a:t>!</a:t>
            </a:r>
            <a:endParaRPr lang="en-US" altLang="ko-KR" sz="4400" b="1">
              <a:solidFill>
                <a:srgbClr val="F6FE0A"/>
              </a:solidFill>
              <a:latin typeface="Times" charset="0"/>
              <a:ea typeface="굴림" charset="0"/>
              <a:cs typeface="굴림" charset="0"/>
            </a:endParaRPr>
          </a:p>
        </p:txBody>
      </p:sp>
      <p:sp>
        <p:nvSpPr>
          <p:cNvPr id="68611" name="Text Box 4"/>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68612" name="Text Box 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68613" name="Text Box 6"/>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68614" name="Text Box 7"/>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25</a:t>
            </a:r>
          </a:p>
        </p:txBody>
      </p:sp>
      <p:grpSp>
        <p:nvGrpSpPr>
          <p:cNvPr id="68615" name="Group 8"/>
          <p:cNvGrpSpPr>
            <a:grpSpLocks/>
          </p:cNvGrpSpPr>
          <p:nvPr/>
        </p:nvGrpSpPr>
        <p:grpSpPr bwMode="auto">
          <a:xfrm>
            <a:off x="723900" y="1936750"/>
            <a:ext cx="7772400" cy="1143000"/>
            <a:chOff x="456" y="1220"/>
            <a:chExt cx="4896" cy="720"/>
          </a:xfrm>
        </p:grpSpPr>
        <p:sp>
          <p:nvSpPr>
            <p:cNvPr id="30729" name="Rectangle 9"/>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a:defRPr/>
              </a:pPr>
              <a:r>
                <a:rPr lang="en-US" altLang="ko-KR" sz="4800" b="1" i="1">
                  <a:solidFill>
                    <a:srgbClr val="F6FE0A"/>
                  </a:solidFill>
                  <a:latin typeface="Kalaham" charset="0"/>
                  <a:ea typeface="굴림" charset="0"/>
                  <a:cs typeface="굴림" charset="0"/>
                </a:rPr>
                <a:t>jpUkiwapd;…mbg;gil</a:t>
              </a:r>
            </a:p>
          </p:txBody>
        </p:sp>
        <p:sp>
          <p:nvSpPr>
            <p:cNvPr id="30730" name="Rectangle 10"/>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spcBef>
                  <a:spcPct val="50000"/>
                </a:spcBef>
                <a:defRPr/>
              </a:pPr>
              <a:r>
                <a:rPr lang="en-US" altLang="ko-KR" sz="2000" b="1" i="1">
                  <a:solidFill>
                    <a:srgbClr val="FAFD00"/>
                  </a:solidFill>
                  <a:latin typeface="Times" charset="0"/>
                  <a:ea typeface="굴림" charset="0"/>
                  <a:cs typeface="굴림" charset="0"/>
                </a:rPr>
                <a:t>®</a:t>
              </a:r>
            </a:p>
          </p:txBody>
        </p:sp>
      </p:gr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wipe(left)">
                                      <p:cBhvr>
                                        <p:cTn id="11"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4">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32771" name="Rectangle 3"/>
          <p:cNvSpPr>
            <a:spLocks noGrp="1" noChangeArrowheads="1"/>
          </p:cNvSpPr>
          <p:nvPr>
            <p:ph type="body" idx="1"/>
          </p:nvPr>
        </p:nvSpPr>
        <p:spPr bwMode="auto">
          <a:xfrm>
            <a:off x="711200" y="1793727"/>
            <a:ext cx="7900988" cy="1752600"/>
          </a:xfrm>
          <a:ln w="12700">
            <a:miter lim="800000"/>
            <a:headEnd/>
            <a:tailEnd/>
          </a:ln>
          <a:effectLst>
            <a:outerShdw blurRad="63500" dist="81320" dir="2319588" algn="ctr" rotWithShape="0">
              <a:schemeClr val="bg2">
                <a:alpha val="74998"/>
              </a:schemeClr>
            </a:outerShdw>
          </a:effectLst>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altLang="ko-KR" sz="4400" b="1" i="1">
                <a:solidFill>
                  <a:srgbClr val="F6FE0A"/>
                </a:solidFill>
                <a:latin typeface="Comic Sans MS" charset="0"/>
                <a:ea typeface="굴림" charset="0"/>
                <a:cs typeface="굴림" charset="0"/>
              </a:rPr>
              <a:t> </a:t>
            </a:r>
            <a:r>
              <a:rPr lang="en-US" altLang="ko-KR" sz="4400" b="1" i="1">
                <a:solidFill>
                  <a:srgbClr val="F6FE0A"/>
                </a:solidFill>
                <a:latin typeface="Kalaham" charset="0"/>
                <a:ea typeface="굴림" charset="0"/>
                <a:cs typeface="굴림" charset="0"/>
              </a:rPr>
              <a:t>XH Kf;fpakhd tplak;</a:t>
            </a:r>
            <a:r>
              <a:rPr lang="en-US" altLang="ko-KR" sz="4400" b="1" i="1">
                <a:solidFill>
                  <a:srgbClr val="F6FE0A"/>
                </a:solidFill>
                <a:latin typeface="Comic Sans MS" charset="0"/>
                <a:ea typeface="굴림" charset="0"/>
                <a:cs typeface="굴림" charset="0"/>
              </a:rPr>
              <a:t>: </a:t>
            </a:r>
            <a:r>
              <a:rPr lang="en-US" altLang="ko-KR" sz="4400" b="1" i="1">
                <a:solidFill>
                  <a:srgbClr val="F6FE0A"/>
                </a:solidFill>
                <a:latin typeface="Kalaham" charset="0"/>
                <a:ea typeface="굴림" charset="0"/>
                <a:cs typeface="굴림" charset="0"/>
              </a:rPr>
              <a:t>,q;F kw;wtHfSgf;F fw;Wf;nfhLg;gjw;fhd rpy tplaq;fs;</a:t>
            </a:r>
            <a:r>
              <a:rPr lang="en-US" altLang="ko-KR" sz="4400" b="1" i="1">
                <a:solidFill>
                  <a:srgbClr val="F6FE0A"/>
                </a:solidFill>
                <a:latin typeface="Comic Sans MS" charset="0"/>
                <a:ea typeface="굴림" charset="0"/>
                <a:cs typeface="굴림" charset="0"/>
              </a:rPr>
              <a:t>!</a:t>
            </a:r>
          </a:p>
        </p:txBody>
      </p:sp>
      <p:sp>
        <p:nvSpPr>
          <p:cNvPr id="32772" name="Text Box 4"/>
          <p:cNvSpPr txBox="1">
            <a:spLocks noChangeArrowheads="1"/>
          </p:cNvSpPr>
          <p:nvPr/>
        </p:nvSpPr>
        <p:spPr bwMode="auto">
          <a:xfrm>
            <a:off x="8753475" y="66675"/>
            <a:ext cx="184150" cy="446088"/>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ko-KR" altLang="en-US" sz="2000" smtClean="0">
              <a:solidFill>
                <a:srgbClr val="FFA27C"/>
              </a:solidFill>
              <a:latin typeface="Comic Sans MS" charset="0"/>
              <a:ea typeface="굴림" charset="0"/>
              <a:cs typeface="굴림" charset="0"/>
            </a:endParaRPr>
          </a:p>
        </p:txBody>
      </p:sp>
      <p:grpSp>
        <p:nvGrpSpPr>
          <p:cNvPr id="2" name="Group 5"/>
          <p:cNvGrpSpPr>
            <a:grpSpLocks/>
          </p:cNvGrpSpPr>
          <p:nvPr/>
        </p:nvGrpSpPr>
        <p:grpSpPr bwMode="auto">
          <a:xfrm>
            <a:off x="517525" y="4327525"/>
            <a:ext cx="2851150" cy="2192338"/>
            <a:chOff x="326" y="2726"/>
            <a:chExt cx="1796" cy="1381"/>
          </a:xfrm>
        </p:grpSpPr>
        <p:graphicFrame>
          <p:nvGraphicFramePr>
            <p:cNvPr id="70670"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70697" r:id="rId5" imgW="4559300" imgH="3505200" progId="MS_ClipArt_Gallery">
                    <p:embed/>
                  </p:oleObj>
                </mc:Choice>
                <mc:Fallback>
                  <p:oleObj r:id="rId5" imgW="4559300" imgH="3505200" progId="MS_ClipArt_Gallery">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32775" name="Text Box 7"/>
            <p:cNvSpPr txBox="1">
              <a:spLocks noChangeArrowheads="1"/>
            </p:cNvSpPr>
            <p:nvPr/>
          </p:nvSpPr>
          <p:spPr bwMode="auto">
            <a:xfrm>
              <a:off x="472" y="2871"/>
              <a:ext cx="1009" cy="411"/>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3200" smtClean="0">
                  <a:solidFill>
                    <a:srgbClr val="ED181E"/>
                  </a:solidFill>
                  <a:latin typeface="Lucida Handwriting" charset="0"/>
                  <a:ea typeface="굴림" charset="0"/>
                  <a:cs typeface="굴림" charset="0"/>
                </a:rPr>
                <a:t>C 7 S J</a:t>
              </a:r>
              <a:endParaRPr lang="en-US" altLang="ko-KR" sz="3200" smtClean="0">
                <a:latin typeface="Lucida Handwriting" charset="0"/>
                <a:ea typeface="굴림" charset="0"/>
                <a:cs typeface="굴림" charset="0"/>
              </a:endParaRPr>
            </a:p>
          </p:txBody>
        </p:sp>
        <p:sp>
          <p:nvSpPr>
            <p:cNvPr id="32776" name="Line 8"/>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sp>
        <p:nvSpPr>
          <p:cNvPr id="32777" name="Rectangle 9"/>
          <p:cNvSpPr>
            <a:spLocks noChangeArrowheads="1"/>
          </p:cNvSpPr>
          <p:nvPr/>
        </p:nvSpPr>
        <p:spPr bwMode="auto">
          <a:xfrm>
            <a:off x="749300" y="5023619"/>
            <a:ext cx="79009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gn="ctr">
              <a:lnSpc>
                <a:spcPct val="90000"/>
              </a:lnSpc>
              <a:spcBef>
                <a:spcPct val="20000"/>
              </a:spcBef>
              <a:buClr>
                <a:schemeClr val="accent2"/>
              </a:buClr>
              <a:buSzPct val="75000"/>
              <a:buFont typeface="Monotype Sorts" charset="0"/>
              <a:buNone/>
              <a:defRPr/>
            </a:pPr>
            <a:r>
              <a:rPr lang="en-US" altLang="ko-KR" sz="4000" b="1">
                <a:solidFill>
                  <a:srgbClr val="FFEA18"/>
                </a:solidFill>
                <a:effectLst>
                  <a:outerShdw blurRad="38100" dist="38100" dir="2700000" algn="tl">
                    <a:srgbClr val="000000"/>
                  </a:outerShdw>
                </a:effectLst>
                <a:latin typeface="Kalaham" charset="0"/>
                <a:ea typeface="굴림" charset="0"/>
                <a:cs typeface="굴림" charset="0"/>
              </a:rPr>
              <a:t>rhl;rp nfhLg;gjw;fhd xH re;jHg;gk;</a:t>
            </a:r>
            <a:r>
              <a:rPr lang="en-US" altLang="ko-KR" sz="4000" b="1">
                <a:solidFill>
                  <a:srgbClr val="FFEA18"/>
                </a:solidFill>
                <a:effectLst>
                  <a:outerShdw blurRad="38100" dist="38100" dir="2700000" algn="tl">
                    <a:srgbClr val="000000"/>
                  </a:outerShdw>
                </a:effectLst>
                <a:latin typeface="Times" charset="0"/>
                <a:ea typeface="굴림" charset="0"/>
                <a:cs typeface="굴림" charset="0"/>
              </a:rPr>
              <a:t>!!!</a:t>
            </a:r>
          </a:p>
        </p:txBody>
      </p:sp>
      <p:sp>
        <p:nvSpPr>
          <p:cNvPr id="32778" name="Text Box 10"/>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ko-KR" altLang="en-US" sz="2000" smtClean="0">
              <a:solidFill>
                <a:srgbClr val="FFFFFF"/>
              </a:solidFill>
              <a:ea typeface="굴림" charset="0"/>
              <a:cs typeface="굴림" charset="0"/>
            </a:endParaRPr>
          </a:p>
        </p:txBody>
      </p:sp>
      <p:sp>
        <p:nvSpPr>
          <p:cNvPr id="32779" name="Text Box 11"/>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ko-KR" altLang="en-US" sz="1400" b="1" smtClean="0">
                <a:solidFill>
                  <a:srgbClr val="FFFFFF"/>
                </a:solidFill>
                <a:ea typeface="굴림" charset="0"/>
                <a:cs typeface="굴림" charset="0"/>
              </a:rPr>
              <a:t> </a:t>
            </a:r>
          </a:p>
        </p:txBody>
      </p:sp>
      <p:sp>
        <p:nvSpPr>
          <p:cNvPr id="32780" name="Text Box 12"/>
          <p:cNvSpPr txBox="1">
            <a:spLocks noChangeArrowheads="1"/>
          </p:cNvSpPr>
          <p:nvPr/>
        </p:nvSpPr>
        <p:spPr bwMode="auto">
          <a:xfrm>
            <a:off x="8086725" y="6534150"/>
            <a:ext cx="323850" cy="2444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000" b="1" smtClean="0">
                <a:solidFill>
                  <a:srgbClr val="FFFFFF"/>
                </a:solidFill>
                <a:ea typeface="굴림" charset="0"/>
                <a:cs typeface="굴림" charset="0"/>
              </a:rPr>
              <a:t>26</a:t>
            </a:r>
          </a:p>
        </p:txBody>
      </p:sp>
      <p:sp>
        <p:nvSpPr>
          <p:cNvPr id="32781" name="Text Box 13"/>
          <p:cNvSpPr txBox="1">
            <a:spLocks noChangeArrowheads="1"/>
          </p:cNvSpPr>
          <p:nvPr/>
        </p:nvSpPr>
        <p:spPr bwMode="auto">
          <a:xfrm>
            <a:off x="8721725" y="6413500"/>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000" smtClean="0">
                <a:solidFill>
                  <a:srgbClr val="FFFFFF"/>
                </a:solidFill>
                <a:ea typeface="굴림" charset="0"/>
                <a:cs typeface="굴림" charset="0"/>
              </a:rPr>
              <a:t>1</a:t>
            </a:r>
          </a:p>
        </p:txBody>
      </p:sp>
      <p:sp>
        <p:nvSpPr>
          <p:cNvPr id="32782" name="Line 14"/>
          <p:cNvSpPr>
            <a:spLocks noChangeShapeType="1"/>
          </p:cNvSpPr>
          <p:nvPr/>
        </p:nvSpPr>
        <p:spPr bwMode="auto">
          <a:xfrm>
            <a:off x="1370013" y="4859338"/>
            <a:ext cx="138112" cy="0"/>
          </a:xfrm>
          <a:prstGeom prst="line">
            <a:avLst/>
          </a:prstGeom>
          <a:noFill/>
          <a:ln w="285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0667" name="Group 15"/>
          <p:cNvGrpSpPr>
            <a:grpSpLocks/>
          </p:cNvGrpSpPr>
          <p:nvPr/>
        </p:nvGrpSpPr>
        <p:grpSpPr bwMode="auto">
          <a:xfrm>
            <a:off x="796925" y="404664"/>
            <a:ext cx="7772400" cy="1143000"/>
            <a:chOff x="456" y="1220"/>
            <a:chExt cx="4896" cy="720"/>
          </a:xfrm>
        </p:grpSpPr>
        <p:sp>
          <p:nvSpPr>
            <p:cNvPr id="32784" name="Rectangle 16"/>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a:defRPr/>
              </a:pPr>
              <a:r>
                <a:rPr lang="en-US" altLang="ko-KR" sz="4800" b="1" i="1">
                  <a:solidFill>
                    <a:srgbClr val="F6FE0A"/>
                  </a:solidFill>
                  <a:latin typeface="Kalaham" charset="0"/>
                  <a:ea typeface="굴림" charset="0"/>
                  <a:cs typeface="굴림" charset="0"/>
                </a:rPr>
                <a:t>jpUkiwapd;…mbg;gil</a:t>
              </a:r>
            </a:p>
          </p:txBody>
        </p:sp>
        <p:sp>
          <p:nvSpPr>
            <p:cNvPr id="32785" name="Rectangle 17"/>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spcBef>
                  <a:spcPct val="50000"/>
                </a:spcBef>
                <a:defRPr/>
              </a:pPr>
              <a:r>
                <a:rPr lang="en-US" altLang="ko-KR" sz="2000" b="1" i="1">
                  <a:solidFill>
                    <a:srgbClr val="FAFD00"/>
                  </a:solidFill>
                  <a:latin typeface="Times" charset="0"/>
                  <a:ea typeface="굴림" charset="0"/>
                  <a:cs typeface="굴림" charset="0"/>
                </a:rPr>
                <a:t>®</a:t>
              </a:r>
            </a:p>
          </p:txBody>
        </p:sp>
      </p:gr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77"/>
                                        </p:tgtEl>
                                        <p:attrNameLst>
                                          <p:attrName>style.visibility</p:attrName>
                                        </p:attrNameLst>
                                      </p:cBhvr>
                                      <p:to>
                                        <p:strVal val="visible"/>
                                      </p:to>
                                    </p:set>
                                    <p:anim calcmode="lin" valueType="num">
                                      <p:cBhvr additive="base">
                                        <p:cTn id="13" dur="500" fill="hold"/>
                                        <p:tgtEl>
                                          <p:spTgt spid="32777"/>
                                        </p:tgtEl>
                                        <p:attrNameLst>
                                          <p:attrName>ppt_x</p:attrName>
                                        </p:attrNameLst>
                                      </p:cBhvr>
                                      <p:tavLst>
                                        <p:tav tm="0">
                                          <p:val>
                                            <p:strVal val="1+#ppt_w/2"/>
                                          </p:val>
                                        </p:tav>
                                        <p:tav tm="100000">
                                          <p:val>
                                            <p:strVal val="#ppt_x"/>
                                          </p:val>
                                        </p:tav>
                                      </p:tavLst>
                                    </p:anim>
                                    <p:anim calcmode="lin" valueType="num">
                                      <p:cBhvr additive="base">
                                        <p:cTn id="14" dur="500" fill="hold"/>
                                        <p:tgtEl>
                                          <p:spTgt spid="32777"/>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9"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32782"/>
                                        </p:tgtEl>
                                        <p:attrNameLst>
                                          <p:attrName>style.visibility</p:attrName>
                                        </p:attrNameLst>
                                      </p:cBhvr>
                                      <p:to>
                                        <p:strVal val="visible"/>
                                      </p:to>
                                    </p:set>
                                    <p:animEffect transition="in" filter="dissolve">
                                      <p:cBhvr>
                                        <p:cTn id="22"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advAuto="0"/>
      <p:bldP spid="32777" grpId="0" autoUpdateAnimBg="0"/>
      <p:bldP spid="327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34819" name="Rectangle 3"/>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spcBef>
                <a:spcPct val="50000"/>
              </a:spcBef>
              <a:defRPr/>
            </a:pPr>
            <a:endParaRPr lang="ko-KR" altLang="en-US" sz="2800" i="1">
              <a:solidFill>
                <a:srgbClr val="FAFD00"/>
              </a:solidFill>
              <a:latin typeface="Times" charset="0"/>
              <a:ea typeface="굴림" charset="0"/>
              <a:cs typeface="굴림" charset="0"/>
            </a:endParaRPr>
          </a:p>
        </p:txBody>
      </p:sp>
      <p:sp>
        <p:nvSpPr>
          <p:cNvPr id="34820" name="Rectangle 4"/>
          <p:cNvSpPr>
            <a:spLocks noChangeArrowheads="1"/>
          </p:cNvSpPr>
          <p:nvPr/>
        </p:nvSpPr>
        <p:spPr bwMode="auto">
          <a:xfrm>
            <a:off x="666750" y="35369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a:defRPr/>
            </a:pPr>
            <a:r>
              <a:rPr lang="en-US" altLang="ko-KR" sz="6600" b="1" i="1">
                <a:effectLst>
                  <a:outerShdw blurRad="38100" dist="38100" dir="2700000" algn="tl">
                    <a:srgbClr val="000000"/>
                  </a:outerShdw>
                </a:effectLst>
                <a:latin typeface="Kalaham" charset="0"/>
                <a:ea typeface="굴림" charset="0"/>
                <a:cs typeface="굴림" charset="0"/>
              </a:rPr>
              <a:t>jpUiwf; Nfhitia</a:t>
            </a:r>
            <a:r>
              <a:rPr lang="en-US" altLang="ko-KR" sz="6600" b="1" i="1">
                <a:effectLst>
                  <a:outerShdw blurRad="38100" dist="38100" dir="2700000" algn="tl">
                    <a:srgbClr val="000000"/>
                  </a:outerShdw>
                </a:effectLst>
                <a:latin typeface="Times" charset="0"/>
                <a:ea typeface="굴림" charset="0"/>
                <a:cs typeface="굴림" charset="0"/>
              </a:rPr>
              <a:t>”</a:t>
            </a:r>
          </a:p>
          <a:p>
            <a:pPr algn="ctr">
              <a:defRPr/>
            </a:pPr>
            <a:r>
              <a:rPr lang="en-US" altLang="ko-KR" sz="4800" b="1" i="1">
                <a:effectLst>
                  <a:outerShdw blurRad="38100" dist="38100" dir="2700000" algn="tl">
                    <a:srgbClr val="000000"/>
                  </a:outerShdw>
                </a:effectLst>
                <a:latin typeface="Kalaham" charset="0"/>
                <a:ea typeface="굴림" charset="0"/>
                <a:cs typeface="굴림" charset="0"/>
              </a:rPr>
              <a:t>jpwe;J nfhs;Sjy;</a:t>
            </a:r>
          </a:p>
        </p:txBody>
      </p:sp>
      <p:sp>
        <p:nvSpPr>
          <p:cNvPr id="72709" name="Text Box 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72710"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72711"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72712" name="Text Box 9"/>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27</a:t>
            </a:r>
          </a:p>
        </p:txBody>
      </p:sp>
      <p:grpSp>
        <p:nvGrpSpPr>
          <p:cNvPr id="72713" name="Group 10"/>
          <p:cNvGrpSpPr>
            <a:grpSpLocks/>
          </p:cNvGrpSpPr>
          <p:nvPr/>
        </p:nvGrpSpPr>
        <p:grpSpPr bwMode="auto">
          <a:xfrm>
            <a:off x="723900" y="1268760"/>
            <a:ext cx="7772400" cy="1143000"/>
            <a:chOff x="456" y="1220"/>
            <a:chExt cx="4896" cy="720"/>
          </a:xfrm>
        </p:grpSpPr>
        <p:sp>
          <p:nvSpPr>
            <p:cNvPr id="34827" name="Rectangle 11"/>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a:defRPr/>
              </a:pPr>
              <a:r>
                <a:rPr lang="en-US" altLang="ko-KR" sz="6000" b="1" i="1">
                  <a:solidFill>
                    <a:srgbClr val="F6FE0A"/>
                  </a:solidFill>
                  <a:latin typeface="Kalaham" charset="0"/>
                  <a:ea typeface="굴림" charset="0"/>
                  <a:cs typeface="굴림" charset="0"/>
                </a:rPr>
                <a:t>jpUkiwapd;…</a:t>
              </a:r>
            </a:p>
            <a:p>
              <a:pPr algn="ctr">
                <a:defRPr/>
              </a:pPr>
              <a:r>
                <a:rPr lang="en-US" altLang="ko-KR" sz="6000" b="1" i="1">
                  <a:solidFill>
                    <a:srgbClr val="F6FE0A"/>
                  </a:solidFill>
                  <a:latin typeface="Kalaham" charset="0"/>
                  <a:ea typeface="굴림" charset="0"/>
                  <a:cs typeface="굴림" charset="0"/>
                </a:rPr>
                <a:t>mbg;gil</a:t>
              </a:r>
              <a:endParaRPr lang="en-US" altLang="ko-KR" sz="6000" i="1">
                <a:solidFill>
                  <a:srgbClr val="F6FE0A"/>
                </a:solidFill>
                <a:latin typeface="Times" charset="0"/>
                <a:ea typeface="굴림" charset="0"/>
                <a:cs typeface="굴림" charset="0"/>
              </a:endParaRPr>
            </a:p>
          </p:txBody>
        </p:sp>
        <p:sp>
          <p:nvSpPr>
            <p:cNvPr id="34828" name="Rectangle 12"/>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spcBef>
                  <a:spcPct val="50000"/>
                </a:spcBef>
                <a:defRPr/>
              </a:pPr>
              <a:r>
                <a:rPr lang="en-US" altLang="ko-KR" sz="2000" b="1" i="1">
                  <a:solidFill>
                    <a:srgbClr val="FAFD00"/>
                  </a:solidFill>
                  <a:latin typeface="Times" charset="0"/>
                  <a:ea typeface="굴림" charset="0"/>
                  <a:cs typeface="굴림" charset="0"/>
                </a:rPr>
                <a:t>®</a:t>
              </a:r>
            </a:p>
          </p:txBody>
        </p:sp>
      </p:gr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slide(fromTop)">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0"/>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r>
              <a:rPr lang="en-US" sz="4400">
                <a:solidFill>
                  <a:srgbClr val="1A0004"/>
                </a:solidFill>
                <a:latin typeface="Lucida Handwriting" charset="0"/>
              </a:rPr>
              <a:t>©</a:t>
            </a:r>
          </a:p>
        </p:txBody>
      </p:sp>
      <p:sp>
        <p:nvSpPr>
          <p:cNvPr id="9218"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rgbClr val="FFFB0C"/>
              </a:solidFill>
              <a:latin typeface="Comic Sans MS" charset="0"/>
            </a:endParaRPr>
          </a:p>
        </p:txBody>
      </p:sp>
      <p:sp>
        <p:nvSpPr>
          <p:cNvPr id="9219"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B0C"/>
                </a:solidFill>
                <a:latin typeface="Comic Sans MS" charset="0"/>
              </a:rPr>
              <a:t> </a:t>
            </a:r>
          </a:p>
        </p:txBody>
      </p:sp>
      <p:sp>
        <p:nvSpPr>
          <p:cNvPr id="9220"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400">
              <a:solidFill>
                <a:srgbClr val="FFFB0C"/>
              </a:solidFill>
              <a:latin typeface="Times" charset="0"/>
            </a:endParaRPr>
          </a:p>
        </p:txBody>
      </p:sp>
      <p:sp>
        <p:nvSpPr>
          <p:cNvPr id="9221" name="Text Box 6"/>
          <p:cNvSpPr txBox="1">
            <a:spLocks noChangeArrowheads="1"/>
          </p:cNvSpPr>
          <p:nvPr/>
        </p:nvSpPr>
        <p:spPr bwMode="auto">
          <a:xfrm>
            <a:off x="1284288" y="17463"/>
            <a:ext cx="6561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b="1" i="1">
                <a:solidFill>
                  <a:srgbClr val="FFFFFF"/>
                </a:solidFill>
                <a:latin typeface="Times" charset="0"/>
              </a:rPr>
              <a:t>The Bible…Basically Ministries Int</a:t>
            </a:r>
            <a:r>
              <a:rPr lang="fr-FR" altLang="ja-JP" sz="3200" b="1" i="1">
                <a:solidFill>
                  <a:srgbClr val="FFFFFF"/>
                </a:solidFill>
                <a:latin typeface="Times" charset="0"/>
              </a:rPr>
              <a:t>'</a:t>
            </a:r>
            <a:r>
              <a:rPr lang="en-US" altLang="ja-JP" sz="3200" b="1" i="1">
                <a:solidFill>
                  <a:srgbClr val="FFFFFF"/>
                </a:solidFill>
                <a:latin typeface="Times" charset="0"/>
              </a:rPr>
              <a:t>l</a:t>
            </a:r>
            <a:endParaRPr lang="en-US" sz="1800" b="1" i="1">
              <a:solidFill>
                <a:srgbClr val="FFFFFF"/>
              </a:solidFill>
              <a:latin typeface="Times" charset="0"/>
            </a:endParaRPr>
          </a:p>
        </p:txBody>
      </p:sp>
      <p:sp>
        <p:nvSpPr>
          <p:cNvPr id="9222"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1600" b="1" i="1">
              <a:solidFill>
                <a:srgbClr val="FFFB0C"/>
              </a:solidFill>
              <a:latin typeface="Times" charset="0"/>
            </a:endParaRPr>
          </a:p>
          <a:p>
            <a:pPr algn="ctr">
              <a:lnSpc>
                <a:spcPct val="20000"/>
              </a:lnSpc>
              <a:spcBef>
                <a:spcPct val="50000"/>
              </a:spcBef>
            </a:pPr>
            <a:endParaRPr lang="en-US" sz="1600" b="1" i="1">
              <a:solidFill>
                <a:srgbClr val="FFFB0C"/>
              </a:solidFill>
              <a:latin typeface="Times" charset="0"/>
            </a:endParaRPr>
          </a:p>
          <a:p>
            <a:pPr algn="ctr">
              <a:lnSpc>
                <a:spcPct val="55000"/>
              </a:lnSpc>
              <a:spcBef>
                <a:spcPct val="50000"/>
              </a:spcBef>
            </a:pPr>
            <a:endParaRPr lang="en-US" sz="1600" b="1" i="1">
              <a:solidFill>
                <a:srgbClr val="FFFB0C"/>
              </a:solidFill>
              <a:latin typeface="Times" charset="0"/>
            </a:endParaRPr>
          </a:p>
          <a:p>
            <a:pPr algn="ctr">
              <a:lnSpc>
                <a:spcPct val="20000"/>
              </a:lnSpc>
              <a:spcBef>
                <a:spcPct val="50000"/>
              </a:spcBef>
            </a:pPr>
            <a:endParaRPr lang="en-US" sz="1600" b="1">
              <a:solidFill>
                <a:srgbClr val="FFFB0C"/>
              </a:solidFill>
              <a:latin typeface="Times" charset="0"/>
            </a:endParaRPr>
          </a:p>
          <a:p>
            <a:pPr algn="ctr">
              <a:lnSpc>
                <a:spcPct val="55000"/>
              </a:lnSpc>
              <a:spcBef>
                <a:spcPct val="50000"/>
              </a:spcBef>
            </a:pPr>
            <a:endParaRPr lang="en-US" sz="1800" b="1" i="1">
              <a:solidFill>
                <a:srgbClr val="FFFB0C"/>
              </a:solidFill>
              <a:latin typeface="Times" charset="0"/>
            </a:endParaRPr>
          </a:p>
        </p:txBody>
      </p:sp>
      <p:sp>
        <p:nvSpPr>
          <p:cNvPr id="9223"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1600" b="1" i="1">
              <a:solidFill>
                <a:srgbClr val="FFFB0C"/>
              </a:solidFill>
              <a:latin typeface="Times" charset="0"/>
            </a:endParaRPr>
          </a:p>
          <a:p>
            <a:pPr algn="ctr">
              <a:lnSpc>
                <a:spcPct val="25000"/>
              </a:lnSpc>
              <a:spcBef>
                <a:spcPct val="50000"/>
              </a:spcBef>
            </a:pPr>
            <a:endParaRPr lang="en-US" sz="1600" b="1">
              <a:solidFill>
                <a:srgbClr val="FFFB0C"/>
              </a:solidFill>
              <a:latin typeface="Times" charset="0"/>
            </a:endParaRPr>
          </a:p>
          <a:p>
            <a:pPr algn="ctr">
              <a:lnSpc>
                <a:spcPct val="55000"/>
              </a:lnSpc>
              <a:spcBef>
                <a:spcPct val="50000"/>
              </a:spcBef>
            </a:pPr>
            <a:endParaRPr lang="en-US" sz="1600" b="1" i="1">
              <a:solidFill>
                <a:srgbClr val="FFFB0C"/>
              </a:solidFill>
              <a:latin typeface="Times" charset="0"/>
            </a:endParaRPr>
          </a:p>
          <a:p>
            <a:pPr algn="ctr">
              <a:lnSpc>
                <a:spcPct val="20000"/>
              </a:lnSpc>
              <a:spcBef>
                <a:spcPct val="50000"/>
              </a:spcBef>
            </a:pPr>
            <a:endParaRPr lang="en-US" sz="1600" b="1">
              <a:solidFill>
                <a:srgbClr val="FFFB0C"/>
              </a:solidFill>
              <a:latin typeface="Times" charset="0"/>
            </a:endParaRPr>
          </a:p>
          <a:p>
            <a:pPr algn="ctr">
              <a:lnSpc>
                <a:spcPct val="55000"/>
              </a:lnSpc>
              <a:spcBef>
                <a:spcPct val="50000"/>
              </a:spcBef>
            </a:pPr>
            <a:endParaRPr lang="en-US" sz="1600" b="1" i="1">
              <a:solidFill>
                <a:srgbClr val="FFFB0C"/>
              </a:solidFill>
              <a:latin typeface="Times" charset="0"/>
            </a:endParaRPr>
          </a:p>
          <a:p>
            <a:pPr algn="ctr">
              <a:lnSpc>
                <a:spcPct val="55000"/>
              </a:lnSpc>
              <a:spcBef>
                <a:spcPct val="50000"/>
              </a:spcBef>
            </a:pPr>
            <a:endParaRPr lang="en-US" sz="1600" b="1" i="1">
              <a:solidFill>
                <a:srgbClr val="FFFB0C"/>
              </a:solidFill>
              <a:latin typeface="Times" charset="0"/>
            </a:endParaRPr>
          </a:p>
          <a:p>
            <a:pPr algn="ctr">
              <a:lnSpc>
                <a:spcPct val="55000"/>
              </a:lnSpc>
              <a:spcBef>
                <a:spcPct val="50000"/>
              </a:spcBef>
            </a:pPr>
            <a:endParaRPr lang="en-US" sz="1600" b="1" i="1">
              <a:solidFill>
                <a:srgbClr val="FFFB0C"/>
              </a:solidFill>
              <a:latin typeface="Times" charset="0"/>
            </a:endParaRPr>
          </a:p>
        </p:txBody>
      </p:sp>
      <p:sp>
        <p:nvSpPr>
          <p:cNvPr id="9224" name="Text Box 9"/>
          <p:cNvSpPr txBox="1">
            <a:spLocks noChangeArrowheads="1"/>
          </p:cNvSpPr>
          <p:nvPr/>
        </p:nvSpPr>
        <p:spPr bwMode="auto">
          <a:xfrm>
            <a:off x="296863" y="835025"/>
            <a:ext cx="40020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2000" b="1">
              <a:solidFill>
                <a:srgbClr val="FFFB0C"/>
              </a:solidFill>
              <a:latin typeface="Times" charset="0"/>
            </a:endParaRPr>
          </a:p>
          <a:p>
            <a:pPr algn="ctr">
              <a:lnSpc>
                <a:spcPct val="55000"/>
              </a:lnSpc>
              <a:spcBef>
                <a:spcPct val="50000"/>
              </a:spcBef>
            </a:pPr>
            <a:r>
              <a:rPr lang="en-US" sz="2000" b="1">
                <a:solidFill>
                  <a:srgbClr val="00CCFF"/>
                </a:solidFill>
                <a:latin typeface="Times" charset="0"/>
              </a:rPr>
              <a:t>Dr. John Hannah</a:t>
            </a:r>
            <a:endParaRPr lang="en-US" sz="1600" b="1">
              <a:solidFill>
                <a:srgbClr val="FFFB0C"/>
              </a:solidFill>
              <a:latin typeface="Times" charset="0"/>
            </a:endParaRPr>
          </a:p>
          <a:p>
            <a:pPr algn="ctr">
              <a:lnSpc>
                <a:spcPct val="55000"/>
              </a:lnSpc>
              <a:spcBef>
                <a:spcPct val="50000"/>
              </a:spcBef>
            </a:pPr>
            <a:r>
              <a:rPr lang="en-US" sz="1400" b="1" i="1">
                <a:solidFill>
                  <a:srgbClr val="FFFB0C"/>
                </a:solidFill>
                <a:latin typeface="Times" charset="0"/>
              </a:rPr>
              <a:t>Distinguished Professor of Historical Theology</a:t>
            </a:r>
          </a:p>
          <a:p>
            <a:pPr algn="ctr">
              <a:lnSpc>
                <a:spcPct val="55000"/>
              </a:lnSpc>
              <a:spcBef>
                <a:spcPct val="50000"/>
              </a:spcBef>
            </a:pPr>
            <a:r>
              <a:rPr lang="en-US" sz="1400" b="1" i="1">
                <a:solidFill>
                  <a:srgbClr val="FFFB0C"/>
                </a:solidFill>
                <a:latin typeface="Times" charset="0"/>
              </a:rPr>
              <a:t>Research Professor, Historical Theology</a:t>
            </a:r>
            <a:endParaRPr lang="en-US" sz="1400" b="1">
              <a:solidFill>
                <a:srgbClr val="FFFB0C"/>
              </a:solidFill>
              <a:latin typeface="Times" charset="0"/>
            </a:endParaRPr>
          </a:p>
          <a:p>
            <a:pPr algn="ctr">
              <a:lnSpc>
                <a:spcPct val="55000"/>
              </a:lnSpc>
              <a:spcBef>
                <a:spcPct val="50000"/>
              </a:spcBef>
            </a:pPr>
            <a:r>
              <a:rPr lang="en-US" sz="1400" b="1" i="1">
                <a:solidFill>
                  <a:srgbClr val="FFFB0C"/>
                </a:solidFill>
                <a:latin typeface="Times" charset="0"/>
              </a:rPr>
              <a:t>Dallas Theological  Seminary</a:t>
            </a:r>
          </a:p>
          <a:p>
            <a:pPr algn="ctr">
              <a:lnSpc>
                <a:spcPct val="55000"/>
              </a:lnSpc>
              <a:spcBef>
                <a:spcPct val="50000"/>
              </a:spcBef>
            </a:pPr>
            <a:r>
              <a:rPr lang="en-US" sz="1400" b="1" i="1">
                <a:solidFill>
                  <a:srgbClr val="FFFB0C"/>
                </a:solidFill>
                <a:latin typeface="Times" charset="0"/>
              </a:rPr>
              <a:t>Dallas, Texas</a:t>
            </a:r>
            <a:endParaRPr lang="en-US" sz="1200" b="1" i="1">
              <a:solidFill>
                <a:srgbClr val="FFFB0C"/>
              </a:solidFill>
              <a:latin typeface="Times" charset="0"/>
            </a:endParaRPr>
          </a:p>
        </p:txBody>
      </p:sp>
      <p:sp>
        <p:nvSpPr>
          <p:cNvPr id="9225" name="Text Box 11"/>
          <p:cNvSpPr txBox="1">
            <a:spLocks noChangeArrowheads="1"/>
          </p:cNvSpPr>
          <p:nvPr/>
        </p:nvSpPr>
        <p:spPr bwMode="auto">
          <a:xfrm>
            <a:off x="407988" y="3106738"/>
            <a:ext cx="3887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1600" b="1">
              <a:solidFill>
                <a:srgbClr val="FFFB0C"/>
              </a:solidFill>
              <a:latin typeface="Times" charset="0"/>
            </a:endParaRPr>
          </a:p>
          <a:p>
            <a:pPr algn="ctr">
              <a:lnSpc>
                <a:spcPct val="55000"/>
              </a:lnSpc>
              <a:spcBef>
                <a:spcPct val="50000"/>
              </a:spcBef>
            </a:pPr>
            <a:r>
              <a:rPr lang="en-US" sz="2000" b="1">
                <a:solidFill>
                  <a:srgbClr val="00CCFF"/>
                </a:solidFill>
                <a:latin typeface="Times" charset="0"/>
              </a:rPr>
              <a:t>Dr. William R. Bright</a:t>
            </a:r>
            <a:r>
              <a:rPr lang="en-US" sz="1600" b="1">
                <a:solidFill>
                  <a:srgbClr val="00CCFF"/>
                </a:solidFill>
                <a:latin typeface="Times" charset="0"/>
              </a:rPr>
              <a:t> </a:t>
            </a:r>
          </a:p>
          <a:p>
            <a:pPr algn="ctr">
              <a:lnSpc>
                <a:spcPct val="55000"/>
              </a:lnSpc>
              <a:spcBef>
                <a:spcPct val="50000"/>
              </a:spcBef>
            </a:pPr>
            <a:r>
              <a:rPr lang="en-US" sz="1400" b="1" i="1">
                <a:solidFill>
                  <a:srgbClr val="FFFB0C"/>
                </a:solidFill>
                <a:latin typeface="Times" charset="0"/>
              </a:rPr>
              <a:t>Late Founder</a:t>
            </a:r>
          </a:p>
          <a:p>
            <a:pPr algn="ctr">
              <a:lnSpc>
                <a:spcPct val="55000"/>
              </a:lnSpc>
              <a:spcBef>
                <a:spcPct val="50000"/>
              </a:spcBef>
            </a:pPr>
            <a:r>
              <a:rPr lang="en-US" sz="1400" b="1" i="1">
                <a:solidFill>
                  <a:srgbClr val="FFFB0C"/>
                </a:solidFill>
                <a:latin typeface="Times" charset="0"/>
              </a:rPr>
              <a:t>Campus Crusade for Christ</a:t>
            </a:r>
          </a:p>
          <a:p>
            <a:pPr algn="ctr">
              <a:lnSpc>
                <a:spcPct val="55000"/>
              </a:lnSpc>
              <a:spcBef>
                <a:spcPct val="50000"/>
              </a:spcBef>
            </a:pPr>
            <a:r>
              <a:rPr lang="en-US" sz="1400" b="1" i="1">
                <a:solidFill>
                  <a:srgbClr val="FFFB0C"/>
                </a:solidFill>
                <a:latin typeface="Times" charset="0"/>
              </a:rPr>
              <a:t>Orlando, Florida</a:t>
            </a:r>
            <a:endParaRPr lang="en-US" sz="1600" b="1" i="1">
              <a:solidFill>
                <a:srgbClr val="FFFB0C"/>
              </a:solidFill>
              <a:latin typeface="Times" charset="0"/>
            </a:endParaRPr>
          </a:p>
        </p:txBody>
      </p:sp>
      <p:sp>
        <p:nvSpPr>
          <p:cNvPr id="9226" name="Text Box 12"/>
          <p:cNvSpPr txBox="1">
            <a:spLocks noChangeArrowheads="1"/>
          </p:cNvSpPr>
          <p:nvPr/>
        </p:nvSpPr>
        <p:spPr bwMode="auto">
          <a:xfrm>
            <a:off x="496888" y="2089150"/>
            <a:ext cx="3665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2000" b="1">
              <a:solidFill>
                <a:srgbClr val="FFFB0C"/>
              </a:solidFill>
              <a:latin typeface="Times" charset="0"/>
            </a:endParaRPr>
          </a:p>
          <a:p>
            <a:pPr algn="ctr">
              <a:lnSpc>
                <a:spcPct val="55000"/>
              </a:lnSpc>
              <a:spcBef>
                <a:spcPct val="50000"/>
              </a:spcBef>
            </a:pPr>
            <a:r>
              <a:rPr lang="en-US" sz="2000" b="1">
                <a:solidFill>
                  <a:srgbClr val="00CCFF"/>
                </a:solidFill>
                <a:latin typeface="Times" charset="0"/>
              </a:rPr>
              <a:t>Dr. Mark Bailey</a:t>
            </a:r>
            <a:endParaRPr lang="en-US" sz="1600" b="1" i="1">
              <a:solidFill>
                <a:srgbClr val="00CCFF"/>
              </a:solidFill>
              <a:latin typeface="Times" charset="0"/>
            </a:endParaRPr>
          </a:p>
          <a:p>
            <a:pPr algn="ctr">
              <a:lnSpc>
                <a:spcPct val="55000"/>
              </a:lnSpc>
              <a:spcBef>
                <a:spcPct val="50000"/>
              </a:spcBef>
            </a:pPr>
            <a:r>
              <a:rPr lang="en-US" sz="1400" b="1" i="1">
                <a:solidFill>
                  <a:srgbClr val="FFFB0C"/>
                </a:solidFill>
                <a:latin typeface="Times" charset="0"/>
              </a:rPr>
              <a:t>President</a:t>
            </a:r>
          </a:p>
          <a:p>
            <a:pPr algn="ctr">
              <a:lnSpc>
                <a:spcPct val="55000"/>
              </a:lnSpc>
              <a:spcBef>
                <a:spcPct val="50000"/>
              </a:spcBef>
            </a:pPr>
            <a:r>
              <a:rPr lang="en-US" sz="1400" b="1" i="1">
                <a:solidFill>
                  <a:srgbClr val="FFFB0C"/>
                </a:solidFill>
                <a:latin typeface="Times" charset="0"/>
              </a:rPr>
              <a:t>Dallas Theological Seminary</a:t>
            </a:r>
          </a:p>
          <a:p>
            <a:pPr algn="ct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27" name="Text Box 13"/>
          <p:cNvSpPr txBox="1">
            <a:spLocks noChangeArrowheads="1"/>
          </p:cNvSpPr>
          <p:nvPr/>
        </p:nvSpPr>
        <p:spPr bwMode="auto">
          <a:xfrm>
            <a:off x="4730750" y="5189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2000" b="1">
              <a:solidFill>
                <a:srgbClr val="FFFB0C"/>
              </a:solidFill>
              <a:latin typeface="Times" charset="0"/>
            </a:endParaRPr>
          </a:p>
          <a:p>
            <a:pPr algn="ctr">
              <a:lnSpc>
                <a:spcPct val="55000"/>
              </a:lnSpc>
              <a:spcBef>
                <a:spcPct val="50000"/>
              </a:spcBef>
            </a:pPr>
            <a:r>
              <a:rPr lang="en-US" sz="2000" b="1">
                <a:solidFill>
                  <a:srgbClr val="00CCFF"/>
                </a:solidFill>
                <a:latin typeface="Times" charset="0"/>
              </a:rPr>
              <a:t>Dr. Kenneth Horton</a:t>
            </a:r>
          </a:p>
          <a:p>
            <a:pPr algn="ct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gn="ctr">
              <a:lnSpc>
                <a:spcPct val="55000"/>
              </a:lnSpc>
              <a:spcBef>
                <a:spcPct val="50000"/>
              </a:spcBef>
            </a:pPr>
            <a:r>
              <a:rPr lang="en-US" sz="1400" b="1" i="1">
                <a:solidFill>
                  <a:srgbClr val="FFFB0C"/>
                </a:solidFill>
                <a:latin typeface="Times" charset="0"/>
              </a:rPr>
              <a:t>McKinney Memorial Bible Church</a:t>
            </a:r>
          </a:p>
          <a:p>
            <a:pPr algn="ct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28" name="Text Box 15"/>
          <p:cNvSpPr txBox="1">
            <a:spLocks noChangeArrowheads="1"/>
          </p:cNvSpPr>
          <p:nvPr/>
        </p:nvSpPr>
        <p:spPr bwMode="auto">
          <a:xfrm>
            <a:off x="4614863" y="2116138"/>
            <a:ext cx="3810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1600" b="1">
              <a:solidFill>
                <a:srgbClr val="FFFB0C"/>
              </a:solidFill>
              <a:latin typeface="Times" charset="0"/>
            </a:endParaRPr>
          </a:p>
          <a:p>
            <a:pPr algn="ctr">
              <a:lnSpc>
                <a:spcPct val="55000"/>
              </a:lnSpc>
              <a:spcBef>
                <a:spcPct val="50000"/>
              </a:spcBef>
            </a:pPr>
            <a:r>
              <a:rPr lang="en-US" sz="2000" b="1">
                <a:solidFill>
                  <a:srgbClr val="00CCFF"/>
                </a:solidFill>
                <a:latin typeface="Times" charset="0"/>
              </a:rPr>
              <a:t>John Maisel  •  Kurt Nelson</a:t>
            </a:r>
          </a:p>
          <a:p>
            <a:pPr algn="ctr">
              <a:lnSpc>
                <a:spcPct val="55000"/>
              </a:lnSpc>
              <a:spcBef>
                <a:spcPct val="50000"/>
              </a:spcBef>
            </a:pPr>
            <a:r>
              <a:rPr lang="en-US" sz="1400" b="1" i="1">
                <a:solidFill>
                  <a:srgbClr val="FFFB0C"/>
                </a:solidFill>
                <a:latin typeface="Times" charset="0"/>
              </a:rPr>
              <a:t>        President    •   Exec. Vice President</a:t>
            </a:r>
            <a:endParaRPr lang="en-US" sz="1400" b="1">
              <a:solidFill>
                <a:srgbClr val="FFFB0C"/>
              </a:solidFill>
              <a:latin typeface="Times" charset="0"/>
            </a:endParaRPr>
          </a:p>
          <a:p>
            <a:pPr algn="ctr">
              <a:lnSpc>
                <a:spcPct val="55000"/>
              </a:lnSpc>
              <a:spcBef>
                <a:spcPct val="50000"/>
              </a:spcBef>
            </a:pPr>
            <a:r>
              <a:rPr lang="en-US" sz="1400" b="1" i="1">
                <a:solidFill>
                  <a:srgbClr val="FFFB0C"/>
                </a:solidFill>
                <a:latin typeface="Times" charset="0"/>
              </a:rPr>
              <a:t>East/West Ministries</a:t>
            </a:r>
          </a:p>
          <a:p>
            <a:pPr algn="ct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29" name="Text Box 16"/>
          <p:cNvSpPr txBox="1">
            <a:spLocks noChangeArrowheads="1"/>
          </p:cNvSpPr>
          <p:nvPr/>
        </p:nvSpPr>
        <p:spPr bwMode="auto">
          <a:xfrm>
            <a:off x="155575" y="4132263"/>
            <a:ext cx="444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1600" b="1">
              <a:solidFill>
                <a:srgbClr val="FFFB0C"/>
              </a:solidFill>
              <a:latin typeface="Times" charset="0"/>
            </a:endParaRPr>
          </a:p>
          <a:p>
            <a:pPr algn="ctr">
              <a:lnSpc>
                <a:spcPct val="55000"/>
              </a:lnSpc>
              <a:spcBef>
                <a:spcPct val="50000"/>
              </a:spcBef>
            </a:pPr>
            <a:r>
              <a:rPr lang="en-US" sz="2000" b="1">
                <a:solidFill>
                  <a:srgbClr val="00CCFF"/>
                </a:solidFill>
                <a:latin typeface="Times" charset="0"/>
              </a:rPr>
              <a:t>Rev. Douglas Valenzuela</a:t>
            </a:r>
            <a:r>
              <a:rPr lang="en-US" sz="1600" b="1">
                <a:solidFill>
                  <a:srgbClr val="00CCFF"/>
                </a:solidFill>
                <a:latin typeface="Times" charset="0"/>
              </a:rPr>
              <a:t> </a:t>
            </a:r>
          </a:p>
          <a:p>
            <a:pPr algn="ctr">
              <a:lnSpc>
                <a:spcPct val="55000"/>
              </a:lnSpc>
              <a:spcBef>
                <a:spcPct val="50000"/>
              </a:spcBef>
            </a:pPr>
            <a:r>
              <a:rPr lang="en-US" sz="1400" b="1" i="1">
                <a:solidFill>
                  <a:srgbClr val="FFFB0C"/>
                </a:solidFill>
                <a:latin typeface="Times" charset="0"/>
              </a:rPr>
              <a:t>Senior Pastor</a:t>
            </a:r>
            <a:r>
              <a:rPr lang="en-US" sz="1400" b="1">
                <a:solidFill>
                  <a:srgbClr val="FFFB0C"/>
                </a:solidFill>
                <a:latin typeface="Times" charset="0"/>
              </a:rPr>
              <a:t>, </a:t>
            </a:r>
            <a:r>
              <a:rPr lang="en-US" sz="1400" b="1" i="1">
                <a:solidFill>
                  <a:srgbClr val="FFFB0C"/>
                </a:solidFill>
                <a:latin typeface="Times" charset="0"/>
              </a:rPr>
              <a:t>Conservative Baptist  Missions</a:t>
            </a:r>
          </a:p>
          <a:p>
            <a:pPr algn="ctr">
              <a:lnSpc>
                <a:spcPct val="55000"/>
              </a:lnSpc>
              <a:spcBef>
                <a:spcPct val="50000"/>
              </a:spcBef>
            </a:pPr>
            <a:r>
              <a:rPr lang="en-US" sz="1400" b="1" i="1">
                <a:solidFill>
                  <a:srgbClr val="FFFB0C"/>
                </a:solidFill>
                <a:latin typeface="Times" charset="0"/>
              </a:rPr>
              <a:t>Chiesa Battista Evangelica di Casoria</a:t>
            </a:r>
          </a:p>
          <a:p>
            <a:pPr algn="ctr">
              <a:lnSpc>
                <a:spcPct val="55000"/>
              </a:lnSpc>
              <a:spcBef>
                <a:spcPct val="50000"/>
              </a:spcBef>
            </a:pPr>
            <a:r>
              <a:rPr lang="en-US" sz="1400" b="1" i="1">
                <a:solidFill>
                  <a:srgbClr val="FFFB0C"/>
                </a:solidFill>
                <a:latin typeface="Times" charset="0"/>
              </a:rPr>
              <a:t>Naples, Italy</a:t>
            </a:r>
            <a:endParaRPr lang="en-US" sz="1800" i="1">
              <a:solidFill>
                <a:srgbClr val="FFFB0C"/>
              </a:solidFill>
              <a:latin typeface="Times" charset="0"/>
            </a:endParaRPr>
          </a:p>
        </p:txBody>
      </p:sp>
      <p:sp>
        <p:nvSpPr>
          <p:cNvPr id="9230" name="Text Box 17"/>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2400" b="1">
              <a:solidFill>
                <a:srgbClr val="FFFB0C"/>
              </a:solidFill>
              <a:latin typeface="Times" charset="0"/>
            </a:endParaRPr>
          </a:p>
          <a:p>
            <a:pPr algn="ctr">
              <a:lnSpc>
                <a:spcPct val="55000"/>
              </a:lnSpc>
              <a:spcBef>
                <a:spcPct val="50000"/>
              </a:spcBef>
            </a:pPr>
            <a:r>
              <a:rPr lang="en-US" sz="2000" b="1">
                <a:solidFill>
                  <a:srgbClr val="00CCFF"/>
                </a:solidFill>
                <a:latin typeface="Times" charset="0"/>
              </a:rPr>
              <a:t>Karyn Granger</a:t>
            </a:r>
            <a:endParaRPr lang="en-US" sz="1600" b="1">
              <a:solidFill>
                <a:srgbClr val="00CCFF"/>
              </a:solidFill>
              <a:latin typeface="Times" charset="0"/>
            </a:endParaRPr>
          </a:p>
          <a:p>
            <a:pPr algn="ctr">
              <a:lnSpc>
                <a:spcPct val="55000"/>
              </a:lnSpc>
              <a:spcBef>
                <a:spcPct val="50000"/>
              </a:spcBef>
            </a:pPr>
            <a:r>
              <a:rPr lang="en-US" sz="1400" b="1" i="1">
                <a:solidFill>
                  <a:srgbClr val="FFFB0C"/>
                </a:solidFill>
                <a:latin typeface="Times" charset="0"/>
              </a:rPr>
              <a:t>Director of Bible Studies</a:t>
            </a:r>
          </a:p>
          <a:p>
            <a:pPr algn="ctr">
              <a:lnSpc>
                <a:spcPct val="55000"/>
              </a:lnSpc>
              <a:spcBef>
                <a:spcPct val="50000"/>
              </a:spcBef>
            </a:pPr>
            <a:r>
              <a:rPr lang="en-US" sz="1400" b="1" i="1">
                <a:solidFill>
                  <a:srgbClr val="FFFB0C"/>
                </a:solidFill>
                <a:latin typeface="Times" charset="0"/>
              </a:rPr>
              <a:t>Southwest Christian Schools</a:t>
            </a:r>
          </a:p>
          <a:p>
            <a:pPr algn="ctr">
              <a:lnSpc>
                <a:spcPct val="55000"/>
              </a:lnSpc>
              <a:spcBef>
                <a:spcPct val="50000"/>
              </a:spcBef>
            </a:pPr>
            <a:r>
              <a:rPr lang="en-US" sz="1400" b="1" i="1">
                <a:solidFill>
                  <a:srgbClr val="FFFB0C"/>
                </a:solidFill>
                <a:latin typeface="Times" charset="0"/>
              </a:rPr>
              <a:t>Ft. Worth, Texas</a:t>
            </a:r>
            <a:endParaRPr lang="en-US" sz="1600" b="1" i="1">
              <a:solidFill>
                <a:srgbClr val="FFFB0C"/>
              </a:solidFill>
              <a:latin typeface="Times" charset="0"/>
            </a:endParaRPr>
          </a:p>
        </p:txBody>
      </p:sp>
      <p:sp>
        <p:nvSpPr>
          <p:cNvPr id="9231" name="Text Box 18"/>
          <p:cNvSpPr txBox="1">
            <a:spLocks noChangeArrowheads="1"/>
          </p:cNvSpPr>
          <p:nvPr/>
        </p:nvSpPr>
        <p:spPr bwMode="auto">
          <a:xfrm>
            <a:off x="4964113" y="3067050"/>
            <a:ext cx="31162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2000" b="1">
              <a:solidFill>
                <a:srgbClr val="62D6AC"/>
              </a:solidFill>
              <a:latin typeface="Times" charset="0"/>
            </a:endParaRPr>
          </a:p>
          <a:p>
            <a:pPr algn="ctr">
              <a:lnSpc>
                <a:spcPct val="55000"/>
              </a:lnSpc>
              <a:spcBef>
                <a:spcPct val="50000"/>
              </a:spcBef>
            </a:pPr>
            <a:r>
              <a:rPr lang="en-US" sz="2000" b="1">
                <a:solidFill>
                  <a:srgbClr val="00CCFF"/>
                </a:solidFill>
                <a:latin typeface="Times" charset="0"/>
              </a:rPr>
              <a:t>Vasily Dimitrievski</a:t>
            </a:r>
            <a:endParaRPr lang="en-US" sz="1600" b="1">
              <a:solidFill>
                <a:srgbClr val="00CCFF"/>
              </a:solidFill>
              <a:latin typeface="Times" charset="0"/>
            </a:endParaRPr>
          </a:p>
          <a:p>
            <a:pPr algn="ctr">
              <a:lnSpc>
                <a:spcPct val="55000"/>
              </a:lnSpc>
              <a:spcBef>
                <a:spcPct val="50000"/>
              </a:spcBef>
            </a:pPr>
            <a:r>
              <a:rPr lang="en-US" sz="1400" b="1" i="1">
                <a:solidFill>
                  <a:srgbClr val="FFFB0C"/>
                </a:solidFill>
                <a:latin typeface="Times" charset="0"/>
              </a:rPr>
              <a:t>Director for Russia</a:t>
            </a:r>
            <a:endParaRPr lang="en-US" sz="1400" b="1">
              <a:solidFill>
                <a:srgbClr val="FFFB0C"/>
              </a:solidFill>
              <a:latin typeface="Times" charset="0"/>
            </a:endParaRPr>
          </a:p>
          <a:p>
            <a:pPr algn="ctr">
              <a:lnSpc>
                <a:spcPct val="55000"/>
              </a:lnSpc>
              <a:spcBef>
                <a:spcPct val="50000"/>
              </a:spcBef>
            </a:pPr>
            <a:r>
              <a:rPr lang="en-US" sz="1400" b="1" i="1">
                <a:solidFill>
                  <a:srgbClr val="FFFB0C"/>
                </a:solidFill>
                <a:latin typeface="Times" charset="0"/>
              </a:rPr>
              <a:t>Global Missions Fellowship (e3)</a:t>
            </a:r>
          </a:p>
          <a:p>
            <a:pPr algn="ctr">
              <a:lnSpc>
                <a:spcPct val="55000"/>
              </a:lnSpc>
              <a:spcBef>
                <a:spcPct val="50000"/>
              </a:spcBef>
            </a:pPr>
            <a:r>
              <a:rPr lang="en-US" sz="1400" b="1" i="1">
                <a:solidFill>
                  <a:srgbClr val="FFFB0C"/>
                </a:solidFill>
                <a:latin typeface="Times" charset="0"/>
              </a:rPr>
              <a:t>Penza, Russia</a:t>
            </a:r>
            <a:endParaRPr lang="en-US" sz="1400" i="1">
              <a:solidFill>
                <a:srgbClr val="FFFB0C"/>
              </a:solidFill>
              <a:latin typeface="Times" charset="0"/>
            </a:endParaRPr>
          </a:p>
        </p:txBody>
      </p:sp>
      <p:sp>
        <p:nvSpPr>
          <p:cNvPr id="9232" name="Text Box 19"/>
          <p:cNvSpPr txBox="1">
            <a:spLocks noChangeArrowheads="1"/>
          </p:cNvSpPr>
          <p:nvPr/>
        </p:nvSpPr>
        <p:spPr bwMode="auto">
          <a:xfrm>
            <a:off x="3167063" y="517525"/>
            <a:ext cx="2814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FFF"/>
                </a:solidFill>
                <a:latin typeface="Times" charset="0"/>
              </a:rPr>
              <a:t>Committee of Reference</a:t>
            </a:r>
          </a:p>
        </p:txBody>
      </p:sp>
      <p:sp>
        <p:nvSpPr>
          <p:cNvPr id="9233" name="Text Box 27"/>
          <p:cNvSpPr txBox="1">
            <a:spLocks noChangeArrowheads="1"/>
          </p:cNvSpPr>
          <p:nvPr/>
        </p:nvSpPr>
        <p:spPr bwMode="auto">
          <a:xfrm>
            <a:off x="479425" y="654843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b="1">
                <a:solidFill>
                  <a:srgbClr val="FFFFFF"/>
                </a:solidFill>
              </a:rPr>
              <a:t>©2006 TBBMI</a:t>
            </a:r>
          </a:p>
        </p:txBody>
      </p:sp>
      <p:sp>
        <p:nvSpPr>
          <p:cNvPr id="237596" name="Rectangle 28"/>
          <p:cNvSpPr>
            <a:spLocks noChangeArrowheads="1"/>
          </p:cNvSpPr>
          <p:nvPr/>
        </p:nvSpPr>
        <p:spPr bwMode="auto">
          <a:xfrm>
            <a:off x="7583488" y="6538913"/>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9.65.01.</a:t>
            </a:r>
          </a:p>
        </p:txBody>
      </p:sp>
      <p:sp>
        <p:nvSpPr>
          <p:cNvPr id="237597" name="Text Box 29"/>
          <p:cNvSpPr txBox="1">
            <a:spLocks noChangeArrowheads="1"/>
          </p:cNvSpPr>
          <p:nvPr/>
        </p:nvSpPr>
        <p:spPr bwMode="auto">
          <a:xfrm>
            <a:off x="8131175" y="6537325"/>
            <a:ext cx="339725" cy="247650"/>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1000" b="1" smtClean="0">
                <a:solidFill>
                  <a:srgbClr val="FFFFFF"/>
                </a:solidFill>
                <a:effectLst>
                  <a:outerShdw blurRad="38100" dist="38100" dir="2700000" algn="tl">
                    <a:srgbClr val="000000"/>
                  </a:outerShdw>
                </a:effectLst>
                <a:latin typeface="Comic Sans MS" charset="0"/>
              </a:rPr>
              <a:t>03</a:t>
            </a:r>
          </a:p>
        </p:txBody>
      </p:sp>
      <p:sp>
        <p:nvSpPr>
          <p:cNvPr id="9236" name="Text Box 30"/>
          <p:cNvSpPr txBox="1">
            <a:spLocks noChangeArrowheads="1"/>
          </p:cNvSpPr>
          <p:nvPr/>
        </p:nvSpPr>
        <p:spPr bwMode="auto">
          <a:xfrm>
            <a:off x="4852988" y="4106863"/>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2000" b="1">
              <a:solidFill>
                <a:srgbClr val="FFFB0C"/>
              </a:solidFill>
              <a:latin typeface="Times" charset="0"/>
            </a:endParaRPr>
          </a:p>
          <a:p>
            <a:pPr algn="ctr">
              <a:lnSpc>
                <a:spcPct val="55000"/>
              </a:lnSpc>
              <a:spcBef>
                <a:spcPct val="50000"/>
              </a:spcBef>
            </a:pPr>
            <a:r>
              <a:rPr lang="en-US" sz="2000" b="1">
                <a:solidFill>
                  <a:srgbClr val="00CCFF"/>
                </a:solidFill>
                <a:latin typeface="Times" charset="0"/>
              </a:rPr>
              <a:t>Dr. Ted Kitchens</a:t>
            </a:r>
          </a:p>
          <a:p>
            <a:pPr algn="ct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gn="ctr">
              <a:lnSpc>
                <a:spcPct val="55000"/>
              </a:lnSpc>
              <a:spcBef>
                <a:spcPct val="50000"/>
              </a:spcBef>
            </a:pPr>
            <a:r>
              <a:rPr lang="en-US" sz="1400" b="1" i="1">
                <a:solidFill>
                  <a:srgbClr val="FFFB0C"/>
                </a:solidFill>
                <a:latin typeface="Times" charset="0"/>
              </a:rPr>
              <a:t>Christ Chapel Bible Church</a:t>
            </a:r>
          </a:p>
          <a:p>
            <a:pPr algn="ct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37" name="Text Box 32"/>
          <p:cNvSpPr txBox="1">
            <a:spLocks noChangeArrowheads="1"/>
          </p:cNvSpPr>
          <p:nvPr/>
        </p:nvSpPr>
        <p:spPr bwMode="auto">
          <a:xfrm>
            <a:off x="4960938" y="855663"/>
            <a:ext cx="311626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2000" b="1">
              <a:solidFill>
                <a:srgbClr val="FFFB0C"/>
              </a:solidFill>
              <a:latin typeface="Times" charset="0"/>
            </a:endParaRPr>
          </a:p>
          <a:p>
            <a:pPr algn="ctr">
              <a:lnSpc>
                <a:spcPct val="55000"/>
              </a:lnSpc>
              <a:spcBef>
                <a:spcPct val="50000"/>
              </a:spcBef>
            </a:pPr>
            <a:r>
              <a:rPr lang="en-US" sz="2000" b="1">
                <a:solidFill>
                  <a:srgbClr val="00CCFF"/>
                </a:solidFill>
                <a:latin typeface="Times" charset="0"/>
              </a:rPr>
              <a:t>Dr. Rick Griffith</a:t>
            </a:r>
            <a:r>
              <a:rPr lang="en-US" sz="1600" b="1">
                <a:solidFill>
                  <a:srgbClr val="00CCFF"/>
                </a:solidFill>
                <a:latin typeface="Times" charset="0"/>
              </a:rPr>
              <a:t> </a:t>
            </a:r>
          </a:p>
          <a:p>
            <a:pPr algn="ctr">
              <a:lnSpc>
                <a:spcPct val="55000"/>
              </a:lnSpc>
              <a:spcBef>
                <a:spcPct val="50000"/>
              </a:spcBef>
            </a:pPr>
            <a:r>
              <a:rPr lang="en-US" sz="1400" b="1" i="1">
                <a:solidFill>
                  <a:srgbClr val="FFFB0C"/>
                </a:solidFill>
                <a:latin typeface="Times" charset="0"/>
              </a:rPr>
              <a:t>Doctor of Ministry Director</a:t>
            </a:r>
            <a:endParaRPr lang="en-US" sz="1400" b="1">
              <a:solidFill>
                <a:srgbClr val="FFFB0C"/>
              </a:solidFill>
              <a:latin typeface="Times" charset="0"/>
            </a:endParaRPr>
          </a:p>
          <a:p>
            <a:pPr algn="ctr">
              <a:lnSpc>
                <a:spcPct val="55000"/>
              </a:lnSpc>
              <a:spcBef>
                <a:spcPct val="50000"/>
              </a:spcBef>
            </a:pPr>
            <a:r>
              <a:rPr lang="en-US" sz="1400" b="1" i="1">
                <a:solidFill>
                  <a:srgbClr val="FFFB0C"/>
                </a:solidFill>
                <a:latin typeface="Times" charset="0"/>
              </a:rPr>
              <a:t>Assoc. Professor in Biblical Studies</a:t>
            </a:r>
          </a:p>
          <a:p>
            <a:pPr algn="ctr">
              <a:lnSpc>
                <a:spcPct val="55000"/>
              </a:lnSpc>
              <a:spcBef>
                <a:spcPct val="50000"/>
              </a:spcBef>
            </a:pPr>
            <a:r>
              <a:rPr lang="en-US" sz="1400" b="1" i="1">
                <a:solidFill>
                  <a:srgbClr val="FFFB0C"/>
                </a:solidFill>
                <a:latin typeface="Times" charset="0"/>
              </a:rPr>
              <a:t>Singapore Bible College</a:t>
            </a:r>
          </a:p>
          <a:p>
            <a:pPr algn="ctr">
              <a:lnSpc>
                <a:spcPct val="55000"/>
              </a:lnSpc>
              <a:spcBef>
                <a:spcPct val="50000"/>
              </a:spcBef>
            </a:pPr>
            <a:r>
              <a:rPr lang="en-US" sz="1400" b="1" i="1">
                <a:solidFill>
                  <a:srgbClr val="FFFB0C"/>
                </a:solidFill>
                <a:latin typeface="Times" charset="0"/>
              </a:rPr>
              <a:t>Republic of Singapore</a:t>
            </a:r>
            <a:endParaRPr lang="en-US" sz="1200" b="1" i="1">
              <a:solidFill>
                <a:srgbClr val="FFFB0C"/>
              </a:solidFill>
              <a:latin typeface="Times" charset="0"/>
            </a:endParaRPr>
          </a:p>
        </p:txBody>
      </p:sp>
    </p:spTree>
    <p:extLst>
      <p:ext uri="{BB962C8B-B14F-4D97-AF65-F5344CB8AC3E}">
        <p14:creationId xmlns:p14="http://schemas.microsoft.com/office/powerpoint/2010/main" val="42574949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6451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6451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6451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64518"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30</a:t>
            </a:r>
          </a:p>
        </p:txBody>
      </p:sp>
      <p:sp>
        <p:nvSpPr>
          <p:cNvPr id="64519" name="Rectangle 8"/>
          <p:cNvSpPr>
            <a:spLocks noChangeArrowheads="1"/>
          </p:cNvSpPr>
          <p:nvPr/>
        </p:nvSpPr>
        <p:spPr bwMode="auto">
          <a:xfrm>
            <a:off x="4211960" y="2420888"/>
            <a:ext cx="929307" cy="717550"/>
          </a:xfrm>
          <a:prstGeom prst="rect">
            <a:avLst/>
          </a:prstGeom>
          <a:solidFill>
            <a:srgbClr val="FFFFFF"/>
          </a:solidFill>
          <a:ln w="38100">
            <a:solidFill>
              <a:srgbClr val="000000"/>
            </a:solidFill>
            <a:miter lim="800000"/>
            <a:headEnd/>
            <a:tailEnd/>
          </a:ln>
        </p:spPr>
        <p:txBody>
          <a:bodyPr wrap="none" anchor="ctr"/>
          <a:lstStyle/>
          <a:p>
            <a:pPr algn="ctr">
              <a:defRPr/>
            </a:pPr>
            <a:r>
              <a:rPr lang="en-US" altLang="ko-KR" sz="1100" b="1" i="1">
                <a:solidFill>
                  <a:schemeClr val="bg2"/>
                </a:solidFill>
                <a:latin typeface="Kalaham" charset="0"/>
                <a:ea typeface="굴림" charset="0"/>
                <a:cs typeface="굴림" charset="0"/>
              </a:rPr>
              <a:t>jpUkiwapd;</a:t>
            </a:r>
            <a:br>
              <a:rPr lang="en-US" altLang="ko-KR" sz="1100" b="1" i="1">
                <a:solidFill>
                  <a:schemeClr val="bg2"/>
                </a:solidFill>
                <a:latin typeface="Kalaham" charset="0"/>
                <a:ea typeface="굴림" charset="0"/>
                <a:cs typeface="굴림" charset="0"/>
              </a:rPr>
            </a:br>
            <a:r>
              <a:rPr lang="en-US" altLang="ko-KR" sz="1100" b="1" i="1">
                <a:solidFill>
                  <a:schemeClr val="bg2"/>
                </a:solidFill>
                <a:latin typeface="Kalaham" charset="0"/>
                <a:ea typeface="굴림" charset="0"/>
                <a:cs typeface="굴림" charset="0"/>
              </a:rPr>
              <a:t>…mbg;gil</a:t>
            </a:r>
            <a:endParaRPr lang="en-US" altLang="ko-KR" sz="1100" i="1">
              <a:solidFill>
                <a:schemeClr val="bg2"/>
              </a:solidFill>
              <a:latin typeface="Times" charset="0"/>
              <a:ea typeface="굴림" charset="0"/>
              <a:cs typeface="굴림" charset="0"/>
            </a:endParaRPr>
          </a:p>
        </p:txBody>
      </p:sp>
    </p:spTree>
    <p:extLst>
      <p:ext uri="{BB962C8B-B14F-4D97-AF65-F5344CB8AC3E}">
        <p14:creationId xmlns:p14="http://schemas.microsoft.com/office/powerpoint/2010/main" val="1143356613"/>
      </p:ext>
    </p:extLst>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562"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665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665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665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66566"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31</a:t>
            </a:r>
          </a:p>
        </p:txBody>
      </p:sp>
      <p:sp>
        <p:nvSpPr>
          <p:cNvPr id="66567" name="Rectangle 8"/>
          <p:cNvSpPr>
            <a:spLocks noChangeArrowheads="1"/>
          </p:cNvSpPr>
          <p:nvPr/>
        </p:nvSpPr>
        <p:spPr bwMode="auto">
          <a:xfrm>
            <a:off x="9318625" y="1495425"/>
            <a:ext cx="728663" cy="717550"/>
          </a:xfrm>
          <a:prstGeom prst="rect">
            <a:avLst/>
          </a:prstGeom>
          <a:solidFill>
            <a:schemeClr val="tx1"/>
          </a:solidFill>
          <a:ln w="38100">
            <a:solidFill>
              <a:srgbClr val="000000"/>
            </a:solidFill>
            <a:miter lim="800000"/>
            <a:headEnd/>
            <a:tailEnd/>
          </a:ln>
        </p:spPr>
        <p:txBody>
          <a:bodyPr wrap="none" anchor="ctr"/>
          <a:lstStyle/>
          <a:p>
            <a:pPr algn="ctr"/>
            <a:r>
              <a:rPr lang="en-US" altLang="zh-CN" sz="2000" b="1">
                <a:solidFill>
                  <a:srgbClr val="1A0004"/>
                </a:solidFill>
              </a:rPr>
              <a:t>BIBLE</a:t>
            </a:r>
            <a:br>
              <a:rPr lang="en-US" altLang="zh-CN" sz="2000" b="1">
                <a:solidFill>
                  <a:srgbClr val="1A0004"/>
                </a:solidFill>
              </a:rPr>
            </a:br>
            <a:r>
              <a:rPr lang="en-US" altLang="zh-CN" sz="2000" b="1">
                <a:solidFill>
                  <a:srgbClr val="1A0004"/>
                </a:solidFill>
              </a:rPr>
              <a:t>FILE</a:t>
            </a:r>
            <a:endParaRPr lang="zh-CN" altLang="en-US" sz="2000" b="1">
              <a:solidFill>
                <a:srgbClr val="1A0004"/>
              </a:solidFill>
            </a:endParaRPr>
          </a:p>
        </p:txBody>
      </p:sp>
      <p:sp>
        <p:nvSpPr>
          <p:cNvPr id="9" name="Rectangle 8"/>
          <p:cNvSpPr>
            <a:spLocks noChangeArrowheads="1"/>
          </p:cNvSpPr>
          <p:nvPr/>
        </p:nvSpPr>
        <p:spPr bwMode="auto">
          <a:xfrm>
            <a:off x="4139952" y="1628800"/>
            <a:ext cx="929307" cy="717550"/>
          </a:xfrm>
          <a:prstGeom prst="rect">
            <a:avLst/>
          </a:prstGeom>
          <a:solidFill>
            <a:srgbClr val="FFFFFF"/>
          </a:solidFill>
          <a:ln w="38100">
            <a:solidFill>
              <a:srgbClr val="000000"/>
            </a:solidFill>
            <a:miter lim="800000"/>
            <a:headEnd/>
            <a:tailEnd/>
          </a:ln>
        </p:spPr>
        <p:txBody>
          <a:bodyPr wrap="none" anchor="ctr"/>
          <a:lstStyle/>
          <a:p>
            <a:pPr algn="ctr">
              <a:defRPr/>
            </a:pPr>
            <a:r>
              <a:rPr lang="en-US" altLang="ko-KR" sz="1100" b="1" i="1">
                <a:solidFill>
                  <a:schemeClr val="bg2"/>
                </a:solidFill>
                <a:latin typeface="Kalaham" charset="0"/>
                <a:ea typeface="굴림" charset="0"/>
                <a:cs typeface="굴림" charset="0"/>
              </a:rPr>
              <a:t>jpUkiwapd;</a:t>
            </a:r>
            <a:br>
              <a:rPr lang="en-US" altLang="ko-KR" sz="1100" b="1" i="1">
                <a:solidFill>
                  <a:schemeClr val="bg2"/>
                </a:solidFill>
                <a:latin typeface="Kalaham" charset="0"/>
                <a:ea typeface="굴림" charset="0"/>
                <a:cs typeface="굴림" charset="0"/>
              </a:rPr>
            </a:br>
            <a:r>
              <a:rPr lang="en-US" altLang="ko-KR" sz="1100" b="1" i="1">
                <a:solidFill>
                  <a:schemeClr val="bg2"/>
                </a:solidFill>
                <a:latin typeface="Kalaham" charset="0"/>
                <a:ea typeface="굴림" charset="0"/>
                <a:cs typeface="굴림" charset="0"/>
              </a:rPr>
              <a:t>…mbg;gil</a:t>
            </a:r>
            <a:endParaRPr lang="en-US" altLang="ko-KR" sz="1100" i="1">
              <a:solidFill>
                <a:schemeClr val="bg2"/>
              </a:solidFill>
              <a:latin typeface="Times" charset="0"/>
              <a:ea typeface="굴림" charset="0"/>
              <a:cs typeface="굴림" charset="0"/>
            </a:endParaRPr>
          </a:p>
        </p:txBody>
      </p:sp>
    </p:spTree>
    <p:extLst>
      <p:ext uri="{BB962C8B-B14F-4D97-AF65-F5344CB8AC3E}">
        <p14:creationId xmlns:p14="http://schemas.microsoft.com/office/powerpoint/2010/main" val="1411396120"/>
      </p:ext>
    </p:extLst>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6861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6861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68612"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32</a:t>
            </a:r>
          </a:p>
        </p:txBody>
      </p:sp>
      <p:sp>
        <p:nvSpPr>
          <p:cNvPr id="68613" name="Rectangle 8"/>
          <p:cNvSpPr>
            <a:spLocks noChangeArrowheads="1"/>
          </p:cNvSpPr>
          <p:nvPr/>
        </p:nvSpPr>
        <p:spPr bwMode="auto">
          <a:xfrm>
            <a:off x="4862513" y="1857375"/>
            <a:ext cx="1225550" cy="869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a:r>
              <a:rPr lang="en-US" altLang="zh-CN" sz="2800" b="1">
                <a:solidFill>
                  <a:srgbClr val="1A0004"/>
                </a:solidFill>
              </a:rPr>
              <a:t>BIBLE</a:t>
            </a:r>
            <a:br>
              <a:rPr lang="en-US" altLang="zh-CN" sz="2800" b="1">
                <a:solidFill>
                  <a:srgbClr val="1A0004"/>
                </a:solidFill>
              </a:rPr>
            </a:br>
            <a:r>
              <a:rPr lang="en-US" altLang="zh-CN" sz="2800" b="1">
                <a:solidFill>
                  <a:srgbClr val="1A0004"/>
                </a:solidFill>
              </a:rPr>
              <a:t>FILE</a:t>
            </a:r>
            <a:endParaRPr lang="zh-CN" altLang="en-US" sz="2800" b="1">
              <a:solidFill>
                <a:srgbClr val="1A0004"/>
              </a:solidFill>
            </a:endParaRPr>
          </a:p>
        </p:txBody>
      </p:sp>
      <p:pic>
        <p:nvPicPr>
          <p:cNvPr id="68614"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025" y="58737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8615" name="Text Box 5"/>
          <p:cNvSpPr txBox="1">
            <a:spLocks noChangeArrowheads="1"/>
          </p:cNvSpPr>
          <p:nvPr/>
        </p:nvSpPr>
        <p:spPr bwMode="auto">
          <a:xfrm>
            <a:off x="8566150" y="6251575"/>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68616" name="Text Box 6"/>
          <p:cNvSpPr txBox="1">
            <a:spLocks noChangeArrowheads="1"/>
          </p:cNvSpPr>
          <p:nvPr/>
        </p:nvSpPr>
        <p:spPr bwMode="auto">
          <a:xfrm>
            <a:off x="8107363" y="6553200"/>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68617" name="Text Box 7"/>
          <p:cNvSpPr txBox="1">
            <a:spLocks noChangeArrowheads="1"/>
          </p:cNvSpPr>
          <p:nvPr/>
        </p:nvSpPr>
        <p:spPr bwMode="auto">
          <a:xfrm>
            <a:off x="8121650" y="65373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31</a:t>
            </a:r>
          </a:p>
        </p:txBody>
      </p:sp>
      <p:sp>
        <p:nvSpPr>
          <p:cNvPr id="68618" name="Text Box 8"/>
          <p:cNvSpPr txBox="1">
            <a:spLocks noChangeArrowheads="1"/>
          </p:cNvSpPr>
          <p:nvPr/>
        </p:nvSpPr>
        <p:spPr bwMode="auto">
          <a:xfrm>
            <a:off x="9144000" y="2057400"/>
            <a:ext cx="1190625" cy="914400"/>
          </a:xfrm>
          <a:prstGeom prst="rect">
            <a:avLst/>
          </a:prstGeom>
          <a:solidFill>
            <a:srgbClr val="FFFFFF"/>
          </a:solidFill>
          <a:ln w="57150">
            <a:solidFill>
              <a:srgbClr val="000000"/>
            </a:solidFill>
            <a:miter lim="800000"/>
            <a:headEnd/>
            <a:tailEnd/>
          </a:ln>
        </p:spPr>
        <p:txBody>
          <a:bodyPr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000000"/>
                </a:solidFill>
              </a:rPr>
              <a:t>BIBLE FILE</a:t>
            </a:r>
            <a:endParaRPr lang="en-US" sz="3200" b="1">
              <a:solidFill>
                <a:srgbClr val="000000"/>
              </a:solidFill>
            </a:endParaRPr>
          </a:p>
        </p:txBody>
      </p:sp>
      <p:sp>
        <p:nvSpPr>
          <p:cNvPr id="12" name="Rectangle 8"/>
          <p:cNvSpPr>
            <a:spLocks noChangeArrowheads="1"/>
          </p:cNvSpPr>
          <p:nvPr/>
        </p:nvSpPr>
        <p:spPr bwMode="auto">
          <a:xfrm>
            <a:off x="4644008" y="1916832"/>
            <a:ext cx="1224136" cy="936104"/>
          </a:xfrm>
          <a:prstGeom prst="rect">
            <a:avLst/>
          </a:prstGeom>
          <a:solidFill>
            <a:srgbClr val="FFFFFF"/>
          </a:solidFill>
          <a:ln w="38100">
            <a:solidFill>
              <a:srgbClr val="000000"/>
            </a:solidFill>
            <a:miter lim="800000"/>
            <a:headEnd/>
            <a:tailEnd/>
          </a:ln>
        </p:spPr>
        <p:txBody>
          <a:bodyPr wrap="none" anchor="ctr"/>
          <a:lstStyle/>
          <a:p>
            <a:pPr algn="ctr">
              <a:defRPr/>
            </a:pPr>
            <a:r>
              <a:rPr lang="en-US" altLang="ko-KR" sz="1600" b="1" i="1">
                <a:solidFill>
                  <a:schemeClr val="bg2"/>
                </a:solidFill>
                <a:latin typeface="Kalaham" charset="0"/>
                <a:ea typeface="굴림" charset="0"/>
                <a:cs typeface="굴림" charset="0"/>
              </a:rPr>
              <a:t>jpUkiwapd;</a:t>
            </a:r>
            <a:br>
              <a:rPr lang="en-US" altLang="ko-KR" sz="1600" b="1" i="1">
                <a:solidFill>
                  <a:schemeClr val="bg2"/>
                </a:solidFill>
                <a:latin typeface="Kalaham" charset="0"/>
                <a:ea typeface="굴림" charset="0"/>
                <a:cs typeface="굴림" charset="0"/>
              </a:rPr>
            </a:br>
            <a:r>
              <a:rPr lang="en-US" altLang="ko-KR" sz="1600" b="1" i="1">
                <a:solidFill>
                  <a:schemeClr val="bg2"/>
                </a:solidFill>
                <a:latin typeface="Kalaham" charset="0"/>
                <a:ea typeface="굴림" charset="0"/>
                <a:cs typeface="굴림" charset="0"/>
              </a:rPr>
              <a:t>…mbg;gil</a:t>
            </a:r>
            <a:endParaRPr lang="en-US" altLang="ko-KR" sz="1600" i="1">
              <a:solidFill>
                <a:schemeClr val="bg2"/>
              </a:solidFill>
              <a:latin typeface="Times" charset="0"/>
              <a:ea typeface="굴림" charset="0"/>
              <a:cs typeface="굴림" charset="0"/>
            </a:endParaRPr>
          </a:p>
        </p:txBody>
      </p:sp>
    </p:spTree>
    <p:extLst>
      <p:ext uri="{BB962C8B-B14F-4D97-AF65-F5344CB8AC3E}">
        <p14:creationId xmlns:p14="http://schemas.microsoft.com/office/powerpoint/2010/main" val="812677350"/>
      </p:ext>
    </p:extLst>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065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7065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7066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70661"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33</a:t>
            </a:r>
          </a:p>
        </p:txBody>
      </p:sp>
      <p:sp>
        <p:nvSpPr>
          <p:cNvPr id="8" name="Rectangle 8"/>
          <p:cNvSpPr>
            <a:spLocks noChangeArrowheads="1"/>
          </p:cNvSpPr>
          <p:nvPr/>
        </p:nvSpPr>
        <p:spPr bwMode="auto">
          <a:xfrm>
            <a:off x="5220072" y="1268760"/>
            <a:ext cx="1064051" cy="1151408"/>
          </a:xfrm>
          <a:prstGeom prst="rect">
            <a:avLst/>
          </a:prstGeom>
          <a:solidFill>
            <a:schemeClr val="tx1"/>
          </a:solidFill>
          <a:ln w="38100">
            <a:solidFill>
              <a:srgbClr val="000000"/>
            </a:solidFill>
            <a:miter lim="800000"/>
            <a:headEnd/>
            <a:tailEnd/>
          </a:ln>
          <a:scene3d>
            <a:camera prst="isometricOffAxis1Right"/>
            <a:lightRig rig="threePt" dir="t"/>
          </a:scene3d>
        </p:spPr>
        <p:txBody>
          <a:bodyPr wrap="none" anchor="ctr">
            <a:normAutofit/>
          </a:bodyPr>
          <a:lstStyle/>
          <a:p>
            <a:pPr algn="ctr">
              <a:defRPr/>
            </a:pPr>
            <a:r>
              <a:rPr lang="en-US" altLang="ko-KR" sz="1400" b="1" i="1">
                <a:solidFill>
                  <a:schemeClr val="bg2"/>
                </a:solidFill>
                <a:latin typeface="Kalaham" charset="0"/>
                <a:ea typeface="굴림" charset="0"/>
                <a:cs typeface="굴림" charset="0"/>
              </a:rPr>
              <a:t>jpUkiwapd;</a:t>
            </a:r>
            <a:br>
              <a:rPr lang="en-US" altLang="ko-KR" sz="1400" b="1" i="1">
                <a:solidFill>
                  <a:schemeClr val="bg2"/>
                </a:solidFill>
                <a:latin typeface="Kalaham" charset="0"/>
                <a:ea typeface="굴림" charset="0"/>
                <a:cs typeface="굴림" charset="0"/>
              </a:rPr>
            </a:br>
            <a:r>
              <a:rPr lang="en-US" altLang="ko-KR" sz="1400" b="1" i="1">
                <a:solidFill>
                  <a:schemeClr val="bg2"/>
                </a:solidFill>
                <a:latin typeface="Kalaham" charset="0"/>
                <a:ea typeface="굴림" charset="0"/>
                <a:cs typeface="굴림" charset="0"/>
              </a:rPr>
              <a:t>…mbg;gil</a:t>
            </a:r>
            <a:endParaRPr lang="en-US" altLang="ko-KR" sz="1400" i="1">
              <a:solidFill>
                <a:schemeClr val="bg2"/>
              </a:solidFill>
              <a:latin typeface="Times" charset="0"/>
              <a:ea typeface="굴림" charset="0"/>
              <a:cs typeface="굴림" charset="0"/>
            </a:endParaRPr>
          </a:p>
        </p:txBody>
      </p:sp>
      <p:sp>
        <p:nvSpPr>
          <p:cNvPr id="9" name="Rectangle 8"/>
          <p:cNvSpPr>
            <a:spLocks noChangeArrowheads="1"/>
          </p:cNvSpPr>
          <p:nvPr/>
        </p:nvSpPr>
        <p:spPr bwMode="auto">
          <a:xfrm>
            <a:off x="9144000" y="3147603"/>
            <a:ext cx="1524000" cy="1265237"/>
          </a:xfrm>
          <a:prstGeom prst="rect">
            <a:avLst/>
          </a:prstGeom>
          <a:solidFill>
            <a:schemeClr val="tx1"/>
          </a:solidFill>
          <a:ln w="38100">
            <a:solidFill>
              <a:srgbClr val="000000"/>
            </a:solidFill>
            <a:miter lim="800000"/>
            <a:headEnd/>
            <a:tailEnd/>
          </a:ln>
          <a:scene3d>
            <a:camera prst="isometricOffAxis2Right">
              <a:rot lat="60000" lon="17880000" rev="0"/>
            </a:camera>
            <a:lightRig rig="threePt" dir="t"/>
          </a:scene3d>
          <a:sp3d z="25400"/>
        </p:spPr>
        <p:txBody>
          <a:bodyPr wrap="none" anchor="ctr"/>
          <a:lstStyle/>
          <a:p>
            <a:pPr algn="ctr"/>
            <a:r>
              <a:rPr lang="en-US" altLang="zh-CN" sz="1800" b="1" dirty="0" err="1" smtClean="0">
                <a:solidFill>
                  <a:srgbClr val="1A0004"/>
                </a:solidFill>
                <a:latin typeface="Arial Black"/>
                <a:cs typeface="Arial Black"/>
              </a:rPr>
              <a:t>Votre</a:t>
            </a:r>
            <a:r>
              <a:rPr lang="en-US" altLang="zh-CN" sz="1800" b="1" dirty="0" smtClean="0">
                <a:solidFill>
                  <a:srgbClr val="1A0004"/>
                </a:solidFill>
                <a:latin typeface="Arial Black"/>
                <a:cs typeface="Arial Black"/>
              </a:rPr>
              <a:t> </a:t>
            </a:r>
            <a:br>
              <a:rPr lang="en-US" altLang="zh-CN" sz="1800" b="1" dirty="0" smtClean="0">
                <a:solidFill>
                  <a:srgbClr val="1A0004"/>
                </a:solidFill>
                <a:latin typeface="Arial Black"/>
                <a:cs typeface="Arial Black"/>
              </a:rPr>
            </a:br>
            <a:r>
              <a:rPr lang="en-US" altLang="zh-CN" sz="1800" b="1" dirty="0" smtClean="0">
                <a:solidFill>
                  <a:srgbClr val="1A0004"/>
                </a:solidFill>
                <a:latin typeface="Arial Black"/>
                <a:cs typeface="Arial Black"/>
              </a:rPr>
              <a:t>Dossier </a:t>
            </a:r>
            <a:br>
              <a:rPr lang="en-US" altLang="zh-CN" sz="1800" b="1" dirty="0" smtClean="0">
                <a:solidFill>
                  <a:srgbClr val="1A0004"/>
                </a:solidFill>
                <a:latin typeface="Arial Black"/>
                <a:cs typeface="Arial Black"/>
              </a:rPr>
            </a:br>
            <a:r>
              <a:rPr lang="en-US" altLang="zh-CN" sz="1800" b="1" dirty="0" smtClean="0">
                <a:solidFill>
                  <a:srgbClr val="1A0004"/>
                </a:solidFill>
                <a:latin typeface="Arial Black"/>
                <a:cs typeface="Arial Black"/>
              </a:rPr>
              <a:t>de la </a:t>
            </a:r>
            <a:br>
              <a:rPr lang="en-US" altLang="zh-CN" sz="1800" b="1" dirty="0" smtClean="0">
                <a:solidFill>
                  <a:srgbClr val="1A0004"/>
                </a:solidFill>
                <a:latin typeface="Arial Black"/>
                <a:cs typeface="Arial Black"/>
              </a:rPr>
            </a:br>
            <a:r>
              <a:rPr lang="en-US" altLang="zh-CN" sz="1800" b="1" dirty="0" smtClean="0">
                <a:solidFill>
                  <a:srgbClr val="1A0004"/>
                </a:solidFill>
                <a:latin typeface="Arial Black"/>
                <a:cs typeface="Arial Black"/>
              </a:rPr>
              <a:t>Bible</a:t>
            </a:r>
            <a:endParaRPr lang="zh-CN" altLang="en-US" sz="1800" b="1" dirty="0">
              <a:solidFill>
                <a:srgbClr val="1A0004"/>
              </a:solidFill>
              <a:latin typeface="Arial Black"/>
              <a:cs typeface="Arial Black"/>
            </a:endParaRPr>
          </a:p>
        </p:txBody>
      </p:sp>
    </p:spTree>
    <p:extLst>
      <p:ext uri="{BB962C8B-B14F-4D97-AF65-F5344CB8AC3E}">
        <p14:creationId xmlns:p14="http://schemas.microsoft.com/office/powerpoint/2010/main" val="574896987"/>
      </p:ext>
    </p:extLst>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lgn="ctr">
              <a:defRPr/>
            </a:pPr>
            <a:endParaRPr lang="en-US" sz="900">
              <a:solidFill>
                <a:srgbClr val="FFA27C"/>
              </a:solidFill>
              <a:latin typeface="Arial" pitchFamily="-107" charset="0"/>
            </a:endParaRPr>
          </a:p>
        </p:txBody>
      </p:sp>
      <p:sp>
        <p:nvSpPr>
          <p:cNvPr id="7270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7270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7271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34</a:t>
            </a:r>
          </a:p>
        </p:txBody>
      </p:sp>
    </p:spTree>
    <p:extLst>
      <p:ext uri="{BB962C8B-B14F-4D97-AF65-F5344CB8AC3E}">
        <p14:creationId xmlns:p14="http://schemas.microsoft.com/office/powerpoint/2010/main" val="10962120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994" name="Text Box 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84995" name="Text Box 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84996" name="Text Box 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41990" name="Text Box 6"/>
          <p:cNvSpPr txBox="1">
            <a:spLocks noChangeArrowheads="1"/>
          </p:cNvSpPr>
          <p:nvPr/>
        </p:nvSpPr>
        <p:spPr bwMode="auto">
          <a:xfrm>
            <a:off x="5048250" y="2574925"/>
            <a:ext cx="723900" cy="2163763"/>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11700" smtClean="0">
                <a:solidFill>
                  <a:schemeClr val="accent1"/>
                </a:solidFill>
                <a:latin typeface="Comic Sans MS" charset="0"/>
                <a:ea typeface="굴림" charset="0"/>
                <a:cs typeface="굴림" charset="0"/>
              </a:rPr>
              <a:t>?</a:t>
            </a:r>
          </a:p>
        </p:txBody>
      </p:sp>
      <p:sp>
        <p:nvSpPr>
          <p:cNvPr id="41991" name="Text Box 7"/>
          <p:cNvSpPr txBox="1">
            <a:spLocks noChangeArrowheads="1"/>
          </p:cNvSpPr>
          <p:nvPr/>
        </p:nvSpPr>
        <p:spPr bwMode="auto">
          <a:xfrm>
            <a:off x="6757988" y="3476625"/>
            <a:ext cx="723900" cy="2163763"/>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11700" smtClean="0">
                <a:solidFill>
                  <a:schemeClr val="accent1"/>
                </a:solidFill>
                <a:latin typeface="Comic Sans MS" charset="0"/>
                <a:ea typeface="굴림" charset="0"/>
                <a:cs typeface="굴림" charset="0"/>
              </a:rPr>
              <a:t>?</a:t>
            </a:r>
          </a:p>
        </p:txBody>
      </p:sp>
      <p:sp>
        <p:nvSpPr>
          <p:cNvPr id="84999" name="Text Box 8"/>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33</a:t>
            </a:r>
          </a:p>
        </p:txBody>
      </p:sp>
      <p:sp>
        <p:nvSpPr>
          <p:cNvPr id="85000" name="Text Box 9"/>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5</a:t>
            </a:r>
          </a:p>
        </p:txBody>
      </p:sp>
      <p:sp>
        <p:nvSpPr>
          <p:cNvPr id="41994" name="Text Box 10"/>
          <p:cNvSpPr txBox="1">
            <a:spLocks noChangeArrowheads="1"/>
          </p:cNvSpPr>
          <p:nvPr/>
        </p:nvSpPr>
        <p:spPr bwMode="auto">
          <a:xfrm>
            <a:off x="2709863" y="2287588"/>
            <a:ext cx="723900" cy="2163762"/>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11700" smtClean="0">
                <a:solidFill>
                  <a:schemeClr val="accent1"/>
                </a:solidFill>
                <a:latin typeface="Comic Sans MS" charset="0"/>
                <a:ea typeface="굴림" charset="0"/>
                <a:cs typeface="굴림" charset="0"/>
              </a:rPr>
              <a:t>?</a:t>
            </a:r>
          </a:p>
        </p:txBody>
      </p:sp>
      <p:sp>
        <p:nvSpPr>
          <p:cNvPr id="41995" name="Text Box 11"/>
          <p:cNvSpPr txBox="1">
            <a:spLocks noChangeArrowheads="1"/>
          </p:cNvSpPr>
          <p:nvPr/>
        </p:nvSpPr>
        <p:spPr bwMode="auto">
          <a:xfrm>
            <a:off x="5492750" y="1028700"/>
            <a:ext cx="723900" cy="2163763"/>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11700" smtClean="0">
                <a:solidFill>
                  <a:schemeClr val="accent1"/>
                </a:solidFill>
                <a:latin typeface="Comic Sans MS" charset="0"/>
                <a:ea typeface="굴림" charset="0"/>
                <a:cs typeface="굴림" charset="0"/>
              </a:rPr>
              <a:t>?</a:t>
            </a:r>
          </a:p>
        </p:txBody>
      </p:sp>
      <p:grpSp>
        <p:nvGrpSpPr>
          <p:cNvPr id="2" name="Group 12"/>
          <p:cNvGrpSpPr>
            <a:grpSpLocks/>
          </p:cNvGrpSpPr>
          <p:nvPr/>
        </p:nvGrpSpPr>
        <p:grpSpPr bwMode="auto">
          <a:xfrm>
            <a:off x="1709738" y="1619250"/>
            <a:ext cx="6186487" cy="3590925"/>
            <a:chOff x="1188" y="909"/>
            <a:chExt cx="3692" cy="2263"/>
          </a:xfrm>
        </p:grpSpPr>
        <p:sp>
          <p:nvSpPr>
            <p:cNvPr id="41997" name="Rectangle 13"/>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p>
          </p:txBody>
        </p:sp>
        <p:sp>
          <p:nvSpPr>
            <p:cNvPr id="41998" name="Text Box 14"/>
            <p:cNvSpPr txBox="1">
              <a:spLocks noChangeArrowheads="1"/>
            </p:cNvSpPr>
            <p:nvPr/>
          </p:nvSpPr>
          <p:spPr bwMode="auto">
            <a:xfrm rot="-763059">
              <a:off x="1233" y="1057"/>
              <a:ext cx="3647" cy="1789"/>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3600" b="1" smtClean="0">
                  <a:solidFill>
                    <a:srgbClr val="EEFF4B"/>
                  </a:solidFill>
                  <a:latin typeface="Kalaham" charset="0"/>
                  <a:ea typeface="굴림" charset="0"/>
                  <a:cs typeface="굴림" charset="0"/>
                </a:rPr>
                <a:t>MfNt… ,e;j tpguq;fid vq;F xOq;FgLj;j Muk;gpf;fyhk;…</a:t>
              </a:r>
              <a:r>
                <a:rPr lang="en-US" altLang="ko-KR" sz="3600" b="1" smtClean="0">
                  <a:solidFill>
                    <a:srgbClr val="EEFF4B"/>
                  </a:solidFill>
                  <a:latin typeface="Comic Sans MS" charset="0"/>
                  <a:ea typeface="굴림" charset="0"/>
                  <a:cs typeface="굴림" charset="0"/>
                </a:rPr>
                <a:t> </a:t>
              </a:r>
              <a:r>
                <a:rPr lang="en-US" altLang="ko-KR" sz="3600" b="1" smtClean="0">
                  <a:solidFill>
                    <a:srgbClr val="EEFF4B"/>
                  </a:solidFill>
                  <a:latin typeface="Kalaham" charset="0"/>
                  <a:ea typeface="굴림" charset="0"/>
                  <a:cs typeface="굴림" charset="0"/>
                </a:rPr>
                <a:t>mj;Jld;</a:t>
              </a:r>
              <a:r>
                <a:rPr lang="en-US" altLang="ko-KR" sz="3600" b="1" smtClean="0">
                  <a:solidFill>
                    <a:srgbClr val="FFFFFF"/>
                  </a:solidFill>
                  <a:latin typeface="Comic Sans MS" charset="0"/>
                  <a:ea typeface="굴림" charset="0"/>
                  <a:cs typeface="굴림" charset="0"/>
                </a:rPr>
                <a:t>MIS</a:t>
              </a:r>
              <a:r>
                <a:rPr lang="en-US" altLang="ko-KR" sz="3600" b="1" smtClean="0">
                  <a:solidFill>
                    <a:srgbClr val="EEFF4B"/>
                  </a:solidFill>
                  <a:latin typeface="Kalaham" charset="0"/>
                  <a:ea typeface="굴림" charset="0"/>
                  <a:cs typeface="굴림" charset="0"/>
                </a:rPr>
                <a:t>tpguq;fisAk; vq;F Muk;gpf;fyhk;</a:t>
              </a:r>
              <a:r>
                <a:rPr lang="en-US" altLang="ko-KR" sz="3600" b="1" smtClean="0">
                  <a:solidFill>
                    <a:srgbClr val="EEFF4B"/>
                  </a:solidFill>
                  <a:latin typeface="Comic Sans MS" charset="0"/>
                  <a:ea typeface="굴림" charset="0"/>
                  <a:cs typeface="굴림" charset="0"/>
                </a:rPr>
                <a:t>?</a:t>
              </a:r>
            </a:p>
          </p:txBody>
        </p:sp>
      </p:gr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 calcmode="lin" valueType="num">
                                      <p:cBhvr>
                                        <p:cTn id="7" dur="500" fill="hold"/>
                                        <p:tgtEl>
                                          <p:spTgt spid="41994"/>
                                        </p:tgtEl>
                                        <p:attrNameLst>
                                          <p:attrName>ppt_w</p:attrName>
                                        </p:attrNameLst>
                                      </p:cBhvr>
                                      <p:tavLst>
                                        <p:tav tm="0">
                                          <p:val>
                                            <p:fltVal val="0"/>
                                          </p:val>
                                        </p:tav>
                                        <p:tav tm="100000">
                                          <p:val>
                                            <p:strVal val="#ppt_w"/>
                                          </p:val>
                                        </p:tav>
                                      </p:tavLst>
                                    </p:anim>
                                    <p:anim calcmode="lin" valueType="num">
                                      <p:cBhvr>
                                        <p:cTn id="8" dur="500" fill="hold"/>
                                        <p:tgtEl>
                                          <p:spTgt spid="41994"/>
                                        </p:tgtEl>
                                        <p:attrNameLst>
                                          <p:attrName>ppt_h</p:attrName>
                                        </p:attrNameLst>
                                      </p:cBhvr>
                                      <p:tavLst>
                                        <p:tav tm="0">
                                          <p:val>
                                            <p:fltVal val="0"/>
                                          </p:val>
                                        </p:tav>
                                        <p:tav tm="100000">
                                          <p:val>
                                            <p:strVal val="#ppt_h"/>
                                          </p:val>
                                        </p:tav>
                                      </p:tavLst>
                                    </p:anim>
                                    <p:anim calcmode="lin" valueType="num">
                                      <p:cBhvr>
                                        <p:cTn id="9" dur="500" fill="hold"/>
                                        <p:tgtEl>
                                          <p:spTgt spid="41994"/>
                                        </p:tgtEl>
                                        <p:attrNameLst>
                                          <p:attrName>ppt_x</p:attrName>
                                        </p:attrNameLst>
                                      </p:cBhvr>
                                      <p:tavLst>
                                        <p:tav tm="0">
                                          <p:val>
                                            <p:fltVal val="0.5"/>
                                          </p:val>
                                        </p:tav>
                                        <p:tav tm="100000">
                                          <p:val>
                                            <p:strVal val="#ppt_x"/>
                                          </p:val>
                                        </p:tav>
                                      </p:tavLst>
                                    </p:anim>
                                    <p:anim calcmode="lin" valueType="num">
                                      <p:cBhvr>
                                        <p:cTn id="10" dur="500" fill="hold"/>
                                        <p:tgtEl>
                                          <p:spTgt spid="4199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1995"/>
                                        </p:tgtEl>
                                        <p:attrNameLst>
                                          <p:attrName>style.visibility</p:attrName>
                                        </p:attrNameLst>
                                      </p:cBhvr>
                                      <p:to>
                                        <p:strVal val="visible"/>
                                      </p:to>
                                    </p:set>
                                    <p:anim calcmode="lin" valueType="num">
                                      <p:cBhvr>
                                        <p:cTn id="15" dur="500" fill="hold"/>
                                        <p:tgtEl>
                                          <p:spTgt spid="41995"/>
                                        </p:tgtEl>
                                        <p:attrNameLst>
                                          <p:attrName>ppt_w</p:attrName>
                                        </p:attrNameLst>
                                      </p:cBhvr>
                                      <p:tavLst>
                                        <p:tav tm="0">
                                          <p:val>
                                            <p:fltVal val="0"/>
                                          </p:val>
                                        </p:tav>
                                        <p:tav tm="100000">
                                          <p:val>
                                            <p:strVal val="#ppt_w"/>
                                          </p:val>
                                        </p:tav>
                                      </p:tavLst>
                                    </p:anim>
                                    <p:anim calcmode="lin" valueType="num">
                                      <p:cBhvr>
                                        <p:cTn id="16" dur="500" fill="hold"/>
                                        <p:tgtEl>
                                          <p:spTgt spid="41995"/>
                                        </p:tgtEl>
                                        <p:attrNameLst>
                                          <p:attrName>ppt_h</p:attrName>
                                        </p:attrNameLst>
                                      </p:cBhvr>
                                      <p:tavLst>
                                        <p:tav tm="0">
                                          <p:val>
                                            <p:fltVal val="0"/>
                                          </p:val>
                                        </p:tav>
                                        <p:tav tm="100000">
                                          <p:val>
                                            <p:strVal val="#ppt_h"/>
                                          </p:val>
                                        </p:tav>
                                      </p:tavLst>
                                    </p:anim>
                                    <p:anim calcmode="lin" valueType="num">
                                      <p:cBhvr>
                                        <p:cTn id="17" dur="500" fill="hold"/>
                                        <p:tgtEl>
                                          <p:spTgt spid="41995"/>
                                        </p:tgtEl>
                                        <p:attrNameLst>
                                          <p:attrName>ppt_x</p:attrName>
                                        </p:attrNameLst>
                                      </p:cBhvr>
                                      <p:tavLst>
                                        <p:tav tm="0">
                                          <p:val>
                                            <p:fltVal val="0.5"/>
                                          </p:val>
                                        </p:tav>
                                        <p:tav tm="100000">
                                          <p:val>
                                            <p:strVal val="#ppt_x"/>
                                          </p:val>
                                        </p:tav>
                                      </p:tavLst>
                                    </p:anim>
                                    <p:anim calcmode="lin" valueType="num">
                                      <p:cBhvr>
                                        <p:cTn id="18" dur="500" fill="hold"/>
                                        <p:tgtEl>
                                          <p:spTgt spid="4199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1990"/>
                                        </p:tgtEl>
                                        <p:attrNameLst>
                                          <p:attrName>style.visibility</p:attrName>
                                        </p:attrNameLst>
                                      </p:cBhvr>
                                      <p:to>
                                        <p:strVal val="visible"/>
                                      </p:to>
                                    </p:set>
                                    <p:anim calcmode="lin" valueType="num">
                                      <p:cBhvr>
                                        <p:cTn id="23" dur="500" fill="hold"/>
                                        <p:tgtEl>
                                          <p:spTgt spid="41990"/>
                                        </p:tgtEl>
                                        <p:attrNameLst>
                                          <p:attrName>ppt_w</p:attrName>
                                        </p:attrNameLst>
                                      </p:cBhvr>
                                      <p:tavLst>
                                        <p:tav tm="0">
                                          <p:val>
                                            <p:fltVal val="0"/>
                                          </p:val>
                                        </p:tav>
                                        <p:tav tm="100000">
                                          <p:val>
                                            <p:strVal val="#ppt_w"/>
                                          </p:val>
                                        </p:tav>
                                      </p:tavLst>
                                    </p:anim>
                                    <p:anim calcmode="lin" valueType="num">
                                      <p:cBhvr>
                                        <p:cTn id="24" dur="500" fill="hold"/>
                                        <p:tgtEl>
                                          <p:spTgt spid="41990"/>
                                        </p:tgtEl>
                                        <p:attrNameLst>
                                          <p:attrName>ppt_h</p:attrName>
                                        </p:attrNameLst>
                                      </p:cBhvr>
                                      <p:tavLst>
                                        <p:tav tm="0">
                                          <p:val>
                                            <p:fltVal val="0"/>
                                          </p:val>
                                        </p:tav>
                                        <p:tav tm="100000">
                                          <p:val>
                                            <p:strVal val="#ppt_h"/>
                                          </p:val>
                                        </p:tav>
                                      </p:tavLst>
                                    </p:anim>
                                    <p:anim calcmode="lin" valueType="num">
                                      <p:cBhvr>
                                        <p:cTn id="25" dur="500" fill="hold"/>
                                        <p:tgtEl>
                                          <p:spTgt spid="41990"/>
                                        </p:tgtEl>
                                        <p:attrNameLst>
                                          <p:attrName>ppt_x</p:attrName>
                                        </p:attrNameLst>
                                      </p:cBhvr>
                                      <p:tavLst>
                                        <p:tav tm="0">
                                          <p:val>
                                            <p:fltVal val="0.5"/>
                                          </p:val>
                                        </p:tav>
                                        <p:tav tm="100000">
                                          <p:val>
                                            <p:strVal val="#ppt_x"/>
                                          </p:val>
                                        </p:tav>
                                      </p:tavLst>
                                    </p:anim>
                                    <p:anim calcmode="lin" valueType="num">
                                      <p:cBhvr>
                                        <p:cTn id="26" dur="500" fill="hold"/>
                                        <p:tgtEl>
                                          <p:spTgt spid="41990"/>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41991"/>
                                        </p:tgtEl>
                                        <p:attrNameLst>
                                          <p:attrName>style.visibility</p:attrName>
                                        </p:attrNameLst>
                                      </p:cBhvr>
                                      <p:to>
                                        <p:strVal val="visible"/>
                                      </p:to>
                                    </p:set>
                                    <p:anim calcmode="lin" valueType="num">
                                      <p:cBhvr>
                                        <p:cTn id="31" dur="500" fill="hold"/>
                                        <p:tgtEl>
                                          <p:spTgt spid="41991"/>
                                        </p:tgtEl>
                                        <p:attrNameLst>
                                          <p:attrName>ppt_w</p:attrName>
                                        </p:attrNameLst>
                                      </p:cBhvr>
                                      <p:tavLst>
                                        <p:tav tm="0">
                                          <p:val>
                                            <p:fltVal val="0"/>
                                          </p:val>
                                        </p:tav>
                                        <p:tav tm="100000">
                                          <p:val>
                                            <p:strVal val="#ppt_w"/>
                                          </p:val>
                                        </p:tav>
                                      </p:tavLst>
                                    </p:anim>
                                    <p:anim calcmode="lin" valueType="num">
                                      <p:cBhvr>
                                        <p:cTn id="32" dur="500" fill="hold"/>
                                        <p:tgtEl>
                                          <p:spTgt spid="41991"/>
                                        </p:tgtEl>
                                        <p:attrNameLst>
                                          <p:attrName>ppt_h</p:attrName>
                                        </p:attrNameLst>
                                      </p:cBhvr>
                                      <p:tavLst>
                                        <p:tav tm="0">
                                          <p:val>
                                            <p:fltVal val="0"/>
                                          </p:val>
                                        </p:tav>
                                        <p:tav tm="100000">
                                          <p:val>
                                            <p:strVal val="#ppt_h"/>
                                          </p:val>
                                        </p:tav>
                                      </p:tavLst>
                                    </p:anim>
                                    <p:anim calcmode="lin" valueType="num">
                                      <p:cBhvr>
                                        <p:cTn id="33" dur="500" fill="hold"/>
                                        <p:tgtEl>
                                          <p:spTgt spid="41991"/>
                                        </p:tgtEl>
                                        <p:attrNameLst>
                                          <p:attrName>ppt_x</p:attrName>
                                        </p:attrNameLst>
                                      </p:cBhvr>
                                      <p:tavLst>
                                        <p:tav tm="0">
                                          <p:val>
                                            <p:fltVal val="0.5"/>
                                          </p:val>
                                        </p:tav>
                                        <p:tav tm="100000">
                                          <p:val>
                                            <p:strVal val="#ppt_x"/>
                                          </p:val>
                                        </p:tav>
                                      </p:tavLst>
                                    </p:anim>
                                    <p:anim calcmode="lin" valueType="num">
                                      <p:cBhvr>
                                        <p:cTn id="34" dur="500" fill="hold"/>
                                        <p:tgtEl>
                                          <p:spTgt spid="41991"/>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utoUpdateAnimBg="0"/>
      <p:bldP spid="41991" grpId="0" autoUpdateAnimBg="0"/>
      <p:bldP spid="41994" grpId="0" autoUpdateAnimBg="0"/>
      <p:bldP spid="4199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Group 2"/>
          <p:cNvGrpSpPr>
            <a:grpSpLocks/>
          </p:cNvGrpSpPr>
          <p:nvPr/>
        </p:nvGrpSpPr>
        <p:grpSpPr bwMode="auto">
          <a:xfrm>
            <a:off x="3492500" y="266700"/>
            <a:ext cx="5499100" cy="5822950"/>
            <a:chOff x="2200" y="168"/>
            <a:chExt cx="3464" cy="3668"/>
          </a:xfrm>
        </p:grpSpPr>
        <p:graphicFrame>
          <p:nvGraphicFramePr>
            <p:cNvPr id="8705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87077"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44036"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44037" name="Oval 5"/>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p>
          </p:txBody>
        </p:sp>
      </p:grpSp>
      <p:sp>
        <p:nvSpPr>
          <p:cNvPr id="44038" name="Rectangle 6"/>
          <p:cNvSpPr>
            <a:spLocks noChangeArrowheads="1"/>
          </p:cNvSpPr>
          <p:nvPr/>
        </p:nvSpPr>
        <p:spPr bwMode="auto">
          <a:xfrm>
            <a:off x="5808663" y="442913"/>
            <a:ext cx="2725737" cy="2038350"/>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lgn="ctr">
              <a:defRPr/>
            </a:pPr>
            <a:r>
              <a:rPr lang="en-US" altLang="ko-KR" sz="3200" b="1">
                <a:solidFill>
                  <a:srgbClr val="FFFF00"/>
                </a:solidFill>
                <a:latin typeface="Kalaham" charset="0"/>
                <a:ea typeface="굴림" charset="0"/>
                <a:cs typeface="굴림" charset="0"/>
              </a:rPr>
              <a:t>vd;dplk; ve;j KOikahd rpe;jidAk; ,y;iy</a:t>
            </a:r>
            <a:r>
              <a:rPr lang="en-US" altLang="ko-KR" sz="3200" b="1">
                <a:solidFill>
                  <a:srgbClr val="FFFF00"/>
                </a:solidFill>
                <a:latin typeface="Times" charset="0"/>
                <a:ea typeface="굴림" charset="0"/>
                <a:cs typeface="굴림" charset="0"/>
              </a:rPr>
              <a:t>!</a:t>
            </a:r>
          </a:p>
        </p:txBody>
      </p:sp>
      <p:grpSp>
        <p:nvGrpSpPr>
          <p:cNvPr id="3" name="Group 7"/>
          <p:cNvGrpSpPr>
            <a:grpSpLocks/>
          </p:cNvGrpSpPr>
          <p:nvPr/>
        </p:nvGrpSpPr>
        <p:grpSpPr bwMode="auto">
          <a:xfrm>
            <a:off x="5086350" y="2578100"/>
            <a:ext cx="3625850" cy="2501900"/>
            <a:chOff x="3179" y="1600"/>
            <a:chExt cx="2284" cy="1576"/>
          </a:xfrm>
        </p:grpSpPr>
        <p:sp>
          <p:nvSpPr>
            <p:cNvPr id="44040" name="Oval 8"/>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44041" name="Rectangle 9"/>
            <p:cNvSpPr>
              <a:spLocks noChangeArrowheads="1"/>
            </p:cNvSpPr>
            <p:nvPr/>
          </p:nvSpPr>
          <p:spPr bwMode="auto">
            <a:xfrm>
              <a:off x="3430" y="1904"/>
              <a:ext cx="1752" cy="1094"/>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lgn="ctr">
                <a:defRPr/>
              </a:pPr>
              <a:r>
                <a:rPr lang="en-US" altLang="ko-KR" sz="3600" b="1" i="1">
                  <a:solidFill>
                    <a:srgbClr val="FFFF00"/>
                  </a:solidFill>
                  <a:latin typeface="Kalaham" charset="0"/>
                  <a:ea typeface="굴림" charset="0"/>
                  <a:cs typeface="굴림" charset="0"/>
                </a:rPr>
                <a:t>vq;F ehd; Muk;gpf;</a:t>
              </a:r>
            </a:p>
            <a:p>
              <a:pPr algn="ctr">
                <a:defRPr/>
              </a:pPr>
              <a:r>
                <a:rPr lang="en-US" altLang="ko-KR" sz="3600" b="1" i="1">
                  <a:solidFill>
                    <a:srgbClr val="FFFF00"/>
                  </a:solidFill>
                  <a:latin typeface="Kalaham" charset="0"/>
                  <a:ea typeface="굴림" charset="0"/>
                  <a:cs typeface="굴림" charset="0"/>
                </a:rPr>
                <a:t>fyhk;</a:t>
              </a:r>
              <a:r>
                <a:rPr lang="en-US" altLang="ko-KR" sz="3600" b="1" i="1">
                  <a:solidFill>
                    <a:srgbClr val="FFFF00"/>
                  </a:solidFill>
                  <a:latin typeface="Times New Roman" charset="0"/>
                  <a:ea typeface="굴림" charset="0"/>
                  <a:cs typeface="굴림" charset="0"/>
                </a:rPr>
                <a:t>?</a:t>
              </a:r>
            </a:p>
          </p:txBody>
        </p:sp>
      </p:grpSp>
      <p:sp>
        <p:nvSpPr>
          <p:cNvPr id="87044" name="Text Box 10"/>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87045"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87046"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87047" name="Text Box 13"/>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34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0" name="Rectangle 3"/>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1" name="Freeform 4"/>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9092" name="Freeform 5"/>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 name="Group 6"/>
          <p:cNvGrpSpPr>
            <a:grpSpLocks/>
          </p:cNvGrpSpPr>
          <p:nvPr/>
        </p:nvGrpSpPr>
        <p:grpSpPr bwMode="auto">
          <a:xfrm>
            <a:off x="4845050" y="844550"/>
            <a:ext cx="2025650" cy="825500"/>
            <a:chOff x="3052" y="532"/>
            <a:chExt cx="1276" cy="520"/>
          </a:xfrm>
        </p:grpSpPr>
        <p:sp>
          <p:nvSpPr>
            <p:cNvPr id="45063" name="Oval 7"/>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45064" name="Oval 8"/>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45065" name="Oval 9"/>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45066" name="Oval 10"/>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45067" name="Oval 11"/>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grpSp>
      <p:sp>
        <p:nvSpPr>
          <p:cNvPr id="89094" name="Freeform 12"/>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aphicFrame>
        <p:nvGraphicFramePr>
          <p:cNvPr id="89095"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spid="_x0000_s89168"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89096" name="Text Box 14"/>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grpSp>
        <p:nvGrpSpPr>
          <p:cNvPr id="3" name="Group 15"/>
          <p:cNvGrpSpPr>
            <a:grpSpLocks/>
          </p:cNvGrpSpPr>
          <p:nvPr/>
        </p:nvGrpSpPr>
        <p:grpSpPr bwMode="auto">
          <a:xfrm>
            <a:off x="6002338" y="1168400"/>
            <a:ext cx="2581275" cy="2824163"/>
            <a:chOff x="515" y="1242"/>
            <a:chExt cx="1626" cy="1779"/>
          </a:xfrm>
        </p:grpSpPr>
        <p:grpSp>
          <p:nvGrpSpPr>
            <p:cNvPr id="89104" name="Group 16"/>
            <p:cNvGrpSpPr>
              <a:grpSpLocks/>
            </p:cNvGrpSpPr>
            <p:nvPr/>
          </p:nvGrpSpPr>
          <p:grpSpPr bwMode="auto">
            <a:xfrm>
              <a:off x="916" y="1605"/>
              <a:ext cx="855" cy="1416"/>
              <a:chOff x="916" y="1605"/>
              <a:chExt cx="855" cy="1416"/>
            </a:xfrm>
          </p:grpSpPr>
          <p:sp>
            <p:nvSpPr>
              <p:cNvPr id="45073" name="Freeform 17"/>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p>
            </p:txBody>
          </p:sp>
          <p:grpSp>
            <p:nvGrpSpPr>
              <p:cNvPr id="89132" name="Group 18"/>
              <p:cNvGrpSpPr>
                <a:grpSpLocks/>
              </p:cNvGrpSpPr>
              <p:nvPr/>
            </p:nvGrpSpPr>
            <p:grpSpPr bwMode="auto">
              <a:xfrm>
                <a:off x="1158" y="2658"/>
                <a:ext cx="401" cy="363"/>
                <a:chOff x="1158" y="2658"/>
                <a:chExt cx="401" cy="363"/>
              </a:xfrm>
            </p:grpSpPr>
            <p:sp>
              <p:nvSpPr>
                <p:cNvPr id="45075" name="Oval 19"/>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p>
              </p:txBody>
            </p:sp>
            <p:sp>
              <p:nvSpPr>
                <p:cNvPr id="45076" name="Freeform 20"/>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p>
              </p:txBody>
            </p:sp>
            <p:sp>
              <p:nvSpPr>
                <p:cNvPr id="45077" name="Freeform 21"/>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p>
              </p:txBody>
            </p:sp>
            <p:sp>
              <p:nvSpPr>
                <p:cNvPr id="45078" name="Freeform 22"/>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p>
              </p:txBody>
            </p:sp>
            <p:sp>
              <p:nvSpPr>
                <p:cNvPr id="45079" name="Freeform 23"/>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p>
              </p:txBody>
            </p:sp>
            <p:sp>
              <p:nvSpPr>
                <p:cNvPr id="45080" name="Freeform 24"/>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p>
              </p:txBody>
            </p:sp>
          </p:grpSp>
        </p:grpSp>
        <p:grpSp>
          <p:nvGrpSpPr>
            <p:cNvPr id="89105" name="Group 25"/>
            <p:cNvGrpSpPr>
              <a:grpSpLocks/>
            </p:cNvGrpSpPr>
            <p:nvPr/>
          </p:nvGrpSpPr>
          <p:grpSpPr bwMode="auto">
            <a:xfrm>
              <a:off x="515" y="1242"/>
              <a:ext cx="1626" cy="1151"/>
              <a:chOff x="515" y="1242"/>
              <a:chExt cx="1626" cy="1151"/>
            </a:xfrm>
          </p:grpSpPr>
          <p:sp>
            <p:nvSpPr>
              <p:cNvPr id="45082" name="Line 26"/>
              <p:cNvSpPr>
                <a:spLocks noChangeShapeType="1"/>
              </p:cNvSpPr>
              <p:nvPr/>
            </p:nvSpPr>
            <p:spPr bwMode="auto">
              <a:xfrm flipV="1">
                <a:off x="1604" y="1378"/>
                <a:ext cx="144" cy="235"/>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83" name="Line 27"/>
              <p:cNvSpPr>
                <a:spLocks noChangeShapeType="1"/>
              </p:cNvSpPr>
              <p:nvPr/>
            </p:nvSpPr>
            <p:spPr bwMode="auto">
              <a:xfrm flipH="1">
                <a:off x="1544" y="1423"/>
                <a:ext cx="45" cy="137"/>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84" name="Line 28"/>
              <p:cNvSpPr>
                <a:spLocks noChangeShapeType="1"/>
              </p:cNvSpPr>
              <p:nvPr/>
            </p:nvSpPr>
            <p:spPr bwMode="auto">
              <a:xfrm flipH="1">
                <a:off x="1438" y="1264"/>
                <a:ext cx="30" cy="27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85" name="Line 29"/>
              <p:cNvSpPr>
                <a:spLocks noChangeShapeType="1"/>
              </p:cNvSpPr>
              <p:nvPr/>
            </p:nvSpPr>
            <p:spPr bwMode="auto">
              <a:xfrm>
                <a:off x="1332" y="1393"/>
                <a:ext cx="1" cy="144"/>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86" name="Line 30"/>
              <p:cNvSpPr>
                <a:spLocks noChangeShapeType="1"/>
              </p:cNvSpPr>
              <p:nvPr/>
            </p:nvSpPr>
            <p:spPr bwMode="auto">
              <a:xfrm>
                <a:off x="1211" y="1242"/>
                <a:ext cx="45" cy="295"/>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87" name="Line 31"/>
              <p:cNvSpPr>
                <a:spLocks noChangeShapeType="1"/>
              </p:cNvSpPr>
              <p:nvPr/>
            </p:nvSpPr>
            <p:spPr bwMode="auto">
              <a:xfrm flipH="1" flipV="1">
                <a:off x="1128" y="1431"/>
                <a:ext cx="22" cy="106"/>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88" name="Line 32"/>
              <p:cNvSpPr>
                <a:spLocks noChangeShapeType="1"/>
              </p:cNvSpPr>
              <p:nvPr/>
            </p:nvSpPr>
            <p:spPr bwMode="auto">
              <a:xfrm flipH="1" flipV="1">
                <a:off x="946" y="1340"/>
                <a:ext cx="121" cy="265"/>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89" name="Line 33"/>
              <p:cNvSpPr>
                <a:spLocks noChangeShapeType="1"/>
              </p:cNvSpPr>
              <p:nvPr/>
            </p:nvSpPr>
            <p:spPr bwMode="auto">
              <a:xfrm>
                <a:off x="924" y="1567"/>
                <a:ext cx="52" cy="9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0" name="Line 34"/>
              <p:cNvSpPr>
                <a:spLocks noChangeShapeType="1"/>
              </p:cNvSpPr>
              <p:nvPr/>
            </p:nvSpPr>
            <p:spPr bwMode="auto">
              <a:xfrm>
                <a:off x="697" y="1582"/>
                <a:ext cx="219" cy="152"/>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1" name="Line 35"/>
              <p:cNvSpPr>
                <a:spLocks noChangeShapeType="1"/>
              </p:cNvSpPr>
              <p:nvPr/>
            </p:nvSpPr>
            <p:spPr bwMode="auto">
              <a:xfrm>
                <a:off x="742" y="1741"/>
                <a:ext cx="113" cy="68"/>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2" name="Line 36"/>
              <p:cNvSpPr>
                <a:spLocks noChangeShapeType="1"/>
              </p:cNvSpPr>
              <p:nvPr/>
            </p:nvSpPr>
            <p:spPr bwMode="auto">
              <a:xfrm flipH="1" flipV="1">
                <a:off x="560" y="1817"/>
                <a:ext cx="273" cy="76"/>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3" name="Line 37"/>
              <p:cNvSpPr>
                <a:spLocks noChangeShapeType="1"/>
              </p:cNvSpPr>
              <p:nvPr/>
            </p:nvSpPr>
            <p:spPr bwMode="auto">
              <a:xfrm flipH="1" flipV="1">
                <a:off x="689" y="1961"/>
                <a:ext cx="129"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4" name="Line 38"/>
              <p:cNvSpPr>
                <a:spLocks noChangeShapeType="1"/>
              </p:cNvSpPr>
              <p:nvPr/>
            </p:nvSpPr>
            <p:spPr bwMode="auto">
              <a:xfrm flipH="1" flipV="1">
                <a:off x="515" y="2052"/>
                <a:ext cx="303" cy="22"/>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5" name="Line 39"/>
              <p:cNvSpPr>
                <a:spLocks noChangeShapeType="1"/>
              </p:cNvSpPr>
              <p:nvPr/>
            </p:nvSpPr>
            <p:spPr bwMode="auto">
              <a:xfrm flipH="1">
                <a:off x="704" y="2158"/>
                <a:ext cx="114" cy="22"/>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6" name="Line 40"/>
              <p:cNvSpPr>
                <a:spLocks noChangeShapeType="1"/>
              </p:cNvSpPr>
              <p:nvPr/>
            </p:nvSpPr>
            <p:spPr bwMode="auto">
              <a:xfrm flipH="1">
                <a:off x="538" y="2241"/>
                <a:ext cx="340" cy="12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7" name="Line 41"/>
              <p:cNvSpPr>
                <a:spLocks noChangeShapeType="1"/>
              </p:cNvSpPr>
              <p:nvPr/>
            </p:nvSpPr>
            <p:spPr bwMode="auto">
              <a:xfrm flipV="1">
                <a:off x="840" y="2340"/>
                <a:ext cx="91" cy="5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8" name="Line 42"/>
              <p:cNvSpPr>
                <a:spLocks noChangeShapeType="1"/>
              </p:cNvSpPr>
              <p:nvPr/>
            </p:nvSpPr>
            <p:spPr bwMode="auto">
              <a:xfrm flipV="1">
                <a:off x="1741" y="1537"/>
                <a:ext cx="219" cy="15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099" name="Line 43"/>
              <p:cNvSpPr>
                <a:spLocks noChangeShapeType="1"/>
              </p:cNvSpPr>
              <p:nvPr/>
            </p:nvSpPr>
            <p:spPr bwMode="auto">
              <a:xfrm flipV="1">
                <a:off x="1809" y="1703"/>
                <a:ext cx="105" cy="6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100" name="Line 44"/>
              <p:cNvSpPr>
                <a:spLocks noChangeShapeType="1"/>
              </p:cNvSpPr>
              <p:nvPr/>
            </p:nvSpPr>
            <p:spPr bwMode="auto">
              <a:xfrm flipV="1">
                <a:off x="1824" y="1764"/>
                <a:ext cx="272" cy="8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101" name="Line 45"/>
              <p:cNvSpPr>
                <a:spLocks noChangeShapeType="1"/>
              </p:cNvSpPr>
              <p:nvPr/>
            </p:nvSpPr>
            <p:spPr bwMode="auto">
              <a:xfrm flipV="1">
                <a:off x="1839" y="1923"/>
                <a:ext cx="128"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102" name="Line 46"/>
              <p:cNvSpPr>
                <a:spLocks noChangeShapeType="1"/>
              </p:cNvSpPr>
              <p:nvPr/>
            </p:nvSpPr>
            <p:spPr bwMode="auto">
              <a:xfrm flipV="1">
                <a:off x="1839" y="2014"/>
                <a:ext cx="302"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103" name="Line 47"/>
              <p:cNvSpPr>
                <a:spLocks noChangeShapeType="1"/>
              </p:cNvSpPr>
              <p:nvPr/>
            </p:nvSpPr>
            <p:spPr bwMode="auto">
              <a:xfrm>
                <a:off x="1839" y="2112"/>
                <a:ext cx="113"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104" name="Line 48"/>
              <p:cNvSpPr>
                <a:spLocks noChangeShapeType="1"/>
              </p:cNvSpPr>
              <p:nvPr/>
            </p:nvSpPr>
            <p:spPr bwMode="auto">
              <a:xfrm>
                <a:off x="1778" y="2203"/>
                <a:ext cx="348" cy="129"/>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105" name="Line 49"/>
              <p:cNvSpPr>
                <a:spLocks noChangeShapeType="1"/>
              </p:cNvSpPr>
              <p:nvPr/>
            </p:nvSpPr>
            <p:spPr bwMode="auto">
              <a:xfrm>
                <a:off x="1725" y="2294"/>
                <a:ext cx="91" cy="5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5106" name="Line 50"/>
              <p:cNvSpPr>
                <a:spLocks noChangeShapeType="1"/>
              </p:cNvSpPr>
              <p:nvPr/>
            </p:nvSpPr>
            <p:spPr bwMode="auto">
              <a:xfrm flipV="1">
                <a:off x="1688" y="1544"/>
                <a:ext cx="75" cy="106"/>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grpSp>
      </p:grpSp>
      <p:sp>
        <p:nvSpPr>
          <p:cNvPr id="89098" name="Text Box 5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89099" name="Text Box 52"/>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45109" name="WordArt 53"/>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pPr algn="ctr"/>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45110" name="Rectangle 54"/>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p>
        </p:txBody>
      </p:sp>
      <p:sp>
        <p:nvSpPr>
          <p:cNvPr id="89102" name="Text Box 55"/>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35</a:t>
            </a:r>
          </a:p>
        </p:txBody>
      </p:sp>
      <p:sp>
        <p:nvSpPr>
          <p:cNvPr id="89103" name="Text Box 56"/>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45109"/>
                                        </p:tgtEl>
                                        <p:attrNameLst>
                                          <p:attrName>style.visibility</p:attrName>
                                        </p:attrNameLst>
                                      </p:cBhvr>
                                      <p:to>
                                        <p:strVal val="visible"/>
                                      </p:to>
                                    </p:set>
                                    <p:animEffect transition="in" filter="dissolve">
                                      <p:cBhvr>
                                        <p:cTn id="18" dur="500"/>
                                        <p:tgtEl>
                                          <p:spTgt spid="45109"/>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45110"/>
                                        </p:tgtEl>
                                        <p:attrNameLst>
                                          <p:attrName>style.visibility</p:attrName>
                                        </p:attrNameLst>
                                      </p:cBhvr>
                                      <p:to>
                                        <p:strVal val="visible"/>
                                      </p:to>
                                    </p:set>
                                    <p:animEffect transition="in" filter="dissolve">
                                      <p:cBhvr>
                                        <p:cTn id="22" dur="500"/>
                                        <p:tgtEl>
                                          <p:spTgt spid="4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9" grpId="0" animBg="1"/>
      <p:bldP spid="451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Line 2"/>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3" name="Text Box 3"/>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4800" i="1" smtClean="0">
                <a:solidFill>
                  <a:srgbClr val="FFFF00"/>
                </a:solidFill>
                <a:effectLst>
                  <a:outerShdw blurRad="38100" dist="38100" dir="2700000" algn="tl">
                    <a:srgbClr val="000000"/>
                  </a:outerShdw>
                </a:effectLst>
                <a:ea typeface="굴림" charset="0"/>
                <a:cs typeface="굴림" charset="0"/>
              </a:rPr>
              <a:t>7</a:t>
            </a:r>
          </a:p>
        </p:txBody>
      </p:sp>
      <p:sp>
        <p:nvSpPr>
          <p:cNvPr id="46084" name="Rectangle 4" descr="Large checker board"/>
          <p:cNvSpPr>
            <a:spLocks noChangeArrowheads="1"/>
          </p:cNvSpPr>
          <p:nvPr/>
        </p:nvSpPr>
        <p:spPr bwMode="auto">
          <a:xfrm>
            <a:off x="4191000" y="3124200"/>
            <a:ext cx="1770063"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p>
        </p:txBody>
      </p:sp>
      <p:grpSp>
        <p:nvGrpSpPr>
          <p:cNvPr id="2" name="Group 5"/>
          <p:cNvGrpSpPr>
            <a:grpSpLocks/>
          </p:cNvGrpSpPr>
          <p:nvPr/>
        </p:nvGrpSpPr>
        <p:grpSpPr bwMode="auto">
          <a:xfrm>
            <a:off x="266700" y="0"/>
            <a:ext cx="1435100" cy="1778000"/>
            <a:chOff x="168" y="0"/>
            <a:chExt cx="904" cy="1120"/>
          </a:xfrm>
        </p:grpSpPr>
        <p:sp>
          <p:nvSpPr>
            <p:cNvPr id="46086" name="Rectangle 6"/>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46087" name="Line 7"/>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46088" name="Oval 8"/>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grpSp>
      <p:sp>
        <p:nvSpPr>
          <p:cNvPr id="91141" name="Text Box 9"/>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91142" name="Text Box 1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91143" name="Text Box 1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91144" name="Text Box 12"/>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36</a:t>
            </a:r>
          </a:p>
        </p:txBody>
      </p:sp>
      <p:sp>
        <p:nvSpPr>
          <p:cNvPr id="91145" name="Text Box 13"/>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
        <p:nvSpPr>
          <p:cNvPr id="91146" name="Text Box 14"/>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1</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4813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pic>
        <p:nvPicPr>
          <p:cNvPr id="93187"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3188"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4" name="Rectangle 6"/>
          <p:cNvSpPr>
            <a:spLocks noChangeArrowheads="1"/>
          </p:cNvSpPr>
          <p:nvPr/>
        </p:nvSpPr>
        <p:spPr bwMode="auto">
          <a:xfrm>
            <a:off x="2703513" y="2197100"/>
            <a:ext cx="4845050" cy="33782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altLang="ko-KR" sz="5400" i="1">
                <a:solidFill>
                  <a:srgbClr val="E8EC39"/>
                </a:solidFill>
                <a:latin typeface="Comic Sans MS" charset="0"/>
                <a:ea typeface="굴림" charset="0"/>
                <a:cs typeface="굴림" charset="0"/>
              </a:rPr>
              <a:t>                   </a:t>
            </a:r>
            <a:r>
              <a:rPr lang="en-US" altLang="ko-KR" sz="5400" i="1">
                <a:solidFill>
                  <a:srgbClr val="E8EC39"/>
                </a:solidFill>
                <a:latin typeface="Kalaham" charset="0"/>
                <a:ea typeface="굴림" charset="0"/>
                <a:cs typeface="굴림" charset="0"/>
              </a:rPr>
              <a:t>cq;fSila jpUkiwf; Nfhit</a:t>
            </a:r>
            <a:endParaRPr lang="en-US" altLang="ko-KR" sz="5400" i="1">
              <a:solidFill>
                <a:srgbClr val="E8EC39"/>
              </a:solidFill>
              <a:latin typeface="Comic Sans MS" charset="0"/>
              <a:ea typeface="굴림" charset="0"/>
              <a:cs typeface="굴림" charset="0"/>
            </a:endParaRPr>
          </a:p>
        </p:txBody>
      </p:sp>
      <p:sp>
        <p:nvSpPr>
          <p:cNvPr id="93190" name="Text Box 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93191"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93192"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93193" name="Text Box 10"/>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37</a:t>
            </a:r>
          </a:p>
        </p:txBody>
      </p:sp>
      <p:sp>
        <p:nvSpPr>
          <p:cNvPr id="93194" name="Text Box 11"/>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8134"/>
                                        </p:tgtEl>
                                        <p:attrNameLst>
                                          <p:attrName>style.visibility</p:attrName>
                                        </p:attrNameLst>
                                      </p:cBhvr>
                                      <p:to>
                                        <p:strVal val="visible"/>
                                      </p:to>
                                    </p:set>
                                    <p:animEffect transition="in" filter="dissolve">
                                      <p:cBhvr>
                                        <p:cTn id="7"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03" name="Rectangle 3"/>
          <p:cNvSpPr>
            <a:spLocks noChangeArrowheads="1"/>
          </p:cNvSpPr>
          <p:nvPr/>
        </p:nvSpPr>
        <p:spPr bwMode="auto">
          <a:xfrm>
            <a:off x="0" y="2533650"/>
            <a:ext cx="1738313" cy="4338638"/>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900" b="1" smtClean="0">
              <a:solidFill>
                <a:srgbClr val="FFA27C"/>
              </a:solidFill>
              <a:cs typeface="+mn-cs"/>
            </a:endParaRPr>
          </a:p>
        </p:txBody>
      </p:sp>
      <p:pic>
        <p:nvPicPr>
          <p:cNvPr id="409604"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pic>
      <p:sp>
        <p:nvSpPr>
          <p:cNvPr id="409605" name="Text Box 5"/>
          <p:cNvSpPr txBox="1">
            <a:spLocks noChangeArrowheads="1"/>
          </p:cNvSpPr>
          <p:nvPr/>
        </p:nvSpPr>
        <p:spPr bwMode="auto">
          <a:xfrm>
            <a:off x="0" y="2701925"/>
            <a:ext cx="9144000" cy="421322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sz="1800" b="1" smtClean="0">
                <a:solidFill>
                  <a:srgbClr val="FFFF00"/>
                </a:solidFill>
                <a:latin typeface="KeralaLite" charset="0"/>
                <a:cs typeface="+mn-cs"/>
              </a:rPr>
              <a:t>rNfhjuh; Njhl; nghyDf;F [Todd Bolen] vq;fs; Copak; kpfTk; flikg;gl;Ls;sJ. fhuzk; mtNu Ntjhfkj;jpd; Njrq;fis Xtpa E}yfkhf rpU\;bj;jhh;. ekf;F </a:t>
            </a:r>
            <a:r>
              <a:rPr lang="ja-JP" altLang="en-US" sz="1800" b="1" smtClean="0">
                <a:solidFill>
                  <a:srgbClr val="FFFF00"/>
                </a:solidFill>
                <a:latin typeface="KeralaLite"/>
                <a:cs typeface="+mn-cs"/>
              </a:rPr>
              <a:t>“</a:t>
            </a:r>
            <a:r>
              <a:rPr lang="en-US" sz="1800" b="1" smtClean="0">
                <a:solidFill>
                  <a:srgbClr val="FFFF00"/>
                </a:solidFill>
                <a:latin typeface="KeralaLite" charset="0"/>
                <a:cs typeface="+mn-cs"/>
              </a:rPr>
              <a:t>Ntjhfkk; Muk;gk;</a:t>
            </a:r>
            <a:r>
              <a:rPr lang="ja-JP" altLang="en-US" sz="1800" b="1" smtClean="0">
                <a:solidFill>
                  <a:srgbClr val="FFFF00"/>
                </a:solidFill>
                <a:latin typeface="KeralaLite"/>
                <a:cs typeface="+mn-cs"/>
              </a:rPr>
              <a:t>”</a:t>
            </a:r>
            <a:r>
              <a:rPr lang="en-US" sz="1800" b="1" smtClean="0">
                <a:solidFill>
                  <a:srgbClr val="FFFF00"/>
                </a:solidFill>
                <a:latin typeface="KeralaLite" charset="0"/>
                <a:cs typeface="+mn-cs"/>
              </a:rPr>
              <a:t> vDk; ifg;Gj;jfj;jpy; ,lk; ngw;Ws;s Xtpaq;fis KOkdNjhL mh;gzpj;jhh; </a:t>
            </a:r>
            <a:r>
              <a:rPr lang="ja-JP" altLang="en-US" sz="1800" b="1" smtClean="0">
                <a:solidFill>
                  <a:srgbClr val="FFFF00"/>
                </a:solidFill>
                <a:latin typeface="KeralaLite"/>
                <a:cs typeface="+mn-cs"/>
              </a:rPr>
              <a:t>“</a:t>
            </a:r>
            <a:r>
              <a:rPr lang="en-US" sz="1800" b="1" smtClean="0">
                <a:solidFill>
                  <a:srgbClr val="FFFF00"/>
                </a:solidFill>
                <a:latin typeface="KeralaLite" charset="0"/>
                <a:cs typeface="+mn-cs"/>
              </a:rPr>
              <a:t>Ntjhfkk; Muk;gk®</a:t>
            </a:r>
            <a:r>
              <a:rPr lang="ja-JP" altLang="en-US" sz="1800" b="1" smtClean="0">
                <a:solidFill>
                  <a:srgbClr val="FFFF00"/>
                </a:solidFill>
                <a:latin typeface="KeralaLite"/>
                <a:cs typeface="+mn-cs"/>
              </a:rPr>
              <a:t>”</a:t>
            </a:r>
            <a:r>
              <a:rPr lang="en-US" sz="1800" b="1" smtClean="0">
                <a:solidFill>
                  <a:srgbClr val="FFFF00"/>
                </a:solidFill>
                <a:latin typeface="KeralaLite" charset="0"/>
                <a:cs typeface="+mn-cs"/>
              </a:rPr>
              <a:t>. ifg;Gj;jfj;ij cgNahfpg;gth;fs; ,izaj;jpy; </a:t>
            </a:r>
            <a:r>
              <a:rPr lang="ja-JP" altLang="en-US" sz="1800" b="1" smtClean="0">
                <a:solidFill>
                  <a:srgbClr val="FFFF00"/>
                </a:solidFill>
                <a:latin typeface="KeralaLite"/>
                <a:cs typeface="+mn-cs"/>
              </a:rPr>
              <a:t>“</a:t>
            </a:r>
            <a:r>
              <a:rPr lang="en-US" sz="1800" b="1" smtClean="0">
                <a:solidFill>
                  <a:srgbClr val="FFFF00"/>
                </a:solidFill>
                <a:latin typeface="KeralaLite" charset="0"/>
                <a:cs typeface="+mn-cs"/>
              </a:rPr>
              <a:t>BiblePlaces.com</a:t>
            </a:r>
            <a:r>
              <a:rPr lang="ja-JP" altLang="en-US" sz="1800" b="1" smtClean="0">
                <a:solidFill>
                  <a:srgbClr val="FFFF00"/>
                </a:solidFill>
                <a:latin typeface="KeralaLite"/>
                <a:cs typeface="+mn-cs"/>
              </a:rPr>
              <a:t>”</a:t>
            </a:r>
            <a:r>
              <a:rPr lang="en-US" sz="1800" b="1" smtClean="0">
                <a:solidFill>
                  <a:srgbClr val="FFFF00"/>
                </a:solidFill>
                <a:latin typeface="KeralaLite" charset="0"/>
                <a:cs typeface="+mn-cs"/>
              </a:rPr>
              <a:t> vDk; ,izajsj;jpy; Mapuj;Jf;Nkw;gl;l Xtpaq;fis fhzyhk;. mitfs; </a:t>
            </a:r>
            <a:r>
              <a:rPr lang="en-US" sz="1800" b="1" smtClean="0">
                <a:solidFill>
                  <a:srgbClr val="FFA27C"/>
                </a:solidFill>
                <a:latin typeface="KeralaLite" charset="0"/>
                <a:cs typeface="+mn-cs"/>
              </a:rPr>
              <a:t> </a:t>
            </a:r>
            <a:r>
              <a:rPr lang="en-US" sz="1800" b="1" smtClean="0">
                <a:solidFill>
                  <a:srgbClr val="FFFF00"/>
                </a:solidFill>
                <a:latin typeface="KeralaLite" charset="0"/>
                <a:cs typeface="+mn-cs"/>
              </a:rPr>
              <a:t>ghpRj;j Njrk;, Vfhd;, Nky; rKj;jpuk;, njd; INuhg;gh mjhtJ fpU];jth;fspd; tpRthrk; tpsq;fpa ,lk;.</a:t>
            </a:r>
            <a:r>
              <a:rPr lang="en-US" sz="1800" b="1" smtClean="0">
                <a:solidFill>
                  <a:srgbClr val="FFA27C"/>
                </a:solidFill>
                <a:latin typeface="KeralaLite" charset="0"/>
                <a:cs typeface="+mn-cs"/>
              </a:rPr>
              <a:t> </a:t>
            </a:r>
            <a:r>
              <a:rPr lang="ja-JP" altLang="en-US" sz="1800" b="1" smtClean="0">
                <a:solidFill>
                  <a:srgbClr val="FFFF00"/>
                </a:solidFill>
                <a:latin typeface="KeralaLite"/>
                <a:cs typeface="+mn-cs"/>
              </a:rPr>
              <a:t>“</a:t>
            </a:r>
            <a:r>
              <a:rPr lang="en-US" sz="1800" b="1" smtClean="0">
                <a:solidFill>
                  <a:srgbClr val="FFFF00"/>
                </a:solidFill>
                <a:latin typeface="KeralaLite" charset="0"/>
                <a:cs typeface="+mn-cs"/>
              </a:rPr>
              <a:t>BiblePlaces.com</a:t>
            </a:r>
            <a:r>
              <a:rPr lang="ja-JP" altLang="en-US" sz="1800" b="1" smtClean="0">
                <a:solidFill>
                  <a:srgbClr val="FFFF00"/>
                </a:solidFill>
                <a:latin typeface="KeralaLite"/>
                <a:cs typeface="+mn-cs"/>
              </a:rPr>
              <a:t>”</a:t>
            </a:r>
            <a:r>
              <a:rPr lang="en-US" sz="1800" b="1" smtClean="0">
                <a:solidFill>
                  <a:srgbClr val="FFA27C"/>
                </a:solidFill>
                <a:latin typeface="KeralaLite" charset="0"/>
                <a:cs typeface="+mn-cs"/>
              </a:rPr>
              <a:t>   </a:t>
            </a:r>
            <a:r>
              <a:rPr lang="en-US" sz="1800" b="1" smtClean="0">
                <a:solidFill>
                  <a:srgbClr val="FFFF00"/>
                </a:solidFill>
                <a:latin typeface="KeralaLite" charset="0"/>
                <a:cs typeface="+mn-cs"/>
              </a:rPr>
              <a:t>Mrphpah;fSf;Fk; jahhpg;ghsUf;Fk; rk mstpshd mjpEl;g Xtpaj;jpw;fhd Gifg;gl tsq;fis toq;FfpwJ. </a:t>
            </a:r>
          </a:p>
          <a:p>
            <a:pPr algn="ctr" eaLnBrk="1" hangingPunct="1">
              <a:spcBef>
                <a:spcPct val="50000"/>
              </a:spcBef>
            </a:pPr>
            <a:r>
              <a:rPr lang="en-US" sz="1800" b="1" smtClean="0">
                <a:solidFill>
                  <a:srgbClr val="FFFF00"/>
                </a:solidFill>
                <a:latin typeface="KeralaLite" charset="0"/>
                <a:cs typeface="+mn-cs"/>
              </a:rPr>
              <a:t>,izajsj;ij tyk; thUq;fs;. </a:t>
            </a:r>
          </a:p>
          <a:p>
            <a:pPr algn="ctr" eaLnBrk="1" hangingPunct="1">
              <a:spcBef>
                <a:spcPct val="50000"/>
              </a:spcBef>
            </a:pPr>
            <a:r>
              <a:rPr lang="en-US" sz="1800" b="1" smtClean="0">
                <a:solidFill>
                  <a:srgbClr val="FFFF00"/>
                </a:solidFill>
                <a:latin typeface="KeralaLite" charset="0"/>
                <a:cs typeface="+mn-cs"/>
              </a:rPr>
              <a:t>ed;wp, (Njhl);</a:t>
            </a:r>
            <a:r>
              <a:rPr lang="en-US" sz="1800" b="1" smtClean="0">
                <a:solidFill>
                  <a:srgbClr val="FFA27C"/>
                </a:solidFill>
                <a:latin typeface="KeralaLite" charset="0"/>
                <a:cs typeface="+mn-cs"/>
              </a:rPr>
              <a:t> </a:t>
            </a:r>
          </a:p>
        </p:txBody>
      </p:sp>
      <p:sp>
        <p:nvSpPr>
          <p:cNvPr id="409606" name="Rectangle 6"/>
          <p:cNvSpPr>
            <a:spLocks noChangeArrowheads="1"/>
          </p:cNvSpPr>
          <p:nvPr/>
        </p:nvSpPr>
        <p:spPr bwMode="auto">
          <a:xfrm>
            <a:off x="6792913" y="1925638"/>
            <a:ext cx="2351087" cy="987425"/>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900" b="1" smtClean="0">
              <a:solidFill>
                <a:srgbClr val="FFA27C"/>
              </a:solidFill>
              <a:cs typeface="+mn-cs"/>
            </a:endParaRPr>
          </a:p>
        </p:txBody>
      </p:sp>
      <p:sp>
        <p:nvSpPr>
          <p:cNvPr id="409607" name="Oval 7"/>
          <p:cNvSpPr>
            <a:spLocks noChangeArrowheads="1"/>
          </p:cNvSpPr>
          <p:nvPr/>
        </p:nvSpPr>
        <p:spPr bwMode="auto">
          <a:xfrm rot="-244415">
            <a:off x="-14288" y="1582738"/>
            <a:ext cx="3208338" cy="654050"/>
          </a:xfrm>
          <a:prstGeom prst="ellipse">
            <a:avLst/>
          </a:prstGeom>
          <a:solidFill>
            <a:schemeClr val="tx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900" b="1" smtClean="0">
              <a:solidFill>
                <a:srgbClr val="FFA27C"/>
              </a:solidFill>
              <a:cs typeface="+mn-cs"/>
            </a:endParaRPr>
          </a:p>
        </p:txBody>
      </p:sp>
      <p:sp>
        <p:nvSpPr>
          <p:cNvPr id="409608" name="Rectangle 8"/>
          <p:cNvSpPr>
            <a:spLocks noChangeArrowheads="1"/>
          </p:cNvSpPr>
          <p:nvPr/>
        </p:nvSpPr>
        <p:spPr bwMode="auto">
          <a:xfrm>
            <a:off x="-22225" y="2085975"/>
            <a:ext cx="1697038" cy="611188"/>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900" b="1" smtClean="0">
              <a:solidFill>
                <a:srgbClr val="FFA27C"/>
              </a:solidFill>
              <a:cs typeface="+mn-cs"/>
            </a:endParaRPr>
          </a:p>
        </p:txBody>
      </p:sp>
      <p:sp>
        <p:nvSpPr>
          <p:cNvPr id="409609"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900" b="1" smtClean="0">
              <a:solidFill>
                <a:srgbClr val="FFA27C"/>
              </a:solidFill>
              <a:cs typeface="+mn-cs"/>
            </a:endParaRPr>
          </a:p>
        </p:txBody>
      </p:sp>
      <p:sp>
        <p:nvSpPr>
          <p:cNvPr id="409610" name="Text Box 10"/>
          <p:cNvSpPr txBox="1">
            <a:spLocks noChangeArrowheads="1"/>
          </p:cNvSpPr>
          <p:nvPr/>
        </p:nvSpPr>
        <p:spPr bwMode="auto">
          <a:xfrm>
            <a:off x="0" y="1512888"/>
            <a:ext cx="9144000" cy="13112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sz="4000" b="1" smtClean="0">
                <a:solidFill>
                  <a:srgbClr val="00CC00"/>
                </a:solidFill>
                <a:latin typeface="KeralaLite" charset="0"/>
                <a:cs typeface="+mn-cs"/>
              </a:rPr>
              <a:t>Ntjhfkj;jpd; Njrk; - Xtpa E}yfk;</a:t>
            </a:r>
          </a:p>
        </p:txBody>
      </p:sp>
    </p:spTree>
    <p:extLst>
      <p:ext uri="{BB962C8B-B14F-4D97-AF65-F5344CB8AC3E}">
        <p14:creationId xmlns:p14="http://schemas.microsoft.com/office/powerpoint/2010/main" val="27485237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4915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pic>
        <p:nvPicPr>
          <p:cNvPr id="95235" name="Picture 4"/>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5236"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7" name="Text Box 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95238"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95239"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pic>
        <p:nvPicPr>
          <p:cNvPr id="102409" name="Final Cabinet" descr="Final Cabinet">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Final Cabinet" descr="Final Cabinet">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Final Cabinet" descr="Final Cabinet">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Text Box 12"/>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38</a:t>
            </a:r>
          </a:p>
        </p:txBody>
      </p:sp>
      <p:pic>
        <p:nvPicPr>
          <p:cNvPr id="102413" name="Final Cabinet" descr="Final Cabinet">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4" name="Final Cabinet" descr="Final Cabinet">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379413"/>
            <a:ext cx="828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6" name="Text Box 15"/>
          <p:cNvSpPr txBox="1">
            <a:spLocks noChangeArrowheads="1"/>
          </p:cNvSpPr>
          <p:nvPr/>
        </p:nvSpPr>
        <p:spPr bwMode="auto">
          <a:xfrm>
            <a:off x="5214938" y="6524625"/>
            <a:ext cx="288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File Cabinet Movie w/ narration</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2409"/>
                                        </p:tgtEl>
                                      </p:cBhvr>
                                    </p:cmd>
                                  </p:childTnLst>
                                </p:cTn>
                              </p:par>
                            </p:childTnLst>
                          </p:cTn>
                        </p:par>
                        <p:par>
                          <p:cTn id="7" fill="hold" nodeType="afterGroup">
                            <p:stCondLst>
                              <p:cond delay="1"/>
                            </p:stCondLst>
                            <p:childTnLst>
                              <p:par>
                                <p:cTn id="8" presetID="1" presetClass="mediacall" presetSubtype="0" fill="hold" nodeType="afterEffect">
                                  <p:stCondLst>
                                    <p:cond delay="0"/>
                                  </p:stCondLst>
                                  <p:childTnLst>
                                    <p:cmd type="call" cmd="playFrom(0.0)">
                                      <p:cBhvr>
                                        <p:cTn id="9" dur="1" fill="hold"/>
                                        <p:tgtEl>
                                          <p:spTgt spid="102410"/>
                                        </p:tgtEl>
                                      </p:cBhvr>
                                    </p:cmd>
                                  </p:childTnLst>
                                </p:cTn>
                              </p:par>
                            </p:childTnLst>
                          </p:cTn>
                        </p:par>
                        <p:par>
                          <p:cTn id="10" fill="hold" nodeType="afterGroup">
                            <p:stCondLst>
                              <p:cond delay="2"/>
                            </p:stCondLst>
                            <p:childTnLst>
                              <p:par>
                                <p:cTn id="11" presetID="1" presetClass="mediacall" presetSubtype="0" fill="hold" nodeType="afterEffect">
                                  <p:stCondLst>
                                    <p:cond delay="0"/>
                                  </p:stCondLst>
                                  <p:childTnLst>
                                    <p:cmd type="call" cmd="playFrom(0.0)">
                                      <p:cBhvr>
                                        <p:cTn id="12" dur="1" fill="hold"/>
                                        <p:tgtEl>
                                          <p:spTgt spid="1024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241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02413"/>
                                        </p:tgtEl>
                                      </p:cBhvr>
                                    </p:cmd>
                                  </p:childTnLst>
                                </p:cTn>
                              </p:par>
                            </p:childTnLst>
                          </p:cTn>
                        </p:par>
                      </p:childTnLst>
                    </p:cTn>
                  </p:par>
                </p:childTnLst>
              </p:cTn>
              <p:nextCondLst>
                <p:cond evt="onClick" delay="0">
                  <p:tgtEl>
                    <p:spTgt spid="102413"/>
                  </p:tgtEl>
                </p:cond>
              </p:nextCondLst>
            </p:seq>
            <p:video>
              <p:cMediaNode>
                <p:cTn id="18" fill="hold" display="0">
                  <p:stCondLst>
                    <p:cond delay="indefinite"/>
                  </p:stCondLst>
                  <p:endCondLst>
                    <p:cond evt="onNext" delay="0">
                      <p:tgtEl>
                        <p:sldTgt/>
                      </p:tgtEl>
                    </p:cond>
                    <p:cond evt="onPrev" delay="0">
                      <p:tgtEl>
                        <p:sldTgt/>
                      </p:tgtEl>
                    </p:cond>
                  </p:endCondLst>
                </p:cTn>
                <p:tgtEl>
                  <p:spTgt spid="102413"/>
                </p:tgtEl>
              </p:cMediaNode>
            </p:video>
            <p:seq concurrent="1" nextAc="seek">
              <p:cTn id="19" restart="whenNotActive" fill="hold" evtFilter="cancelBubble" nodeType="interactiveSeq">
                <p:stCondLst>
                  <p:cond evt="onClick" delay="0">
                    <p:tgtEl>
                      <p:spTgt spid="10241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102414"/>
                                        </p:tgtEl>
                                      </p:cBhvr>
                                    </p:cmd>
                                  </p:childTnLst>
                                </p:cTn>
                              </p:par>
                            </p:childTnLst>
                          </p:cTn>
                        </p:par>
                      </p:childTnLst>
                    </p:cTn>
                  </p:par>
                </p:childTnLst>
              </p:cTn>
              <p:nextCondLst>
                <p:cond evt="onClick" delay="0">
                  <p:tgtEl>
                    <p:spTgt spid="102414"/>
                  </p:tgtEl>
                </p:cond>
              </p:nextCondLst>
            </p:seq>
            <p:video>
              <p:cMediaNode>
                <p:cTn id="24" fill="hold" display="0">
                  <p:stCondLst>
                    <p:cond delay="indefinite"/>
                  </p:stCondLst>
                  <p:endCondLst>
                    <p:cond evt="onNext" delay="0">
                      <p:tgtEl>
                        <p:sldTgt/>
                      </p:tgtEl>
                    </p:cond>
                    <p:cond evt="onPrev" delay="0">
                      <p:tgtEl>
                        <p:sldTgt/>
                      </p:tgtEl>
                    </p:cond>
                  </p:endCondLst>
                </p:cTn>
                <p:tgtEl>
                  <p:spTgt spid="102414"/>
                </p:tgtEl>
              </p:cMediaNode>
            </p:video>
            <p:video>
              <p:cMediaNode>
                <p:cTn id="25" fill="hold" display="0">
                  <p:stCondLst>
                    <p:cond delay="indefinite"/>
                  </p:stCondLst>
                  <p:endCondLst>
                    <p:cond evt="onNext" delay="0">
                      <p:tgtEl>
                        <p:sldTgt/>
                      </p:tgtEl>
                    </p:cond>
                    <p:cond evt="onPrev" delay="0">
                      <p:tgtEl>
                        <p:sldTgt/>
                      </p:tgtEl>
                    </p:cond>
                  </p:endCondLst>
                </p:cTn>
                <p:tgtEl>
                  <p:spTgt spid="102409"/>
                </p:tgtEl>
              </p:cMediaNode>
            </p:video>
            <p:seq concurrent="1" nextAc="seek">
              <p:cTn id="26" restart="whenNotActive" fill="hold" evtFilter="cancelBubble" nodeType="interactiveSeq">
                <p:stCondLst>
                  <p:cond evt="onClick" delay="0">
                    <p:tgtEl>
                      <p:spTgt spid="10240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 presetClass="mediacall" presetSubtype="0" fill="hold" nodeType="clickEffect">
                                  <p:stCondLst>
                                    <p:cond delay="0"/>
                                  </p:stCondLst>
                                  <p:childTnLst>
                                    <p:cmd type="call" cmd="togglePause">
                                      <p:cBhvr>
                                        <p:cTn id="30" dur="1" fill="hold"/>
                                        <p:tgtEl>
                                          <p:spTgt spid="102409"/>
                                        </p:tgtEl>
                                      </p:cBhvr>
                                    </p:cmd>
                                  </p:childTnLst>
                                </p:cTn>
                              </p:par>
                            </p:childTnLst>
                          </p:cTn>
                        </p:par>
                      </p:childTnLst>
                    </p:cTn>
                  </p:par>
                </p:childTnLst>
              </p:cTn>
              <p:nextCondLst>
                <p:cond evt="onClick" delay="0">
                  <p:tgtEl>
                    <p:spTgt spid="102409"/>
                  </p:tgtEl>
                </p:cond>
              </p:nextCondLst>
            </p:seq>
            <p:video>
              <p:cMediaNode>
                <p:cTn id="31" fill="hold" display="0">
                  <p:stCondLst>
                    <p:cond delay="indefinite"/>
                  </p:stCondLst>
                  <p:endCondLst>
                    <p:cond evt="onNext" delay="0">
                      <p:tgtEl>
                        <p:sldTgt/>
                      </p:tgtEl>
                    </p:cond>
                    <p:cond evt="onPrev" delay="0">
                      <p:tgtEl>
                        <p:sldTgt/>
                      </p:tgtEl>
                    </p:cond>
                  </p:endCondLst>
                </p:cTn>
                <p:tgtEl>
                  <p:spTgt spid="102410"/>
                </p:tgtEl>
              </p:cMediaNode>
            </p:video>
            <p:seq concurrent="1" nextAc="seek">
              <p:cTn id="32" restart="whenNotActive" fill="hold" evtFilter="cancelBubble" nodeType="interactiveSeq">
                <p:stCondLst>
                  <p:cond evt="onClick" delay="0">
                    <p:tgtEl>
                      <p:spTgt spid="10241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 presetClass="mediacall" presetSubtype="0" fill="hold" nodeType="clickEffect">
                                  <p:stCondLst>
                                    <p:cond delay="0"/>
                                  </p:stCondLst>
                                  <p:childTnLst>
                                    <p:cmd type="call" cmd="togglePause">
                                      <p:cBhvr>
                                        <p:cTn id="36" dur="1" fill="hold"/>
                                        <p:tgtEl>
                                          <p:spTgt spid="102410"/>
                                        </p:tgtEl>
                                      </p:cBhvr>
                                    </p:cmd>
                                  </p:childTnLst>
                                </p:cTn>
                              </p:par>
                            </p:childTnLst>
                          </p:cTn>
                        </p:par>
                      </p:childTnLst>
                    </p:cTn>
                  </p:par>
                </p:childTnLst>
              </p:cTn>
              <p:nextCondLst>
                <p:cond evt="onClick" delay="0">
                  <p:tgtEl>
                    <p:spTgt spid="102410"/>
                  </p:tgtEl>
                </p:cond>
              </p:nextCondLst>
            </p:seq>
            <p:video>
              <p:cMediaNode>
                <p:cTn id="37" repeatCount="indefinite" fill="hold" display="0">
                  <p:stCondLst>
                    <p:cond delay="indefinite"/>
                  </p:stCondLst>
                  <p:endCondLst>
                    <p:cond evt="onNext" delay="0">
                      <p:tgtEl>
                        <p:sldTgt/>
                      </p:tgtEl>
                    </p:cond>
                    <p:cond evt="onPrev" delay="0">
                      <p:tgtEl>
                        <p:sldTgt/>
                      </p:tgtEl>
                    </p:cond>
                  </p:endCondLst>
                </p:cTn>
                <p:tgtEl>
                  <p:spTgt spid="102411"/>
                </p:tgtEl>
              </p:cMediaNode>
            </p:video>
            <p:seq concurrent="1" nextAc="seek">
              <p:cTn id="38" restart="whenNotActive" fill="hold" evtFilter="cancelBubble" nodeType="interactiveSeq">
                <p:stCondLst>
                  <p:cond evt="onClick" delay="0">
                    <p:tgtEl>
                      <p:spTgt spid="10241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 presetClass="mediacall" presetSubtype="0" fill="hold" nodeType="clickEffect">
                                  <p:stCondLst>
                                    <p:cond delay="0"/>
                                  </p:stCondLst>
                                  <p:childTnLst>
                                    <p:cmd type="call" cmd="togglePause">
                                      <p:cBhvr>
                                        <p:cTn id="42" dur="1" fill="hold"/>
                                        <p:tgtEl>
                                          <p:spTgt spid="102411"/>
                                        </p:tgtEl>
                                      </p:cBhvr>
                                    </p:cmd>
                                  </p:childTnLst>
                                </p:cTn>
                              </p:par>
                            </p:childTnLst>
                          </p:cTn>
                        </p:par>
                      </p:childTnLst>
                    </p:cTn>
                  </p:par>
                </p:childTnLst>
              </p:cTn>
              <p:nextCondLst>
                <p:cond evt="onClick" delay="0">
                  <p:tgtEl>
                    <p:spTgt spid="102411"/>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7282" name="Rectangle 3"/>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5018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nvGrpSpPr>
          <p:cNvPr id="2" name="Group 6"/>
          <p:cNvGrpSpPr>
            <a:grpSpLocks/>
          </p:cNvGrpSpPr>
          <p:nvPr/>
        </p:nvGrpSpPr>
        <p:grpSpPr bwMode="auto">
          <a:xfrm>
            <a:off x="2484438" y="1009650"/>
            <a:ext cx="2671762" cy="1565275"/>
            <a:chOff x="1366" y="632"/>
            <a:chExt cx="1683" cy="986"/>
          </a:xfrm>
        </p:grpSpPr>
        <p:grpSp>
          <p:nvGrpSpPr>
            <p:cNvPr id="97354" name="Group 7"/>
            <p:cNvGrpSpPr>
              <a:grpSpLocks/>
            </p:cNvGrpSpPr>
            <p:nvPr/>
          </p:nvGrpSpPr>
          <p:grpSpPr bwMode="auto">
            <a:xfrm>
              <a:off x="1366" y="669"/>
              <a:ext cx="1683" cy="949"/>
              <a:chOff x="1002" y="157"/>
              <a:chExt cx="1683" cy="949"/>
            </a:xfrm>
          </p:grpSpPr>
          <p:sp>
            <p:nvSpPr>
              <p:cNvPr id="97356" name="AutoShape 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57" name="Rectangle 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58" name="Rectangle 10"/>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59" name="Rectangle 11"/>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55" name="Text Box 12"/>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1</a:t>
              </a:r>
            </a:p>
          </p:txBody>
        </p:sp>
      </p:grpSp>
      <p:grpSp>
        <p:nvGrpSpPr>
          <p:cNvPr id="4" name="Group 13"/>
          <p:cNvGrpSpPr>
            <a:grpSpLocks/>
          </p:cNvGrpSpPr>
          <p:nvPr/>
        </p:nvGrpSpPr>
        <p:grpSpPr bwMode="auto">
          <a:xfrm>
            <a:off x="2763838" y="1390650"/>
            <a:ext cx="2671762" cy="1565275"/>
            <a:chOff x="1542" y="872"/>
            <a:chExt cx="1683" cy="986"/>
          </a:xfrm>
        </p:grpSpPr>
        <p:grpSp>
          <p:nvGrpSpPr>
            <p:cNvPr id="97348" name="Group 14"/>
            <p:cNvGrpSpPr>
              <a:grpSpLocks/>
            </p:cNvGrpSpPr>
            <p:nvPr/>
          </p:nvGrpSpPr>
          <p:grpSpPr bwMode="auto">
            <a:xfrm>
              <a:off x="1542" y="909"/>
              <a:ext cx="1683" cy="949"/>
              <a:chOff x="1002" y="157"/>
              <a:chExt cx="1683" cy="949"/>
            </a:xfrm>
          </p:grpSpPr>
          <p:sp>
            <p:nvSpPr>
              <p:cNvPr id="97350" name="AutoShape 15"/>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51" name="Rectangle 16"/>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52" name="Rectangle 17"/>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53" name="Rectangle 18"/>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49" name="Text Box 19"/>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2</a:t>
              </a:r>
            </a:p>
          </p:txBody>
        </p:sp>
      </p:grpSp>
      <p:grpSp>
        <p:nvGrpSpPr>
          <p:cNvPr id="6" name="Group 20"/>
          <p:cNvGrpSpPr>
            <a:grpSpLocks/>
          </p:cNvGrpSpPr>
          <p:nvPr/>
        </p:nvGrpSpPr>
        <p:grpSpPr bwMode="auto">
          <a:xfrm>
            <a:off x="3100388" y="1797050"/>
            <a:ext cx="2671762" cy="1539875"/>
            <a:chOff x="1754" y="1128"/>
            <a:chExt cx="1683" cy="970"/>
          </a:xfrm>
        </p:grpSpPr>
        <p:grpSp>
          <p:nvGrpSpPr>
            <p:cNvPr id="97342" name="Group 21"/>
            <p:cNvGrpSpPr>
              <a:grpSpLocks/>
            </p:cNvGrpSpPr>
            <p:nvPr/>
          </p:nvGrpSpPr>
          <p:grpSpPr bwMode="auto">
            <a:xfrm>
              <a:off x="1754" y="1149"/>
              <a:ext cx="1683" cy="949"/>
              <a:chOff x="1002" y="157"/>
              <a:chExt cx="1683" cy="949"/>
            </a:xfrm>
          </p:grpSpPr>
          <p:sp>
            <p:nvSpPr>
              <p:cNvPr id="97344" name="AutoShape 22"/>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45" name="Rectangle 23"/>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46" name="Rectangle 24"/>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47" name="Rectangle 25"/>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43" name="Text Box 26"/>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3</a:t>
              </a:r>
            </a:p>
          </p:txBody>
        </p:sp>
      </p:grpSp>
      <p:grpSp>
        <p:nvGrpSpPr>
          <p:cNvPr id="8" name="Group 27"/>
          <p:cNvGrpSpPr>
            <a:grpSpLocks/>
          </p:cNvGrpSpPr>
          <p:nvPr/>
        </p:nvGrpSpPr>
        <p:grpSpPr bwMode="auto">
          <a:xfrm>
            <a:off x="3354388" y="2178050"/>
            <a:ext cx="2671762" cy="1552575"/>
            <a:chOff x="1914" y="1368"/>
            <a:chExt cx="1683" cy="978"/>
          </a:xfrm>
        </p:grpSpPr>
        <p:grpSp>
          <p:nvGrpSpPr>
            <p:cNvPr id="97336" name="Group 28"/>
            <p:cNvGrpSpPr>
              <a:grpSpLocks/>
            </p:cNvGrpSpPr>
            <p:nvPr/>
          </p:nvGrpSpPr>
          <p:grpSpPr bwMode="auto">
            <a:xfrm>
              <a:off x="1914" y="1397"/>
              <a:ext cx="1683" cy="949"/>
              <a:chOff x="1002" y="157"/>
              <a:chExt cx="1683" cy="949"/>
            </a:xfrm>
          </p:grpSpPr>
          <p:sp>
            <p:nvSpPr>
              <p:cNvPr id="97338" name="AutoShape 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39" name="Rectangle 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40" name="Rectangle 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41" name="Rectangle 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37" name="Text Box 33"/>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4</a:t>
              </a:r>
            </a:p>
          </p:txBody>
        </p:sp>
      </p:grpSp>
      <p:grpSp>
        <p:nvGrpSpPr>
          <p:cNvPr id="10" name="Group 34"/>
          <p:cNvGrpSpPr>
            <a:grpSpLocks/>
          </p:cNvGrpSpPr>
          <p:nvPr/>
        </p:nvGrpSpPr>
        <p:grpSpPr bwMode="auto">
          <a:xfrm>
            <a:off x="3640138" y="2559050"/>
            <a:ext cx="2671762" cy="1552575"/>
            <a:chOff x="2094" y="1608"/>
            <a:chExt cx="1683" cy="978"/>
          </a:xfrm>
        </p:grpSpPr>
        <p:grpSp>
          <p:nvGrpSpPr>
            <p:cNvPr id="97330" name="Group 35"/>
            <p:cNvGrpSpPr>
              <a:grpSpLocks/>
            </p:cNvGrpSpPr>
            <p:nvPr/>
          </p:nvGrpSpPr>
          <p:grpSpPr bwMode="auto">
            <a:xfrm>
              <a:off x="2094" y="1637"/>
              <a:ext cx="1683" cy="949"/>
              <a:chOff x="1002" y="157"/>
              <a:chExt cx="1683" cy="949"/>
            </a:xfrm>
          </p:grpSpPr>
          <p:sp>
            <p:nvSpPr>
              <p:cNvPr id="97332" name="AutoShape 36"/>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33" name="Rectangle 37"/>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34" name="Rectangle 38"/>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35" name="Rectangle 39"/>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31" name="Text Box 40"/>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5</a:t>
              </a:r>
            </a:p>
          </p:txBody>
        </p:sp>
      </p:grpSp>
      <p:grpSp>
        <p:nvGrpSpPr>
          <p:cNvPr id="12" name="Group 41"/>
          <p:cNvGrpSpPr>
            <a:grpSpLocks/>
          </p:cNvGrpSpPr>
          <p:nvPr/>
        </p:nvGrpSpPr>
        <p:grpSpPr bwMode="auto">
          <a:xfrm>
            <a:off x="3944938" y="2927350"/>
            <a:ext cx="2671762" cy="1565275"/>
            <a:chOff x="2286" y="1840"/>
            <a:chExt cx="1683" cy="986"/>
          </a:xfrm>
        </p:grpSpPr>
        <p:grpSp>
          <p:nvGrpSpPr>
            <p:cNvPr id="97324" name="Group 42"/>
            <p:cNvGrpSpPr>
              <a:grpSpLocks/>
            </p:cNvGrpSpPr>
            <p:nvPr/>
          </p:nvGrpSpPr>
          <p:grpSpPr bwMode="auto">
            <a:xfrm>
              <a:off x="2286" y="1877"/>
              <a:ext cx="1683" cy="949"/>
              <a:chOff x="1002" y="157"/>
              <a:chExt cx="1683" cy="949"/>
            </a:xfrm>
          </p:grpSpPr>
          <p:sp>
            <p:nvSpPr>
              <p:cNvPr id="97326" name="AutoShape 4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27" name="Rectangle 4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28" name="Rectangle 45"/>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29" name="Rectangle 46"/>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25" name="Text Box 47"/>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6</a:t>
              </a:r>
            </a:p>
          </p:txBody>
        </p:sp>
      </p:grpSp>
      <p:grpSp>
        <p:nvGrpSpPr>
          <p:cNvPr id="14" name="Group 48"/>
          <p:cNvGrpSpPr>
            <a:grpSpLocks/>
          </p:cNvGrpSpPr>
          <p:nvPr/>
        </p:nvGrpSpPr>
        <p:grpSpPr bwMode="auto">
          <a:xfrm>
            <a:off x="4211638" y="3321050"/>
            <a:ext cx="2671762" cy="1552575"/>
            <a:chOff x="2454" y="2088"/>
            <a:chExt cx="1683" cy="978"/>
          </a:xfrm>
        </p:grpSpPr>
        <p:grpSp>
          <p:nvGrpSpPr>
            <p:cNvPr id="97318" name="Group 49"/>
            <p:cNvGrpSpPr>
              <a:grpSpLocks/>
            </p:cNvGrpSpPr>
            <p:nvPr/>
          </p:nvGrpSpPr>
          <p:grpSpPr bwMode="auto">
            <a:xfrm>
              <a:off x="2454" y="2117"/>
              <a:ext cx="1683" cy="949"/>
              <a:chOff x="1002" y="157"/>
              <a:chExt cx="1683" cy="949"/>
            </a:xfrm>
          </p:grpSpPr>
          <p:sp>
            <p:nvSpPr>
              <p:cNvPr id="97320" name="AutoShape 50"/>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21" name="Rectangle 51"/>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22" name="Rectangle 52"/>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23" name="Rectangle 53"/>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19" name="Text Box 54"/>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7</a:t>
              </a:r>
            </a:p>
          </p:txBody>
        </p:sp>
      </p:grpSp>
      <p:grpSp>
        <p:nvGrpSpPr>
          <p:cNvPr id="16" name="Group 55"/>
          <p:cNvGrpSpPr>
            <a:grpSpLocks/>
          </p:cNvGrpSpPr>
          <p:nvPr/>
        </p:nvGrpSpPr>
        <p:grpSpPr bwMode="auto">
          <a:xfrm>
            <a:off x="4465638" y="3702050"/>
            <a:ext cx="2671762" cy="1552575"/>
            <a:chOff x="2614" y="2328"/>
            <a:chExt cx="1683" cy="978"/>
          </a:xfrm>
        </p:grpSpPr>
        <p:grpSp>
          <p:nvGrpSpPr>
            <p:cNvPr id="97312" name="Group 56"/>
            <p:cNvGrpSpPr>
              <a:grpSpLocks/>
            </p:cNvGrpSpPr>
            <p:nvPr/>
          </p:nvGrpSpPr>
          <p:grpSpPr bwMode="auto">
            <a:xfrm>
              <a:off x="2614" y="2357"/>
              <a:ext cx="1683" cy="949"/>
              <a:chOff x="1002" y="157"/>
              <a:chExt cx="1683" cy="949"/>
            </a:xfrm>
          </p:grpSpPr>
          <p:sp>
            <p:nvSpPr>
              <p:cNvPr id="97314" name="AutoShape 57"/>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15" name="Rectangle 58"/>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16" name="Rectangle 59"/>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17" name="Rectangle 60"/>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13" name="Text Box 61"/>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8</a:t>
              </a:r>
            </a:p>
          </p:txBody>
        </p:sp>
      </p:grpSp>
      <p:grpSp>
        <p:nvGrpSpPr>
          <p:cNvPr id="18" name="Group 62"/>
          <p:cNvGrpSpPr>
            <a:grpSpLocks/>
          </p:cNvGrpSpPr>
          <p:nvPr/>
        </p:nvGrpSpPr>
        <p:grpSpPr bwMode="auto">
          <a:xfrm>
            <a:off x="4783138" y="4070350"/>
            <a:ext cx="2671762" cy="1565275"/>
            <a:chOff x="2814" y="2560"/>
            <a:chExt cx="1683" cy="986"/>
          </a:xfrm>
        </p:grpSpPr>
        <p:grpSp>
          <p:nvGrpSpPr>
            <p:cNvPr id="97306" name="Group 63"/>
            <p:cNvGrpSpPr>
              <a:grpSpLocks/>
            </p:cNvGrpSpPr>
            <p:nvPr/>
          </p:nvGrpSpPr>
          <p:grpSpPr bwMode="auto">
            <a:xfrm>
              <a:off x="2814" y="2597"/>
              <a:ext cx="1683" cy="949"/>
              <a:chOff x="1002" y="157"/>
              <a:chExt cx="1683" cy="949"/>
            </a:xfrm>
          </p:grpSpPr>
          <p:sp>
            <p:nvSpPr>
              <p:cNvPr id="97308" name="AutoShape 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09" name="Rectangle 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10" name="Rectangle 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11" name="Rectangle 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07" name="Text Box 68"/>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9</a:t>
              </a:r>
            </a:p>
          </p:txBody>
        </p:sp>
      </p:grpSp>
      <p:grpSp>
        <p:nvGrpSpPr>
          <p:cNvPr id="20" name="Group 69"/>
          <p:cNvGrpSpPr>
            <a:grpSpLocks/>
          </p:cNvGrpSpPr>
          <p:nvPr/>
        </p:nvGrpSpPr>
        <p:grpSpPr bwMode="auto">
          <a:xfrm>
            <a:off x="5075238" y="4464050"/>
            <a:ext cx="2671762" cy="1552575"/>
            <a:chOff x="2998" y="2808"/>
            <a:chExt cx="1683" cy="978"/>
          </a:xfrm>
        </p:grpSpPr>
        <p:grpSp>
          <p:nvGrpSpPr>
            <p:cNvPr id="97300" name="Group 70"/>
            <p:cNvGrpSpPr>
              <a:grpSpLocks/>
            </p:cNvGrpSpPr>
            <p:nvPr/>
          </p:nvGrpSpPr>
          <p:grpSpPr bwMode="auto">
            <a:xfrm>
              <a:off x="2998" y="2837"/>
              <a:ext cx="1683" cy="949"/>
              <a:chOff x="1002" y="157"/>
              <a:chExt cx="1683" cy="949"/>
            </a:xfrm>
          </p:grpSpPr>
          <p:sp>
            <p:nvSpPr>
              <p:cNvPr id="97302" name="AutoShape 71"/>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03" name="Rectangle 72"/>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04" name="Rectangle 73"/>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05" name="Rectangle 74"/>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01" name="Text Box 75"/>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000000"/>
                  </a:solidFill>
                  <a:latin typeface="Times New Roman" charset="0"/>
                  <a:ea typeface="굴림" charset="0"/>
                  <a:cs typeface="굴림" charset="0"/>
                </a:rPr>
                <a:t>10</a:t>
              </a:r>
            </a:p>
          </p:txBody>
        </p:sp>
      </p:grpSp>
      <p:sp>
        <p:nvSpPr>
          <p:cNvPr id="97295" name="Text Box 7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97296" name="Text Box 7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97297" name="Text Box 7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97298" name="Text Box 79"/>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39</a:t>
            </a:r>
          </a:p>
        </p:txBody>
      </p:sp>
      <p:sp>
        <p:nvSpPr>
          <p:cNvPr id="97299" name="Text Box 80"/>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6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bwMode="auto">
          <a:xfrm>
            <a:off x="1048072" y="158115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altLang="ko-KR" sz="5400">
                <a:solidFill>
                  <a:srgbClr val="FAFD00"/>
                </a:solidFill>
                <a:latin typeface="Times" charset="0"/>
                <a:ea typeface="굴림" charset="0"/>
                <a:cs typeface="굴림" charset="0"/>
              </a:rPr>
              <a:t> </a:t>
            </a:r>
            <a:r>
              <a:rPr lang="en-US" altLang="ko-KR" sz="5400" i="1">
                <a:solidFill>
                  <a:srgbClr val="FAFD00"/>
                </a:solidFill>
                <a:latin typeface="Times" charset="0"/>
                <a:ea typeface="굴림" charset="0"/>
                <a:cs typeface="굴림" charset="0"/>
              </a:rPr>
              <a:t>“</a:t>
            </a:r>
            <a:r>
              <a:rPr lang="en-US" altLang="ko-KR" sz="5400" i="1">
                <a:solidFill>
                  <a:srgbClr val="FAFD00"/>
                </a:solidFill>
                <a:latin typeface="Kalaham" charset="0"/>
                <a:ea typeface="굴림" charset="0"/>
                <a:cs typeface="굴림" charset="0"/>
              </a:rPr>
              <a:t>cq;fs; jpUkiwf; Nfhitia</a:t>
            </a:r>
            <a:r>
              <a:rPr lang="en-US" altLang="ko-KR" sz="5400" i="1">
                <a:solidFill>
                  <a:srgbClr val="FAFD00"/>
                </a:solidFill>
                <a:latin typeface="Times" charset="0"/>
                <a:ea typeface="굴림" charset="0"/>
                <a:cs typeface="굴림" charset="0"/>
              </a:rPr>
              <a:t>”</a:t>
            </a:r>
            <a:br>
              <a:rPr lang="en-US" altLang="ko-KR" sz="5400" i="1">
                <a:solidFill>
                  <a:srgbClr val="FAFD00"/>
                </a:solidFill>
                <a:latin typeface="Times" charset="0"/>
                <a:ea typeface="굴림" charset="0"/>
                <a:cs typeface="굴림" charset="0"/>
              </a:rPr>
            </a:br>
            <a:r>
              <a:rPr lang="en-US" altLang="ko-KR" sz="5400" i="1">
                <a:solidFill>
                  <a:srgbClr val="FAFD00"/>
                </a:solidFill>
                <a:latin typeface="Kalaham" charset="0"/>
                <a:ea typeface="굴림" charset="0"/>
                <a:cs typeface="굴림" charset="0"/>
              </a:rPr>
              <a:t>jpwe;Jnfhs;Sjy;</a:t>
            </a:r>
            <a:endParaRPr lang="en-US" altLang="ko-KR" sz="5400" i="1">
              <a:solidFill>
                <a:srgbClr val="FAFD00"/>
              </a:solidFill>
              <a:latin typeface="Times" charset="0"/>
              <a:ea typeface="굴림" charset="0"/>
              <a:cs typeface="굴림" charset="0"/>
            </a:endParaRPr>
          </a:p>
        </p:txBody>
      </p:sp>
      <p:sp>
        <p:nvSpPr>
          <p:cNvPr id="5120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5120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nvGrpSpPr>
          <p:cNvPr id="2" name="Group 5"/>
          <p:cNvGrpSpPr>
            <a:grpSpLocks/>
          </p:cNvGrpSpPr>
          <p:nvPr/>
        </p:nvGrpSpPr>
        <p:grpSpPr bwMode="auto">
          <a:xfrm>
            <a:off x="3003550" y="3094038"/>
            <a:ext cx="1652588" cy="3262312"/>
            <a:chOff x="1972" y="1957"/>
            <a:chExt cx="1041" cy="2055"/>
          </a:xfrm>
        </p:grpSpPr>
        <p:sp>
          <p:nvSpPr>
            <p:cNvPr id="51206" name="Text Box 6"/>
            <p:cNvSpPr txBox="1">
              <a:spLocks noChangeArrowheads="1"/>
            </p:cNvSpPr>
            <p:nvPr/>
          </p:nvSpPr>
          <p:spPr bwMode="auto">
            <a:xfrm>
              <a:off x="1972" y="1957"/>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0800" smtClean="0">
                  <a:solidFill>
                    <a:srgbClr val="FC0128"/>
                  </a:solidFill>
                  <a:ea typeface="굴림" charset="0"/>
                  <a:cs typeface="굴림" charset="0"/>
                </a:rPr>
                <a:t>7</a:t>
              </a:r>
            </a:p>
          </p:txBody>
        </p:sp>
        <p:sp>
          <p:nvSpPr>
            <p:cNvPr id="51207" name="Line 7"/>
            <p:cNvSpPr>
              <a:spLocks noChangeShapeType="1"/>
            </p:cNvSpPr>
            <p:nvPr/>
          </p:nvSpPr>
          <p:spPr bwMode="auto">
            <a:xfrm>
              <a:off x="2243"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sp>
        <p:nvSpPr>
          <p:cNvPr id="99333" name="Text Box 8"/>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99334"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99335" name="Text Box 10"/>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99336" name="Text Box 11"/>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40</a:t>
            </a:r>
          </a:p>
        </p:txBody>
      </p:sp>
      <p:sp>
        <p:nvSpPr>
          <p:cNvPr id="99337" name="Text Box 12"/>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4</a:t>
            </a:r>
          </a:p>
        </p:txBody>
      </p:sp>
      <p:sp>
        <p:nvSpPr>
          <p:cNvPr id="99338" name="Text Box 13"/>
          <p:cNvSpPr txBox="1">
            <a:spLocks noChangeArrowheads="1"/>
          </p:cNvSpPr>
          <p:nvPr/>
        </p:nvSpPr>
        <p:spPr bwMode="auto">
          <a:xfrm>
            <a:off x="6905625"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grpSp>
        <p:nvGrpSpPr>
          <p:cNvPr id="3" name="Group 14"/>
          <p:cNvGrpSpPr>
            <a:grpSpLocks/>
          </p:cNvGrpSpPr>
          <p:nvPr/>
        </p:nvGrpSpPr>
        <p:grpSpPr bwMode="auto">
          <a:xfrm>
            <a:off x="722313" y="3089275"/>
            <a:ext cx="7715250" cy="3262313"/>
            <a:chOff x="700" y="292"/>
            <a:chExt cx="4860" cy="2055"/>
          </a:xfrm>
        </p:grpSpPr>
        <p:sp>
          <p:nvSpPr>
            <p:cNvPr id="51215" name="Rectangle 15"/>
            <p:cNvSpPr>
              <a:spLocks noChangeArrowheads="1"/>
            </p:cNvSpPr>
            <p:nvPr/>
          </p:nvSpPr>
          <p:spPr bwMode="auto">
            <a:xfrm>
              <a:off x="700" y="347"/>
              <a:ext cx="4860" cy="1104"/>
            </a:xfrm>
            <a:prstGeom prst="rect">
              <a:avLst/>
            </a:prstGeom>
            <a:noFill/>
            <a:ln w="12700">
              <a:noFill/>
              <a:miter lim="800000"/>
              <a:headEnd/>
              <a:tailEnd/>
            </a:ln>
            <a:effectLst>
              <a:outerShdw blurRad="63500" dist="107763" dir="2700000" algn="ctr" rotWithShape="0">
                <a:schemeClr val="bg2"/>
              </a:outerShdw>
            </a:effectLst>
          </p:spPr>
          <p:txBody>
            <a:bodyPr lIns="90487" tIns="44450" rIns="90487" bIns="44450"/>
            <a:lstStyle/>
            <a:p>
              <a:pPr marL="342900" indent="-342900" algn="ctr">
                <a:spcBef>
                  <a:spcPct val="20000"/>
                </a:spcBef>
                <a:buClr>
                  <a:schemeClr val="accent2"/>
                </a:buClr>
                <a:buSzPct val="75000"/>
                <a:buFont typeface="Monotype Sorts" charset="0"/>
                <a:buNone/>
                <a:defRPr/>
              </a:pPr>
              <a:r>
                <a:rPr lang="en-US" altLang="ko-KR" sz="18900">
                  <a:solidFill>
                    <a:srgbClr val="FFFF00"/>
                  </a:solidFill>
                  <a:effectLst>
                    <a:outerShdw blurRad="38100" dist="38100" dir="2700000" algn="tl">
                      <a:srgbClr val="000000"/>
                    </a:outerShdw>
                  </a:effectLst>
                  <a:ea typeface="굴림" charset="0"/>
                  <a:cs typeface="굴림" charset="0"/>
                </a:rPr>
                <a:t>C</a:t>
              </a:r>
              <a:r>
                <a:rPr lang="en-US" altLang="ko-KR" sz="18900">
                  <a:effectLst>
                    <a:outerShdw blurRad="38100" dist="38100" dir="2700000" algn="tl">
                      <a:srgbClr val="000000"/>
                    </a:outerShdw>
                  </a:effectLst>
                  <a:ea typeface="굴림" charset="0"/>
                  <a:cs typeface="굴림" charset="0"/>
                </a:rPr>
                <a:t>   </a:t>
              </a:r>
              <a:r>
                <a:rPr lang="en-US" altLang="ko-KR" sz="18900">
                  <a:solidFill>
                    <a:schemeClr val="accent1"/>
                  </a:solidFill>
                  <a:effectLst>
                    <a:outerShdw blurRad="38100" dist="38100" dir="2700000" algn="tl">
                      <a:srgbClr val="000000"/>
                    </a:outerShdw>
                  </a:effectLst>
                  <a:ea typeface="굴림" charset="0"/>
                  <a:cs typeface="굴림" charset="0"/>
                </a:rPr>
                <a:t>S</a:t>
              </a:r>
              <a:r>
                <a:rPr lang="en-US" altLang="ko-KR" sz="18900">
                  <a:effectLst>
                    <a:outerShdw blurRad="38100" dist="38100" dir="2700000" algn="tl">
                      <a:srgbClr val="000000"/>
                    </a:outerShdw>
                  </a:effectLst>
                  <a:ea typeface="굴림" charset="0"/>
                  <a:cs typeface="굴림" charset="0"/>
                </a:rPr>
                <a:t> J </a:t>
              </a:r>
            </a:p>
          </p:txBody>
        </p:sp>
        <p:grpSp>
          <p:nvGrpSpPr>
            <p:cNvPr id="99356" name="Group 16"/>
            <p:cNvGrpSpPr>
              <a:grpSpLocks/>
            </p:cNvGrpSpPr>
            <p:nvPr/>
          </p:nvGrpSpPr>
          <p:grpSpPr bwMode="auto">
            <a:xfrm>
              <a:off x="2141" y="292"/>
              <a:ext cx="1041" cy="2055"/>
              <a:chOff x="1972" y="1957"/>
              <a:chExt cx="1041" cy="2055"/>
            </a:xfrm>
          </p:grpSpPr>
          <p:sp>
            <p:nvSpPr>
              <p:cNvPr id="51217" name="Text Box 17"/>
              <p:cNvSpPr txBox="1">
                <a:spLocks noChangeArrowheads="1"/>
              </p:cNvSpPr>
              <p:nvPr/>
            </p:nvSpPr>
            <p:spPr bwMode="auto">
              <a:xfrm>
                <a:off x="1972" y="1957"/>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0800" smtClean="0">
                    <a:solidFill>
                      <a:srgbClr val="FC0128"/>
                    </a:solidFill>
                    <a:ea typeface="굴림" charset="0"/>
                    <a:cs typeface="굴림" charset="0"/>
                  </a:rPr>
                  <a:t>7</a:t>
                </a:r>
              </a:p>
            </p:txBody>
          </p:sp>
          <p:sp>
            <p:nvSpPr>
              <p:cNvPr id="51218" name="Line 18"/>
              <p:cNvSpPr>
                <a:spLocks noChangeShapeType="1"/>
              </p:cNvSpPr>
              <p:nvPr/>
            </p:nvSpPr>
            <p:spPr bwMode="auto">
              <a:xfrm>
                <a:off x="2243"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grpSp>
      <p:grpSp>
        <p:nvGrpSpPr>
          <p:cNvPr id="5" name="Group 19"/>
          <p:cNvGrpSpPr>
            <a:grpSpLocks/>
          </p:cNvGrpSpPr>
          <p:nvPr/>
        </p:nvGrpSpPr>
        <p:grpSpPr bwMode="auto">
          <a:xfrm>
            <a:off x="700088" y="3079750"/>
            <a:ext cx="7715250" cy="3262313"/>
            <a:chOff x="700" y="292"/>
            <a:chExt cx="4860" cy="2055"/>
          </a:xfrm>
        </p:grpSpPr>
        <p:sp>
          <p:nvSpPr>
            <p:cNvPr id="51220" name="Rectangle 20"/>
            <p:cNvSpPr>
              <a:spLocks noChangeArrowheads="1"/>
            </p:cNvSpPr>
            <p:nvPr/>
          </p:nvSpPr>
          <p:spPr bwMode="auto">
            <a:xfrm>
              <a:off x="700" y="347"/>
              <a:ext cx="4860" cy="1104"/>
            </a:xfrm>
            <a:prstGeom prst="rect">
              <a:avLst/>
            </a:prstGeom>
            <a:noFill/>
            <a:ln w="12700">
              <a:noFill/>
              <a:miter lim="800000"/>
              <a:headEnd/>
              <a:tailEnd/>
            </a:ln>
            <a:effectLst>
              <a:outerShdw blurRad="63500" dist="107763" dir="2700000" algn="ctr" rotWithShape="0">
                <a:schemeClr val="bg2"/>
              </a:outerShdw>
            </a:effectLst>
          </p:spPr>
          <p:txBody>
            <a:bodyPr lIns="90487" tIns="44450" rIns="90487" bIns="44450"/>
            <a:lstStyle/>
            <a:p>
              <a:pPr marL="342900" indent="-342900" algn="ctr">
                <a:spcBef>
                  <a:spcPct val="20000"/>
                </a:spcBef>
                <a:buClr>
                  <a:schemeClr val="accent2"/>
                </a:buClr>
                <a:buSzPct val="75000"/>
                <a:buFont typeface="Monotype Sorts" charset="0"/>
                <a:buNone/>
                <a:defRPr/>
              </a:pPr>
              <a:r>
                <a:rPr lang="en-US" altLang="ko-KR" sz="18900">
                  <a:solidFill>
                    <a:srgbClr val="FFFF00"/>
                  </a:solidFill>
                  <a:effectLst>
                    <a:outerShdw blurRad="38100" dist="38100" dir="2700000" algn="tl">
                      <a:srgbClr val="000000"/>
                    </a:outerShdw>
                  </a:effectLst>
                  <a:ea typeface="굴림" charset="0"/>
                  <a:cs typeface="굴림" charset="0"/>
                </a:rPr>
                <a:t>C</a:t>
              </a:r>
              <a:r>
                <a:rPr lang="en-US" altLang="ko-KR" sz="18900">
                  <a:effectLst>
                    <a:outerShdw blurRad="38100" dist="38100" dir="2700000" algn="tl">
                      <a:srgbClr val="000000"/>
                    </a:outerShdw>
                  </a:effectLst>
                  <a:ea typeface="굴림" charset="0"/>
                  <a:cs typeface="굴림" charset="0"/>
                </a:rPr>
                <a:t>   </a:t>
              </a:r>
              <a:r>
                <a:rPr lang="en-US" altLang="ko-KR" sz="18900">
                  <a:solidFill>
                    <a:schemeClr val="accent1"/>
                  </a:solidFill>
                  <a:effectLst>
                    <a:outerShdw blurRad="38100" dist="38100" dir="2700000" algn="tl">
                      <a:srgbClr val="000000"/>
                    </a:outerShdw>
                  </a:effectLst>
                  <a:ea typeface="굴림" charset="0"/>
                  <a:cs typeface="굴림" charset="0"/>
                </a:rPr>
                <a:t>S</a:t>
              </a:r>
              <a:r>
                <a:rPr lang="en-US" altLang="ko-KR" sz="18900">
                  <a:effectLst>
                    <a:outerShdw blurRad="38100" dist="38100" dir="2700000" algn="tl">
                      <a:srgbClr val="000000"/>
                    </a:outerShdw>
                  </a:effectLst>
                  <a:ea typeface="굴림" charset="0"/>
                  <a:cs typeface="굴림" charset="0"/>
                </a:rPr>
                <a:t> J </a:t>
              </a:r>
            </a:p>
          </p:txBody>
        </p:sp>
        <p:grpSp>
          <p:nvGrpSpPr>
            <p:cNvPr id="99352" name="Group 21"/>
            <p:cNvGrpSpPr>
              <a:grpSpLocks/>
            </p:cNvGrpSpPr>
            <p:nvPr/>
          </p:nvGrpSpPr>
          <p:grpSpPr bwMode="auto">
            <a:xfrm>
              <a:off x="2141" y="292"/>
              <a:ext cx="1041" cy="2055"/>
              <a:chOff x="1972" y="1957"/>
              <a:chExt cx="1041" cy="2055"/>
            </a:xfrm>
          </p:grpSpPr>
          <p:sp>
            <p:nvSpPr>
              <p:cNvPr id="51222" name="Text Box 22"/>
              <p:cNvSpPr txBox="1">
                <a:spLocks noChangeArrowheads="1"/>
              </p:cNvSpPr>
              <p:nvPr/>
            </p:nvSpPr>
            <p:spPr bwMode="auto">
              <a:xfrm>
                <a:off x="1972" y="1957"/>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0800" smtClean="0">
                    <a:solidFill>
                      <a:srgbClr val="FC0128"/>
                    </a:solidFill>
                    <a:ea typeface="굴림" charset="0"/>
                    <a:cs typeface="굴림" charset="0"/>
                  </a:rPr>
                  <a:t>7</a:t>
                </a:r>
              </a:p>
            </p:txBody>
          </p:sp>
          <p:sp>
            <p:nvSpPr>
              <p:cNvPr id="51223" name="Line 23"/>
              <p:cNvSpPr>
                <a:spLocks noChangeShapeType="1"/>
              </p:cNvSpPr>
              <p:nvPr/>
            </p:nvSpPr>
            <p:spPr bwMode="auto">
              <a:xfrm>
                <a:off x="2243"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grpSp>
      <p:grpSp>
        <p:nvGrpSpPr>
          <p:cNvPr id="7" name="Group 24"/>
          <p:cNvGrpSpPr>
            <a:grpSpLocks/>
          </p:cNvGrpSpPr>
          <p:nvPr/>
        </p:nvGrpSpPr>
        <p:grpSpPr bwMode="auto">
          <a:xfrm>
            <a:off x="684213" y="3055938"/>
            <a:ext cx="7715250" cy="3262312"/>
            <a:chOff x="700" y="292"/>
            <a:chExt cx="4860" cy="2055"/>
          </a:xfrm>
        </p:grpSpPr>
        <p:sp>
          <p:nvSpPr>
            <p:cNvPr id="51225" name="Rectangle 25"/>
            <p:cNvSpPr>
              <a:spLocks noChangeArrowheads="1"/>
            </p:cNvSpPr>
            <p:nvPr/>
          </p:nvSpPr>
          <p:spPr bwMode="auto">
            <a:xfrm>
              <a:off x="700" y="347"/>
              <a:ext cx="4860" cy="1104"/>
            </a:xfrm>
            <a:prstGeom prst="rect">
              <a:avLst/>
            </a:prstGeom>
            <a:noFill/>
            <a:ln w="12700">
              <a:noFill/>
              <a:miter lim="800000"/>
              <a:headEnd/>
              <a:tailEnd/>
            </a:ln>
            <a:effectLst>
              <a:outerShdw blurRad="63500" dist="107763" dir="2700000" algn="ctr" rotWithShape="0">
                <a:schemeClr val="bg2"/>
              </a:outerShdw>
            </a:effectLst>
          </p:spPr>
          <p:txBody>
            <a:bodyPr lIns="90487" tIns="44450" rIns="90487" bIns="44450"/>
            <a:lstStyle/>
            <a:p>
              <a:pPr marL="342900" indent="-342900" algn="ctr">
                <a:spcBef>
                  <a:spcPct val="20000"/>
                </a:spcBef>
                <a:buClr>
                  <a:schemeClr val="accent2"/>
                </a:buClr>
                <a:buSzPct val="75000"/>
                <a:buFont typeface="Monotype Sorts" charset="0"/>
                <a:buNone/>
                <a:defRPr/>
              </a:pPr>
              <a:r>
                <a:rPr lang="en-US" altLang="ko-KR" sz="18900">
                  <a:solidFill>
                    <a:srgbClr val="FFFF00"/>
                  </a:solidFill>
                  <a:effectLst>
                    <a:outerShdw blurRad="38100" dist="38100" dir="2700000" algn="tl">
                      <a:srgbClr val="000000"/>
                    </a:outerShdw>
                  </a:effectLst>
                  <a:ea typeface="굴림" charset="0"/>
                  <a:cs typeface="굴림" charset="0"/>
                </a:rPr>
                <a:t>C</a:t>
              </a:r>
              <a:r>
                <a:rPr lang="en-US" altLang="ko-KR" sz="18900">
                  <a:effectLst>
                    <a:outerShdw blurRad="38100" dist="38100" dir="2700000" algn="tl">
                      <a:srgbClr val="000000"/>
                    </a:outerShdw>
                  </a:effectLst>
                  <a:ea typeface="굴림" charset="0"/>
                  <a:cs typeface="굴림" charset="0"/>
                </a:rPr>
                <a:t>   </a:t>
              </a:r>
              <a:r>
                <a:rPr lang="en-US" altLang="ko-KR" sz="18900">
                  <a:solidFill>
                    <a:schemeClr val="accent1"/>
                  </a:solidFill>
                  <a:effectLst>
                    <a:outerShdw blurRad="38100" dist="38100" dir="2700000" algn="tl">
                      <a:srgbClr val="000000"/>
                    </a:outerShdw>
                  </a:effectLst>
                  <a:ea typeface="굴림" charset="0"/>
                  <a:cs typeface="굴림" charset="0"/>
                </a:rPr>
                <a:t>S</a:t>
              </a:r>
              <a:r>
                <a:rPr lang="en-US" altLang="ko-KR" sz="18900">
                  <a:effectLst>
                    <a:outerShdw blurRad="38100" dist="38100" dir="2700000" algn="tl">
                      <a:srgbClr val="000000"/>
                    </a:outerShdw>
                  </a:effectLst>
                  <a:ea typeface="굴림" charset="0"/>
                  <a:cs typeface="굴림" charset="0"/>
                </a:rPr>
                <a:t> J </a:t>
              </a:r>
            </a:p>
          </p:txBody>
        </p:sp>
        <p:grpSp>
          <p:nvGrpSpPr>
            <p:cNvPr id="99348" name="Group 26"/>
            <p:cNvGrpSpPr>
              <a:grpSpLocks/>
            </p:cNvGrpSpPr>
            <p:nvPr/>
          </p:nvGrpSpPr>
          <p:grpSpPr bwMode="auto">
            <a:xfrm>
              <a:off x="2141" y="292"/>
              <a:ext cx="1041" cy="2055"/>
              <a:chOff x="1972" y="1957"/>
              <a:chExt cx="1041" cy="2055"/>
            </a:xfrm>
          </p:grpSpPr>
          <p:sp>
            <p:nvSpPr>
              <p:cNvPr id="51227" name="Text Box 27"/>
              <p:cNvSpPr txBox="1">
                <a:spLocks noChangeArrowheads="1"/>
              </p:cNvSpPr>
              <p:nvPr/>
            </p:nvSpPr>
            <p:spPr bwMode="auto">
              <a:xfrm>
                <a:off x="1972" y="1957"/>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0800" smtClean="0">
                    <a:solidFill>
                      <a:srgbClr val="FC0128"/>
                    </a:solidFill>
                    <a:ea typeface="굴림" charset="0"/>
                    <a:cs typeface="굴림" charset="0"/>
                  </a:rPr>
                  <a:t>7</a:t>
                </a:r>
              </a:p>
            </p:txBody>
          </p:sp>
          <p:sp>
            <p:nvSpPr>
              <p:cNvPr id="51228" name="Line 28"/>
              <p:cNvSpPr>
                <a:spLocks noChangeShapeType="1"/>
              </p:cNvSpPr>
              <p:nvPr/>
            </p:nvSpPr>
            <p:spPr bwMode="auto">
              <a:xfrm>
                <a:off x="2243"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grpSp>
      <p:grpSp>
        <p:nvGrpSpPr>
          <p:cNvPr id="9" name="Group 29"/>
          <p:cNvGrpSpPr>
            <a:grpSpLocks/>
          </p:cNvGrpSpPr>
          <p:nvPr/>
        </p:nvGrpSpPr>
        <p:grpSpPr bwMode="auto">
          <a:xfrm>
            <a:off x="671513" y="3068638"/>
            <a:ext cx="7715250" cy="3262312"/>
            <a:chOff x="700" y="292"/>
            <a:chExt cx="4860" cy="2055"/>
          </a:xfrm>
        </p:grpSpPr>
        <p:sp>
          <p:nvSpPr>
            <p:cNvPr id="51230" name="Rectangle 30"/>
            <p:cNvSpPr>
              <a:spLocks noChangeArrowheads="1"/>
            </p:cNvSpPr>
            <p:nvPr/>
          </p:nvSpPr>
          <p:spPr bwMode="auto">
            <a:xfrm>
              <a:off x="700" y="347"/>
              <a:ext cx="4860" cy="1104"/>
            </a:xfrm>
            <a:prstGeom prst="rect">
              <a:avLst/>
            </a:prstGeom>
            <a:noFill/>
            <a:ln w="12700">
              <a:noFill/>
              <a:miter lim="800000"/>
              <a:headEnd/>
              <a:tailEnd/>
            </a:ln>
            <a:effectLst>
              <a:outerShdw blurRad="63500" dist="107763" dir="2700000" algn="ctr" rotWithShape="0">
                <a:schemeClr val="bg2"/>
              </a:outerShdw>
            </a:effectLst>
          </p:spPr>
          <p:txBody>
            <a:bodyPr lIns="90487" tIns="44450" rIns="90487" bIns="44450"/>
            <a:lstStyle/>
            <a:p>
              <a:pPr marL="342900" indent="-342900" algn="ctr">
                <a:spcBef>
                  <a:spcPct val="20000"/>
                </a:spcBef>
                <a:buClr>
                  <a:schemeClr val="accent2"/>
                </a:buClr>
                <a:buSzPct val="75000"/>
                <a:buFont typeface="Monotype Sorts" charset="0"/>
                <a:buNone/>
                <a:defRPr/>
              </a:pPr>
              <a:r>
                <a:rPr lang="en-US" altLang="ko-KR" sz="18900">
                  <a:solidFill>
                    <a:srgbClr val="FFFF00"/>
                  </a:solidFill>
                  <a:effectLst>
                    <a:outerShdw blurRad="38100" dist="38100" dir="2700000" algn="tl">
                      <a:srgbClr val="000000"/>
                    </a:outerShdw>
                  </a:effectLst>
                  <a:ea typeface="굴림" charset="0"/>
                  <a:cs typeface="굴림" charset="0"/>
                </a:rPr>
                <a:t>C</a:t>
              </a:r>
              <a:r>
                <a:rPr lang="en-US" altLang="ko-KR" sz="18900">
                  <a:effectLst>
                    <a:outerShdw blurRad="38100" dist="38100" dir="2700000" algn="tl">
                      <a:srgbClr val="000000"/>
                    </a:outerShdw>
                  </a:effectLst>
                  <a:ea typeface="굴림" charset="0"/>
                  <a:cs typeface="굴림" charset="0"/>
                </a:rPr>
                <a:t>   </a:t>
              </a:r>
              <a:r>
                <a:rPr lang="en-US" altLang="ko-KR" sz="18900">
                  <a:solidFill>
                    <a:schemeClr val="accent1"/>
                  </a:solidFill>
                  <a:effectLst>
                    <a:outerShdw blurRad="38100" dist="38100" dir="2700000" algn="tl">
                      <a:srgbClr val="000000"/>
                    </a:outerShdw>
                  </a:effectLst>
                  <a:ea typeface="굴림" charset="0"/>
                  <a:cs typeface="굴림" charset="0"/>
                </a:rPr>
                <a:t>S</a:t>
              </a:r>
              <a:r>
                <a:rPr lang="en-US" altLang="ko-KR" sz="18900">
                  <a:effectLst>
                    <a:outerShdw blurRad="38100" dist="38100" dir="2700000" algn="tl">
                      <a:srgbClr val="000000"/>
                    </a:outerShdw>
                  </a:effectLst>
                  <a:ea typeface="굴림" charset="0"/>
                  <a:cs typeface="굴림" charset="0"/>
                </a:rPr>
                <a:t> J </a:t>
              </a:r>
            </a:p>
          </p:txBody>
        </p:sp>
        <p:grpSp>
          <p:nvGrpSpPr>
            <p:cNvPr id="99344" name="Group 31"/>
            <p:cNvGrpSpPr>
              <a:grpSpLocks/>
            </p:cNvGrpSpPr>
            <p:nvPr/>
          </p:nvGrpSpPr>
          <p:grpSpPr bwMode="auto">
            <a:xfrm>
              <a:off x="2141" y="292"/>
              <a:ext cx="1041" cy="2055"/>
              <a:chOff x="1972" y="1957"/>
              <a:chExt cx="1041" cy="2055"/>
            </a:xfrm>
          </p:grpSpPr>
          <p:sp>
            <p:nvSpPr>
              <p:cNvPr id="51232" name="Text Box 32"/>
              <p:cNvSpPr txBox="1">
                <a:spLocks noChangeArrowheads="1"/>
              </p:cNvSpPr>
              <p:nvPr/>
            </p:nvSpPr>
            <p:spPr bwMode="auto">
              <a:xfrm>
                <a:off x="1972" y="1957"/>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0800" smtClean="0">
                    <a:solidFill>
                      <a:srgbClr val="FC0128"/>
                    </a:solidFill>
                    <a:ea typeface="굴림" charset="0"/>
                    <a:cs typeface="굴림" charset="0"/>
                  </a:rPr>
                  <a:t>7</a:t>
                </a:r>
              </a:p>
            </p:txBody>
          </p:sp>
          <p:sp>
            <p:nvSpPr>
              <p:cNvPr id="51233" name="Line 33"/>
              <p:cNvSpPr>
                <a:spLocks noChangeShapeType="1"/>
              </p:cNvSpPr>
              <p:nvPr/>
            </p:nvSpPr>
            <p:spPr bwMode="auto">
              <a:xfrm>
                <a:off x="2243" y="2900"/>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gr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ppt_x</p:attrName>
                                        </p:attrNameLst>
                                      </p:cBhvr>
                                      <p:tavLst>
                                        <p:tav tm="0">
                                          <p:val>
                                            <p:fltVal val="0.5"/>
                                          </p:val>
                                        </p:tav>
                                        <p:tav tm="100000">
                                          <p:val>
                                            <p:strVal val="#ppt_x"/>
                                          </p:val>
                                        </p:tav>
                                      </p:tavLst>
                                    </p:anim>
                                    <p:anim calcmode="lin" valueType="num">
                                      <p:cBhvr>
                                        <p:cTn id="34"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ppt_x</p:attrName>
                                        </p:attrNameLst>
                                      </p:cBhvr>
                                      <p:tavLst>
                                        <p:tav tm="0">
                                          <p:val>
                                            <p:fltVal val="0.5"/>
                                          </p:val>
                                        </p:tav>
                                        <p:tav tm="100000">
                                          <p:val>
                                            <p:strVal val="#ppt_x"/>
                                          </p:val>
                                        </p:tav>
                                      </p:tavLst>
                                    </p:anim>
                                    <p:anim calcmode="lin" valueType="num">
                                      <p:cBhvr>
                                        <p:cTn id="42"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873125" y="3387725"/>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8900" smtClean="0">
                <a:solidFill>
                  <a:schemeClr val="tx2"/>
                </a:solidFill>
                <a:latin typeface="Times" charset="0"/>
                <a:ea typeface="굴림" charset="0"/>
                <a:cs typeface="굴림" charset="0"/>
              </a:rPr>
              <a:t>7</a:t>
            </a:r>
          </a:p>
        </p:txBody>
      </p:sp>
      <p:sp>
        <p:nvSpPr>
          <p:cNvPr id="5325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5325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53253" name="Rectangle 5"/>
          <p:cNvSpPr>
            <a:spLocks noGrp="1" noChangeArrowheads="1"/>
          </p:cNvSpPr>
          <p:nvPr>
            <p:ph type="ctrTitle"/>
          </p:nvPr>
        </p:nvSpPr>
        <p:spPr bwMode="auto">
          <a:xfrm>
            <a:off x="654050" y="158115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altLang="ko-KR" sz="4800" i="1">
                <a:solidFill>
                  <a:srgbClr val="FAFD00"/>
                </a:solidFill>
                <a:latin typeface="Times" charset="0"/>
                <a:ea typeface="굴림" charset="0"/>
                <a:cs typeface="굴림" charset="0"/>
              </a:rPr>
              <a:t>“</a:t>
            </a:r>
            <a:r>
              <a:rPr lang="en-US" altLang="ko-KR" sz="4800" i="1">
                <a:solidFill>
                  <a:srgbClr val="FAFD00"/>
                </a:solidFill>
                <a:latin typeface="Kalaham" charset="0"/>
                <a:ea typeface="굴림" charset="0"/>
                <a:cs typeface="굴림" charset="0"/>
              </a:rPr>
              <a:t>cq;fs; jpUkiwf; Nfhitia</a:t>
            </a:r>
            <a:r>
              <a:rPr lang="en-US" altLang="ko-KR" sz="4800" i="1">
                <a:solidFill>
                  <a:srgbClr val="FAFD00"/>
                </a:solidFill>
                <a:latin typeface="Times" charset="0"/>
                <a:ea typeface="굴림" charset="0"/>
                <a:cs typeface="굴림" charset="0"/>
              </a:rPr>
              <a:t>”</a:t>
            </a:r>
            <a:br>
              <a:rPr lang="en-US" altLang="ko-KR" sz="4800" i="1">
                <a:solidFill>
                  <a:srgbClr val="FAFD00"/>
                </a:solidFill>
                <a:latin typeface="Times" charset="0"/>
                <a:ea typeface="굴림" charset="0"/>
                <a:cs typeface="굴림" charset="0"/>
              </a:rPr>
            </a:br>
            <a:r>
              <a:rPr lang="en-US" altLang="ko-KR" sz="4800" i="1">
                <a:solidFill>
                  <a:srgbClr val="FAFD00"/>
                </a:solidFill>
                <a:latin typeface="Kalaham" charset="0"/>
                <a:ea typeface="굴림" charset="0"/>
                <a:cs typeface="굴림" charset="0"/>
              </a:rPr>
              <a:t>jpwe;Jnfhs;Sjy;</a:t>
            </a:r>
          </a:p>
        </p:txBody>
      </p:sp>
      <p:sp>
        <p:nvSpPr>
          <p:cNvPr id="53254" name="Rectangle 6"/>
          <p:cNvSpPr>
            <a:spLocks noChangeArrowheads="1"/>
          </p:cNvSpPr>
          <p:nvPr/>
        </p:nvSpPr>
        <p:spPr bwMode="auto">
          <a:xfrm>
            <a:off x="2443163" y="3338513"/>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buClr>
                <a:schemeClr val="accent2"/>
              </a:buClr>
              <a:buSzPct val="75000"/>
              <a:buFont typeface="Monotype Sorts" charset="0"/>
              <a:buNone/>
              <a:defRPr/>
            </a:pPr>
            <a:r>
              <a:rPr lang="en-US" altLang="ko-KR" sz="17200">
                <a:effectLst>
                  <a:outerShdw blurRad="38100" dist="38100" dir="2700000" algn="tl">
                    <a:srgbClr val="000000"/>
                  </a:outerShdw>
                </a:effectLst>
                <a:ea typeface="굴림" charset="0"/>
                <a:cs typeface="굴림" charset="0"/>
              </a:rPr>
              <a:t>= </a:t>
            </a:r>
            <a:r>
              <a:rPr lang="en-US" altLang="ko-KR" sz="17200">
                <a:solidFill>
                  <a:srgbClr val="FF6600"/>
                </a:solidFill>
                <a:effectLst>
                  <a:outerShdw blurRad="38100" dist="38100" dir="2700000" algn="tl">
                    <a:srgbClr val="000000"/>
                  </a:outerShdw>
                </a:effectLst>
                <a:ea typeface="굴림" charset="0"/>
                <a:cs typeface="굴림" charset="0"/>
              </a:rPr>
              <a:t>4</a:t>
            </a:r>
            <a:r>
              <a:rPr lang="en-US" altLang="ko-KR" sz="15600">
                <a:effectLst>
                  <a:outerShdw blurRad="38100" dist="38100" dir="2700000" algn="tl">
                    <a:srgbClr val="000000"/>
                  </a:outerShdw>
                </a:effectLst>
                <a:ea typeface="굴림" charset="0"/>
                <a:cs typeface="굴림" charset="0"/>
              </a:rPr>
              <a:t>+</a:t>
            </a:r>
            <a:r>
              <a:rPr lang="en-US" altLang="ko-KR" sz="17200">
                <a:solidFill>
                  <a:srgbClr val="33CC33"/>
                </a:solidFill>
                <a:effectLst>
                  <a:outerShdw blurRad="38100" dist="38100" dir="2700000" algn="tl">
                    <a:srgbClr val="000000"/>
                  </a:outerShdw>
                </a:effectLst>
                <a:ea typeface="굴림" charset="0"/>
                <a:cs typeface="굴림" charset="0"/>
              </a:rPr>
              <a:t>3</a:t>
            </a:r>
            <a:endParaRPr lang="en-US" altLang="ko-KR" sz="17200">
              <a:effectLst>
                <a:outerShdw blurRad="38100" dist="38100" dir="2700000" algn="tl">
                  <a:srgbClr val="000000"/>
                </a:outerShdw>
              </a:effectLst>
              <a:ea typeface="굴림" charset="0"/>
              <a:cs typeface="굴림" charset="0"/>
            </a:endParaRPr>
          </a:p>
        </p:txBody>
      </p:sp>
      <p:sp>
        <p:nvSpPr>
          <p:cNvPr id="53255" name="Line 7"/>
          <p:cNvSpPr>
            <a:spLocks noChangeShapeType="1"/>
          </p:cNvSpPr>
          <p:nvPr/>
        </p:nvSpPr>
        <p:spPr bwMode="auto">
          <a:xfrm>
            <a:off x="1409700" y="4648200"/>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01383" name="Text Box 8"/>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01384" name="Text Box 9"/>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101385" name="Text Box 1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101386" name="Text Box 11"/>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41</a:t>
            </a:r>
          </a:p>
        </p:txBody>
      </p:sp>
      <p:sp>
        <p:nvSpPr>
          <p:cNvPr id="101387" name="Text Box 12"/>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
        <p:nvSpPr>
          <p:cNvPr id="101388" name="Text Box 13"/>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2</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1+#ppt_w/2"/>
                                          </p:val>
                                        </p:tav>
                                        <p:tav tm="100000">
                                          <p:val>
                                            <p:strVal val="#ppt_x"/>
                                          </p:val>
                                        </p:tav>
                                      </p:tavLst>
                                    </p:anim>
                                    <p:anim calcmode="lin" valueType="num">
                                      <p:cBhvr additive="base">
                                        <p:cTn id="8" dur="500" fill="hold"/>
                                        <p:tgtEl>
                                          <p:spTgt spid="532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3255"/>
                                        </p:tgtEl>
                                        <p:attrNameLst>
                                          <p:attrName>style.visibility</p:attrName>
                                        </p:attrNameLst>
                                      </p:cBhvr>
                                      <p:to>
                                        <p:strVal val="visible"/>
                                      </p:to>
                                    </p:set>
                                    <p:anim calcmode="lin" valueType="num">
                                      <p:cBhvr>
                                        <p:cTn id="13" dur="1000" fill="hold"/>
                                        <p:tgtEl>
                                          <p:spTgt spid="53255"/>
                                        </p:tgtEl>
                                        <p:attrNameLst>
                                          <p:attrName>ppt_w</p:attrName>
                                        </p:attrNameLst>
                                      </p:cBhvr>
                                      <p:tavLst>
                                        <p:tav tm="0">
                                          <p:val>
                                            <p:fltVal val="0"/>
                                          </p:val>
                                        </p:tav>
                                        <p:tav tm="100000">
                                          <p:val>
                                            <p:strVal val="#ppt_w"/>
                                          </p:val>
                                        </p:tav>
                                      </p:tavLst>
                                    </p:anim>
                                    <p:anim calcmode="lin" valueType="num">
                                      <p:cBhvr>
                                        <p:cTn id="14" dur="1000" fill="hold"/>
                                        <p:tgtEl>
                                          <p:spTgt spid="53255"/>
                                        </p:tgtEl>
                                        <p:attrNameLst>
                                          <p:attrName>ppt_h</p:attrName>
                                        </p:attrNameLst>
                                      </p:cBhvr>
                                      <p:tavLst>
                                        <p:tav tm="0">
                                          <p:val>
                                            <p:fltVal val="0"/>
                                          </p:val>
                                        </p:tav>
                                        <p:tav tm="100000">
                                          <p:val>
                                            <p:strVal val="#ppt_h"/>
                                          </p:val>
                                        </p:tav>
                                      </p:tavLst>
                                    </p:anim>
                                    <p:anim calcmode="lin" valueType="num">
                                      <p:cBhvr>
                                        <p:cTn id="15" dur="1000" fill="hold"/>
                                        <p:tgtEl>
                                          <p:spTgt spid="5325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32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3254"/>
                                        </p:tgtEl>
                                        <p:attrNameLst>
                                          <p:attrName>style.visibility</p:attrName>
                                        </p:attrNameLst>
                                      </p:cBhvr>
                                      <p:to>
                                        <p:strVal val="visible"/>
                                      </p:to>
                                    </p:set>
                                    <p:animEffect transition="in" filter="wipe(left)">
                                      <p:cBhvr>
                                        <p:cTn id="21"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55299"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55300" name="Rectangle 4"/>
          <p:cNvSpPr>
            <a:spLocks noChangeArrowheads="1"/>
          </p:cNvSpPr>
          <p:nvPr/>
        </p:nvSpPr>
        <p:spPr bwMode="auto">
          <a:xfrm>
            <a:off x="654050" y="1581150"/>
            <a:ext cx="7772400" cy="8810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a:defRPr/>
            </a:pPr>
            <a:r>
              <a:rPr lang="en-US" altLang="ko-KR" sz="5400" i="1">
                <a:solidFill>
                  <a:srgbClr val="FAFD00"/>
                </a:solidFill>
                <a:effectLst>
                  <a:outerShdw blurRad="38100" dist="38100" dir="2700000" algn="tl">
                    <a:srgbClr val="000000"/>
                  </a:outerShdw>
                </a:effectLst>
                <a:latin typeface="Times" charset="0"/>
                <a:ea typeface="굴림" charset="0"/>
                <a:cs typeface="굴림" charset="0"/>
              </a:rPr>
              <a:t>“</a:t>
            </a:r>
            <a:r>
              <a:rPr lang="en-US" altLang="ko-KR" sz="5400" i="1">
                <a:solidFill>
                  <a:srgbClr val="FAFD00"/>
                </a:solidFill>
                <a:effectLst>
                  <a:outerShdw blurRad="38100" dist="38100" dir="2700000" algn="tl">
                    <a:srgbClr val="000000"/>
                  </a:outerShdw>
                </a:effectLst>
                <a:latin typeface="Kalaham" charset="0"/>
                <a:ea typeface="굴림" charset="0"/>
                <a:cs typeface="굴림" charset="0"/>
              </a:rPr>
              <a:t>cq;fs; jpUiiwf; Nfhitia</a:t>
            </a:r>
            <a:r>
              <a:rPr lang="en-US" altLang="ko-KR" sz="5400" i="1">
                <a:solidFill>
                  <a:srgbClr val="FAFD00"/>
                </a:solidFill>
                <a:effectLst>
                  <a:outerShdw blurRad="38100" dist="38100" dir="2700000" algn="tl">
                    <a:srgbClr val="000000"/>
                  </a:outerShdw>
                </a:effectLst>
                <a:latin typeface="Times" charset="0"/>
                <a:ea typeface="굴림" charset="0"/>
                <a:cs typeface="굴림" charset="0"/>
              </a:rPr>
              <a:t>”</a:t>
            </a:r>
          </a:p>
          <a:p>
            <a:pPr algn="ctr">
              <a:defRPr/>
            </a:pPr>
            <a:r>
              <a:rPr lang="en-US" altLang="ko-KR" sz="5400" i="1">
                <a:solidFill>
                  <a:srgbClr val="FAFD00"/>
                </a:solidFill>
                <a:effectLst>
                  <a:outerShdw blurRad="38100" dist="38100" dir="2700000" algn="tl">
                    <a:srgbClr val="000000"/>
                  </a:outerShdw>
                </a:effectLst>
                <a:latin typeface="Kalaham" charset="0"/>
                <a:ea typeface="굴림" charset="0"/>
                <a:cs typeface="굴림" charset="0"/>
              </a:rPr>
              <a:t>jpwe;Jnfhs;Sjy;</a:t>
            </a:r>
          </a:p>
        </p:txBody>
      </p:sp>
      <p:sp>
        <p:nvSpPr>
          <p:cNvPr id="103428"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ko-KR" altLang="en-US" sz="1600" b="1">
              <a:solidFill>
                <a:srgbClr val="FFA27C"/>
              </a:solidFill>
              <a:ea typeface="굴림" charset="0"/>
              <a:cs typeface="굴림" charset="0"/>
            </a:endParaRPr>
          </a:p>
        </p:txBody>
      </p:sp>
      <p:sp>
        <p:nvSpPr>
          <p:cNvPr id="55302" name="Rectangle 6"/>
          <p:cNvSpPr>
            <a:spLocks noChangeArrowheads="1"/>
          </p:cNvSpPr>
          <p:nvPr/>
        </p:nvSpPr>
        <p:spPr bwMode="auto">
          <a:xfrm>
            <a:off x="17463" y="3219450"/>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ctr">
              <a:spcBef>
                <a:spcPct val="20000"/>
              </a:spcBef>
              <a:defRPr/>
            </a:pPr>
            <a:r>
              <a:rPr lang="en-US" altLang="ko-KR" sz="15600" b="1">
                <a:solidFill>
                  <a:srgbClr val="E8EC39"/>
                </a:solidFill>
                <a:effectLst>
                  <a:outerShdw blurRad="38100" dist="38100" dir="2700000" algn="tl">
                    <a:srgbClr val="000000"/>
                  </a:outerShdw>
                </a:effectLst>
                <a:ea typeface="굴림" charset="0"/>
                <a:cs typeface="굴림" charset="0"/>
              </a:rPr>
              <a:t>C</a:t>
            </a:r>
            <a:r>
              <a:rPr lang="en-US" altLang="ko-KR" sz="15600" b="1">
                <a:solidFill>
                  <a:srgbClr val="00FF00"/>
                </a:solidFill>
                <a:effectLst>
                  <a:outerShdw blurRad="38100" dist="38100" dir="2700000" algn="tl">
                    <a:srgbClr val="000000"/>
                  </a:outerShdw>
                </a:effectLst>
                <a:ea typeface="굴림" charset="0"/>
                <a:cs typeface="굴림" charset="0"/>
              </a:rPr>
              <a:t> </a:t>
            </a:r>
            <a:r>
              <a:rPr lang="en-US" altLang="ko-KR" sz="15600" b="1">
                <a:solidFill>
                  <a:srgbClr val="FF5008"/>
                </a:solidFill>
                <a:effectLst>
                  <a:outerShdw blurRad="38100" dist="38100" dir="2700000" algn="tl">
                    <a:srgbClr val="000000"/>
                  </a:outerShdw>
                </a:effectLst>
                <a:ea typeface="굴림" charset="0"/>
                <a:cs typeface="굴림" charset="0"/>
              </a:rPr>
              <a:t>4</a:t>
            </a:r>
            <a:r>
              <a:rPr lang="en-US" altLang="ko-KR" sz="15600" b="1">
                <a:solidFill>
                  <a:srgbClr val="00FF00"/>
                </a:solidFill>
                <a:effectLst>
                  <a:outerShdw blurRad="38100" dist="38100" dir="2700000" algn="tl">
                    <a:srgbClr val="000000"/>
                  </a:outerShdw>
                </a:effectLst>
                <a:ea typeface="굴림" charset="0"/>
                <a:cs typeface="굴림" charset="0"/>
              </a:rPr>
              <a:t> 3 </a:t>
            </a:r>
            <a:r>
              <a:rPr lang="en-US" altLang="ko-KR" sz="15600" b="1">
                <a:solidFill>
                  <a:schemeClr val="accent1"/>
                </a:solidFill>
                <a:effectLst>
                  <a:outerShdw blurRad="38100" dist="38100" dir="2700000" algn="tl">
                    <a:srgbClr val="000000"/>
                  </a:outerShdw>
                </a:effectLst>
                <a:ea typeface="굴림" charset="0"/>
                <a:cs typeface="굴림" charset="0"/>
              </a:rPr>
              <a:t>S</a:t>
            </a:r>
            <a:r>
              <a:rPr lang="en-US" altLang="ko-KR" sz="15600" b="1">
                <a:solidFill>
                  <a:srgbClr val="00FF00"/>
                </a:solidFill>
                <a:effectLst>
                  <a:outerShdw blurRad="38100" dist="38100" dir="2700000" algn="tl">
                    <a:srgbClr val="000000"/>
                  </a:outerShdw>
                </a:effectLst>
                <a:ea typeface="굴림" charset="0"/>
                <a:cs typeface="굴림" charset="0"/>
              </a:rPr>
              <a:t> </a:t>
            </a:r>
            <a:r>
              <a:rPr lang="en-US" altLang="ko-KR" sz="15600" b="1">
                <a:solidFill>
                  <a:schemeClr val="hlink"/>
                </a:solidFill>
                <a:effectLst>
                  <a:outerShdw blurRad="38100" dist="38100" dir="2700000" algn="tl">
                    <a:srgbClr val="000000"/>
                  </a:outerShdw>
                </a:effectLst>
                <a:ea typeface="굴림" charset="0"/>
                <a:cs typeface="굴림" charset="0"/>
              </a:rPr>
              <a:t>J</a:t>
            </a:r>
            <a:r>
              <a:rPr lang="en-US" altLang="ko-KR" sz="15600" b="1">
                <a:solidFill>
                  <a:srgbClr val="00FF00"/>
                </a:solidFill>
                <a:effectLst>
                  <a:outerShdw blurRad="38100" dist="38100" dir="2700000" algn="tl">
                    <a:srgbClr val="000000"/>
                  </a:outerShdw>
                </a:effectLst>
                <a:ea typeface="굴림" charset="0"/>
                <a:cs typeface="굴림" charset="0"/>
              </a:rPr>
              <a:t> </a:t>
            </a:r>
          </a:p>
        </p:txBody>
      </p:sp>
      <p:sp>
        <p:nvSpPr>
          <p:cNvPr id="55303" name="Rectangle 7"/>
          <p:cNvSpPr>
            <a:spLocks noChangeArrowheads="1"/>
          </p:cNvSpPr>
          <p:nvPr/>
        </p:nvSpPr>
        <p:spPr bwMode="auto">
          <a:xfrm>
            <a:off x="6350" y="3227388"/>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ctr">
              <a:spcBef>
                <a:spcPct val="20000"/>
              </a:spcBef>
              <a:defRPr/>
            </a:pPr>
            <a:r>
              <a:rPr lang="en-US" altLang="ko-KR" sz="15600" b="1">
                <a:solidFill>
                  <a:srgbClr val="E8EC39"/>
                </a:solidFill>
                <a:effectLst>
                  <a:outerShdw blurRad="38100" dist="38100" dir="2700000" algn="tl">
                    <a:srgbClr val="000000"/>
                  </a:outerShdw>
                </a:effectLst>
                <a:ea typeface="굴림" charset="0"/>
                <a:cs typeface="굴림" charset="0"/>
              </a:rPr>
              <a:t>C</a:t>
            </a:r>
            <a:r>
              <a:rPr lang="en-US" altLang="ko-KR" sz="15600" b="1">
                <a:solidFill>
                  <a:srgbClr val="00FF00"/>
                </a:solidFill>
                <a:effectLst>
                  <a:outerShdw blurRad="38100" dist="38100" dir="2700000" algn="tl">
                    <a:srgbClr val="000000"/>
                  </a:outerShdw>
                </a:effectLst>
                <a:ea typeface="굴림" charset="0"/>
                <a:cs typeface="굴림" charset="0"/>
              </a:rPr>
              <a:t> </a:t>
            </a:r>
            <a:r>
              <a:rPr lang="en-US" altLang="ko-KR" sz="15600" b="1">
                <a:solidFill>
                  <a:srgbClr val="FF5008"/>
                </a:solidFill>
                <a:effectLst>
                  <a:outerShdw blurRad="38100" dist="38100" dir="2700000" algn="tl">
                    <a:srgbClr val="000000"/>
                  </a:outerShdw>
                </a:effectLst>
                <a:ea typeface="굴림" charset="0"/>
                <a:cs typeface="굴림" charset="0"/>
              </a:rPr>
              <a:t>4</a:t>
            </a:r>
            <a:r>
              <a:rPr lang="en-US" altLang="ko-KR" sz="15600" b="1">
                <a:solidFill>
                  <a:srgbClr val="00FF00"/>
                </a:solidFill>
                <a:effectLst>
                  <a:outerShdw blurRad="38100" dist="38100" dir="2700000" algn="tl">
                    <a:srgbClr val="000000"/>
                  </a:outerShdw>
                </a:effectLst>
                <a:ea typeface="굴림" charset="0"/>
                <a:cs typeface="굴림" charset="0"/>
              </a:rPr>
              <a:t> 3 </a:t>
            </a:r>
            <a:r>
              <a:rPr lang="en-US" altLang="ko-KR" sz="15600" b="1">
                <a:solidFill>
                  <a:schemeClr val="accent1"/>
                </a:solidFill>
                <a:effectLst>
                  <a:outerShdw blurRad="38100" dist="38100" dir="2700000" algn="tl">
                    <a:srgbClr val="000000"/>
                  </a:outerShdw>
                </a:effectLst>
                <a:ea typeface="굴림" charset="0"/>
                <a:cs typeface="굴림" charset="0"/>
              </a:rPr>
              <a:t>S</a:t>
            </a:r>
            <a:r>
              <a:rPr lang="en-US" altLang="ko-KR" sz="15600" b="1">
                <a:solidFill>
                  <a:srgbClr val="00FF00"/>
                </a:solidFill>
                <a:effectLst>
                  <a:outerShdw blurRad="38100" dist="38100" dir="2700000" algn="tl">
                    <a:srgbClr val="000000"/>
                  </a:outerShdw>
                </a:effectLst>
                <a:ea typeface="굴림" charset="0"/>
                <a:cs typeface="굴림" charset="0"/>
              </a:rPr>
              <a:t> </a:t>
            </a:r>
            <a:r>
              <a:rPr lang="en-US" altLang="ko-KR" sz="15600" b="1">
                <a:solidFill>
                  <a:schemeClr val="hlink"/>
                </a:solidFill>
                <a:effectLst>
                  <a:outerShdw blurRad="38100" dist="38100" dir="2700000" algn="tl">
                    <a:srgbClr val="000000"/>
                  </a:outerShdw>
                </a:effectLst>
                <a:ea typeface="굴림" charset="0"/>
                <a:cs typeface="굴림" charset="0"/>
              </a:rPr>
              <a:t>J</a:t>
            </a:r>
            <a:r>
              <a:rPr lang="en-US" altLang="ko-KR" sz="15600" b="1">
                <a:solidFill>
                  <a:srgbClr val="00FF00"/>
                </a:solidFill>
                <a:effectLst>
                  <a:outerShdw blurRad="38100" dist="38100" dir="2700000" algn="tl">
                    <a:srgbClr val="000000"/>
                  </a:outerShdw>
                </a:effectLst>
                <a:ea typeface="굴림" charset="0"/>
                <a:cs typeface="굴림" charset="0"/>
              </a:rPr>
              <a:t> </a:t>
            </a:r>
          </a:p>
        </p:txBody>
      </p:sp>
      <p:sp>
        <p:nvSpPr>
          <p:cNvPr id="103431" name="Text Box 8"/>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03432"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03433" name="Text Box 1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103434" name="Text Box 11"/>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42</a:t>
            </a:r>
          </a:p>
        </p:txBody>
      </p:sp>
      <p:sp>
        <p:nvSpPr>
          <p:cNvPr id="103435" name="Text Box 12"/>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1</a:t>
            </a:r>
          </a:p>
        </p:txBody>
      </p:sp>
      <p:sp>
        <p:nvSpPr>
          <p:cNvPr id="103436" name="Text Box 13"/>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p:cTn id="7" dur="500" fill="hold"/>
                                        <p:tgtEl>
                                          <p:spTgt spid="55302"/>
                                        </p:tgtEl>
                                        <p:attrNameLst>
                                          <p:attrName>ppt_w</p:attrName>
                                        </p:attrNameLst>
                                      </p:cBhvr>
                                      <p:tavLst>
                                        <p:tav tm="0">
                                          <p:val>
                                            <p:fltVal val="0"/>
                                          </p:val>
                                        </p:tav>
                                        <p:tav tm="100000">
                                          <p:val>
                                            <p:strVal val="#ppt_w"/>
                                          </p:val>
                                        </p:tav>
                                      </p:tavLst>
                                    </p:anim>
                                    <p:anim calcmode="lin" valueType="num">
                                      <p:cBhvr>
                                        <p:cTn id="8" dur="500" fill="hold"/>
                                        <p:tgtEl>
                                          <p:spTgt spid="55302"/>
                                        </p:tgtEl>
                                        <p:attrNameLst>
                                          <p:attrName>ppt_h</p:attrName>
                                        </p:attrNameLst>
                                      </p:cBhvr>
                                      <p:tavLst>
                                        <p:tav tm="0">
                                          <p:val>
                                            <p:fltVal val="0"/>
                                          </p:val>
                                        </p:tav>
                                        <p:tav tm="100000">
                                          <p:val>
                                            <p:strVal val="#ppt_h"/>
                                          </p:val>
                                        </p:tav>
                                      </p:tavLst>
                                    </p:anim>
                                    <p:anim calcmode="lin" valueType="num">
                                      <p:cBhvr>
                                        <p:cTn id="9" dur="500" fill="hold"/>
                                        <p:tgtEl>
                                          <p:spTgt spid="55302"/>
                                        </p:tgtEl>
                                        <p:attrNameLst>
                                          <p:attrName>ppt_x</p:attrName>
                                        </p:attrNameLst>
                                      </p:cBhvr>
                                      <p:tavLst>
                                        <p:tav tm="0">
                                          <p:val>
                                            <p:fltVal val="0.5"/>
                                          </p:val>
                                        </p:tav>
                                        <p:tav tm="100000">
                                          <p:val>
                                            <p:strVal val="#ppt_x"/>
                                          </p:val>
                                        </p:tav>
                                      </p:tavLst>
                                    </p:anim>
                                    <p:anim calcmode="lin" valueType="num">
                                      <p:cBhvr>
                                        <p:cTn id="10" dur="500" fill="hold"/>
                                        <p:tgtEl>
                                          <p:spTgt spid="5530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5303"/>
                                        </p:tgtEl>
                                        <p:attrNameLst>
                                          <p:attrName>style.visibility</p:attrName>
                                        </p:attrNameLst>
                                      </p:cBhvr>
                                      <p:to>
                                        <p:strVal val="visible"/>
                                      </p:to>
                                    </p:set>
                                    <p:anim calcmode="lin" valueType="num">
                                      <p:cBhvr>
                                        <p:cTn id="15" dur="500" fill="hold"/>
                                        <p:tgtEl>
                                          <p:spTgt spid="55303"/>
                                        </p:tgtEl>
                                        <p:attrNameLst>
                                          <p:attrName>ppt_w</p:attrName>
                                        </p:attrNameLst>
                                      </p:cBhvr>
                                      <p:tavLst>
                                        <p:tav tm="0">
                                          <p:val>
                                            <p:fltVal val="0"/>
                                          </p:val>
                                        </p:tav>
                                        <p:tav tm="100000">
                                          <p:val>
                                            <p:strVal val="#ppt_w"/>
                                          </p:val>
                                        </p:tav>
                                      </p:tavLst>
                                    </p:anim>
                                    <p:anim calcmode="lin" valueType="num">
                                      <p:cBhvr>
                                        <p:cTn id="16" dur="500" fill="hold"/>
                                        <p:tgtEl>
                                          <p:spTgt spid="55303"/>
                                        </p:tgtEl>
                                        <p:attrNameLst>
                                          <p:attrName>ppt_h</p:attrName>
                                        </p:attrNameLst>
                                      </p:cBhvr>
                                      <p:tavLst>
                                        <p:tav tm="0">
                                          <p:val>
                                            <p:fltVal val="0"/>
                                          </p:val>
                                        </p:tav>
                                        <p:tav tm="100000">
                                          <p:val>
                                            <p:strVal val="#ppt_h"/>
                                          </p:val>
                                        </p:tav>
                                      </p:tavLst>
                                    </p:anim>
                                    <p:anim calcmode="lin" valueType="num">
                                      <p:cBhvr>
                                        <p:cTn id="17" dur="500" fill="hold"/>
                                        <p:tgtEl>
                                          <p:spTgt spid="55303"/>
                                        </p:tgtEl>
                                        <p:attrNameLst>
                                          <p:attrName>ppt_x</p:attrName>
                                        </p:attrNameLst>
                                      </p:cBhvr>
                                      <p:tavLst>
                                        <p:tav tm="0">
                                          <p:val>
                                            <p:fltVal val="0.5"/>
                                          </p:val>
                                        </p:tav>
                                        <p:tav tm="100000">
                                          <p:val>
                                            <p:strVal val="#ppt_x"/>
                                          </p:val>
                                        </p:tav>
                                      </p:tavLst>
                                    </p:anim>
                                    <p:anim calcmode="lin" valueType="num">
                                      <p:cBhvr>
                                        <p:cTn id="18" dur="500" fill="hold"/>
                                        <p:tgtEl>
                                          <p:spTgt spid="5530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utoUpdateAnimBg="0"/>
      <p:bldP spid="5530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en-US" altLang="ko-KR" sz="4000">
                <a:solidFill>
                  <a:srgbClr val="FAFD00"/>
                </a:solidFill>
                <a:latin typeface="Times" charset="0"/>
                <a:ea typeface="굴림" charset="0"/>
                <a:cs typeface="굴림" charset="0"/>
              </a:rPr>
              <a:t>5 </a:t>
            </a:r>
            <a:r>
              <a:rPr lang="en-US" altLang="ko-KR" sz="4000">
                <a:solidFill>
                  <a:srgbClr val="FAFD00"/>
                </a:solidFill>
                <a:latin typeface="Kalaham" charset="0"/>
                <a:ea typeface="굴림" charset="0"/>
                <a:cs typeface="굴림" charset="0"/>
              </a:rPr>
              <a:t>Kf;fpa thHj;ijfs; my;yJ thf;fpaq;fs;</a:t>
            </a:r>
            <a:r>
              <a:rPr lang="en-US" altLang="ko-KR" sz="4000">
                <a:solidFill>
                  <a:srgbClr val="FAFD00"/>
                </a:solidFill>
                <a:latin typeface="Times" charset="0"/>
                <a:ea typeface="굴림" charset="0"/>
                <a:cs typeface="굴림" charset="0"/>
              </a:rPr>
              <a:t>:</a:t>
            </a:r>
          </a:p>
        </p:txBody>
      </p:sp>
      <p:sp>
        <p:nvSpPr>
          <p:cNvPr id="5632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5632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nvGrpSpPr>
          <p:cNvPr id="2" name="Group 5"/>
          <p:cNvGrpSpPr>
            <a:grpSpLocks/>
          </p:cNvGrpSpPr>
          <p:nvPr/>
        </p:nvGrpSpPr>
        <p:grpSpPr bwMode="auto">
          <a:xfrm>
            <a:off x="2171700" y="5046663"/>
            <a:ext cx="4692650" cy="1006475"/>
            <a:chOff x="1368" y="3179"/>
            <a:chExt cx="2956" cy="634"/>
          </a:xfrm>
        </p:grpSpPr>
        <p:sp>
          <p:nvSpPr>
            <p:cNvPr id="56326" name="Text Box 6"/>
            <p:cNvSpPr txBox="1">
              <a:spLocks noChangeArrowheads="1"/>
            </p:cNvSpPr>
            <p:nvPr/>
          </p:nvSpPr>
          <p:spPr bwMode="auto">
            <a:xfrm>
              <a:off x="1589" y="3179"/>
              <a:ext cx="273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effectLst>
                    <a:outerShdw blurRad="38100" dist="38100" dir="2700000" algn="tl">
                      <a:srgbClr val="000000"/>
                    </a:outerShdw>
                  </a:effectLst>
                  <a:ea typeface="굴림" charset="0"/>
                  <a:cs typeface="굴림" charset="0"/>
                </a:rPr>
                <a:t>     J</a:t>
              </a:r>
              <a:r>
                <a:rPr lang="en-US" altLang="ko-KR" sz="4800" b="1" smtClean="0">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,NaR</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6327" name="AutoShape 7"/>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grpSp>
        <p:nvGrpSpPr>
          <p:cNvPr id="3" name="Group 8"/>
          <p:cNvGrpSpPr>
            <a:grpSpLocks/>
          </p:cNvGrpSpPr>
          <p:nvPr/>
        </p:nvGrpSpPr>
        <p:grpSpPr bwMode="auto">
          <a:xfrm>
            <a:off x="2147888" y="4081463"/>
            <a:ext cx="4992687" cy="1006475"/>
            <a:chOff x="1353" y="2571"/>
            <a:chExt cx="3145" cy="634"/>
          </a:xfrm>
        </p:grpSpPr>
        <p:sp>
          <p:nvSpPr>
            <p:cNvPr id="56329" name="Text Box 9"/>
            <p:cNvSpPr txBox="1">
              <a:spLocks noChangeArrowheads="1"/>
            </p:cNvSpPr>
            <p:nvPr/>
          </p:nvSpPr>
          <p:spPr bwMode="auto">
            <a:xfrm>
              <a:off x="1784" y="2571"/>
              <a:ext cx="2714"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chemeClr val="accent1"/>
                  </a:solidFill>
                  <a:effectLst>
                    <a:outerShdw blurRad="38100" dist="38100" dir="2700000" algn="tl">
                      <a:srgbClr val="000000"/>
                    </a:outerShdw>
                  </a:effectLst>
                  <a:ea typeface="굴림" charset="0"/>
                  <a:cs typeface="굴림" charset="0"/>
                </a:rPr>
                <a:t>   S</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mikjp</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6330" name="AutoShape 10"/>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grpSp>
        <p:nvGrpSpPr>
          <p:cNvPr id="4" name="Group 11"/>
          <p:cNvGrpSpPr>
            <a:grpSpLocks/>
          </p:cNvGrpSpPr>
          <p:nvPr/>
        </p:nvGrpSpPr>
        <p:grpSpPr bwMode="auto">
          <a:xfrm>
            <a:off x="2184400" y="3190875"/>
            <a:ext cx="5716588" cy="1006475"/>
            <a:chOff x="1376" y="2010"/>
            <a:chExt cx="3601" cy="634"/>
          </a:xfrm>
        </p:grpSpPr>
        <p:sp>
          <p:nvSpPr>
            <p:cNvPr id="56332" name="Text Box 12"/>
            <p:cNvSpPr txBox="1">
              <a:spLocks noChangeArrowheads="1"/>
            </p:cNvSpPr>
            <p:nvPr/>
          </p:nvSpPr>
          <p:spPr bwMode="auto">
            <a:xfrm>
              <a:off x="1733" y="2010"/>
              <a:ext cx="3244"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rgbClr val="07DD3A"/>
                  </a:solidFill>
                  <a:effectLst>
                    <a:outerShdw blurRad="38100" dist="38100" dir="2700000" algn="tl">
                      <a:srgbClr val="000000"/>
                    </a:outerShdw>
                  </a:effectLst>
                  <a:ea typeface="굴림" charset="0"/>
                  <a:cs typeface="굴림" charset="0"/>
                </a:rPr>
                <a:t>    3</a:t>
              </a:r>
              <a:r>
                <a:rPr lang="en-US" altLang="ko-KR" sz="4800" b="1" smtClean="0">
                  <a:solidFill>
                    <a:srgbClr val="07DD3A"/>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r%fq;fs;</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6333" name="AutoShape 13"/>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p>
          </p:txBody>
        </p:sp>
      </p:grpSp>
      <p:grpSp>
        <p:nvGrpSpPr>
          <p:cNvPr id="5" name="Group 14"/>
          <p:cNvGrpSpPr>
            <a:grpSpLocks/>
          </p:cNvGrpSpPr>
          <p:nvPr/>
        </p:nvGrpSpPr>
        <p:grpSpPr bwMode="auto">
          <a:xfrm>
            <a:off x="2184400" y="2332038"/>
            <a:ext cx="4552950" cy="1006475"/>
            <a:chOff x="1376" y="1469"/>
            <a:chExt cx="2868" cy="634"/>
          </a:xfrm>
        </p:grpSpPr>
        <p:sp>
          <p:nvSpPr>
            <p:cNvPr id="56335" name="Text Box 15"/>
            <p:cNvSpPr txBox="1">
              <a:spLocks noChangeArrowheads="1"/>
            </p:cNvSpPr>
            <p:nvPr/>
          </p:nvSpPr>
          <p:spPr bwMode="auto">
            <a:xfrm>
              <a:off x="1986" y="1469"/>
              <a:ext cx="2258"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rgbClr val="EA304F"/>
                  </a:solidFill>
                  <a:effectLst>
                    <a:outerShdw blurRad="38100" dist="38100" dir="2700000" algn="tl">
                      <a:srgbClr val="000000"/>
                    </a:outerShdw>
                  </a:effectLst>
                  <a:ea typeface="굴림" charset="0"/>
                  <a:cs typeface="굴림" charset="0"/>
                </a:rPr>
                <a:t>  4</a:t>
              </a:r>
              <a:r>
                <a:rPr lang="en-US" altLang="ko-KR" sz="4800" b="1" smtClean="0">
                  <a:solidFill>
                    <a:srgbClr val="EA304F"/>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kf;fs;</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6336" name="AutoShape 16"/>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p>
          </p:txBody>
        </p:sp>
      </p:grpSp>
      <p:grpSp>
        <p:nvGrpSpPr>
          <p:cNvPr id="6" name="Group 17"/>
          <p:cNvGrpSpPr>
            <a:grpSpLocks/>
          </p:cNvGrpSpPr>
          <p:nvPr/>
        </p:nvGrpSpPr>
        <p:grpSpPr bwMode="auto">
          <a:xfrm>
            <a:off x="2159000" y="1503363"/>
            <a:ext cx="4908550" cy="914400"/>
            <a:chOff x="1360" y="938"/>
            <a:chExt cx="3092" cy="576"/>
          </a:xfrm>
        </p:grpSpPr>
        <p:sp>
          <p:nvSpPr>
            <p:cNvPr id="56338" name="Text Box 18"/>
            <p:cNvSpPr txBox="1">
              <a:spLocks noChangeArrowheads="1"/>
            </p:cNvSpPr>
            <p:nvPr/>
          </p:nvSpPr>
          <p:spPr bwMode="auto">
            <a:xfrm>
              <a:off x="2173" y="938"/>
              <a:ext cx="2279" cy="576"/>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5400" b="1" smtClean="0">
                  <a:solidFill>
                    <a:srgbClr val="EDF636"/>
                  </a:solidFill>
                  <a:effectLst>
                    <a:outerShdw blurRad="38100" dist="38100" dir="2700000" algn="tl">
                      <a:srgbClr val="000000"/>
                    </a:outerShdw>
                  </a:effectLst>
                  <a:ea typeface="굴림" charset="0"/>
                  <a:cs typeface="굴림" charset="0"/>
                </a:rPr>
                <a:t>C</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gilg;G</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6339" name="AutoShape 19"/>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p>
          </p:txBody>
        </p:sp>
      </p:grpSp>
      <p:sp>
        <p:nvSpPr>
          <p:cNvPr id="105481" name="Text Box 20"/>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05482" name="Text Box 21"/>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05483" name="Text Box 22"/>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105484" name="Text Box 23"/>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5</a:t>
            </a:r>
          </a:p>
        </p:txBody>
      </p:sp>
      <p:sp>
        <p:nvSpPr>
          <p:cNvPr id="105485" name="Text Box 24"/>
          <p:cNvSpPr txBox="1">
            <a:spLocks noChangeArrowheads="1"/>
          </p:cNvSpPr>
          <p:nvPr/>
        </p:nvSpPr>
        <p:spPr bwMode="auto">
          <a:xfrm>
            <a:off x="66230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
        <p:nvSpPr>
          <p:cNvPr id="105486" name="Text Box 25"/>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43</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 calcmode="lin" valueType="num">
                                      <p:cBhvr>
                                        <p:cTn id="9" dur="500" fill="hold"/>
                                        <p:tgtEl>
                                          <p:spTgt spid="56322"/>
                                        </p:tgtEl>
                                        <p:attrNameLst>
                                          <p:attrName>ppt_x</p:attrName>
                                        </p:attrNameLst>
                                      </p:cBhvr>
                                      <p:tavLst>
                                        <p:tav tm="0">
                                          <p:val>
                                            <p:fltVal val="0.5"/>
                                          </p:val>
                                        </p:tav>
                                        <p:tav tm="100000">
                                          <p:val>
                                            <p:strVal val="#ppt_x"/>
                                          </p:val>
                                        </p:tav>
                                      </p:tavLst>
                                    </p:anim>
                                    <p:anim calcmode="lin" valueType="num">
                                      <p:cBhvr>
                                        <p:cTn id="10" dur="500" fill="hold"/>
                                        <p:tgtEl>
                                          <p:spTgt spid="5632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en-US" altLang="ko-KR" sz="3200">
                <a:solidFill>
                  <a:srgbClr val="FAFD00"/>
                </a:solidFill>
                <a:latin typeface="Times" charset="0"/>
                <a:ea typeface="굴림" charset="0"/>
                <a:cs typeface="굴림" charset="0"/>
              </a:rPr>
              <a:t>5  </a:t>
            </a:r>
            <a:r>
              <a:rPr lang="en-US" altLang="ko-KR" sz="3200">
                <a:solidFill>
                  <a:srgbClr val="FAFD00"/>
                </a:solidFill>
                <a:latin typeface="Kalaham" charset="0"/>
                <a:ea typeface="굴림" charset="0"/>
                <a:cs typeface="굴림" charset="0"/>
              </a:rPr>
              <a:t>Kf;fpa thHj;ijfs; my;yJ thf;fpaq;fs;</a:t>
            </a:r>
            <a:r>
              <a:rPr lang="en-US" altLang="ko-KR" sz="3200">
                <a:solidFill>
                  <a:srgbClr val="FAFD00"/>
                </a:solidFill>
                <a:latin typeface="Times" charset="0"/>
                <a:ea typeface="굴림" charset="0"/>
                <a:cs typeface="굴림" charset="0"/>
              </a:rPr>
              <a:t>:</a:t>
            </a:r>
          </a:p>
        </p:txBody>
      </p:sp>
      <p:sp>
        <p:nvSpPr>
          <p:cNvPr id="5837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5837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07524" name="Text Box 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07525" name="Text Box 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07526" name="Text Box 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107527" name="Text Box 8"/>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44</a:t>
            </a:r>
          </a:p>
        </p:txBody>
      </p:sp>
      <p:sp>
        <p:nvSpPr>
          <p:cNvPr id="107528" name="Text Box 9"/>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6</a:t>
            </a:r>
          </a:p>
        </p:txBody>
      </p:sp>
      <p:sp>
        <p:nvSpPr>
          <p:cNvPr id="107529" name="Text Box 10"/>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grpSp>
        <p:nvGrpSpPr>
          <p:cNvPr id="2" name="Group 11"/>
          <p:cNvGrpSpPr>
            <a:grpSpLocks/>
          </p:cNvGrpSpPr>
          <p:nvPr/>
        </p:nvGrpSpPr>
        <p:grpSpPr bwMode="auto">
          <a:xfrm>
            <a:off x="2171700" y="5046663"/>
            <a:ext cx="4586288" cy="1006475"/>
            <a:chOff x="1368" y="3179"/>
            <a:chExt cx="2889" cy="634"/>
          </a:xfrm>
        </p:grpSpPr>
        <p:sp>
          <p:nvSpPr>
            <p:cNvPr id="58380" name="Text Box 12"/>
            <p:cNvSpPr txBox="1">
              <a:spLocks noChangeArrowheads="1"/>
            </p:cNvSpPr>
            <p:nvPr/>
          </p:nvSpPr>
          <p:spPr bwMode="auto">
            <a:xfrm>
              <a:off x="1655" y="3179"/>
              <a:ext cx="260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effectLst>
                    <a:outerShdw blurRad="38100" dist="38100" dir="2700000" algn="tl">
                      <a:srgbClr val="000000"/>
                    </a:outerShdw>
                  </a:effectLst>
                  <a:ea typeface="굴림" charset="0"/>
                  <a:cs typeface="굴림" charset="0"/>
                </a:rPr>
                <a:t>    J</a:t>
              </a:r>
              <a:r>
                <a:rPr lang="en-US" altLang="ko-KR" sz="4800" b="1" smtClean="0">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,NaR</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8381" name="AutoShape 13"/>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grpSp>
        <p:nvGrpSpPr>
          <p:cNvPr id="3" name="Group 14"/>
          <p:cNvGrpSpPr>
            <a:grpSpLocks/>
          </p:cNvGrpSpPr>
          <p:nvPr/>
        </p:nvGrpSpPr>
        <p:grpSpPr bwMode="auto">
          <a:xfrm>
            <a:off x="2147888" y="4081463"/>
            <a:ext cx="4886325" cy="1006475"/>
            <a:chOff x="1353" y="2571"/>
            <a:chExt cx="3078" cy="634"/>
          </a:xfrm>
        </p:grpSpPr>
        <p:sp>
          <p:nvSpPr>
            <p:cNvPr id="58383" name="Text Box 15"/>
            <p:cNvSpPr txBox="1">
              <a:spLocks noChangeArrowheads="1"/>
            </p:cNvSpPr>
            <p:nvPr/>
          </p:nvSpPr>
          <p:spPr bwMode="auto">
            <a:xfrm>
              <a:off x="1850" y="2571"/>
              <a:ext cx="2581"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chemeClr val="accent1"/>
                  </a:solidFill>
                  <a:effectLst>
                    <a:outerShdw blurRad="38100" dist="38100" dir="2700000" algn="tl">
                      <a:srgbClr val="000000"/>
                    </a:outerShdw>
                  </a:effectLst>
                  <a:ea typeface="굴림" charset="0"/>
                  <a:cs typeface="굴림" charset="0"/>
                </a:rPr>
                <a:t>  S</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mikjp</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8384" name="AutoShape 16"/>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grpSp>
        <p:nvGrpSpPr>
          <p:cNvPr id="4" name="Group 17"/>
          <p:cNvGrpSpPr>
            <a:grpSpLocks/>
          </p:cNvGrpSpPr>
          <p:nvPr/>
        </p:nvGrpSpPr>
        <p:grpSpPr bwMode="auto">
          <a:xfrm>
            <a:off x="2184400" y="3190875"/>
            <a:ext cx="5610225" cy="1006475"/>
            <a:chOff x="1376" y="2010"/>
            <a:chExt cx="3534" cy="634"/>
          </a:xfrm>
        </p:grpSpPr>
        <p:sp>
          <p:nvSpPr>
            <p:cNvPr id="58386" name="Text Box 18"/>
            <p:cNvSpPr txBox="1">
              <a:spLocks noChangeArrowheads="1"/>
            </p:cNvSpPr>
            <p:nvPr/>
          </p:nvSpPr>
          <p:spPr bwMode="auto">
            <a:xfrm>
              <a:off x="1799" y="2010"/>
              <a:ext cx="3111"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rgbClr val="07DD3A"/>
                  </a:solidFill>
                  <a:effectLst>
                    <a:outerShdw blurRad="38100" dist="38100" dir="2700000" algn="tl">
                      <a:srgbClr val="000000"/>
                    </a:outerShdw>
                  </a:effectLst>
                  <a:ea typeface="굴림" charset="0"/>
                  <a:cs typeface="굴림" charset="0"/>
                </a:rPr>
                <a:t>   3</a:t>
              </a:r>
              <a:r>
                <a:rPr lang="en-US" altLang="ko-KR" sz="4800" b="1" smtClean="0">
                  <a:solidFill>
                    <a:srgbClr val="07DD3A"/>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r%fq;fs;</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8387" name="AutoShape 19"/>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p>
          </p:txBody>
        </p:sp>
      </p:grpSp>
      <p:grpSp>
        <p:nvGrpSpPr>
          <p:cNvPr id="5" name="Group 20"/>
          <p:cNvGrpSpPr>
            <a:grpSpLocks/>
          </p:cNvGrpSpPr>
          <p:nvPr/>
        </p:nvGrpSpPr>
        <p:grpSpPr bwMode="auto">
          <a:xfrm>
            <a:off x="2184400" y="2332038"/>
            <a:ext cx="4637088" cy="1006475"/>
            <a:chOff x="1376" y="1469"/>
            <a:chExt cx="2921" cy="634"/>
          </a:xfrm>
        </p:grpSpPr>
        <p:sp>
          <p:nvSpPr>
            <p:cNvPr id="58389" name="Text Box 21"/>
            <p:cNvSpPr txBox="1">
              <a:spLocks noChangeArrowheads="1"/>
            </p:cNvSpPr>
            <p:nvPr/>
          </p:nvSpPr>
          <p:spPr bwMode="auto">
            <a:xfrm>
              <a:off x="1932" y="1469"/>
              <a:ext cx="2365"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rgbClr val="EA304F"/>
                  </a:solidFill>
                  <a:effectLst>
                    <a:outerShdw blurRad="38100" dist="38100" dir="2700000" algn="tl">
                      <a:srgbClr val="000000"/>
                    </a:outerShdw>
                  </a:effectLst>
                  <a:ea typeface="굴림" charset="0"/>
                  <a:cs typeface="굴림" charset="0"/>
                </a:rPr>
                <a:t>  4</a:t>
              </a:r>
              <a:r>
                <a:rPr lang="en-US" altLang="ko-KR" sz="4800" b="1" smtClean="0">
                  <a:solidFill>
                    <a:srgbClr val="EA304F"/>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kf;fs;</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8390" name="AutoShape 22"/>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p>
          </p:txBody>
        </p:sp>
      </p:grpSp>
      <p:grpSp>
        <p:nvGrpSpPr>
          <p:cNvPr id="6" name="Group 23"/>
          <p:cNvGrpSpPr>
            <a:grpSpLocks/>
          </p:cNvGrpSpPr>
          <p:nvPr/>
        </p:nvGrpSpPr>
        <p:grpSpPr bwMode="auto">
          <a:xfrm>
            <a:off x="2159000" y="1489075"/>
            <a:ext cx="4908550" cy="914400"/>
            <a:chOff x="1360" y="938"/>
            <a:chExt cx="3092" cy="576"/>
          </a:xfrm>
        </p:grpSpPr>
        <p:sp>
          <p:nvSpPr>
            <p:cNvPr id="58392" name="Text Box 24"/>
            <p:cNvSpPr txBox="1">
              <a:spLocks noChangeArrowheads="1"/>
            </p:cNvSpPr>
            <p:nvPr/>
          </p:nvSpPr>
          <p:spPr bwMode="auto">
            <a:xfrm>
              <a:off x="2173" y="938"/>
              <a:ext cx="2279" cy="576"/>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5400" b="1" smtClean="0">
                  <a:solidFill>
                    <a:srgbClr val="EDF636"/>
                  </a:solidFill>
                  <a:effectLst>
                    <a:outerShdw blurRad="38100" dist="38100" dir="2700000" algn="tl">
                      <a:srgbClr val="000000"/>
                    </a:outerShdw>
                  </a:effectLst>
                  <a:ea typeface="굴림" charset="0"/>
                  <a:cs typeface="굴림" charset="0"/>
                </a:rPr>
                <a:t>C</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gilg;G</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58393" name="AutoShape 25"/>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p>
          </p:txBody>
        </p:sp>
      </p:grpSp>
      <p:sp>
        <p:nvSpPr>
          <p:cNvPr id="58394" name="Oval 26"/>
          <p:cNvSpPr>
            <a:spLocks noChangeArrowheads="1"/>
          </p:cNvSpPr>
          <p:nvPr/>
        </p:nvSpPr>
        <p:spPr bwMode="auto">
          <a:xfrm>
            <a:off x="1684338" y="14795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394"/>
                                        </p:tgtEl>
                                        <p:attrNameLst>
                                          <p:attrName>style.visibility</p:attrName>
                                        </p:attrNameLst>
                                      </p:cBhvr>
                                      <p:to>
                                        <p:strVal val="visible"/>
                                      </p:to>
                                    </p:set>
                                    <p:animEffect transition="in" filter="dissolve">
                                      <p:cBhvr>
                                        <p:cTn id="32" dur="500"/>
                                        <p:tgtEl>
                                          <p:spTgt spid="58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en-US" altLang="ko-KR" sz="3600">
                <a:solidFill>
                  <a:srgbClr val="FAFD00"/>
                </a:solidFill>
                <a:latin typeface="Times" charset="0"/>
                <a:ea typeface="굴림" charset="0"/>
                <a:cs typeface="굴림" charset="0"/>
              </a:rPr>
              <a:t>5 </a:t>
            </a:r>
            <a:r>
              <a:rPr lang="en-US" altLang="ko-KR" sz="3600">
                <a:solidFill>
                  <a:srgbClr val="FAFD00"/>
                </a:solidFill>
                <a:latin typeface="Kalaham" charset="0"/>
                <a:ea typeface="굴림" charset="0"/>
                <a:cs typeface="굴림" charset="0"/>
              </a:rPr>
              <a:t>Kf;fpa thHj;ijfs; my;yJ thf;fpaq;fs;</a:t>
            </a:r>
            <a:r>
              <a:rPr lang="en-US" altLang="ko-KR" sz="3600">
                <a:solidFill>
                  <a:srgbClr val="FAFD00"/>
                </a:solidFill>
                <a:latin typeface="Times" charset="0"/>
                <a:ea typeface="굴림" charset="0"/>
                <a:cs typeface="굴림" charset="0"/>
              </a:rPr>
              <a:t>:</a:t>
            </a:r>
          </a:p>
        </p:txBody>
      </p:sp>
      <p:sp>
        <p:nvSpPr>
          <p:cNvPr id="60419"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60420"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60421" name="Oval 5"/>
          <p:cNvSpPr>
            <a:spLocks noChangeArrowheads="1"/>
          </p:cNvSpPr>
          <p:nvPr/>
        </p:nvSpPr>
        <p:spPr bwMode="auto">
          <a:xfrm>
            <a:off x="1582738" y="2381250"/>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p>
        </p:txBody>
      </p:sp>
      <p:sp>
        <p:nvSpPr>
          <p:cNvPr id="109573" name="Text Box 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09574"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109575" name="Text Box 8"/>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109576" name="Text Box 9"/>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45</a:t>
            </a:r>
          </a:p>
        </p:txBody>
      </p:sp>
      <p:sp>
        <p:nvSpPr>
          <p:cNvPr id="109577" name="Text Box 10"/>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grpSp>
        <p:nvGrpSpPr>
          <p:cNvPr id="109578" name="Group 11"/>
          <p:cNvGrpSpPr>
            <a:grpSpLocks/>
          </p:cNvGrpSpPr>
          <p:nvPr/>
        </p:nvGrpSpPr>
        <p:grpSpPr bwMode="auto">
          <a:xfrm>
            <a:off x="2171700" y="5046663"/>
            <a:ext cx="4586288" cy="1006475"/>
            <a:chOff x="1368" y="3179"/>
            <a:chExt cx="2889" cy="634"/>
          </a:xfrm>
        </p:grpSpPr>
        <p:sp>
          <p:nvSpPr>
            <p:cNvPr id="60428" name="Text Box 12"/>
            <p:cNvSpPr txBox="1">
              <a:spLocks noChangeArrowheads="1"/>
            </p:cNvSpPr>
            <p:nvPr/>
          </p:nvSpPr>
          <p:spPr bwMode="auto">
            <a:xfrm>
              <a:off x="1655" y="3179"/>
              <a:ext cx="260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effectLst>
                    <a:outerShdw blurRad="38100" dist="38100" dir="2700000" algn="tl">
                      <a:srgbClr val="000000"/>
                    </a:outerShdw>
                  </a:effectLst>
                  <a:ea typeface="굴림" charset="0"/>
                  <a:cs typeface="굴림" charset="0"/>
                </a:rPr>
                <a:t>    J</a:t>
              </a:r>
              <a:r>
                <a:rPr lang="en-US" altLang="ko-KR" sz="4800" b="1" smtClean="0">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,NaR</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0429" name="AutoShape 13"/>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grpSp>
        <p:nvGrpSpPr>
          <p:cNvPr id="109579" name="Group 14"/>
          <p:cNvGrpSpPr>
            <a:grpSpLocks/>
          </p:cNvGrpSpPr>
          <p:nvPr/>
        </p:nvGrpSpPr>
        <p:grpSpPr bwMode="auto">
          <a:xfrm>
            <a:off x="2147888" y="4081463"/>
            <a:ext cx="4886325" cy="1006475"/>
            <a:chOff x="1353" y="2571"/>
            <a:chExt cx="3078" cy="634"/>
          </a:xfrm>
        </p:grpSpPr>
        <p:sp>
          <p:nvSpPr>
            <p:cNvPr id="60431" name="Text Box 15"/>
            <p:cNvSpPr txBox="1">
              <a:spLocks noChangeArrowheads="1"/>
            </p:cNvSpPr>
            <p:nvPr/>
          </p:nvSpPr>
          <p:spPr bwMode="auto">
            <a:xfrm>
              <a:off x="1850" y="2571"/>
              <a:ext cx="2581"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chemeClr val="accent1"/>
                  </a:solidFill>
                  <a:effectLst>
                    <a:outerShdw blurRad="38100" dist="38100" dir="2700000" algn="tl">
                      <a:srgbClr val="000000"/>
                    </a:outerShdw>
                  </a:effectLst>
                  <a:ea typeface="굴림" charset="0"/>
                  <a:cs typeface="굴림" charset="0"/>
                </a:rPr>
                <a:t>  S</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mikjp</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0432" name="AutoShape 16"/>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grpSp>
        <p:nvGrpSpPr>
          <p:cNvPr id="109580" name="Group 17"/>
          <p:cNvGrpSpPr>
            <a:grpSpLocks/>
          </p:cNvGrpSpPr>
          <p:nvPr/>
        </p:nvGrpSpPr>
        <p:grpSpPr bwMode="auto">
          <a:xfrm>
            <a:off x="2184400" y="3190875"/>
            <a:ext cx="5610225" cy="1006475"/>
            <a:chOff x="1376" y="2010"/>
            <a:chExt cx="3534" cy="634"/>
          </a:xfrm>
        </p:grpSpPr>
        <p:sp>
          <p:nvSpPr>
            <p:cNvPr id="60434" name="Text Box 18"/>
            <p:cNvSpPr txBox="1">
              <a:spLocks noChangeArrowheads="1"/>
            </p:cNvSpPr>
            <p:nvPr/>
          </p:nvSpPr>
          <p:spPr bwMode="auto">
            <a:xfrm>
              <a:off x="1799" y="2010"/>
              <a:ext cx="3111"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rgbClr val="07DD3A"/>
                  </a:solidFill>
                  <a:effectLst>
                    <a:outerShdw blurRad="38100" dist="38100" dir="2700000" algn="tl">
                      <a:srgbClr val="000000"/>
                    </a:outerShdw>
                  </a:effectLst>
                  <a:ea typeface="굴림" charset="0"/>
                  <a:cs typeface="굴림" charset="0"/>
                </a:rPr>
                <a:t>   3</a:t>
              </a:r>
              <a:r>
                <a:rPr lang="en-US" altLang="ko-KR" sz="4800" b="1" smtClean="0">
                  <a:solidFill>
                    <a:srgbClr val="07DD3A"/>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r%fq;fs;</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0435" name="AutoShape 19"/>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p>
          </p:txBody>
        </p:sp>
      </p:grpSp>
      <p:grpSp>
        <p:nvGrpSpPr>
          <p:cNvPr id="109581" name="Group 20"/>
          <p:cNvGrpSpPr>
            <a:grpSpLocks/>
          </p:cNvGrpSpPr>
          <p:nvPr/>
        </p:nvGrpSpPr>
        <p:grpSpPr bwMode="auto">
          <a:xfrm>
            <a:off x="2184400" y="2332038"/>
            <a:ext cx="4637088" cy="1006475"/>
            <a:chOff x="1376" y="1469"/>
            <a:chExt cx="2921" cy="634"/>
          </a:xfrm>
        </p:grpSpPr>
        <p:sp>
          <p:nvSpPr>
            <p:cNvPr id="60437" name="Text Box 21"/>
            <p:cNvSpPr txBox="1">
              <a:spLocks noChangeArrowheads="1"/>
            </p:cNvSpPr>
            <p:nvPr/>
          </p:nvSpPr>
          <p:spPr bwMode="auto">
            <a:xfrm>
              <a:off x="1932" y="1469"/>
              <a:ext cx="2365"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rgbClr val="EA304F"/>
                  </a:solidFill>
                  <a:effectLst>
                    <a:outerShdw blurRad="38100" dist="38100" dir="2700000" algn="tl">
                      <a:srgbClr val="000000"/>
                    </a:outerShdw>
                  </a:effectLst>
                  <a:ea typeface="굴림" charset="0"/>
                  <a:cs typeface="굴림" charset="0"/>
                </a:rPr>
                <a:t>  4</a:t>
              </a:r>
              <a:r>
                <a:rPr lang="en-US" altLang="ko-KR" sz="4800" b="1" smtClean="0">
                  <a:solidFill>
                    <a:srgbClr val="EA304F"/>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kf;fs;</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0438" name="AutoShape 22"/>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p>
          </p:txBody>
        </p:sp>
      </p:grpSp>
      <p:grpSp>
        <p:nvGrpSpPr>
          <p:cNvPr id="109582" name="Group 23"/>
          <p:cNvGrpSpPr>
            <a:grpSpLocks/>
          </p:cNvGrpSpPr>
          <p:nvPr/>
        </p:nvGrpSpPr>
        <p:grpSpPr bwMode="auto">
          <a:xfrm>
            <a:off x="2159000" y="1489075"/>
            <a:ext cx="4908550" cy="914400"/>
            <a:chOff x="1360" y="938"/>
            <a:chExt cx="3092" cy="576"/>
          </a:xfrm>
        </p:grpSpPr>
        <p:sp>
          <p:nvSpPr>
            <p:cNvPr id="60440" name="Text Box 24"/>
            <p:cNvSpPr txBox="1">
              <a:spLocks noChangeArrowheads="1"/>
            </p:cNvSpPr>
            <p:nvPr/>
          </p:nvSpPr>
          <p:spPr bwMode="auto">
            <a:xfrm>
              <a:off x="2173" y="938"/>
              <a:ext cx="2279" cy="576"/>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5400" b="1" smtClean="0">
                  <a:solidFill>
                    <a:srgbClr val="EDF636"/>
                  </a:solidFill>
                  <a:effectLst>
                    <a:outerShdw blurRad="38100" dist="38100" dir="2700000" algn="tl">
                      <a:srgbClr val="000000"/>
                    </a:outerShdw>
                  </a:effectLst>
                  <a:ea typeface="굴림" charset="0"/>
                  <a:cs typeface="굴림" charset="0"/>
                </a:rPr>
                <a:t>C</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gilg;G</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0441" name="AutoShape 25"/>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p>
          </p:txBody>
        </p:sp>
      </p:grpSp>
      <p:sp>
        <p:nvSpPr>
          <p:cNvPr id="109583" name="Text Box 26"/>
          <p:cNvSpPr txBox="1">
            <a:spLocks noChangeArrowheads="1"/>
          </p:cNvSpPr>
          <p:nvPr/>
        </p:nvSpPr>
        <p:spPr bwMode="auto">
          <a:xfrm>
            <a:off x="8791575"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0421"/>
                                        </p:tgtEl>
                                        <p:attrNameLst>
                                          <p:attrName>style.visibility</p:attrName>
                                        </p:attrNameLst>
                                      </p:cBhvr>
                                      <p:to>
                                        <p:strVal val="visible"/>
                                      </p:to>
                                    </p:set>
                                    <p:animEffect transition="in" filter="dissolve">
                                      <p:cBhvr>
                                        <p:cTn id="7"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ko-KR" altLang="en-US" sz="4800">
                <a:solidFill>
                  <a:srgbClr val="FAFD00"/>
                </a:solidFill>
                <a:latin typeface="Times" charset="0"/>
                <a:ea typeface="굴림" charset="0"/>
                <a:cs typeface="굴림" charset="0"/>
              </a:rPr>
              <a:t>       </a:t>
            </a:r>
            <a:r>
              <a:rPr lang="en-US" altLang="ko-KR" sz="4800">
                <a:solidFill>
                  <a:srgbClr val="FAFD00"/>
                </a:solidFill>
                <a:latin typeface="Kalaham" charset="0"/>
                <a:ea typeface="굴림" charset="0"/>
                <a:cs typeface="굴림" charset="0"/>
              </a:rPr>
              <a:t>gpd;tUk;</a:t>
            </a:r>
            <a:r>
              <a:rPr lang="en-US" altLang="ko-KR" sz="4800">
                <a:solidFill>
                  <a:srgbClr val="FAFD00"/>
                </a:solidFill>
                <a:latin typeface="Times" charset="0"/>
                <a:ea typeface="굴림" charset="0"/>
                <a:cs typeface="굴림" charset="0"/>
              </a:rPr>
              <a:t> </a:t>
            </a:r>
            <a:r>
              <a:rPr lang="en-US" altLang="ko-KR" sz="4800">
                <a:solidFill>
                  <a:srgbClr val="FF5008"/>
                </a:solidFill>
                <a:latin typeface="Times" charset="0"/>
                <a:ea typeface="굴림" charset="0"/>
                <a:cs typeface="굴림" charset="0"/>
              </a:rPr>
              <a:t>4  </a:t>
            </a:r>
            <a:r>
              <a:rPr lang="en-US" altLang="ko-KR" sz="4800">
                <a:solidFill>
                  <a:srgbClr val="FF5008"/>
                </a:solidFill>
                <a:latin typeface="Kalaham" charset="0"/>
                <a:ea typeface="굴림" charset="0"/>
                <a:cs typeface="굴림" charset="0"/>
              </a:rPr>
              <a:t>kf;fs:;</a:t>
            </a:r>
            <a:r>
              <a:rPr lang="en-US" altLang="ko-KR" sz="4800">
                <a:solidFill>
                  <a:srgbClr val="FF5008"/>
                </a:solidFill>
                <a:latin typeface="Times" charset="0"/>
                <a:ea typeface="굴림" charset="0"/>
                <a:cs typeface="굴림" charset="0"/>
              </a:rPr>
              <a:t> </a:t>
            </a:r>
            <a:endParaRPr lang="en-US" altLang="ko-KR" sz="4800">
              <a:solidFill>
                <a:srgbClr val="FAFD00"/>
              </a:solidFill>
              <a:latin typeface="Times" charset="0"/>
              <a:ea typeface="굴림" charset="0"/>
              <a:cs typeface="굴림" charset="0"/>
            </a:endParaRPr>
          </a:p>
        </p:txBody>
      </p:sp>
      <p:sp>
        <p:nvSpPr>
          <p:cNvPr id="62467" name="Rectangle 3"/>
          <p:cNvSpPr>
            <a:spLocks noGrp="1" noChangeArrowheads="1"/>
          </p:cNvSpPr>
          <p:nvPr>
            <p:ph type="body" idx="1"/>
          </p:nvPr>
        </p:nvSpPr>
        <p:spPr bwMode="auto">
          <a:xfrm>
            <a:off x="2324100" y="1981200"/>
            <a:ext cx="4760913" cy="4114800"/>
          </a:xfrm>
          <a:ln w="12700">
            <a:miter lim="800000"/>
            <a:headEnd/>
            <a:tailEnd/>
          </a:ln>
          <a:effectLst>
            <a:outerShdw blurRad="63500" dist="107763" dir="2700000" algn="ctr" rotWithShape="0">
              <a:schemeClr val="bg2"/>
            </a:outerShdw>
          </a:effectLst>
        </p:spPr>
        <p:txBody>
          <a:bodyPr wrap="square" lIns="90487" tIns="44450" rIns="90487" bIns="44450" numCol="1" anchor="t" anchorCtr="0" compatLnSpc="1">
            <a:prstTxWarp prst="textNoShape">
              <a:avLst/>
            </a:prstTxWarp>
          </a:bodyPr>
          <a:lstStyle/>
          <a:p>
            <a:pPr marL="677863" indent="-677863" defTabSz="1033463">
              <a:defRPr/>
            </a:pPr>
            <a:r>
              <a:rPr lang="en-US" altLang="ko-KR" sz="4800" b="1">
                <a:latin typeface="Times" charset="0"/>
                <a:ea typeface="굴림" charset="0"/>
                <a:cs typeface="굴림" charset="0"/>
              </a:rPr>
              <a:t>A </a:t>
            </a:r>
            <a:r>
              <a:rPr lang="en-US" altLang="ko-KR" sz="4800" b="1">
                <a:latin typeface="Kalaham" charset="0"/>
                <a:ea typeface="굴림" charset="0"/>
                <a:cs typeface="굴림" charset="0"/>
              </a:rPr>
              <a:t>Mgpufhk;</a:t>
            </a:r>
            <a:endParaRPr lang="en-US" altLang="ko-KR" sz="4800" b="1">
              <a:latin typeface="Times" charset="0"/>
              <a:ea typeface="굴림" charset="0"/>
              <a:cs typeface="굴림" charset="0"/>
            </a:endParaRPr>
          </a:p>
          <a:p>
            <a:pPr marL="677863" indent="-677863" defTabSz="1033463">
              <a:defRPr/>
            </a:pPr>
            <a:r>
              <a:rPr lang="en-US" altLang="ko-KR" sz="4800" b="1">
                <a:latin typeface="Times" charset="0"/>
                <a:ea typeface="굴림" charset="0"/>
                <a:cs typeface="굴림" charset="0"/>
              </a:rPr>
              <a:t>J  </a:t>
            </a:r>
            <a:r>
              <a:rPr lang="en-US" altLang="ko-KR" sz="4800" b="1">
                <a:latin typeface="Kalaham" charset="0"/>
                <a:ea typeface="굴림" charset="0"/>
                <a:cs typeface="굴림" charset="0"/>
              </a:rPr>
              <a:t>NahNrg;G</a:t>
            </a:r>
            <a:endParaRPr lang="en-US" altLang="ko-KR" sz="4800" b="1">
              <a:latin typeface="Times" charset="0"/>
              <a:ea typeface="굴림" charset="0"/>
              <a:cs typeface="굴림" charset="0"/>
            </a:endParaRPr>
          </a:p>
          <a:p>
            <a:pPr marL="677863" indent="-677863" defTabSz="1033463">
              <a:defRPr/>
            </a:pPr>
            <a:r>
              <a:rPr lang="en-US" altLang="ko-KR" sz="4800" b="1">
                <a:latin typeface="Times" charset="0"/>
                <a:ea typeface="굴림" charset="0"/>
                <a:cs typeface="굴림" charset="0"/>
              </a:rPr>
              <a:t>M </a:t>
            </a:r>
            <a:r>
              <a:rPr lang="en-US" altLang="ko-KR" sz="4800" b="1">
                <a:latin typeface="Kalaham" charset="0"/>
                <a:ea typeface="굴림" charset="0"/>
                <a:cs typeface="굴림" charset="0"/>
              </a:rPr>
              <a:t>NkhNr</a:t>
            </a:r>
            <a:endParaRPr lang="en-US" altLang="ko-KR" sz="4800" b="1">
              <a:latin typeface="Times" charset="0"/>
              <a:ea typeface="굴림" charset="0"/>
              <a:cs typeface="굴림" charset="0"/>
            </a:endParaRPr>
          </a:p>
          <a:p>
            <a:pPr marL="677863" indent="-677863" defTabSz="1033463">
              <a:defRPr/>
            </a:pPr>
            <a:r>
              <a:rPr lang="en-US" altLang="ko-KR" sz="4800" b="1">
                <a:latin typeface="Times" charset="0"/>
                <a:ea typeface="굴림" charset="0"/>
                <a:cs typeface="굴림" charset="0"/>
              </a:rPr>
              <a:t>J </a:t>
            </a:r>
            <a:r>
              <a:rPr lang="en-US" altLang="ko-KR" sz="4800" b="1">
                <a:latin typeface="Kalaham" charset="0"/>
                <a:ea typeface="굴림" charset="0"/>
                <a:cs typeface="굴림" charset="0"/>
              </a:rPr>
              <a:t>NaRth</a:t>
            </a:r>
            <a:endParaRPr lang="en-US" altLang="ko-KR" sz="4800" b="1">
              <a:latin typeface="Times" charset="0"/>
              <a:ea typeface="굴림" charset="0"/>
              <a:cs typeface="굴림" charset="0"/>
            </a:endParaRPr>
          </a:p>
        </p:txBody>
      </p:sp>
      <p:sp>
        <p:nvSpPr>
          <p:cNvPr id="6246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6246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62470" name="Oval 6"/>
          <p:cNvSpPr>
            <a:spLocks noChangeArrowheads="1"/>
          </p:cNvSpPr>
          <p:nvPr/>
        </p:nvSpPr>
        <p:spPr bwMode="auto">
          <a:xfrm>
            <a:off x="2882404"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p>
        </p:txBody>
      </p:sp>
      <p:sp>
        <p:nvSpPr>
          <p:cNvPr id="62471" name="Oval 7"/>
          <p:cNvSpPr>
            <a:spLocks noChangeArrowheads="1"/>
          </p:cNvSpPr>
          <p:nvPr/>
        </p:nvSpPr>
        <p:spPr bwMode="auto">
          <a:xfrm>
            <a:off x="2882404" y="2938272"/>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p>
        </p:txBody>
      </p:sp>
      <p:sp>
        <p:nvSpPr>
          <p:cNvPr id="62472" name="Oval 8"/>
          <p:cNvSpPr>
            <a:spLocks noChangeArrowheads="1"/>
          </p:cNvSpPr>
          <p:nvPr/>
        </p:nvSpPr>
        <p:spPr bwMode="auto">
          <a:xfrm>
            <a:off x="2882404" y="3820731"/>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p>
        </p:txBody>
      </p:sp>
      <p:sp>
        <p:nvSpPr>
          <p:cNvPr id="62473" name="Oval 9"/>
          <p:cNvSpPr>
            <a:spLocks noChangeArrowheads="1"/>
          </p:cNvSpPr>
          <p:nvPr/>
        </p:nvSpPr>
        <p:spPr bwMode="auto">
          <a:xfrm>
            <a:off x="2882404" y="4703191"/>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p>
        </p:txBody>
      </p:sp>
      <p:sp>
        <p:nvSpPr>
          <p:cNvPr id="111625" name="Text Box 10"/>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11626" name="Text Box 11"/>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11627"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1400" b="1">
                <a:solidFill>
                  <a:srgbClr val="FFFFFF"/>
                </a:solidFill>
                <a:ea typeface="굴림" charset="0"/>
                <a:cs typeface="굴림" charset="0"/>
              </a:rPr>
              <a:t> </a:t>
            </a:r>
          </a:p>
        </p:txBody>
      </p:sp>
      <p:sp>
        <p:nvSpPr>
          <p:cNvPr id="111628" name="Text Box 13"/>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46</a:t>
            </a:r>
          </a:p>
        </p:txBody>
      </p:sp>
      <p:sp>
        <p:nvSpPr>
          <p:cNvPr id="111629" name="Text Box 14"/>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5</a:t>
            </a:r>
          </a:p>
        </p:txBody>
      </p:sp>
      <p:sp>
        <p:nvSpPr>
          <p:cNvPr id="111630" name="Text Box 15"/>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0-#ppt_w/2"/>
                                          </p:val>
                                        </p:tav>
                                        <p:tav tm="100000">
                                          <p:val>
                                            <p:strVal val="#ppt_x"/>
                                          </p:val>
                                        </p:tav>
                                      </p:tavLst>
                                    </p:anim>
                                    <p:anim calcmode="lin" valueType="num">
                                      <p:cBhvr additive="base">
                                        <p:cTn id="8" dur="500" fill="hold"/>
                                        <p:tgtEl>
                                          <p:spTgt spid="624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animEffect transition="in" filter="box(out)">
                                      <p:cBhvr>
                                        <p:cTn id="13" dur="500"/>
                                        <p:tgtEl>
                                          <p:spTgt spid="6246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62467">
                                            <p:txEl>
                                              <p:pRg st="1" end="1"/>
                                            </p:txEl>
                                          </p:spTgt>
                                        </p:tgtEl>
                                        <p:attrNameLst>
                                          <p:attrName>style.visibility</p:attrName>
                                        </p:attrNameLst>
                                      </p:cBhvr>
                                      <p:to>
                                        <p:strVal val="visible"/>
                                      </p:to>
                                    </p:set>
                                    <p:animEffect transition="in" filter="box(out)">
                                      <p:cBhvr>
                                        <p:cTn id="18" dur="500"/>
                                        <p:tgtEl>
                                          <p:spTgt spid="6246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2467">
                                            <p:txEl>
                                              <p:pRg st="2" end="2"/>
                                            </p:txEl>
                                          </p:spTgt>
                                        </p:tgtEl>
                                        <p:attrNameLst>
                                          <p:attrName>style.visibility</p:attrName>
                                        </p:attrNameLst>
                                      </p:cBhvr>
                                      <p:to>
                                        <p:strVal val="visible"/>
                                      </p:to>
                                    </p:set>
                                    <p:animEffect transition="in" filter="box(out)">
                                      <p:cBhvr>
                                        <p:cTn id="23" dur="500"/>
                                        <p:tgtEl>
                                          <p:spTgt spid="6246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62467">
                                            <p:txEl>
                                              <p:pRg st="3" end="3"/>
                                            </p:txEl>
                                          </p:spTgt>
                                        </p:tgtEl>
                                        <p:attrNameLst>
                                          <p:attrName>style.visibility</p:attrName>
                                        </p:attrNameLst>
                                      </p:cBhvr>
                                      <p:to>
                                        <p:strVal val="visible"/>
                                      </p:to>
                                    </p:set>
                                    <p:animEffect transition="in" filter="box(out)">
                                      <p:cBhvr>
                                        <p:cTn id="28" dur="500"/>
                                        <p:tgtEl>
                                          <p:spTgt spid="6246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62470"/>
                                        </p:tgtEl>
                                        <p:attrNameLst>
                                          <p:attrName>style.visibility</p:attrName>
                                        </p:attrNameLst>
                                      </p:cBhvr>
                                      <p:to>
                                        <p:strVal val="visible"/>
                                      </p:to>
                                    </p:set>
                                    <p:anim calcmode="lin" valueType="num">
                                      <p:cBhvr>
                                        <p:cTn id="33" dur="500" fill="hold"/>
                                        <p:tgtEl>
                                          <p:spTgt spid="62470"/>
                                        </p:tgtEl>
                                        <p:attrNameLst>
                                          <p:attrName>ppt_x</p:attrName>
                                        </p:attrNameLst>
                                      </p:cBhvr>
                                      <p:tavLst>
                                        <p:tav tm="0">
                                          <p:val>
                                            <p:strVal val="#ppt_x-#ppt_w/2"/>
                                          </p:val>
                                        </p:tav>
                                        <p:tav tm="100000">
                                          <p:val>
                                            <p:strVal val="#ppt_x"/>
                                          </p:val>
                                        </p:tav>
                                      </p:tavLst>
                                    </p:anim>
                                    <p:anim calcmode="lin" valueType="num">
                                      <p:cBhvr>
                                        <p:cTn id="34" dur="500" fill="hold"/>
                                        <p:tgtEl>
                                          <p:spTgt spid="62470"/>
                                        </p:tgtEl>
                                        <p:attrNameLst>
                                          <p:attrName>ppt_y</p:attrName>
                                        </p:attrNameLst>
                                      </p:cBhvr>
                                      <p:tavLst>
                                        <p:tav tm="0">
                                          <p:val>
                                            <p:strVal val="#ppt_y"/>
                                          </p:val>
                                        </p:tav>
                                        <p:tav tm="100000">
                                          <p:val>
                                            <p:strVal val="#ppt_y"/>
                                          </p:val>
                                        </p:tav>
                                      </p:tavLst>
                                    </p:anim>
                                    <p:anim calcmode="lin" valueType="num">
                                      <p:cBhvr>
                                        <p:cTn id="35" dur="500" fill="hold"/>
                                        <p:tgtEl>
                                          <p:spTgt spid="62470"/>
                                        </p:tgtEl>
                                        <p:attrNameLst>
                                          <p:attrName>ppt_w</p:attrName>
                                        </p:attrNameLst>
                                      </p:cBhvr>
                                      <p:tavLst>
                                        <p:tav tm="0">
                                          <p:val>
                                            <p:fltVal val="0"/>
                                          </p:val>
                                        </p:tav>
                                        <p:tav tm="100000">
                                          <p:val>
                                            <p:strVal val="#ppt_w"/>
                                          </p:val>
                                        </p:tav>
                                      </p:tavLst>
                                    </p:anim>
                                    <p:anim calcmode="lin" valueType="num">
                                      <p:cBhvr>
                                        <p:cTn id="36" dur="500" fill="hold"/>
                                        <p:tgtEl>
                                          <p:spTgt spid="6247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62471"/>
                                        </p:tgtEl>
                                        <p:attrNameLst>
                                          <p:attrName>style.visibility</p:attrName>
                                        </p:attrNameLst>
                                      </p:cBhvr>
                                      <p:to>
                                        <p:strVal val="visible"/>
                                      </p:to>
                                    </p:set>
                                    <p:anim calcmode="lin" valueType="num">
                                      <p:cBhvr>
                                        <p:cTn id="40" dur="500" fill="hold"/>
                                        <p:tgtEl>
                                          <p:spTgt spid="62471"/>
                                        </p:tgtEl>
                                        <p:attrNameLst>
                                          <p:attrName>ppt_x</p:attrName>
                                        </p:attrNameLst>
                                      </p:cBhvr>
                                      <p:tavLst>
                                        <p:tav tm="0">
                                          <p:val>
                                            <p:strVal val="#ppt_x-#ppt_w/2"/>
                                          </p:val>
                                        </p:tav>
                                        <p:tav tm="100000">
                                          <p:val>
                                            <p:strVal val="#ppt_x"/>
                                          </p:val>
                                        </p:tav>
                                      </p:tavLst>
                                    </p:anim>
                                    <p:anim calcmode="lin" valueType="num">
                                      <p:cBhvr>
                                        <p:cTn id="41" dur="500" fill="hold"/>
                                        <p:tgtEl>
                                          <p:spTgt spid="62471"/>
                                        </p:tgtEl>
                                        <p:attrNameLst>
                                          <p:attrName>ppt_y</p:attrName>
                                        </p:attrNameLst>
                                      </p:cBhvr>
                                      <p:tavLst>
                                        <p:tav tm="0">
                                          <p:val>
                                            <p:strVal val="#ppt_y"/>
                                          </p:val>
                                        </p:tav>
                                        <p:tav tm="100000">
                                          <p:val>
                                            <p:strVal val="#ppt_y"/>
                                          </p:val>
                                        </p:tav>
                                      </p:tavLst>
                                    </p:anim>
                                    <p:anim calcmode="lin" valueType="num">
                                      <p:cBhvr>
                                        <p:cTn id="42" dur="500" fill="hold"/>
                                        <p:tgtEl>
                                          <p:spTgt spid="62471"/>
                                        </p:tgtEl>
                                        <p:attrNameLst>
                                          <p:attrName>ppt_w</p:attrName>
                                        </p:attrNameLst>
                                      </p:cBhvr>
                                      <p:tavLst>
                                        <p:tav tm="0">
                                          <p:val>
                                            <p:fltVal val="0"/>
                                          </p:val>
                                        </p:tav>
                                        <p:tav tm="100000">
                                          <p:val>
                                            <p:strVal val="#ppt_w"/>
                                          </p:val>
                                        </p:tav>
                                      </p:tavLst>
                                    </p:anim>
                                    <p:anim calcmode="lin" valueType="num">
                                      <p:cBhvr>
                                        <p:cTn id="43" dur="500" fill="hold"/>
                                        <p:tgtEl>
                                          <p:spTgt spid="6247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62472"/>
                                        </p:tgtEl>
                                        <p:attrNameLst>
                                          <p:attrName>style.visibility</p:attrName>
                                        </p:attrNameLst>
                                      </p:cBhvr>
                                      <p:to>
                                        <p:strVal val="visible"/>
                                      </p:to>
                                    </p:set>
                                    <p:anim calcmode="lin" valueType="num">
                                      <p:cBhvr>
                                        <p:cTn id="47" dur="500" fill="hold"/>
                                        <p:tgtEl>
                                          <p:spTgt spid="62472"/>
                                        </p:tgtEl>
                                        <p:attrNameLst>
                                          <p:attrName>ppt_x</p:attrName>
                                        </p:attrNameLst>
                                      </p:cBhvr>
                                      <p:tavLst>
                                        <p:tav tm="0">
                                          <p:val>
                                            <p:strVal val="#ppt_x-#ppt_w/2"/>
                                          </p:val>
                                        </p:tav>
                                        <p:tav tm="100000">
                                          <p:val>
                                            <p:strVal val="#ppt_x"/>
                                          </p:val>
                                        </p:tav>
                                      </p:tavLst>
                                    </p:anim>
                                    <p:anim calcmode="lin" valueType="num">
                                      <p:cBhvr>
                                        <p:cTn id="48" dur="500" fill="hold"/>
                                        <p:tgtEl>
                                          <p:spTgt spid="62472"/>
                                        </p:tgtEl>
                                        <p:attrNameLst>
                                          <p:attrName>ppt_y</p:attrName>
                                        </p:attrNameLst>
                                      </p:cBhvr>
                                      <p:tavLst>
                                        <p:tav tm="0">
                                          <p:val>
                                            <p:strVal val="#ppt_y"/>
                                          </p:val>
                                        </p:tav>
                                        <p:tav tm="100000">
                                          <p:val>
                                            <p:strVal val="#ppt_y"/>
                                          </p:val>
                                        </p:tav>
                                      </p:tavLst>
                                    </p:anim>
                                    <p:anim calcmode="lin" valueType="num">
                                      <p:cBhvr>
                                        <p:cTn id="49" dur="500" fill="hold"/>
                                        <p:tgtEl>
                                          <p:spTgt spid="62472"/>
                                        </p:tgtEl>
                                        <p:attrNameLst>
                                          <p:attrName>ppt_w</p:attrName>
                                        </p:attrNameLst>
                                      </p:cBhvr>
                                      <p:tavLst>
                                        <p:tav tm="0">
                                          <p:val>
                                            <p:fltVal val="0"/>
                                          </p:val>
                                        </p:tav>
                                        <p:tav tm="100000">
                                          <p:val>
                                            <p:strVal val="#ppt_w"/>
                                          </p:val>
                                        </p:tav>
                                      </p:tavLst>
                                    </p:anim>
                                    <p:anim calcmode="lin" valueType="num">
                                      <p:cBhvr>
                                        <p:cTn id="50" dur="500" fill="hold"/>
                                        <p:tgtEl>
                                          <p:spTgt spid="6247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62473"/>
                                        </p:tgtEl>
                                        <p:attrNameLst>
                                          <p:attrName>style.visibility</p:attrName>
                                        </p:attrNameLst>
                                      </p:cBhvr>
                                      <p:to>
                                        <p:strVal val="visible"/>
                                      </p:to>
                                    </p:set>
                                    <p:anim calcmode="lin" valueType="num">
                                      <p:cBhvr>
                                        <p:cTn id="54" dur="500" fill="hold"/>
                                        <p:tgtEl>
                                          <p:spTgt spid="62473"/>
                                        </p:tgtEl>
                                        <p:attrNameLst>
                                          <p:attrName>ppt_x</p:attrName>
                                        </p:attrNameLst>
                                      </p:cBhvr>
                                      <p:tavLst>
                                        <p:tav tm="0">
                                          <p:val>
                                            <p:strVal val="#ppt_x-#ppt_w/2"/>
                                          </p:val>
                                        </p:tav>
                                        <p:tav tm="100000">
                                          <p:val>
                                            <p:strVal val="#ppt_x"/>
                                          </p:val>
                                        </p:tav>
                                      </p:tavLst>
                                    </p:anim>
                                    <p:anim calcmode="lin" valueType="num">
                                      <p:cBhvr>
                                        <p:cTn id="55" dur="500" fill="hold"/>
                                        <p:tgtEl>
                                          <p:spTgt spid="62473"/>
                                        </p:tgtEl>
                                        <p:attrNameLst>
                                          <p:attrName>ppt_y</p:attrName>
                                        </p:attrNameLst>
                                      </p:cBhvr>
                                      <p:tavLst>
                                        <p:tav tm="0">
                                          <p:val>
                                            <p:strVal val="#ppt_y"/>
                                          </p:val>
                                        </p:tav>
                                        <p:tav tm="100000">
                                          <p:val>
                                            <p:strVal val="#ppt_y"/>
                                          </p:val>
                                        </p:tav>
                                      </p:tavLst>
                                    </p:anim>
                                    <p:anim calcmode="lin" valueType="num">
                                      <p:cBhvr>
                                        <p:cTn id="56" dur="500" fill="hold"/>
                                        <p:tgtEl>
                                          <p:spTgt spid="62473"/>
                                        </p:tgtEl>
                                        <p:attrNameLst>
                                          <p:attrName>ppt_w</p:attrName>
                                        </p:attrNameLst>
                                      </p:cBhvr>
                                      <p:tavLst>
                                        <p:tav tm="0">
                                          <p:val>
                                            <p:fltVal val="0"/>
                                          </p:val>
                                        </p:tav>
                                        <p:tav tm="100000">
                                          <p:val>
                                            <p:strVal val="#ppt_w"/>
                                          </p:val>
                                        </p:tav>
                                      </p:tavLst>
                                    </p:anim>
                                    <p:anim calcmode="lin" valueType="num">
                                      <p:cBhvr>
                                        <p:cTn id="57" dur="500" fill="hold"/>
                                        <p:tgtEl>
                                          <p:spTgt spid="624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autoUpdateAnimBg="0"/>
      <p:bldP spid="62467" grpId="0" build="p" autoUpdateAnimBg="0"/>
      <p:bldP spid="62470" grpId="0" animBg="1"/>
      <p:bldP spid="62471" grpId="0" animBg="1"/>
      <p:bldP spid="62472" grpId="0" animBg="1"/>
      <p:bldP spid="6247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062163" y="463550"/>
            <a:ext cx="5859462" cy="6184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8000" b="1">
                <a:solidFill>
                  <a:srgbClr val="00FF00"/>
                </a:solidFill>
                <a:ea typeface="굴림" charset="0"/>
                <a:cs typeface="굴림" charset="0"/>
              </a:rPr>
              <a:t>A </a:t>
            </a:r>
          </a:p>
          <a:p>
            <a:pPr>
              <a:defRPr/>
            </a:pPr>
            <a:r>
              <a:rPr lang="en-US" altLang="ko-KR" sz="8000" b="1">
                <a:solidFill>
                  <a:srgbClr val="00FF00"/>
                </a:solidFill>
                <a:ea typeface="굴림" charset="0"/>
                <a:cs typeface="굴림" charset="0"/>
              </a:rPr>
              <a:t>  </a:t>
            </a:r>
            <a:r>
              <a:rPr lang="en-US" altLang="ko-KR" sz="8000" b="1">
                <a:solidFill>
                  <a:srgbClr val="00FF00"/>
                </a:solidFill>
                <a:latin typeface="Kalaham" charset="0"/>
                <a:ea typeface="굴림" charset="0"/>
                <a:cs typeface="굴림" charset="0"/>
              </a:rPr>
              <a:t>ep</a:t>
            </a:r>
            <a:r>
              <a:rPr lang="en-US" altLang="ko-KR" sz="8000" b="1">
                <a:solidFill>
                  <a:srgbClr val="FAFD00"/>
                </a:solidFill>
                <a:latin typeface="Kalaham" charset="0"/>
                <a:ea typeface="굴림" charset="0"/>
                <a:cs typeface="굴림" charset="0"/>
              </a:rPr>
              <a:t>ahajpgjp</a:t>
            </a:r>
            <a:r>
              <a:rPr lang="en-US" altLang="ko-KR" sz="8000" b="1">
                <a:solidFill>
                  <a:srgbClr val="FAFD00"/>
                </a:solidFill>
                <a:ea typeface="굴림" charset="0"/>
                <a:cs typeface="굴림" charset="0"/>
              </a:rPr>
              <a:t> </a:t>
            </a:r>
          </a:p>
          <a:p>
            <a:pPr>
              <a:defRPr/>
            </a:pPr>
            <a:r>
              <a:rPr lang="en-US" altLang="ko-KR" sz="8000" b="1">
                <a:solidFill>
                  <a:srgbClr val="00FF00"/>
                </a:solidFill>
                <a:ea typeface="굴림" charset="0"/>
                <a:cs typeface="굴림" charset="0"/>
              </a:rPr>
              <a:t>    </a:t>
            </a:r>
            <a:r>
              <a:rPr lang="en-US" altLang="ko-KR" sz="8000" b="1">
                <a:solidFill>
                  <a:srgbClr val="00FF00"/>
                </a:solidFill>
                <a:latin typeface="Kalaham" charset="0"/>
                <a:ea typeface="굴림" charset="0"/>
                <a:cs typeface="굴림" charset="0"/>
              </a:rPr>
              <a:t>f</a:t>
            </a:r>
            <a:r>
              <a:rPr lang="en-US" altLang="ko-KR" sz="8000" b="1">
                <a:solidFill>
                  <a:srgbClr val="FAFD00"/>
                </a:solidFill>
                <a:latin typeface="Kalaham" charset="0"/>
                <a:ea typeface="굴림" charset="0"/>
                <a:cs typeface="굴림" charset="0"/>
              </a:rPr>
              <a:t>l;lhak;</a:t>
            </a:r>
            <a:r>
              <a:rPr lang="en-US" altLang="ko-KR" sz="8000" b="1">
                <a:solidFill>
                  <a:srgbClr val="FAFD00"/>
                </a:solidFill>
                <a:ea typeface="굴림" charset="0"/>
                <a:cs typeface="굴림" charset="0"/>
              </a:rPr>
              <a:t> </a:t>
            </a:r>
            <a:r>
              <a:rPr lang="en-US" altLang="ko-KR" sz="8000" b="1">
                <a:solidFill>
                  <a:srgbClr val="00FF00"/>
                </a:solidFill>
                <a:ea typeface="굴림" charset="0"/>
                <a:cs typeface="굴림" charset="0"/>
              </a:rPr>
              <a:t> </a:t>
            </a:r>
          </a:p>
          <a:p>
            <a:pPr>
              <a:defRPr/>
            </a:pPr>
            <a:r>
              <a:rPr lang="en-US" altLang="ko-KR" sz="8000" b="1">
                <a:solidFill>
                  <a:srgbClr val="00FF00"/>
                </a:solidFill>
                <a:ea typeface="굴림" charset="0"/>
                <a:cs typeface="굴림" charset="0"/>
              </a:rPr>
              <a:t>      </a:t>
            </a:r>
            <a:r>
              <a:rPr lang="en-US" altLang="ko-KR" sz="8000" b="1">
                <a:solidFill>
                  <a:srgbClr val="00FF00"/>
                </a:solidFill>
                <a:latin typeface="Kalaham" charset="0"/>
                <a:ea typeface="굴림" charset="0"/>
                <a:cs typeface="굴림" charset="0"/>
              </a:rPr>
              <a:t>ep</a:t>
            </a:r>
            <a:r>
              <a:rPr lang="en-US" altLang="ko-KR" sz="8000" b="1">
                <a:solidFill>
                  <a:srgbClr val="FAFD00"/>
                </a:solidFill>
                <a:latin typeface="Kalaham" charset="0"/>
                <a:ea typeface="굴림" charset="0"/>
                <a:cs typeface="굴림" charset="0"/>
              </a:rPr>
              <a:t>ahae;jP</a:t>
            </a:r>
          </a:p>
          <a:p>
            <a:pPr>
              <a:defRPr/>
            </a:pPr>
            <a:r>
              <a:rPr lang="en-US" altLang="ko-KR" sz="8000" b="1">
                <a:solidFill>
                  <a:srgbClr val="FAFD00"/>
                </a:solidFill>
                <a:latin typeface="Kalaham" charset="0"/>
                <a:ea typeface="굴림" charset="0"/>
                <a:cs typeface="굴림" charset="0"/>
              </a:rPr>
              <a:t>    Hj;jy;</a:t>
            </a:r>
            <a:r>
              <a:rPr lang="en-US" altLang="ko-KR" sz="8000" b="1">
                <a:solidFill>
                  <a:srgbClr val="FAFD00"/>
                </a:solidFill>
                <a:ea typeface="굴림" charset="0"/>
                <a:cs typeface="굴림" charset="0"/>
              </a:rPr>
              <a:t>!</a:t>
            </a:r>
          </a:p>
        </p:txBody>
      </p:sp>
      <p:sp>
        <p:nvSpPr>
          <p:cNvPr id="64515"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64516"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nvGrpSpPr>
          <p:cNvPr id="2" name="Group 5"/>
          <p:cNvGrpSpPr>
            <a:grpSpLocks/>
          </p:cNvGrpSpPr>
          <p:nvPr/>
        </p:nvGrpSpPr>
        <p:grpSpPr bwMode="auto">
          <a:xfrm>
            <a:off x="1833563" y="200025"/>
            <a:ext cx="3159125" cy="5702300"/>
            <a:chOff x="1181" y="367"/>
            <a:chExt cx="1989" cy="3592"/>
          </a:xfrm>
        </p:grpSpPr>
        <p:sp>
          <p:nvSpPr>
            <p:cNvPr id="64518" name="Oval 6"/>
            <p:cNvSpPr>
              <a:spLocks noChangeArrowheads="1"/>
            </p:cNvSpPr>
            <p:nvPr/>
          </p:nvSpPr>
          <p:spPr bwMode="auto">
            <a:xfrm>
              <a:off x="1181" y="367"/>
              <a:ext cx="863" cy="863"/>
            </a:xfrm>
            <a:prstGeom prst="ellipse">
              <a:avLst/>
            </a:prstGeom>
            <a:noFill/>
            <a:ln w="57150">
              <a:solidFill>
                <a:srgbClr val="CC1417"/>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p>
          </p:txBody>
        </p:sp>
        <p:sp>
          <p:nvSpPr>
            <p:cNvPr id="64519" name="Oval 7"/>
            <p:cNvSpPr>
              <a:spLocks noChangeArrowheads="1"/>
            </p:cNvSpPr>
            <p:nvPr/>
          </p:nvSpPr>
          <p:spPr bwMode="auto">
            <a:xfrm>
              <a:off x="1519" y="1299"/>
              <a:ext cx="867" cy="863"/>
            </a:xfrm>
            <a:prstGeom prst="ellipse">
              <a:avLst/>
            </a:prstGeom>
            <a:noFill/>
            <a:ln w="57150">
              <a:solidFill>
                <a:srgbClr val="CC1417"/>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p>
          </p:txBody>
        </p:sp>
        <p:sp>
          <p:nvSpPr>
            <p:cNvPr id="64520" name="Oval 8"/>
            <p:cNvSpPr>
              <a:spLocks noChangeArrowheads="1"/>
            </p:cNvSpPr>
            <p:nvPr/>
          </p:nvSpPr>
          <p:spPr bwMode="auto">
            <a:xfrm>
              <a:off x="2033" y="2188"/>
              <a:ext cx="867" cy="863"/>
            </a:xfrm>
            <a:prstGeom prst="ellipse">
              <a:avLst/>
            </a:prstGeom>
            <a:noFill/>
            <a:ln w="57150">
              <a:solidFill>
                <a:srgbClr val="CC1417"/>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p>
          </p:txBody>
        </p:sp>
        <p:sp>
          <p:nvSpPr>
            <p:cNvPr id="64521" name="Oval 9"/>
            <p:cNvSpPr>
              <a:spLocks noChangeArrowheads="1"/>
            </p:cNvSpPr>
            <p:nvPr/>
          </p:nvSpPr>
          <p:spPr bwMode="auto">
            <a:xfrm>
              <a:off x="2307" y="3096"/>
              <a:ext cx="863" cy="863"/>
            </a:xfrm>
            <a:prstGeom prst="ellipse">
              <a:avLst/>
            </a:prstGeom>
            <a:noFill/>
            <a:ln w="57150">
              <a:solidFill>
                <a:srgbClr val="CC1417"/>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sp>
        <p:nvSpPr>
          <p:cNvPr id="113669" name="Text Box 10"/>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13670" name="Text Box 11"/>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13671" name="Text Box 12"/>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47</a:t>
            </a:r>
          </a:p>
        </p:txBody>
      </p:sp>
      <p:sp>
        <p:nvSpPr>
          <p:cNvPr id="113672" name="Text Box 13"/>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dissolve">
                                      <p:cBhvr>
                                        <p:cTn id="7" dur="500"/>
                                        <p:tgtEl>
                                          <p:spTgt spid="64514">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64514">
                                            <p:txEl>
                                              <p:pRg st="1" end="1"/>
                                            </p:txEl>
                                          </p:spTgt>
                                        </p:tgtEl>
                                        <p:attrNameLst>
                                          <p:attrName>style.visibility</p:attrName>
                                        </p:attrNameLst>
                                      </p:cBhvr>
                                      <p:to>
                                        <p:strVal val="visible"/>
                                      </p:to>
                                    </p:set>
                                    <p:animEffect transition="in" filter="dissolve">
                                      <p:cBhvr>
                                        <p:cTn id="11" dur="500"/>
                                        <p:tgtEl>
                                          <p:spTgt spid="64514">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64514">
                                            <p:txEl>
                                              <p:pRg st="2" end="2"/>
                                            </p:txEl>
                                          </p:spTgt>
                                        </p:tgtEl>
                                        <p:attrNameLst>
                                          <p:attrName>style.visibility</p:attrName>
                                        </p:attrNameLst>
                                      </p:cBhvr>
                                      <p:to>
                                        <p:strVal val="visible"/>
                                      </p:to>
                                    </p:set>
                                    <p:animEffect transition="in" filter="dissolve">
                                      <p:cBhvr>
                                        <p:cTn id="15" dur="500"/>
                                        <p:tgtEl>
                                          <p:spTgt spid="64514">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64514">
                                            <p:txEl>
                                              <p:pRg st="3" end="3"/>
                                            </p:txEl>
                                          </p:spTgt>
                                        </p:tgtEl>
                                        <p:attrNameLst>
                                          <p:attrName>style.visibility</p:attrName>
                                        </p:attrNameLst>
                                      </p:cBhvr>
                                      <p:to>
                                        <p:strVal val="visible"/>
                                      </p:to>
                                    </p:set>
                                    <p:animEffect transition="in" filter="dissolve">
                                      <p:cBhvr>
                                        <p:cTn id="19" dur="500"/>
                                        <p:tgtEl>
                                          <p:spTgt spid="64514">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64514">
                                            <p:txEl>
                                              <p:pRg st="4" end="4"/>
                                            </p:txEl>
                                          </p:spTgt>
                                        </p:tgtEl>
                                        <p:attrNameLst>
                                          <p:attrName>style.visibility</p:attrName>
                                        </p:attrNameLst>
                                      </p:cBhvr>
                                      <p:to>
                                        <p:strVal val="visible"/>
                                      </p:to>
                                    </p:set>
                                    <p:animEffect transition="in" filter="dissolve">
                                      <p:cBhvr>
                                        <p:cTn id="23" dur="500"/>
                                        <p:tgtEl>
                                          <p:spTgt spid="64514">
                                            <p:txEl>
                                              <p:pRg st="4" end="4"/>
                                            </p:txEl>
                                          </p:spTgt>
                                        </p:tgtEl>
                                      </p:cBhvr>
                                    </p:animEffect>
                                  </p:childTnLst>
                                </p:cTn>
                              </p:par>
                            </p:childTnLst>
                          </p:cTn>
                        </p:par>
                        <p:par>
                          <p:cTn id="24" fill="hold" nodeType="afterGroup">
                            <p:stCondLst>
                              <p:cond delay="5000"/>
                            </p:stCondLst>
                            <p:childTnLst>
                              <p:par>
                                <p:cTn id="25" presetID="23" presetClass="entr" presetSubtype="52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 calcmode="lin" valueType="num">
                                      <p:cBhvr>
                                        <p:cTn id="29" dur="500" fill="hold"/>
                                        <p:tgtEl>
                                          <p:spTgt spid="2"/>
                                        </p:tgtEl>
                                        <p:attrNameLst>
                                          <p:attrName>ppt_x</p:attrName>
                                        </p:attrNameLst>
                                      </p:cBhvr>
                                      <p:tavLst>
                                        <p:tav tm="0">
                                          <p:val>
                                            <p:fltVal val="0.5"/>
                                          </p:val>
                                        </p:tav>
                                        <p:tav tm="100000">
                                          <p:val>
                                            <p:strVal val="#ppt_x"/>
                                          </p:val>
                                        </p:tav>
                                      </p:tavLst>
                                    </p:anim>
                                    <p:anim calcmode="lin" valueType="num">
                                      <p:cBhvr>
                                        <p:cTn id="3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advAuto="5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2" name="Group 4"/>
          <p:cNvGrpSpPr>
            <a:grpSpLocks/>
          </p:cNvGrpSpPr>
          <p:nvPr/>
        </p:nvGrpSpPr>
        <p:grpSpPr bwMode="auto">
          <a:xfrm>
            <a:off x="76200" y="5435600"/>
            <a:ext cx="8596313" cy="1346200"/>
            <a:chOff x="48" y="3424"/>
            <a:chExt cx="5415" cy="848"/>
          </a:xfrm>
        </p:grpSpPr>
        <p:sp>
          <p:nvSpPr>
            <p:cNvPr id="110597"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ko-KR" altLang="en-US" sz="1200" b="1" smtClean="0">
                <a:effectLst>
                  <a:outerShdw blurRad="38100" dist="38100" dir="2700000" algn="tl">
                    <a:srgbClr val="DDDDDD"/>
                  </a:outerShdw>
                </a:effectLst>
                <a:latin typeface="Times New Roman" charset="0"/>
                <a:ea typeface="굴림" charset="0"/>
                <a:cs typeface="굴림" charset="0"/>
              </a:endParaRPr>
            </a:p>
          </p:txBody>
        </p:sp>
        <p:sp>
          <p:nvSpPr>
            <p:cNvPr id="110598" name="Text Box 6"/>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000" b="1" i="1" smtClean="0">
                  <a:solidFill>
                    <a:srgbClr val="FAFD00"/>
                  </a:solidFill>
                  <a:latin typeface="Times New Roman" charset="0"/>
                  <a:ea typeface="굴림" charset="0"/>
                  <a:cs typeface="굴림" charset="0"/>
                </a:rPr>
                <a:t>A Presentation of The Bible…Basically Ministries International Inc.                Fort Worth, Texas</a:t>
              </a:r>
              <a:endParaRPr lang="en-US" altLang="ko-KR" sz="1800" b="1" smtClean="0">
                <a:solidFill>
                  <a:srgbClr val="FAFD00"/>
                </a:solidFill>
                <a:latin typeface="Times New Roman" charset="0"/>
                <a:ea typeface="굴림" charset="0"/>
                <a:cs typeface="굴림" charset="0"/>
              </a:endParaRPr>
            </a:p>
          </p:txBody>
        </p:sp>
        <p:sp>
          <p:nvSpPr>
            <p:cNvPr id="110599" name="Text Box 7"/>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2000" smtClean="0">
                  <a:solidFill>
                    <a:srgbClr val="FFFB0C"/>
                  </a:solidFill>
                  <a:latin typeface="Helvetica" charset="0"/>
                  <a:ea typeface="굴림" charset="0"/>
                  <a:cs typeface="굴림" charset="0"/>
                </a:rPr>
                <a:t>www.biblebasically.com</a:t>
              </a:r>
            </a:p>
          </p:txBody>
        </p:sp>
      </p:grpSp>
      <p:sp>
        <p:nvSpPr>
          <p:cNvPr id="25603" name="Text Box 8"/>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900" b="1">
                <a:solidFill>
                  <a:srgbClr val="FFFFFF"/>
                </a:solidFill>
                <a:ea typeface="굴림" charset="0"/>
                <a:cs typeface="굴림" charset="0"/>
              </a:rPr>
              <a:t>©2004 TBBMI</a:t>
            </a:r>
          </a:p>
        </p:txBody>
      </p:sp>
      <p:sp>
        <p:nvSpPr>
          <p:cNvPr id="25604" name="Rectangle 9"/>
          <p:cNvSpPr>
            <a:spLocks noChangeArrowheads="1"/>
          </p:cNvSpPr>
          <p:nvPr/>
        </p:nvSpPr>
        <p:spPr bwMode="auto">
          <a:xfrm>
            <a:off x="7648575" y="6527800"/>
            <a:ext cx="60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spcBef>
                <a:spcPct val="50000"/>
              </a:spcBef>
            </a:pPr>
            <a:r>
              <a:rPr lang="en-US" altLang="ko-KR" sz="1000" b="1">
                <a:solidFill>
                  <a:srgbClr val="FFFFFF"/>
                </a:solidFill>
                <a:ea typeface="굴림" charset="0"/>
                <a:cs typeface="굴림" charset="0"/>
              </a:rPr>
              <a:t>8.0.01.</a:t>
            </a:r>
          </a:p>
        </p:txBody>
      </p:sp>
      <p:sp>
        <p:nvSpPr>
          <p:cNvPr id="25605" name="Text Box 10"/>
          <p:cNvSpPr txBox="1">
            <a:spLocks noChangeArrowheads="1"/>
          </p:cNvSpPr>
          <p:nvPr/>
        </p:nvSpPr>
        <p:spPr bwMode="auto">
          <a:xfrm>
            <a:off x="8080375" y="6527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04</a:t>
            </a:r>
          </a:p>
        </p:txBody>
      </p:sp>
      <p:sp>
        <p:nvSpPr>
          <p:cNvPr id="110603" name="Text Box 11"/>
          <p:cNvSpPr txBox="1">
            <a:spLocks noChangeArrowheads="1"/>
          </p:cNvSpPr>
          <p:nvPr/>
        </p:nvSpPr>
        <p:spPr bwMode="auto">
          <a:xfrm>
            <a:off x="-76200" y="1676400"/>
            <a:ext cx="9144000" cy="332422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0600" b="1" smtClean="0">
                <a:solidFill>
                  <a:srgbClr val="FFFC1E"/>
                </a:solidFill>
                <a:latin typeface="Tharmini Plain" charset="0"/>
                <a:ea typeface="굴림" charset="0"/>
                <a:cs typeface="굴림" charset="0"/>
              </a:rPr>
              <a:t>jpUkiwapd;</a:t>
            </a:r>
            <a:r>
              <a:rPr lang="en-US" altLang="ko-KR" sz="10600" b="1" smtClean="0">
                <a:solidFill>
                  <a:srgbClr val="FFFC1E"/>
                </a:solidFill>
                <a:latin typeface="Lucida Grande" charset="0"/>
                <a:ea typeface="굴림" charset="0"/>
                <a:cs typeface="굴림" charset="0"/>
              </a:rPr>
              <a:t>…</a:t>
            </a:r>
            <a:r>
              <a:rPr lang="en-US" altLang="ko-KR" sz="10600" b="1" smtClean="0">
                <a:solidFill>
                  <a:srgbClr val="FFFC1E"/>
                </a:solidFill>
                <a:latin typeface="Tharmini Plain" charset="0"/>
                <a:ea typeface="굴림" charset="0"/>
                <a:cs typeface="굴림" charset="0"/>
              </a:rPr>
              <a:t/>
            </a:r>
            <a:br>
              <a:rPr lang="en-US" altLang="ko-KR" sz="10600" b="1" smtClean="0">
                <a:solidFill>
                  <a:srgbClr val="FFFC1E"/>
                </a:solidFill>
                <a:latin typeface="Tharmini Plain" charset="0"/>
                <a:ea typeface="굴림" charset="0"/>
                <a:cs typeface="굴림" charset="0"/>
              </a:rPr>
            </a:br>
            <a:r>
              <a:rPr lang="en-US" altLang="ko-KR" sz="10600" b="1" smtClean="0">
                <a:solidFill>
                  <a:srgbClr val="FFFC1E"/>
                </a:solidFill>
                <a:latin typeface="Tharmini Plain" charset="0"/>
                <a:ea typeface="굴림" charset="0"/>
                <a:cs typeface="굴림" charset="0"/>
              </a:rPr>
              <a:t>mbg;gil</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116013" y="3635375"/>
            <a:ext cx="77787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defTabSz="1033463">
              <a:spcBef>
                <a:spcPct val="20000"/>
              </a:spcBef>
              <a:buClr>
                <a:schemeClr val="accent2"/>
              </a:buClr>
              <a:buSzPct val="75000"/>
              <a:buFont typeface="Monotype Sorts" charset="0"/>
              <a:buChar char=""/>
              <a:defRPr/>
            </a:pPr>
            <a:endParaRPr lang="ko-KR" altLang="en-US" sz="5400">
              <a:solidFill>
                <a:srgbClr val="FF5008"/>
              </a:solidFill>
              <a:effectLst>
                <a:outerShdw blurRad="38100" dist="38100" dir="2700000" algn="tl">
                  <a:srgbClr val="000000"/>
                </a:outerShdw>
              </a:effectLst>
              <a:latin typeface="Times" charset="0"/>
              <a:ea typeface="굴림" charset="0"/>
              <a:cs typeface="굴림" charset="0"/>
            </a:endParaRPr>
          </a:p>
          <a:p>
            <a:pPr marL="1820863" indent="-677863" defTabSz="1033463">
              <a:spcBef>
                <a:spcPct val="20000"/>
              </a:spcBef>
              <a:buClr>
                <a:schemeClr val="accent2"/>
              </a:buClr>
              <a:buSzPct val="75000"/>
              <a:buFont typeface="Monotype Sorts" charset="0"/>
              <a:buChar char=""/>
              <a:defRPr/>
            </a:pPr>
            <a:r>
              <a:rPr lang="ko-KR" altLang="en-US" sz="5400" b="1">
                <a:effectLst>
                  <a:outerShdw blurRad="38100" dist="38100" dir="2700000" algn="tl">
                    <a:srgbClr val="000000"/>
                  </a:outerShdw>
                </a:effectLst>
                <a:latin typeface="Times" charset="0"/>
                <a:ea typeface="굴림" charset="0"/>
                <a:cs typeface="굴림" charset="0"/>
              </a:rPr>
              <a:t> </a:t>
            </a:r>
            <a:r>
              <a:rPr lang="en-US" altLang="ko-KR" sz="5400" b="1">
                <a:effectLst>
                  <a:outerShdw blurRad="38100" dist="38100" dir="2700000" algn="tl">
                    <a:srgbClr val="000000"/>
                  </a:outerShdw>
                </a:effectLst>
                <a:ea typeface="굴림" charset="0"/>
                <a:cs typeface="굴림" charset="0"/>
              </a:rPr>
              <a:t>J</a:t>
            </a:r>
            <a:r>
              <a:rPr lang="en-US" altLang="ko-KR" sz="5400" b="1">
                <a:solidFill>
                  <a:srgbClr val="00FF00"/>
                </a:solidFill>
                <a:effectLst>
                  <a:outerShdw blurRad="38100" dist="38100" dir="2700000" algn="tl">
                    <a:srgbClr val="000000"/>
                  </a:outerShdw>
                </a:effectLst>
                <a:ea typeface="굴림" charset="0"/>
                <a:cs typeface="굴림" charset="0"/>
              </a:rPr>
              <a:t> </a:t>
            </a:r>
            <a:r>
              <a:rPr lang="en-US" altLang="ko-KR" sz="5400" b="1">
                <a:solidFill>
                  <a:srgbClr val="FF5008"/>
                </a:solidFill>
                <a:effectLst>
                  <a:outerShdw blurRad="38100" dist="38100" dir="2700000" algn="tl">
                    <a:srgbClr val="000000"/>
                  </a:outerShdw>
                </a:effectLst>
                <a:latin typeface="Kalaham" charset="0"/>
                <a:ea typeface="굴림" charset="0"/>
                <a:cs typeface="굴림" charset="0"/>
              </a:rPr>
              <a:t>NahRth</a:t>
            </a:r>
            <a:endParaRPr lang="en-US" altLang="ko-KR" sz="5400">
              <a:solidFill>
                <a:srgbClr val="FF5008"/>
              </a:solidFill>
              <a:effectLst>
                <a:outerShdw blurRad="38100" dist="38100" dir="2700000" algn="tl">
                  <a:srgbClr val="000000"/>
                </a:outerShdw>
              </a:effectLst>
              <a:latin typeface="Times" charset="0"/>
              <a:ea typeface="굴림" charset="0"/>
              <a:cs typeface="굴림" charset="0"/>
            </a:endParaRPr>
          </a:p>
        </p:txBody>
      </p:sp>
      <p:sp>
        <p:nvSpPr>
          <p:cNvPr id="66563" name="Rectangle 3"/>
          <p:cNvSpPr>
            <a:spLocks noChangeArrowheads="1"/>
          </p:cNvSpPr>
          <p:nvPr/>
        </p:nvSpPr>
        <p:spPr bwMode="auto">
          <a:xfrm>
            <a:off x="1116013" y="2763838"/>
            <a:ext cx="77787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defTabSz="1033463">
              <a:spcBef>
                <a:spcPct val="20000"/>
              </a:spcBef>
              <a:buClr>
                <a:schemeClr val="accent2"/>
              </a:buClr>
              <a:buSzPct val="75000"/>
              <a:buFont typeface="Monotype Sorts" charset="0"/>
              <a:buChar char=""/>
              <a:defRPr/>
            </a:pPr>
            <a:endParaRPr lang="ko-KR" altLang="en-US" sz="5400" b="1">
              <a:solidFill>
                <a:srgbClr val="FF5008"/>
              </a:solidFill>
              <a:effectLst>
                <a:outerShdw blurRad="38100" dist="38100" dir="2700000" algn="tl">
                  <a:srgbClr val="000000"/>
                </a:outerShdw>
              </a:effectLst>
              <a:ea typeface="굴림" charset="0"/>
              <a:cs typeface="굴림" charset="0"/>
            </a:endParaRPr>
          </a:p>
          <a:p>
            <a:pPr marL="1820863" indent="-677863" defTabSz="1033463">
              <a:spcBef>
                <a:spcPct val="20000"/>
              </a:spcBef>
              <a:buClr>
                <a:schemeClr val="accent2"/>
              </a:buClr>
              <a:buSzPct val="75000"/>
              <a:buFont typeface="Monotype Sorts" charset="0"/>
              <a:buChar char=""/>
              <a:defRPr/>
            </a:pPr>
            <a:r>
              <a:rPr lang="en-US" altLang="ko-KR" sz="5400" b="1">
                <a:effectLst>
                  <a:outerShdw blurRad="38100" dist="38100" dir="2700000" algn="tl">
                    <a:srgbClr val="000000"/>
                  </a:outerShdw>
                </a:effectLst>
                <a:ea typeface="굴림" charset="0"/>
                <a:cs typeface="굴림" charset="0"/>
              </a:rPr>
              <a:t>M</a:t>
            </a:r>
            <a:r>
              <a:rPr lang="en-US" altLang="ko-KR" sz="5400" b="1">
                <a:solidFill>
                  <a:srgbClr val="00FF00"/>
                </a:solidFill>
                <a:effectLst>
                  <a:outerShdw blurRad="38100" dist="38100" dir="2700000" algn="tl">
                    <a:srgbClr val="000000"/>
                  </a:outerShdw>
                </a:effectLst>
                <a:ea typeface="굴림" charset="0"/>
                <a:cs typeface="굴림" charset="0"/>
              </a:rPr>
              <a:t> </a:t>
            </a:r>
            <a:r>
              <a:rPr lang="en-US" altLang="ko-KR" sz="5400" b="1">
                <a:solidFill>
                  <a:srgbClr val="FF5008"/>
                </a:solidFill>
                <a:effectLst>
                  <a:outerShdw blurRad="38100" dist="38100" dir="2700000" algn="tl">
                    <a:srgbClr val="000000"/>
                  </a:outerShdw>
                </a:effectLst>
                <a:latin typeface="Kalaham" charset="0"/>
                <a:ea typeface="굴림" charset="0"/>
                <a:cs typeface="굴림" charset="0"/>
              </a:rPr>
              <a:t>NkhNr</a:t>
            </a:r>
            <a:endParaRPr lang="en-US" altLang="ko-KR" sz="5400" b="1">
              <a:solidFill>
                <a:srgbClr val="FF5008"/>
              </a:solidFill>
              <a:effectLst>
                <a:outerShdw blurRad="38100" dist="38100" dir="2700000" algn="tl">
                  <a:srgbClr val="000000"/>
                </a:outerShdw>
              </a:effectLst>
              <a:ea typeface="굴림" charset="0"/>
              <a:cs typeface="굴림" charset="0"/>
            </a:endParaRPr>
          </a:p>
          <a:p>
            <a:pPr marL="1820863" indent="-677863" defTabSz="1033463">
              <a:spcBef>
                <a:spcPct val="20000"/>
              </a:spcBef>
              <a:buClr>
                <a:schemeClr val="accent2"/>
              </a:buClr>
              <a:buSzPct val="75000"/>
              <a:buFont typeface="Monotype Sorts" charset="0"/>
              <a:buChar char=""/>
              <a:defRPr/>
            </a:pPr>
            <a:endParaRPr lang="ko-KR" altLang="en-US" sz="5400" b="1">
              <a:solidFill>
                <a:srgbClr val="FF5008"/>
              </a:solidFill>
              <a:effectLst>
                <a:outerShdw blurRad="38100" dist="38100" dir="2700000" algn="tl">
                  <a:srgbClr val="000000"/>
                </a:outerShdw>
              </a:effectLst>
              <a:ea typeface="굴림" charset="0"/>
              <a:cs typeface="굴림" charset="0"/>
            </a:endParaRPr>
          </a:p>
        </p:txBody>
      </p:sp>
      <p:sp>
        <p:nvSpPr>
          <p:cNvPr id="66564" name="Rectangle 4"/>
          <p:cNvSpPr>
            <a:spLocks noChangeArrowheads="1"/>
          </p:cNvSpPr>
          <p:nvPr/>
        </p:nvSpPr>
        <p:spPr bwMode="auto">
          <a:xfrm>
            <a:off x="1123950" y="1854200"/>
            <a:ext cx="77787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defTabSz="1033463">
              <a:spcBef>
                <a:spcPct val="20000"/>
              </a:spcBef>
              <a:buClr>
                <a:schemeClr val="accent2"/>
              </a:buClr>
              <a:buSzPct val="75000"/>
              <a:buFont typeface="Monotype Sorts" charset="0"/>
              <a:buChar char=""/>
              <a:defRPr/>
            </a:pPr>
            <a:endParaRPr lang="ko-KR" altLang="en-US" sz="5400" b="1">
              <a:solidFill>
                <a:srgbClr val="FF5008"/>
              </a:solidFill>
              <a:effectLst>
                <a:outerShdw blurRad="38100" dist="38100" dir="2700000" algn="tl">
                  <a:srgbClr val="000000"/>
                </a:outerShdw>
              </a:effectLst>
              <a:ea typeface="굴림" charset="0"/>
              <a:cs typeface="굴림" charset="0"/>
            </a:endParaRPr>
          </a:p>
          <a:p>
            <a:pPr marL="1820863" indent="-677863" defTabSz="1033463">
              <a:spcBef>
                <a:spcPct val="20000"/>
              </a:spcBef>
              <a:buClr>
                <a:schemeClr val="accent2"/>
              </a:buClr>
              <a:buSzPct val="75000"/>
              <a:buFont typeface="Monotype Sorts" charset="0"/>
              <a:buChar char=""/>
              <a:defRPr/>
            </a:pPr>
            <a:r>
              <a:rPr lang="ko-KR" altLang="en-US" sz="5400" b="1">
                <a:effectLst>
                  <a:outerShdw blurRad="38100" dist="38100" dir="2700000" algn="tl">
                    <a:srgbClr val="000000"/>
                  </a:outerShdw>
                </a:effectLst>
                <a:ea typeface="굴림" charset="0"/>
                <a:cs typeface="굴림" charset="0"/>
              </a:rPr>
              <a:t> </a:t>
            </a:r>
            <a:r>
              <a:rPr lang="en-US" altLang="ko-KR" sz="5400" b="1">
                <a:effectLst>
                  <a:outerShdw blurRad="38100" dist="38100" dir="2700000" algn="tl">
                    <a:srgbClr val="000000"/>
                  </a:outerShdw>
                </a:effectLst>
                <a:ea typeface="굴림" charset="0"/>
                <a:cs typeface="굴림" charset="0"/>
              </a:rPr>
              <a:t>J</a:t>
            </a:r>
            <a:r>
              <a:rPr lang="en-US" altLang="ko-KR" sz="5400" b="1">
                <a:solidFill>
                  <a:srgbClr val="00FF00"/>
                </a:solidFill>
                <a:effectLst>
                  <a:outerShdw blurRad="38100" dist="38100" dir="2700000" algn="tl">
                    <a:srgbClr val="000000"/>
                  </a:outerShdw>
                </a:effectLst>
                <a:ea typeface="굴림" charset="0"/>
                <a:cs typeface="굴림" charset="0"/>
              </a:rPr>
              <a:t> </a:t>
            </a:r>
            <a:r>
              <a:rPr lang="en-US" altLang="ko-KR" sz="5400" b="1">
                <a:solidFill>
                  <a:srgbClr val="FF5008"/>
                </a:solidFill>
                <a:effectLst>
                  <a:outerShdw blurRad="38100" dist="38100" dir="2700000" algn="tl">
                    <a:srgbClr val="000000"/>
                  </a:outerShdw>
                </a:effectLst>
                <a:latin typeface="Kalaham" charset="0"/>
                <a:ea typeface="굴림" charset="0"/>
                <a:cs typeface="굴림" charset="0"/>
              </a:rPr>
              <a:t>NahNrg;G</a:t>
            </a:r>
            <a:endParaRPr lang="en-US" altLang="ko-KR" sz="5400" b="1">
              <a:solidFill>
                <a:srgbClr val="FF5008"/>
              </a:solidFill>
              <a:effectLst>
                <a:outerShdw blurRad="38100" dist="38100" dir="2700000" algn="tl">
                  <a:srgbClr val="000000"/>
                </a:outerShdw>
              </a:effectLst>
              <a:ea typeface="굴림" charset="0"/>
              <a:cs typeface="굴림" charset="0"/>
            </a:endParaRPr>
          </a:p>
        </p:txBody>
      </p:sp>
      <p:sp>
        <p:nvSpPr>
          <p:cNvPr id="66565" name="Rectangle 5"/>
          <p:cNvSpPr>
            <a:spLocks noChangeArrowheads="1"/>
          </p:cNvSpPr>
          <p:nvPr/>
        </p:nvSpPr>
        <p:spPr bwMode="auto">
          <a:xfrm>
            <a:off x="1179513" y="1925638"/>
            <a:ext cx="58864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defTabSz="1033463">
              <a:spcBef>
                <a:spcPct val="20000"/>
              </a:spcBef>
              <a:buClr>
                <a:schemeClr val="accent2"/>
              </a:buClr>
              <a:buSzPct val="75000"/>
              <a:buFont typeface="Monotype Sorts" charset="0"/>
              <a:buChar char=""/>
              <a:defRPr/>
            </a:pPr>
            <a:r>
              <a:rPr lang="en-US" altLang="ko-KR" sz="5400" b="1">
                <a:effectLst>
                  <a:outerShdw blurRad="38100" dist="38100" dir="2700000" algn="tl">
                    <a:srgbClr val="000000"/>
                  </a:outerShdw>
                </a:effectLst>
                <a:ea typeface="굴림" charset="0"/>
                <a:cs typeface="굴림" charset="0"/>
              </a:rPr>
              <a:t>A</a:t>
            </a:r>
            <a:r>
              <a:rPr lang="en-US" altLang="ko-KR" sz="5400" b="1">
                <a:solidFill>
                  <a:srgbClr val="00FF00"/>
                </a:solidFill>
                <a:effectLst>
                  <a:outerShdw blurRad="38100" dist="38100" dir="2700000" algn="tl">
                    <a:srgbClr val="000000"/>
                  </a:outerShdw>
                </a:effectLst>
                <a:ea typeface="굴림" charset="0"/>
                <a:cs typeface="굴림" charset="0"/>
              </a:rPr>
              <a:t> </a:t>
            </a:r>
            <a:r>
              <a:rPr lang="en-US" altLang="ko-KR" sz="5400" b="1">
                <a:solidFill>
                  <a:srgbClr val="FF5008"/>
                </a:solidFill>
                <a:effectLst>
                  <a:outerShdw blurRad="38100" dist="38100" dir="2700000" algn="tl">
                    <a:srgbClr val="000000"/>
                  </a:outerShdw>
                </a:effectLst>
                <a:latin typeface="Kalaham" charset="0"/>
                <a:ea typeface="굴림" charset="0"/>
                <a:cs typeface="굴림" charset="0"/>
              </a:rPr>
              <a:t>Mgpufhk;</a:t>
            </a:r>
            <a:endParaRPr lang="en-US" altLang="ko-KR" sz="5400" b="1">
              <a:solidFill>
                <a:srgbClr val="FF5008"/>
              </a:solidFill>
              <a:effectLst>
                <a:outerShdw blurRad="38100" dist="38100" dir="2700000" algn="tl">
                  <a:srgbClr val="000000"/>
                </a:outerShdw>
              </a:effectLst>
              <a:ea typeface="굴림" charset="0"/>
              <a:cs typeface="굴림" charset="0"/>
            </a:endParaRPr>
          </a:p>
        </p:txBody>
      </p:sp>
      <p:sp>
        <p:nvSpPr>
          <p:cNvPr id="66566" name="Rectangle 6"/>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ko-KR" altLang="en-US" sz="4800">
                <a:solidFill>
                  <a:srgbClr val="FAFD00"/>
                </a:solidFill>
                <a:latin typeface="Times" charset="0"/>
                <a:ea typeface="굴림" charset="0"/>
                <a:cs typeface="굴림" charset="0"/>
              </a:rPr>
              <a:t>       </a:t>
            </a:r>
            <a:r>
              <a:rPr lang="en-US" altLang="ko-KR" sz="4800">
                <a:solidFill>
                  <a:srgbClr val="FAFD00"/>
                </a:solidFill>
                <a:latin typeface="Kalaham" charset="0"/>
                <a:ea typeface="굴림" charset="0"/>
                <a:cs typeface="굴림" charset="0"/>
              </a:rPr>
              <a:t>gpd;tUk;</a:t>
            </a:r>
            <a:r>
              <a:rPr lang="en-US" altLang="ko-KR" sz="4800">
                <a:solidFill>
                  <a:srgbClr val="FAFD00"/>
                </a:solidFill>
                <a:latin typeface="Times" charset="0"/>
                <a:ea typeface="굴림" charset="0"/>
                <a:cs typeface="굴림" charset="0"/>
              </a:rPr>
              <a:t> </a:t>
            </a:r>
            <a:r>
              <a:rPr lang="en-US" altLang="ko-KR" sz="4800">
                <a:solidFill>
                  <a:srgbClr val="FF5008"/>
                </a:solidFill>
                <a:latin typeface="Times" charset="0"/>
                <a:ea typeface="굴림" charset="0"/>
                <a:cs typeface="굴림" charset="0"/>
              </a:rPr>
              <a:t>4  </a:t>
            </a:r>
            <a:r>
              <a:rPr lang="en-US" altLang="ko-KR" sz="4800">
                <a:solidFill>
                  <a:srgbClr val="FF5008"/>
                </a:solidFill>
                <a:latin typeface="Kalaham" charset="0"/>
                <a:ea typeface="굴림" charset="0"/>
                <a:cs typeface="굴림" charset="0"/>
              </a:rPr>
              <a:t>kf;fs;</a:t>
            </a:r>
            <a:r>
              <a:rPr lang="en-US" altLang="ko-KR" sz="4800">
                <a:solidFill>
                  <a:srgbClr val="FF5008"/>
                </a:solidFill>
                <a:latin typeface="Times" charset="0"/>
                <a:ea typeface="굴림" charset="0"/>
                <a:cs typeface="굴림" charset="0"/>
              </a:rPr>
              <a:t>:</a:t>
            </a:r>
            <a:endParaRPr lang="en-US" altLang="ko-KR" sz="4800">
              <a:solidFill>
                <a:srgbClr val="FAFD00"/>
              </a:solidFill>
              <a:latin typeface="Times" charset="0"/>
              <a:ea typeface="굴림" charset="0"/>
              <a:cs typeface="굴림" charset="0"/>
            </a:endParaRPr>
          </a:p>
        </p:txBody>
      </p:sp>
      <p:sp>
        <p:nvSpPr>
          <p:cNvPr id="66567" name="Rectangle 7"/>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66568"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66569" name="Oval 9"/>
          <p:cNvSpPr>
            <a:spLocks noChangeArrowheads="1"/>
          </p:cNvSpPr>
          <p:nvPr/>
        </p:nvSpPr>
        <p:spPr bwMode="auto">
          <a:xfrm>
            <a:off x="2894013" y="19605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lgn="ctr">
              <a:defRPr/>
            </a:pPr>
            <a:endParaRPr lang="ko-KR" altLang="en-US" sz="2000" b="1">
              <a:solidFill>
                <a:srgbClr val="FFA27C"/>
              </a:solidFill>
              <a:latin typeface="Times New Roman" charset="0"/>
              <a:ea typeface="굴림" charset="0"/>
              <a:cs typeface="굴림" charset="0"/>
            </a:endParaRPr>
          </a:p>
        </p:txBody>
      </p:sp>
      <p:sp>
        <p:nvSpPr>
          <p:cNvPr id="66570" name="Oval 10"/>
          <p:cNvSpPr>
            <a:spLocks noChangeArrowheads="1"/>
          </p:cNvSpPr>
          <p:nvPr/>
        </p:nvSpPr>
        <p:spPr bwMode="auto">
          <a:xfrm>
            <a:off x="2894013" y="2862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66571" name="Oval 11"/>
          <p:cNvSpPr>
            <a:spLocks noChangeArrowheads="1"/>
          </p:cNvSpPr>
          <p:nvPr/>
        </p:nvSpPr>
        <p:spPr bwMode="auto">
          <a:xfrm>
            <a:off x="2894013" y="37703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66572" name="Oval 12"/>
          <p:cNvSpPr>
            <a:spLocks noChangeArrowheads="1"/>
          </p:cNvSpPr>
          <p:nvPr/>
        </p:nvSpPr>
        <p:spPr bwMode="auto">
          <a:xfrm>
            <a:off x="2868613"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66573" name="Text Box 13"/>
          <p:cNvSpPr txBox="1">
            <a:spLocks noChangeArrowheads="1"/>
          </p:cNvSpPr>
          <p:nvPr/>
        </p:nvSpPr>
        <p:spPr bwMode="auto">
          <a:xfrm rot="-1943403">
            <a:off x="-358775" y="5381625"/>
            <a:ext cx="3795713"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55000"/>
              </a:lnSpc>
              <a:spcBef>
                <a:spcPct val="50000"/>
              </a:spcBef>
              <a:defRPr/>
            </a:pPr>
            <a:r>
              <a:rPr lang="en-US" altLang="ko-KR" sz="4000" b="1" smtClean="0">
                <a:solidFill>
                  <a:srgbClr val="FFFF00"/>
                </a:solidFill>
                <a:latin typeface="Comic Sans MS" charset="0"/>
                <a:ea typeface="굴림" charset="0"/>
                <a:cs typeface="굴림" charset="0"/>
              </a:rPr>
              <a:t>J</a:t>
            </a:r>
            <a:r>
              <a:rPr lang="en-US" altLang="ko-KR" sz="4000" b="1" smtClean="0">
                <a:solidFill>
                  <a:srgbClr val="00CC00"/>
                </a:solidFill>
                <a:latin typeface="Kalaham" charset="0"/>
                <a:ea typeface="굴림" charset="0"/>
                <a:cs typeface="굴림" charset="0"/>
              </a:rPr>
              <a:t>epahae;jPHj;jy;</a:t>
            </a:r>
            <a:endParaRPr lang="en-US" altLang="ko-KR" sz="4000" b="1" smtClean="0">
              <a:solidFill>
                <a:srgbClr val="00CC00"/>
              </a:solidFill>
              <a:latin typeface="Comic Sans MS" charset="0"/>
              <a:ea typeface="굴림" charset="0"/>
              <a:cs typeface="굴림" charset="0"/>
            </a:endParaRPr>
          </a:p>
        </p:txBody>
      </p:sp>
      <p:sp>
        <p:nvSpPr>
          <p:cNvPr id="66574" name="Text Box 14"/>
          <p:cNvSpPr txBox="1">
            <a:spLocks noChangeArrowheads="1"/>
          </p:cNvSpPr>
          <p:nvPr/>
        </p:nvSpPr>
        <p:spPr bwMode="auto">
          <a:xfrm rot="-1943403">
            <a:off x="244475" y="4468813"/>
            <a:ext cx="2754313"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55000"/>
              </a:lnSpc>
              <a:spcBef>
                <a:spcPct val="50000"/>
              </a:spcBef>
              <a:defRPr/>
            </a:pPr>
            <a:r>
              <a:rPr lang="ko-KR" altLang="en-US" sz="4000" b="1" smtClean="0">
                <a:solidFill>
                  <a:srgbClr val="00CC00"/>
                </a:solidFill>
                <a:latin typeface="Comic Sans MS" charset="0"/>
                <a:ea typeface="굴림" charset="0"/>
                <a:cs typeface="굴림" charset="0"/>
              </a:rPr>
              <a:t> </a:t>
            </a:r>
            <a:r>
              <a:rPr lang="en-US" altLang="ko-KR" sz="4000" b="1" smtClean="0">
                <a:solidFill>
                  <a:srgbClr val="FFFF00"/>
                </a:solidFill>
                <a:latin typeface="Comic Sans MS" charset="0"/>
                <a:ea typeface="굴림" charset="0"/>
                <a:cs typeface="굴림" charset="0"/>
              </a:rPr>
              <a:t>M</a:t>
            </a:r>
            <a:r>
              <a:rPr lang="en-US" altLang="ko-KR" sz="4000" b="1" smtClean="0">
                <a:solidFill>
                  <a:srgbClr val="00CC00"/>
                </a:solidFill>
                <a:latin typeface="Kalaham" charset="0"/>
                <a:ea typeface="굴림" charset="0"/>
                <a:cs typeface="굴림" charset="0"/>
              </a:rPr>
              <a:t>fl;lhak;</a:t>
            </a:r>
            <a:endParaRPr lang="en-US" altLang="ko-KR" sz="4000" b="1" smtClean="0">
              <a:solidFill>
                <a:srgbClr val="00CC00"/>
              </a:solidFill>
              <a:latin typeface="Comic Sans MS" charset="0"/>
              <a:ea typeface="굴림" charset="0"/>
              <a:cs typeface="굴림" charset="0"/>
            </a:endParaRPr>
          </a:p>
        </p:txBody>
      </p:sp>
      <p:sp>
        <p:nvSpPr>
          <p:cNvPr id="66575" name="Text Box 15"/>
          <p:cNvSpPr txBox="1">
            <a:spLocks noChangeArrowheads="1"/>
          </p:cNvSpPr>
          <p:nvPr/>
        </p:nvSpPr>
        <p:spPr bwMode="auto">
          <a:xfrm rot="-1943403">
            <a:off x="-50800" y="3621088"/>
            <a:ext cx="3152775"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55000"/>
              </a:lnSpc>
              <a:spcBef>
                <a:spcPct val="50000"/>
              </a:spcBef>
              <a:defRPr/>
            </a:pPr>
            <a:r>
              <a:rPr lang="en-US" altLang="ko-KR" sz="4000" b="1" smtClean="0">
                <a:solidFill>
                  <a:srgbClr val="FFFF00"/>
                </a:solidFill>
                <a:latin typeface="Comic Sans MS" charset="0"/>
                <a:ea typeface="굴림" charset="0"/>
                <a:cs typeface="굴림" charset="0"/>
              </a:rPr>
              <a:t>J</a:t>
            </a:r>
            <a:r>
              <a:rPr lang="en-US" altLang="ko-KR" sz="4000" b="1" smtClean="0">
                <a:solidFill>
                  <a:srgbClr val="00CC00"/>
                </a:solidFill>
                <a:latin typeface="Kalaham" charset="0"/>
                <a:ea typeface="굴림" charset="0"/>
                <a:cs typeface="굴림" charset="0"/>
              </a:rPr>
              <a:t>epahahjpgjp</a:t>
            </a:r>
            <a:endParaRPr lang="en-US" altLang="ko-KR" sz="4000" b="1" smtClean="0">
              <a:solidFill>
                <a:srgbClr val="00CC00"/>
              </a:solidFill>
              <a:latin typeface="Comic Sans MS" charset="0"/>
              <a:ea typeface="굴림" charset="0"/>
              <a:cs typeface="굴림" charset="0"/>
            </a:endParaRPr>
          </a:p>
        </p:txBody>
      </p:sp>
      <p:sp>
        <p:nvSpPr>
          <p:cNvPr id="66576" name="Text Box 16"/>
          <p:cNvSpPr txBox="1">
            <a:spLocks noChangeArrowheads="1"/>
          </p:cNvSpPr>
          <p:nvPr/>
        </p:nvSpPr>
        <p:spPr bwMode="auto">
          <a:xfrm rot="-1943403">
            <a:off x="1876425" y="2303463"/>
            <a:ext cx="555625" cy="4810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55000"/>
              </a:lnSpc>
              <a:spcBef>
                <a:spcPct val="50000"/>
              </a:spcBef>
              <a:defRPr/>
            </a:pPr>
            <a:r>
              <a:rPr lang="en-US" altLang="ko-KR" sz="4000" b="1" smtClean="0">
                <a:solidFill>
                  <a:srgbClr val="FFFF00"/>
                </a:solidFill>
                <a:latin typeface="Comic Sans MS" charset="0"/>
                <a:ea typeface="굴림" charset="0"/>
                <a:cs typeface="굴림" charset="0"/>
              </a:rPr>
              <a:t>A</a:t>
            </a:r>
          </a:p>
        </p:txBody>
      </p:sp>
      <p:sp>
        <p:nvSpPr>
          <p:cNvPr id="115728" name="Text Box 1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15729" name="Text Box 1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b="1">
              <a:solidFill>
                <a:srgbClr val="FFFFFF"/>
              </a:solidFill>
              <a:ea typeface="굴림" charset="0"/>
              <a:cs typeface="굴림" charset="0"/>
            </a:endParaRPr>
          </a:p>
        </p:txBody>
      </p:sp>
      <p:sp>
        <p:nvSpPr>
          <p:cNvPr id="115730" name="Text Box 19"/>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48</a:t>
            </a:r>
          </a:p>
        </p:txBody>
      </p:sp>
      <p:sp>
        <p:nvSpPr>
          <p:cNvPr id="115731" name="Text Box 20"/>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b="1">
                <a:solidFill>
                  <a:srgbClr val="FFFFFF"/>
                </a:solidFill>
                <a:ea typeface="굴림" charset="0"/>
                <a:cs typeface="굴림" charset="0"/>
              </a:rPr>
              <a:t>8</a:t>
            </a:r>
          </a:p>
        </p:txBody>
      </p:sp>
      <p:sp>
        <p:nvSpPr>
          <p:cNvPr id="115732" name="Text Box 21"/>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66566"/>
                                        </p:tgtEl>
                                        <p:attrNameLst>
                                          <p:attrName>style.visibility</p:attrName>
                                        </p:attrNameLst>
                                      </p:cBhvr>
                                      <p:to>
                                        <p:strVal val="visible"/>
                                      </p:to>
                                    </p:set>
                                    <p:anim calcmode="lin" valueType="num">
                                      <p:cBhvr additive="base">
                                        <p:cTn id="7" dur="500" fill="hold"/>
                                        <p:tgtEl>
                                          <p:spTgt spid="66566"/>
                                        </p:tgtEl>
                                        <p:attrNameLst>
                                          <p:attrName>ppt_x</p:attrName>
                                        </p:attrNameLst>
                                      </p:cBhvr>
                                      <p:tavLst>
                                        <p:tav tm="0">
                                          <p:val>
                                            <p:strVal val="0-#ppt_w/2"/>
                                          </p:val>
                                        </p:tav>
                                        <p:tav tm="100000">
                                          <p:val>
                                            <p:strVal val="#ppt_x"/>
                                          </p:val>
                                        </p:tav>
                                      </p:tavLst>
                                    </p:anim>
                                    <p:anim calcmode="lin" valueType="num">
                                      <p:cBhvr additive="base">
                                        <p:cTn id="8" dur="500" fill="hold"/>
                                        <p:tgtEl>
                                          <p:spTgt spid="665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6565">
                                            <p:txEl>
                                              <p:pRg st="0" end="0"/>
                                            </p:txEl>
                                          </p:spTgt>
                                        </p:tgtEl>
                                        <p:attrNameLst>
                                          <p:attrName>style.visibility</p:attrName>
                                        </p:attrNameLst>
                                      </p:cBhvr>
                                      <p:to>
                                        <p:strVal val="visible"/>
                                      </p:to>
                                    </p:set>
                                    <p:animEffect transition="in" filter="dissolve">
                                      <p:cBhvr>
                                        <p:cTn id="13" dur="500"/>
                                        <p:tgtEl>
                                          <p:spTgt spid="6656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6564">
                                            <p:txEl>
                                              <p:pRg st="1" end="1"/>
                                            </p:txEl>
                                          </p:spTgt>
                                        </p:tgtEl>
                                        <p:attrNameLst>
                                          <p:attrName>style.visibility</p:attrName>
                                        </p:attrNameLst>
                                      </p:cBhvr>
                                      <p:to>
                                        <p:strVal val="visible"/>
                                      </p:to>
                                    </p:set>
                                    <p:animEffect transition="in" filter="dissolve">
                                      <p:cBhvr>
                                        <p:cTn id="18" dur="500"/>
                                        <p:tgtEl>
                                          <p:spTgt spid="6656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6563">
                                            <p:txEl>
                                              <p:pRg st="1" end="1"/>
                                            </p:txEl>
                                          </p:spTgt>
                                        </p:tgtEl>
                                        <p:attrNameLst>
                                          <p:attrName>style.visibility</p:attrName>
                                        </p:attrNameLst>
                                      </p:cBhvr>
                                      <p:to>
                                        <p:strVal val="visible"/>
                                      </p:to>
                                    </p:set>
                                    <p:animEffect transition="in" filter="dissolve">
                                      <p:cBhvr>
                                        <p:cTn id="23" dur="500"/>
                                        <p:tgtEl>
                                          <p:spTgt spid="6656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6562">
                                            <p:txEl>
                                              <p:pRg st="1" end="1"/>
                                            </p:txEl>
                                          </p:spTgt>
                                        </p:tgtEl>
                                        <p:attrNameLst>
                                          <p:attrName>style.visibility</p:attrName>
                                        </p:attrNameLst>
                                      </p:cBhvr>
                                      <p:to>
                                        <p:strVal val="visible"/>
                                      </p:to>
                                    </p:set>
                                    <p:animEffect transition="in" filter="dissolve">
                                      <p:cBhvr>
                                        <p:cTn id="28" dur="500"/>
                                        <p:tgtEl>
                                          <p:spTgt spid="66562">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66576"/>
                                        </p:tgtEl>
                                        <p:attrNameLst>
                                          <p:attrName>style.visibility</p:attrName>
                                        </p:attrNameLst>
                                      </p:cBhvr>
                                      <p:to>
                                        <p:strVal val="visible"/>
                                      </p:to>
                                    </p:set>
                                    <p:anim calcmode="lin" valueType="num">
                                      <p:cBhvr>
                                        <p:cTn id="33" dur="500" fill="hold"/>
                                        <p:tgtEl>
                                          <p:spTgt spid="66576"/>
                                        </p:tgtEl>
                                        <p:attrNameLst>
                                          <p:attrName>ppt_w</p:attrName>
                                        </p:attrNameLst>
                                      </p:cBhvr>
                                      <p:tavLst>
                                        <p:tav tm="0">
                                          <p:val>
                                            <p:fltVal val="0"/>
                                          </p:val>
                                        </p:tav>
                                        <p:tav tm="100000">
                                          <p:val>
                                            <p:strVal val="#ppt_w"/>
                                          </p:val>
                                        </p:tav>
                                      </p:tavLst>
                                    </p:anim>
                                    <p:anim calcmode="lin" valueType="num">
                                      <p:cBhvr>
                                        <p:cTn id="34" dur="500" fill="hold"/>
                                        <p:tgtEl>
                                          <p:spTgt spid="66576"/>
                                        </p:tgtEl>
                                        <p:attrNameLst>
                                          <p:attrName>ppt_h</p:attrName>
                                        </p:attrNameLst>
                                      </p:cBhvr>
                                      <p:tavLst>
                                        <p:tav tm="0">
                                          <p:val>
                                            <p:fltVal val="0"/>
                                          </p:val>
                                        </p:tav>
                                        <p:tav tm="100000">
                                          <p:val>
                                            <p:strVal val="#ppt_h"/>
                                          </p:val>
                                        </p:tav>
                                      </p:tavLst>
                                    </p:anim>
                                    <p:anim calcmode="lin" valueType="num">
                                      <p:cBhvr>
                                        <p:cTn id="35" dur="500" fill="hold"/>
                                        <p:tgtEl>
                                          <p:spTgt spid="66576"/>
                                        </p:tgtEl>
                                        <p:attrNameLst>
                                          <p:attrName>ppt_x</p:attrName>
                                        </p:attrNameLst>
                                      </p:cBhvr>
                                      <p:tavLst>
                                        <p:tav tm="0">
                                          <p:val>
                                            <p:fltVal val="0.5"/>
                                          </p:val>
                                        </p:tav>
                                        <p:tav tm="100000">
                                          <p:val>
                                            <p:strVal val="#ppt_x"/>
                                          </p:val>
                                        </p:tav>
                                      </p:tavLst>
                                    </p:anim>
                                    <p:anim calcmode="lin" valueType="num">
                                      <p:cBhvr>
                                        <p:cTn id="36" dur="500" fill="hold"/>
                                        <p:tgtEl>
                                          <p:spTgt spid="66576"/>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66569"/>
                                        </p:tgtEl>
                                        <p:attrNameLst>
                                          <p:attrName>style.visibility</p:attrName>
                                        </p:attrNameLst>
                                      </p:cBhvr>
                                      <p:to>
                                        <p:strVal val="visible"/>
                                      </p:to>
                                    </p:set>
                                    <p:anim calcmode="lin" valueType="num">
                                      <p:cBhvr>
                                        <p:cTn id="40" dur="500" fill="hold"/>
                                        <p:tgtEl>
                                          <p:spTgt spid="66569"/>
                                        </p:tgtEl>
                                        <p:attrNameLst>
                                          <p:attrName>ppt_w</p:attrName>
                                        </p:attrNameLst>
                                      </p:cBhvr>
                                      <p:tavLst>
                                        <p:tav tm="0">
                                          <p:val>
                                            <p:fltVal val="0"/>
                                          </p:val>
                                        </p:tav>
                                        <p:tav tm="100000">
                                          <p:val>
                                            <p:strVal val="#ppt_w"/>
                                          </p:val>
                                        </p:tav>
                                      </p:tavLst>
                                    </p:anim>
                                    <p:anim calcmode="lin" valueType="num">
                                      <p:cBhvr>
                                        <p:cTn id="41" dur="500" fill="hold"/>
                                        <p:tgtEl>
                                          <p:spTgt spid="66569"/>
                                        </p:tgtEl>
                                        <p:attrNameLst>
                                          <p:attrName>ppt_h</p:attrName>
                                        </p:attrNameLst>
                                      </p:cBhvr>
                                      <p:tavLst>
                                        <p:tav tm="0">
                                          <p:val>
                                            <p:fltVal val="0"/>
                                          </p:val>
                                        </p:tav>
                                        <p:tav tm="100000">
                                          <p:val>
                                            <p:strVal val="#ppt_h"/>
                                          </p:val>
                                        </p:tav>
                                      </p:tavLst>
                                    </p:anim>
                                    <p:anim calcmode="lin" valueType="num">
                                      <p:cBhvr>
                                        <p:cTn id="42" dur="500" fill="hold"/>
                                        <p:tgtEl>
                                          <p:spTgt spid="66569"/>
                                        </p:tgtEl>
                                        <p:attrNameLst>
                                          <p:attrName>ppt_x</p:attrName>
                                        </p:attrNameLst>
                                      </p:cBhvr>
                                      <p:tavLst>
                                        <p:tav tm="0">
                                          <p:val>
                                            <p:fltVal val="0.5"/>
                                          </p:val>
                                        </p:tav>
                                        <p:tav tm="100000">
                                          <p:val>
                                            <p:strVal val="#ppt_x"/>
                                          </p:val>
                                        </p:tav>
                                      </p:tavLst>
                                    </p:anim>
                                    <p:anim calcmode="lin" valueType="num">
                                      <p:cBhvr>
                                        <p:cTn id="43" dur="500" fill="hold"/>
                                        <p:tgtEl>
                                          <p:spTgt spid="66569"/>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66575"/>
                                        </p:tgtEl>
                                        <p:attrNameLst>
                                          <p:attrName>style.visibility</p:attrName>
                                        </p:attrNameLst>
                                      </p:cBhvr>
                                      <p:to>
                                        <p:strVal val="visible"/>
                                      </p:to>
                                    </p:set>
                                    <p:anim calcmode="lin" valueType="num">
                                      <p:cBhvr>
                                        <p:cTn id="48" dur="500" fill="hold"/>
                                        <p:tgtEl>
                                          <p:spTgt spid="66575"/>
                                        </p:tgtEl>
                                        <p:attrNameLst>
                                          <p:attrName>ppt_w</p:attrName>
                                        </p:attrNameLst>
                                      </p:cBhvr>
                                      <p:tavLst>
                                        <p:tav tm="0">
                                          <p:val>
                                            <p:fltVal val="0"/>
                                          </p:val>
                                        </p:tav>
                                        <p:tav tm="100000">
                                          <p:val>
                                            <p:strVal val="#ppt_w"/>
                                          </p:val>
                                        </p:tav>
                                      </p:tavLst>
                                    </p:anim>
                                    <p:anim calcmode="lin" valueType="num">
                                      <p:cBhvr>
                                        <p:cTn id="49" dur="500" fill="hold"/>
                                        <p:tgtEl>
                                          <p:spTgt spid="66575"/>
                                        </p:tgtEl>
                                        <p:attrNameLst>
                                          <p:attrName>ppt_h</p:attrName>
                                        </p:attrNameLst>
                                      </p:cBhvr>
                                      <p:tavLst>
                                        <p:tav tm="0">
                                          <p:val>
                                            <p:fltVal val="0"/>
                                          </p:val>
                                        </p:tav>
                                        <p:tav tm="100000">
                                          <p:val>
                                            <p:strVal val="#ppt_h"/>
                                          </p:val>
                                        </p:tav>
                                      </p:tavLst>
                                    </p:anim>
                                    <p:anim calcmode="lin" valueType="num">
                                      <p:cBhvr>
                                        <p:cTn id="50" dur="500" fill="hold"/>
                                        <p:tgtEl>
                                          <p:spTgt spid="66575"/>
                                        </p:tgtEl>
                                        <p:attrNameLst>
                                          <p:attrName>ppt_x</p:attrName>
                                        </p:attrNameLst>
                                      </p:cBhvr>
                                      <p:tavLst>
                                        <p:tav tm="0">
                                          <p:val>
                                            <p:fltVal val="0.5"/>
                                          </p:val>
                                        </p:tav>
                                        <p:tav tm="100000">
                                          <p:val>
                                            <p:strVal val="#ppt_x"/>
                                          </p:val>
                                        </p:tav>
                                      </p:tavLst>
                                    </p:anim>
                                    <p:anim calcmode="lin" valueType="num">
                                      <p:cBhvr>
                                        <p:cTn id="51" dur="500" fill="hold"/>
                                        <p:tgtEl>
                                          <p:spTgt spid="66575"/>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66570"/>
                                        </p:tgtEl>
                                        <p:attrNameLst>
                                          <p:attrName>style.visibility</p:attrName>
                                        </p:attrNameLst>
                                      </p:cBhvr>
                                      <p:to>
                                        <p:strVal val="visible"/>
                                      </p:to>
                                    </p:set>
                                    <p:anim calcmode="lin" valueType="num">
                                      <p:cBhvr>
                                        <p:cTn id="55" dur="500" fill="hold"/>
                                        <p:tgtEl>
                                          <p:spTgt spid="66570"/>
                                        </p:tgtEl>
                                        <p:attrNameLst>
                                          <p:attrName>ppt_w</p:attrName>
                                        </p:attrNameLst>
                                      </p:cBhvr>
                                      <p:tavLst>
                                        <p:tav tm="0">
                                          <p:val>
                                            <p:fltVal val="0"/>
                                          </p:val>
                                        </p:tav>
                                        <p:tav tm="100000">
                                          <p:val>
                                            <p:strVal val="#ppt_w"/>
                                          </p:val>
                                        </p:tav>
                                      </p:tavLst>
                                    </p:anim>
                                    <p:anim calcmode="lin" valueType="num">
                                      <p:cBhvr>
                                        <p:cTn id="56" dur="500" fill="hold"/>
                                        <p:tgtEl>
                                          <p:spTgt spid="66570"/>
                                        </p:tgtEl>
                                        <p:attrNameLst>
                                          <p:attrName>ppt_h</p:attrName>
                                        </p:attrNameLst>
                                      </p:cBhvr>
                                      <p:tavLst>
                                        <p:tav tm="0">
                                          <p:val>
                                            <p:fltVal val="0"/>
                                          </p:val>
                                        </p:tav>
                                        <p:tav tm="100000">
                                          <p:val>
                                            <p:strVal val="#ppt_h"/>
                                          </p:val>
                                        </p:tav>
                                      </p:tavLst>
                                    </p:anim>
                                    <p:anim calcmode="lin" valueType="num">
                                      <p:cBhvr>
                                        <p:cTn id="57" dur="500" fill="hold"/>
                                        <p:tgtEl>
                                          <p:spTgt spid="66570"/>
                                        </p:tgtEl>
                                        <p:attrNameLst>
                                          <p:attrName>ppt_x</p:attrName>
                                        </p:attrNameLst>
                                      </p:cBhvr>
                                      <p:tavLst>
                                        <p:tav tm="0">
                                          <p:val>
                                            <p:fltVal val="0.5"/>
                                          </p:val>
                                        </p:tav>
                                        <p:tav tm="100000">
                                          <p:val>
                                            <p:strVal val="#ppt_x"/>
                                          </p:val>
                                        </p:tav>
                                      </p:tavLst>
                                    </p:anim>
                                    <p:anim calcmode="lin" valueType="num">
                                      <p:cBhvr>
                                        <p:cTn id="58" dur="500" fill="hold"/>
                                        <p:tgtEl>
                                          <p:spTgt spid="66570"/>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66574"/>
                                        </p:tgtEl>
                                        <p:attrNameLst>
                                          <p:attrName>style.visibility</p:attrName>
                                        </p:attrNameLst>
                                      </p:cBhvr>
                                      <p:to>
                                        <p:strVal val="visible"/>
                                      </p:to>
                                    </p:set>
                                    <p:anim calcmode="lin" valueType="num">
                                      <p:cBhvr>
                                        <p:cTn id="63" dur="500" fill="hold"/>
                                        <p:tgtEl>
                                          <p:spTgt spid="66574"/>
                                        </p:tgtEl>
                                        <p:attrNameLst>
                                          <p:attrName>ppt_w</p:attrName>
                                        </p:attrNameLst>
                                      </p:cBhvr>
                                      <p:tavLst>
                                        <p:tav tm="0">
                                          <p:val>
                                            <p:fltVal val="0"/>
                                          </p:val>
                                        </p:tav>
                                        <p:tav tm="100000">
                                          <p:val>
                                            <p:strVal val="#ppt_w"/>
                                          </p:val>
                                        </p:tav>
                                      </p:tavLst>
                                    </p:anim>
                                    <p:anim calcmode="lin" valueType="num">
                                      <p:cBhvr>
                                        <p:cTn id="64" dur="500" fill="hold"/>
                                        <p:tgtEl>
                                          <p:spTgt spid="66574"/>
                                        </p:tgtEl>
                                        <p:attrNameLst>
                                          <p:attrName>ppt_h</p:attrName>
                                        </p:attrNameLst>
                                      </p:cBhvr>
                                      <p:tavLst>
                                        <p:tav tm="0">
                                          <p:val>
                                            <p:fltVal val="0"/>
                                          </p:val>
                                        </p:tav>
                                        <p:tav tm="100000">
                                          <p:val>
                                            <p:strVal val="#ppt_h"/>
                                          </p:val>
                                        </p:tav>
                                      </p:tavLst>
                                    </p:anim>
                                    <p:anim calcmode="lin" valueType="num">
                                      <p:cBhvr>
                                        <p:cTn id="65" dur="500" fill="hold"/>
                                        <p:tgtEl>
                                          <p:spTgt spid="66574"/>
                                        </p:tgtEl>
                                        <p:attrNameLst>
                                          <p:attrName>ppt_x</p:attrName>
                                        </p:attrNameLst>
                                      </p:cBhvr>
                                      <p:tavLst>
                                        <p:tav tm="0">
                                          <p:val>
                                            <p:fltVal val="0.5"/>
                                          </p:val>
                                        </p:tav>
                                        <p:tav tm="100000">
                                          <p:val>
                                            <p:strVal val="#ppt_x"/>
                                          </p:val>
                                        </p:tav>
                                      </p:tavLst>
                                    </p:anim>
                                    <p:anim calcmode="lin" valueType="num">
                                      <p:cBhvr>
                                        <p:cTn id="66" dur="500" fill="hold"/>
                                        <p:tgtEl>
                                          <p:spTgt spid="66574"/>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66571"/>
                                        </p:tgtEl>
                                        <p:attrNameLst>
                                          <p:attrName>style.visibility</p:attrName>
                                        </p:attrNameLst>
                                      </p:cBhvr>
                                      <p:to>
                                        <p:strVal val="visible"/>
                                      </p:to>
                                    </p:set>
                                    <p:anim calcmode="lin" valueType="num">
                                      <p:cBhvr>
                                        <p:cTn id="70" dur="500" fill="hold"/>
                                        <p:tgtEl>
                                          <p:spTgt spid="66571"/>
                                        </p:tgtEl>
                                        <p:attrNameLst>
                                          <p:attrName>ppt_w</p:attrName>
                                        </p:attrNameLst>
                                      </p:cBhvr>
                                      <p:tavLst>
                                        <p:tav tm="0">
                                          <p:val>
                                            <p:fltVal val="0"/>
                                          </p:val>
                                        </p:tav>
                                        <p:tav tm="100000">
                                          <p:val>
                                            <p:strVal val="#ppt_w"/>
                                          </p:val>
                                        </p:tav>
                                      </p:tavLst>
                                    </p:anim>
                                    <p:anim calcmode="lin" valueType="num">
                                      <p:cBhvr>
                                        <p:cTn id="71" dur="500" fill="hold"/>
                                        <p:tgtEl>
                                          <p:spTgt spid="66571"/>
                                        </p:tgtEl>
                                        <p:attrNameLst>
                                          <p:attrName>ppt_h</p:attrName>
                                        </p:attrNameLst>
                                      </p:cBhvr>
                                      <p:tavLst>
                                        <p:tav tm="0">
                                          <p:val>
                                            <p:fltVal val="0"/>
                                          </p:val>
                                        </p:tav>
                                        <p:tav tm="100000">
                                          <p:val>
                                            <p:strVal val="#ppt_h"/>
                                          </p:val>
                                        </p:tav>
                                      </p:tavLst>
                                    </p:anim>
                                    <p:anim calcmode="lin" valueType="num">
                                      <p:cBhvr>
                                        <p:cTn id="72" dur="500" fill="hold"/>
                                        <p:tgtEl>
                                          <p:spTgt spid="66571"/>
                                        </p:tgtEl>
                                        <p:attrNameLst>
                                          <p:attrName>ppt_x</p:attrName>
                                        </p:attrNameLst>
                                      </p:cBhvr>
                                      <p:tavLst>
                                        <p:tav tm="0">
                                          <p:val>
                                            <p:fltVal val="0.5"/>
                                          </p:val>
                                        </p:tav>
                                        <p:tav tm="100000">
                                          <p:val>
                                            <p:strVal val="#ppt_x"/>
                                          </p:val>
                                        </p:tav>
                                      </p:tavLst>
                                    </p:anim>
                                    <p:anim calcmode="lin" valueType="num">
                                      <p:cBhvr>
                                        <p:cTn id="73" dur="500" fill="hold"/>
                                        <p:tgtEl>
                                          <p:spTgt spid="66571"/>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66573"/>
                                        </p:tgtEl>
                                        <p:attrNameLst>
                                          <p:attrName>style.visibility</p:attrName>
                                        </p:attrNameLst>
                                      </p:cBhvr>
                                      <p:to>
                                        <p:strVal val="visible"/>
                                      </p:to>
                                    </p:set>
                                    <p:anim calcmode="lin" valueType="num">
                                      <p:cBhvr>
                                        <p:cTn id="78" dur="500" fill="hold"/>
                                        <p:tgtEl>
                                          <p:spTgt spid="66573"/>
                                        </p:tgtEl>
                                        <p:attrNameLst>
                                          <p:attrName>ppt_w</p:attrName>
                                        </p:attrNameLst>
                                      </p:cBhvr>
                                      <p:tavLst>
                                        <p:tav tm="0">
                                          <p:val>
                                            <p:fltVal val="0"/>
                                          </p:val>
                                        </p:tav>
                                        <p:tav tm="100000">
                                          <p:val>
                                            <p:strVal val="#ppt_w"/>
                                          </p:val>
                                        </p:tav>
                                      </p:tavLst>
                                    </p:anim>
                                    <p:anim calcmode="lin" valueType="num">
                                      <p:cBhvr>
                                        <p:cTn id="79" dur="500" fill="hold"/>
                                        <p:tgtEl>
                                          <p:spTgt spid="66573"/>
                                        </p:tgtEl>
                                        <p:attrNameLst>
                                          <p:attrName>ppt_h</p:attrName>
                                        </p:attrNameLst>
                                      </p:cBhvr>
                                      <p:tavLst>
                                        <p:tav tm="0">
                                          <p:val>
                                            <p:fltVal val="0"/>
                                          </p:val>
                                        </p:tav>
                                        <p:tav tm="100000">
                                          <p:val>
                                            <p:strVal val="#ppt_h"/>
                                          </p:val>
                                        </p:tav>
                                      </p:tavLst>
                                    </p:anim>
                                    <p:anim calcmode="lin" valueType="num">
                                      <p:cBhvr>
                                        <p:cTn id="80" dur="500" fill="hold"/>
                                        <p:tgtEl>
                                          <p:spTgt spid="66573"/>
                                        </p:tgtEl>
                                        <p:attrNameLst>
                                          <p:attrName>ppt_x</p:attrName>
                                        </p:attrNameLst>
                                      </p:cBhvr>
                                      <p:tavLst>
                                        <p:tav tm="0">
                                          <p:val>
                                            <p:fltVal val="0.5"/>
                                          </p:val>
                                        </p:tav>
                                        <p:tav tm="100000">
                                          <p:val>
                                            <p:strVal val="#ppt_x"/>
                                          </p:val>
                                        </p:tav>
                                      </p:tavLst>
                                    </p:anim>
                                    <p:anim calcmode="lin" valueType="num">
                                      <p:cBhvr>
                                        <p:cTn id="81" dur="500" fill="hold"/>
                                        <p:tgtEl>
                                          <p:spTgt spid="66573"/>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66572"/>
                                        </p:tgtEl>
                                        <p:attrNameLst>
                                          <p:attrName>style.visibility</p:attrName>
                                        </p:attrNameLst>
                                      </p:cBhvr>
                                      <p:to>
                                        <p:strVal val="visible"/>
                                      </p:to>
                                    </p:set>
                                    <p:anim calcmode="lin" valueType="num">
                                      <p:cBhvr>
                                        <p:cTn id="85" dur="500" fill="hold"/>
                                        <p:tgtEl>
                                          <p:spTgt spid="66572"/>
                                        </p:tgtEl>
                                        <p:attrNameLst>
                                          <p:attrName>ppt_w</p:attrName>
                                        </p:attrNameLst>
                                      </p:cBhvr>
                                      <p:tavLst>
                                        <p:tav tm="0">
                                          <p:val>
                                            <p:fltVal val="0"/>
                                          </p:val>
                                        </p:tav>
                                        <p:tav tm="100000">
                                          <p:val>
                                            <p:strVal val="#ppt_w"/>
                                          </p:val>
                                        </p:tav>
                                      </p:tavLst>
                                    </p:anim>
                                    <p:anim calcmode="lin" valueType="num">
                                      <p:cBhvr>
                                        <p:cTn id="86" dur="500" fill="hold"/>
                                        <p:tgtEl>
                                          <p:spTgt spid="66572"/>
                                        </p:tgtEl>
                                        <p:attrNameLst>
                                          <p:attrName>ppt_h</p:attrName>
                                        </p:attrNameLst>
                                      </p:cBhvr>
                                      <p:tavLst>
                                        <p:tav tm="0">
                                          <p:val>
                                            <p:fltVal val="0"/>
                                          </p:val>
                                        </p:tav>
                                        <p:tav tm="100000">
                                          <p:val>
                                            <p:strVal val="#ppt_h"/>
                                          </p:val>
                                        </p:tav>
                                      </p:tavLst>
                                    </p:anim>
                                    <p:anim calcmode="lin" valueType="num">
                                      <p:cBhvr>
                                        <p:cTn id="87" dur="500" fill="hold"/>
                                        <p:tgtEl>
                                          <p:spTgt spid="66572"/>
                                        </p:tgtEl>
                                        <p:attrNameLst>
                                          <p:attrName>ppt_x</p:attrName>
                                        </p:attrNameLst>
                                      </p:cBhvr>
                                      <p:tavLst>
                                        <p:tav tm="0">
                                          <p:val>
                                            <p:fltVal val="0.5"/>
                                          </p:val>
                                        </p:tav>
                                        <p:tav tm="100000">
                                          <p:val>
                                            <p:strVal val="#ppt_x"/>
                                          </p:val>
                                        </p:tav>
                                      </p:tavLst>
                                    </p:anim>
                                    <p:anim calcmode="lin" valueType="num">
                                      <p:cBhvr>
                                        <p:cTn id="88" dur="500" fill="hold"/>
                                        <p:tgtEl>
                                          <p:spTgt spid="665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autoUpdateAnimBg="0"/>
      <p:bldP spid="66563" grpId="0" build="p" autoUpdateAnimBg="0"/>
      <p:bldP spid="66564" grpId="0" build="p" autoUpdateAnimBg="0"/>
      <p:bldP spid="66565" grpId="0" build="p" autoUpdateAnimBg="0"/>
      <p:bldP spid="66566" grpId="0" animBg="1" autoUpdateAnimBg="0"/>
      <p:bldP spid="66569" grpId="0" animBg="1" autoUpdateAnimBg="0"/>
      <p:bldP spid="66570" grpId="0" animBg="1"/>
      <p:bldP spid="66571" grpId="0" animBg="1"/>
      <p:bldP spid="66572" grpId="0" animBg="1"/>
      <p:bldP spid="66573" grpId="0" autoUpdateAnimBg="0"/>
      <p:bldP spid="66574" grpId="0" autoUpdateAnimBg="0"/>
      <p:bldP spid="66575" grpId="0" autoUpdateAnimBg="0"/>
      <p:bldP spid="6657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6861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68612" name="Rectangle 4"/>
          <p:cNvSpPr>
            <a:spLocks noChangeArrowheads="1"/>
          </p:cNvSpPr>
          <p:nvPr/>
        </p:nvSpPr>
        <p:spPr bwMode="auto">
          <a:xfrm>
            <a:off x="2362200" y="958850"/>
            <a:ext cx="4364038" cy="5121275"/>
          </a:xfrm>
          <a:prstGeom prst="rect">
            <a:avLst/>
          </a:prstGeom>
          <a:noFill/>
          <a:ln w="12700">
            <a:noFill/>
            <a:miter lim="800000"/>
            <a:headEnd/>
            <a:tailEnd/>
          </a:ln>
          <a:effectLst>
            <a:outerShdw blurRad="63500" dist="102391" dir="3615307" algn="ctr" rotWithShape="0">
              <a:schemeClr val="bg2">
                <a:alpha val="74998"/>
              </a:schemeClr>
            </a:outerShdw>
          </a:effectLst>
        </p:spPr>
        <p:txBody>
          <a:bodyPr wrap="none" lIns="90487" tIns="44450" rIns="90487" bIns="44450">
            <a:spAutoFit/>
          </a:bodyPr>
          <a:lstStyle/>
          <a:p>
            <a:pPr>
              <a:defRPr/>
            </a:pPr>
            <a:r>
              <a:rPr lang="en-US" altLang="ko-KR" sz="6600" b="1">
                <a:solidFill>
                  <a:srgbClr val="F6FE0A"/>
                </a:solidFill>
                <a:effectLst>
                  <a:outerShdw blurRad="38100" dist="38100" dir="2700000" algn="tl">
                    <a:srgbClr val="000000"/>
                  </a:outerShdw>
                </a:effectLst>
                <a:ea typeface="굴림" charset="0"/>
                <a:cs typeface="굴림" charset="0"/>
              </a:rPr>
              <a:t>C </a:t>
            </a:r>
            <a:r>
              <a:rPr lang="en-US" altLang="ko-KR" sz="6600" b="1">
                <a:solidFill>
                  <a:srgbClr val="F6FE0A"/>
                </a:solidFill>
                <a:effectLst>
                  <a:outerShdw blurRad="38100" dist="38100" dir="2700000" algn="tl">
                    <a:srgbClr val="000000"/>
                  </a:outerShdw>
                </a:effectLst>
                <a:latin typeface="Kalaham" charset="0"/>
                <a:ea typeface="굴림" charset="0"/>
                <a:cs typeface="굴림" charset="0"/>
              </a:rPr>
              <a:t>gilg;G</a:t>
            </a:r>
            <a:endParaRPr lang="en-US" altLang="ko-KR" sz="6600" b="1">
              <a:solidFill>
                <a:srgbClr val="F6FE0A"/>
              </a:solidFill>
              <a:effectLst>
                <a:outerShdw blurRad="38100" dist="38100" dir="2700000" algn="tl">
                  <a:srgbClr val="000000"/>
                </a:outerShdw>
              </a:effectLst>
              <a:ea typeface="굴림" charset="0"/>
              <a:cs typeface="굴림" charset="0"/>
            </a:endParaRPr>
          </a:p>
          <a:p>
            <a:pPr>
              <a:defRPr/>
            </a:pPr>
            <a:r>
              <a:rPr lang="en-US" altLang="ko-KR" sz="6600" b="1">
                <a:effectLst>
                  <a:outerShdw blurRad="38100" dist="38100" dir="2700000" algn="tl">
                    <a:srgbClr val="000000"/>
                  </a:outerShdw>
                </a:effectLst>
                <a:ea typeface="굴림" charset="0"/>
                <a:cs typeface="굴림" charset="0"/>
              </a:rPr>
              <a:t>A</a:t>
            </a:r>
            <a:r>
              <a:rPr lang="en-US" altLang="ko-KR" sz="6600" b="1">
                <a:solidFill>
                  <a:srgbClr val="FF5008"/>
                </a:solidFill>
                <a:effectLst>
                  <a:outerShdw blurRad="38100" dist="38100" dir="2700000" algn="tl">
                    <a:srgbClr val="000000"/>
                  </a:outerShdw>
                </a:effectLst>
                <a:ea typeface="굴림" charset="0"/>
                <a:cs typeface="굴림" charset="0"/>
              </a:rPr>
              <a:t> </a:t>
            </a:r>
            <a:r>
              <a:rPr lang="en-US" altLang="ko-KR" sz="6600" b="1">
                <a:solidFill>
                  <a:srgbClr val="FF5008"/>
                </a:solidFill>
                <a:effectLst>
                  <a:outerShdw blurRad="38100" dist="38100" dir="2700000" algn="tl">
                    <a:srgbClr val="000000"/>
                  </a:outerShdw>
                </a:effectLst>
                <a:latin typeface="Kalaham" charset="0"/>
                <a:ea typeface="굴림" charset="0"/>
                <a:cs typeface="굴림" charset="0"/>
              </a:rPr>
              <a:t>Mgpufhk;</a:t>
            </a:r>
            <a:endParaRPr lang="en-US" altLang="ko-KR" sz="6600" b="1">
              <a:solidFill>
                <a:srgbClr val="FF5008"/>
              </a:solidFill>
              <a:effectLst>
                <a:outerShdw blurRad="38100" dist="38100" dir="2700000" algn="tl">
                  <a:srgbClr val="000000"/>
                </a:outerShdw>
              </a:effectLst>
              <a:ea typeface="굴림" charset="0"/>
              <a:cs typeface="굴림" charset="0"/>
            </a:endParaRPr>
          </a:p>
          <a:p>
            <a:pPr>
              <a:defRPr/>
            </a:pPr>
            <a:r>
              <a:rPr lang="en-US" altLang="ko-KR" sz="6600" b="1">
                <a:effectLst>
                  <a:outerShdw blurRad="38100" dist="38100" dir="2700000" algn="tl">
                    <a:srgbClr val="000000"/>
                  </a:outerShdw>
                </a:effectLst>
                <a:ea typeface="굴림" charset="0"/>
                <a:cs typeface="굴림" charset="0"/>
              </a:rPr>
              <a:t>J </a:t>
            </a:r>
            <a:r>
              <a:rPr lang="en-US" altLang="ko-KR" sz="6600" b="1">
                <a:solidFill>
                  <a:srgbClr val="FF5008"/>
                </a:solidFill>
                <a:effectLst>
                  <a:outerShdw blurRad="38100" dist="38100" dir="2700000" algn="tl">
                    <a:srgbClr val="000000"/>
                  </a:outerShdw>
                </a:effectLst>
                <a:latin typeface="Kalaham" charset="0"/>
                <a:ea typeface="굴림" charset="0"/>
                <a:cs typeface="굴림" charset="0"/>
              </a:rPr>
              <a:t>NahNrg;G</a:t>
            </a:r>
            <a:endParaRPr lang="en-US" altLang="ko-KR" sz="6600" b="1">
              <a:solidFill>
                <a:srgbClr val="FF5008"/>
              </a:solidFill>
              <a:effectLst>
                <a:outerShdw blurRad="38100" dist="38100" dir="2700000" algn="tl">
                  <a:srgbClr val="000000"/>
                </a:outerShdw>
              </a:effectLst>
              <a:ea typeface="굴림" charset="0"/>
              <a:cs typeface="굴림" charset="0"/>
            </a:endParaRPr>
          </a:p>
          <a:p>
            <a:pPr>
              <a:defRPr/>
            </a:pPr>
            <a:r>
              <a:rPr lang="en-US" altLang="ko-KR" sz="6600" b="1">
                <a:effectLst>
                  <a:outerShdw blurRad="38100" dist="38100" dir="2700000" algn="tl">
                    <a:srgbClr val="000000"/>
                  </a:outerShdw>
                </a:effectLst>
                <a:ea typeface="굴림" charset="0"/>
                <a:cs typeface="굴림" charset="0"/>
              </a:rPr>
              <a:t>M</a:t>
            </a:r>
            <a:r>
              <a:rPr lang="en-US" altLang="ko-KR" sz="6600" b="1">
                <a:solidFill>
                  <a:srgbClr val="FF5008"/>
                </a:solidFill>
                <a:effectLst>
                  <a:outerShdw blurRad="38100" dist="38100" dir="2700000" algn="tl">
                    <a:srgbClr val="000000"/>
                  </a:outerShdw>
                </a:effectLst>
                <a:ea typeface="굴림" charset="0"/>
                <a:cs typeface="굴림" charset="0"/>
              </a:rPr>
              <a:t> </a:t>
            </a:r>
            <a:r>
              <a:rPr lang="en-US" altLang="ko-KR" sz="6600" b="1">
                <a:solidFill>
                  <a:srgbClr val="FF5008"/>
                </a:solidFill>
                <a:effectLst>
                  <a:outerShdw blurRad="38100" dist="38100" dir="2700000" algn="tl">
                    <a:srgbClr val="000000"/>
                  </a:outerShdw>
                </a:effectLst>
                <a:latin typeface="Kalaham" charset="0"/>
                <a:ea typeface="굴림" charset="0"/>
                <a:cs typeface="굴림" charset="0"/>
              </a:rPr>
              <a:t>NkhNr</a:t>
            </a:r>
            <a:endParaRPr lang="en-US" altLang="ko-KR" sz="6600" b="1">
              <a:solidFill>
                <a:srgbClr val="FF5008"/>
              </a:solidFill>
              <a:effectLst>
                <a:outerShdw blurRad="38100" dist="38100" dir="2700000" algn="tl">
                  <a:srgbClr val="000000"/>
                </a:outerShdw>
              </a:effectLst>
              <a:ea typeface="굴림" charset="0"/>
              <a:cs typeface="굴림" charset="0"/>
            </a:endParaRPr>
          </a:p>
          <a:p>
            <a:pPr>
              <a:defRPr/>
            </a:pPr>
            <a:r>
              <a:rPr lang="en-US" altLang="ko-KR" sz="6600" b="1">
                <a:effectLst>
                  <a:outerShdw blurRad="38100" dist="38100" dir="2700000" algn="tl">
                    <a:srgbClr val="000000"/>
                  </a:outerShdw>
                </a:effectLst>
                <a:ea typeface="굴림" charset="0"/>
                <a:cs typeface="굴림" charset="0"/>
              </a:rPr>
              <a:t>J</a:t>
            </a:r>
            <a:r>
              <a:rPr lang="en-US" altLang="ko-KR" sz="6600" b="1">
                <a:solidFill>
                  <a:srgbClr val="FF5008"/>
                </a:solidFill>
                <a:effectLst>
                  <a:outerShdw blurRad="38100" dist="38100" dir="2700000" algn="tl">
                    <a:srgbClr val="000000"/>
                  </a:outerShdw>
                </a:effectLst>
                <a:ea typeface="굴림" charset="0"/>
                <a:cs typeface="굴림" charset="0"/>
              </a:rPr>
              <a:t> </a:t>
            </a:r>
            <a:r>
              <a:rPr lang="en-US" altLang="ko-KR" sz="6600" b="1">
                <a:solidFill>
                  <a:srgbClr val="FF5008"/>
                </a:solidFill>
                <a:effectLst>
                  <a:outerShdw blurRad="38100" dist="38100" dir="2700000" algn="tl">
                    <a:srgbClr val="000000"/>
                  </a:outerShdw>
                </a:effectLst>
                <a:latin typeface="Kalaham" charset="0"/>
                <a:ea typeface="굴림" charset="0"/>
                <a:cs typeface="굴림" charset="0"/>
              </a:rPr>
              <a:t>NahRth</a:t>
            </a:r>
            <a:endParaRPr lang="en-US" altLang="ko-KR" sz="6600" b="1">
              <a:solidFill>
                <a:srgbClr val="FF5008"/>
              </a:solidFill>
              <a:effectLst>
                <a:outerShdw blurRad="38100" dist="38100" dir="2700000" algn="tl">
                  <a:srgbClr val="000000"/>
                </a:outerShdw>
              </a:effectLst>
              <a:ea typeface="굴림" charset="0"/>
              <a:cs typeface="굴림" charset="0"/>
            </a:endParaRPr>
          </a:p>
        </p:txBody>
      </p:sp>
      <p:sp>
        <p:nvSpPr>
          <p:cNvPr id="117764" name="Text Box 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17765" name="Text Box 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17766" name="Text Box 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400" b="1">
              <a:solidFill>
                <a:srgbClr val="FFFFFF"/>
              </a:solidFill>
              <a:ea typeface="굴림" charset="0"/>
              <a:cs typeface="굴림" charset="0"/>
            </a:endParaRPr>
          </a:p>
        </p:txBody>
      </p:sp>
      <p:sp>
        <p:nvSpPr>
          <p:cNvPr id="117767" name="Text Box 8"/>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49</a:t>
            </a:r>
          </a:p>
        </p:txBody>
      </p:sp>
      <p:sp>
        <p:nvSpPr>
          <p:cNvPr id="117768" name="Text Box 9"/>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5</a:t>
            </a:r>
          </a:p>
        </p:txBody>
      </p:sp>
      <p:sp>
        <p:nvSpPr>
          <p:cNvPr id="117769" name="Text Box 10"/>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box(out)">
                                      <p:cBhvr>
                                        <p:cTn id="7" dur="500"/>
                                        <p:tgtEl>
                                          <p:spTgt spid="686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8612">
                                            <p:txEl>
                                              <p:pRg st="1" end="1"/>
                                            </p:txEl>
                                          </p:spTgt>
                                        </p:tgtEl>
                                        <p:attrNameLst>
                                          <p:attrName>style.visibility</p:attrName>
                                        </p:attrNameLst>
                                      </p:cBhvr>
                                      <p:to>
                                        <p:strVal val="visible"/>
                                      </p:to>
                                    </p:set>
                                    <p:animEffect transition="in" filter="box(out)">
                                      <p:cBhvr>
                                        <p:cTn id="12" dur="500"/>
                                        <p:tgtEl>
                                          <p:spTgt spid="686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8612">
                                            <p:txEl>
                                              <p:pRg st="2" end="2"/>
                                            </p:txEl>
                                          </p:spTgt>
                                        </p:tgtEl>
                                        <p:attrNameLst>
                                          <p:attrName>style.visibility</p:attrName>
                                        </p:attrNameLst>
                                      </p:cBhvr>
                                      <p:to>
                                        <p:strVal val="visible"/>
                                      </p:to>
                                    </p:set>
                                    <p:animEffect transition="in" filter="box(out)">
                                      <p:cBhvr>
                                        <p:cTn id="17" dur="500"/>
                                        <p:tgtEl>
                                          <p:spTgt spid="686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8612">
                                            <p:txEl>
                                              <p:pRg st="3" end="3"/>
                                            </p:txEl>
                                          </p:spTgt>
                                        </p:tgtEl>
                                        <p:attrNameLst>
                                          <p:attrName>style.visibility</p:attrName>
                                        </p:attrNameLst>
                                      </p:cBhvr>
                                      <p:to>
                                        <p:strVal val="visible"/>
                                      </p:to>
                                    </p:set>
                                    <p:animEffect transition="in" filter="box(out)">
                                      <p:cBhvr>
                                        <p:cTn id="22" dur="500"/>
                                        <p:tgtEl>
                                          <p:spTgt spid="686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8612">
                                            <p:txEl>
                                              <p:pRg st="4" end="4"/>
                                            </p:txEl>
                                          </p:spTgt>
                                        </p:tgtEl>
                                        <p:attrNameLst>
                                          <p:attrName>style.visibility</p:attrName>
                                        </p:attrNameLst>
                                      </p:cBhvr>
                                      <p:to>
                                        <p:strVal val="visible"/>
                                      </p:to>
                                    </p:set>
                                    <p:animEffect transition="in" filter="box(out)">
                                      <p:cBhvr>
                                        <p:cTn id="27" dur="500"/>
                                        <p:tgtEl>
                                          <p:spTgt spid="686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en-US" altLang="ko-KR" sz="4000">
                <a:solidFill>
                  <a:srgbClr val="FAFD00"/>
                </a:solidFill>
                <a:latin typeface="Times" charset="0"/>
                <a:ea typeface="굴림" charset="0"/>
                <a:cs typeface="굴림" charset="0"/>
              </a:rPr>
              <a:t>5 </a:t>
            </a:r>
            <a:r>
              <a:rPr lang="en-US" altLang="ko-KR" sz="4000">
                <a:solidFill>
                  <a:srgbClr val="FAFD00"/>
                </a:solidFill>
                <a:latin typeface="Kalaham" charset="0"/>
                <a:ea typeface="굴림" charset="0"/>
                <a:cs typeface="굴림" charset="0"/>
              </a:rPr>
              <a:t>Kf;fpa thHj;ijfs; my;yJ thf;fpaq;fs;</a:t>
            </a:r>
            <a:r>
              <a:rPr lang="en-US" altLang="ko-KR" sz="4000">
                <a:solidFill>
                  <a:srgbClr val="FAFD00"/>
                </a:solidFill>
                <a:latin typeface="Times" charset="0"/>
                <a:ea typeface="굴림" charset="0"/>
                <a:cs typeface="굴림" charset="0"/>
              </a:rPr>
              <a:t>:</a:t>
            </a:r>
          </a:p>
        </p:txBody>
      </p:sp>
      <p:sp>
        <p:nvSpPr>
          <p:cNvPr id="69635"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69636"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19812" name="Text Box 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19813" name="Text Box 6"/>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119814" name="Text Box 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400" b="1">
              <a:solidFill>
                <a:srgbClr val="FFFFFF"/>
              </a:solidFill>
              <a:ea typeface="굴림" charset="0"/>
              <a:cs typeface="굴림" charset="0"/>
            </a:endParaRPr>
          </a:p>
        </p:txBody>
      </p:sp>
      <p:sp>
        <p:nvSpPr>
          <p:cNvPr id="119815" name="Text Box 8"/>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50</a:t>
            </a:r>
          </a:p>
        </p:txBody>
      </p:sp>
      <p:sp>
        <p:nvSpPr>
          <p:cNvPr id="119816" name="Text Box 9"/>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grpSp>
        <p:nvGrpSpPr>
          <p:cNvPr id="119817" name="Group 10"/>
          <p:cNvGrpSpPr>
            <a:grpSpLocks/>
          </p:cNvGrpSpPr>
          <p:nvPr/>
        </p:nvGrpSpPr>
        <p:grpSpPr bwMode="auto">
          <a:xfrm>
            <a:off x="2171700" y="5046663"/>
            <a:ext cx="4799013" cy="1006475"/>
            <a:chOff x="1368" y="3179"/>
            <a:chExt cx="3023" cy="634"/>
          </a:xfrm>
        </p:grpSpPr>
        <p:sp>
          <p:nvSpPr>
            <p:cNvPr id="69643" name="Text Box 11"/>
            <p:cNvSpPr txBox="1">
              <a:spLocks noChangeArrowheads="1"/>
            </p:cNvSpPr>
            <p:nvPr/>
          </p:nvSpPr>
          <p:spPr bwMode="auto">
            <a:xfrm>
              <a:off x="1523" y="3179"/>
              <a:ext cx="2868"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effectLst>
                    <a:outerShdw blurRad="38100" dist="38100" dir="2700000" algn="tl">
                      <a:srgbClr val="000000"/>
                    </a:outerShdw>
                  </a:effectLst>
                  <a:ea typeface="굴림" charset="0"/>
                  <a:cs typeface="굴림" charset="0"/>
                </a:rPr>
                <a:t>      J</a:t>
              </a:r>
              <a:r>
                <a:rPr lang="en-US" altLang="ko-KR" sz="4800" b="1" smtClean="0">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,NaR</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9644" name="AutoShape 1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grpSp>
        <p:nvGrpSpPr>
          <p:cNvPr id="119818" name="Group 13"/>
          <p:cNvGrpSpPr>
            <a:grpSpLocks/>
          </p:cNvGrpSpPr>
          <p:nvPr/>
        </p:nvGrpSpPr>
        <p:grpSpPr bwMode="auto">
          <a:xfrm>
            <a:off x="2147888" y="4081463"/>
            <a:ext cx="5099050" cy="1006475"/>
            <a:chOff x="1353" y="2571"/>
            <a:chExt cx="3212" cy="634"/>
          </a:xfrm>
        </p:grpSpPr>
        <p:sp>
          <p:nvSpPr>
            <p:cNvPr id="69646" name="Text Box 14"/>
            <p:cNvSpPr txBox="1">
              <a:spLocks noChangeArrowheads="1"/>
            </p:cNvSpPr>
            <p:nvPr/>
          </p:nvSpPr>
          <p:spPr bwMode="auto">
            <a:xfrm>
              <a:off x="1718" y="2571"/>
              <a:ext cx="2847"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chemeClr val="accent1"/>
                  </a:solidFill>
                  <a:effectLst>
                    <a:outerShdw blurRad="38100" dist="38100" dir="2700000" algn="tl">
                      <a:srgbClr val="000000"/>
                    </a:outerShdw>
                  </a:effectLst>
                  <a:ea typeface="굴림" charset="0"/>
                  <a:cs typeface="굴림" charset="0"/>
                </a:rPr>
                <a:t>    S</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mikjp</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9647" name="AutoShape 1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grpSp>
        <p:nvGrpSpPr>
          <p:cNvPr id="119819" name="Group 16"/>
          <p:cNvGrpSpPr>
            <a:grpSpLocks/>
          </p:cNvGrpSpPr>
          <p:nvPr/>
        </p:nvGrpSpPr>
        <p:grpSpPr bwMode="auto">
          <a:xfrm>
            <a:off x="2184400" y="3190875"/>
            <a:ext cx="5716588" cy="1006475"/>
            <a:chOff x="1376" y="2010"/>
            <a:chExt cx="3601" cy="634"/>
          </a:xfrm>
        </p:grpSpPr>
        <p:sp>
          <p:nvSpPr>
            <p:cNvPr id="69649" name="Text Box 17"/>
            <p:cNvSpPr txBox="1">
              <a:spLocks noChangeArrowheads="1"/>
            </p:cNvSpPr>
            <p:nvPr/>
          </p:nvSpPr>
          <p:spPr bwMode="auto">
            <a:xfrm>
              <a:off x="1733" y="2010"/>
              <a:ext cx="3244"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rgbClr val="07DD3A"/>
                  </a:solidFill>
                  <a:effectLst>
                    <a:outerShdw blurRad="38100" dist="38100" dir="2700000" algn="tl">
                      <a:srgbClr val="000000"/>
                    </a:outerShdw>
                  </a:effectLst>
                  <a:ea typeface="굴림" charset="0"/>
                  <a:cs typeface="굴림" charset="0"/>
                </a:rPr>
                <a:t>    3</a:t>
              </a:r>
              <a:r>
                <a:rPr lang="en-US" altLang="ko-KR" sz="4800" b="1" smtClean="0">
                  <a:solidFill>
                    <a:srgbClr val="07DD3A"/>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r%fq;fs;</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9650" name="AutoShape 1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p>
          </p:txBody>
        </p:sp>
      </p:grpSp>
      <p:grpSp>
        <p:nvGrpSpPr>
          <p:cNvPr id="119820" name="Group 19"/>
          <p:cNvGrpSpPr>
            <a:grpSpLocks/>
          </p:cNvGrpSpPr>
          <p:nvPr/>
        </p:nvGrpSpPr>
        <p:grpSpPr bwMode="auto">
          <a:xfrm>
            <a:off x="2184400" y="2332038"/>
            <a:ext cx="4743450" cy="1006475"/>
            <a:chOff x="1376" y="1469"/>
            <a:chExt cx="2988" cy="634"/>
          </a:xfrm>
        </p:grpSpPr>
        <p:sp>
          <p:nvSpPr>
            <p:cNvPr id="69652" name="Text Box 20"/>
            <p:cNvSpPr txBox="1">
              <a:spLocks noChangeArrowheads="1"/>
            </p:cNvSpPr>
            <p:nvPr/>
          </p:nvSpPr>
          <p:spPr bwMode="auto">
            <a:xfrm>
              <a:off x="1866" y="1469"/>
              <a:ext cx="2498"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rgbClr val="EA304F"/>
                  </a:solidFill>
                  <a:effectLst>
                    <a:outerShdw blurRad="38100" dist="38100" dir="2700000" algn="tl">
                      <a:srgbClr val="000000"/>
                    </a:outerShdw>
                  </a:effectLst>
                  <a:ea typeface="굴림" charset="0"/>
                  <a:cs typeface="굴림" charset="0"/>
                </a:rPr>
                <a:t>   4</a:t>
              </a:r>
              <a:r>
                <a:rPr lang="en-US" altLang="ko-KR" sz="4800" b="1" smtClean="0">
                  <a:solidFill>
                    <a:srgbClr val="EA304F"/>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kf;fs;</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9653" name="AutoShape 2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p>
          </p:txBody>
        </p:sp>
      </p:grpSp>
      <p:grpSp>
        <p:nvGrpSpPr>
          <p:cNvPr id="119821" name="Group 22"/>
          <p:cNvGrpSpPr>
            <a:grpSpLocks/>
          </p:cNvGrpSpPr>
          <p:nvPr/>
        </p:nvGrpSpPr>
        <p:grpSpPr bwMode="auto">
          <a:xfrm>
            <a:off x="2159000" y="1489075"/>
            <a:ext cx="4908550" cy="914400"/>
            <a:chOff x="1360" y="938"/>
            <a:chExt cx="3092" cy="576"/>
          </a:xfrm>
        </p:grpSpPr>
        <p:sp>
          <p:nvSpPr>
            <p:cNvPr id="69655" name="Text Box 23"/>
            <p:cNvSpPr txBox="1">
              <a:spLocks noChangeArrowheads="1"/>
            </p:cNvSpPr>
            <p:nvPr/>
          </p:nvSpPr>
          <p:spPr bwMode="auto">
            <a:xfrm>
              <a:off x="2173" y="938"/>
              <a:ext cx="2279" cy="576"/>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5400" b="1" smtClean="0">
                  <a:solidFill>
                    <a:srgbClr val="EDF636"/>
                  </a:solidFill>
                  <a:effectLst>
                    <a:outerShdw blurRad="38100" dist="38100" dir="2700000" algn="tl">
                      <a:srgbClr val="000000"/>
                    </a:outerShdw>
                  </a:effectLst>
                  <a:ea typeface="굴림" charset="0"/>
                  <a:cs typeface="굴림" charset="0"/>
                </a:rPr>
                <a:t>C</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FFA27C"/>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ea typeface="굴림" charset="0"/>
                  <a:cs typeface="굴림" charset="0"/>
                </a:rPr>
                <a:t>=  </a:t>
              </a:r>
              <a:r>
                <a:rPr lang="en-US" altLang="ko-KR" sz="4800" b="1" smtClean="0">
                  <a:solidFill>
                    <a:srgbClr val="EDF636"/>
                  </a:solidFill>
                  <a:effectLst>
                    <a:outerShdw blurRad="38100" dist="38100" dir="2700000" algn="tl">
                      <a:srgbClr val="000000"/>
                    </a:outerShdw>
                  </a:effectLst>
                  <a:latin typeface="Kalaham" charset="0"/>
                  <a:ea typeface="굴림" charset="0"/>
                  <a:cs typeface="굴림" charset="0"/>
                </a:rPr>
                <a:t>gilg;G</a:t>
              </a:r>
              <a:endParaRPr lang="en-US" altLang="ko-KR" sz="4800" b="1" smtClean="0">
                <a:solidFill>
                  <a:srgbClr val="FFA27C"/>
                </a:solidFill>
                <a:effectLst>
                  <a:outerShdw blurRad="38100" dist="38100" dir="2700000" algn="tl">
                    <a:srgbClr val="000000"/>
                  </a:outerShdw>
                </a:effectLst>
                <a:ea typeface="굴림" charset="0"/>
                <a:cs typeface="굴림" charset="0"/>
              </a:endParaRPr>
            </a:p>
          </p:txBody>
        </p:sp>
        <p:sp>
          <p:nvSpPr>
            <p:cNvPr id="69656" name="AutoShape 2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p>
          </p:txBody>
        </p:sp>
      </p:grpSp>
      <p:sp>
        <p:nvSpPr>
          <p:cNvPr id="69657" name="Oval 25"/>
          <p:cNvSpPr>
            <a:spLocks noChangeArrowheads="1"/>
          </p:cNvSpPr>
          <p:nvPr/>
        </p:nvSpPr>
        <p:spPr bwMode="auto">
          <a:xfrm>
            <a:off x="1760538" y="3155950"/>
            <a:ext cx="6311900" cy="112712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9657"/>
                                        </p:tgtEl>
                                        <p:attrNameLst>
                                          <p:attrName>style.visibility</p:attrName>
                                        </p:attrNameLst>
                                      </p:cBhvr>
                                      <p:to>
                                        <p:strVal val="visible"/>
                                      </p:to>
                                    </p:set>
                                    <p:animEffect transition="in" filter="dissolve">
                                      <p:cBhvr>
                                        <p:cTn id="7" dur="500"/>
                                        <p:tgtEl>
                                          <p:spTgt spid="69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Freeform 2"/>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1858" name="Freeform 3"/>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1684" name="Oval 4"/>
          <p:cNvSpPr>
            <a:spLocks noChangeArrowheads="1"/>
          </p:cNvSpPr>
          <p:nvPr/>
        </p:nvSpPr>
        <p:spPr bwMode="auto">
          <a:xfrm>
            <a:off x="2336800" y="1092200"/>
            <a:ext cx="5054600" cy="4902200"/>
          </a:xfrm>
          <a:prstGeom prst="ellips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121860" name="Freeform 5"/>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1686" name="Rectangle 6"/>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71687" name="Line 7"/>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21863" name="Freeform 8"/>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1864" name="Freeform 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1865"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1691" name="Arc 11"/>
          <p:cNvSpPr>
            <a:spLocks/>
          </p:cNvSpPr>
          <p:nvPr/>
        </p:nvSpPr>
        <p:spPr bwMode="auto">
          <a:xfrm>
            <a:off x="4525963" y="1073150"/>
            <a:ext cx="2860675" cy="273843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5715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lgn="ctr">
              <a:defRPr/>
            </a:pPr>
            <a:endParaRPr lang="ko-KR" altLang="en-US" sz="2000">
              <a:solidFill>
                <a:srgbClr val="FFA27C"/>
              </a:solidFill>
              <a:latin typeface="Times New Roman" charset="0"/>
              <a:ea typeface="굴림" charset="0"/>
              <a:cs typeface="굴림" charset="0"/>
            </a:endParaRPr>
          </a:p>
        </p:txBody>
      </p:sp>
      <p:sp>
        <p:nvSpPr>
          <p:cNvPr id="71692" name="Rectangle 12"/>
          <p:cNvSpPr>
            <a:spLocks noChangeArrowheads="1"/>
          </p:cNvSpPr>
          <p:nvPr/>
        </p:nvSpPr>
        <p:spPr bwMode="auto">
          <a:xfrm>
            <a:off x="2874963" y="1443038"/>
            <a:ext cx="5464175" cy="246697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15600">
                <a:solidFill>
                  <a:srgbClr val="51DC00"/>
                </a:solidFill>
                <a:ea typeface="굴림" charset="0"/>
                <a:cs typeface="굴림" charset="0"/>
              </a:rPr>
              <a:t>A R C</a:t>
            </a:r>
          </a:p>
        </p:txBody>
      </p:sp>
      <p:sp>
        <p:nvSpPr>
          <p:cNvPr id="121868" name="Text Box 1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21869"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FFFF"/>
                </a:solidFill>
                <a:ea typeface="굴림" charset="0"/>
                <a:cs typeface="굴림" charset="0"/>
              </a:rPr>
              <a:t> </a:t>
            </a:r>
          </a:p>
        </p:txBody>
      </p:sp>
      <p:sp>
        <p:nvSpPr>
          <p:cNvPr id="121870" name="Text Box 15"/>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400" b="1">
              <a:solidFill>
                <a:srgbClr val="FFFFFF"/>
              </a:solidFill>
              <a:ea typeface="굴림" charset="0"/>
              <a:cs typeface="굴림" charset="0"/>
            </a:endParaRPr>
          </a:p>
        </p:txBody>
      </p:sp>
      <p:sp>
        <p:nvSpPr>
          <p:cNvPr id="121871" name="Text Box 16"/>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51</a:t>
            </a:r>
          </a:p>
        </p:txBody>
      </p:sp>
      <p:sp>
        <p:nvSpPr>
          <p:cNvPr id="121872" name="Text Box 17"/>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2</a:t>
            </a:r>
          </a:p>
        </p:txBody>
      </p:sp>
      <p:sp>
        <p:nvSpPr>
          <p:cNvPr id="121873" name="Text Box 18"/>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691"/>
                                        </p:tgtEl>
                                        <p:attrNameLst>
                                          <p:attrName>style.visibility</p:attrName>
                                        </p:attrNameLst>
                                      </p:cBhvr>
                                      <p:to>
                                        <p:strVal val="visible"/>
                                      </p:to>
                                    </p:set>
                                    <p:animEffect transition="in" filter="wipe(down)">
                                      <p:cBhvr>
                                        <p:cTn id="7" dur="500"/>
                                        <p:tgtEl>
                                          <p:spTgt spid="71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71692"/>
                                        </p:tgtEl>
                                        <p:attrNameLst>
                                          <p:attrName>style.visibility</p:attrName>
                                        </p:attrNameLst>
                                      </p:cBhvr>
                                      <p:to>
                                        <p:strVal val="visible"/>
                                      </p:to>
                                    </p:set>
                                    <p:anim calcmode="lin" valueType="num">
                                      <p:cBhvr>
                                        <p:cTn id="12" dur="500" fill="hold"/>
                                        <p:tgtEl>
                                          <p:spTgt spid="71692"/>
                                        </p:tgtEl>
                                        <p:attrNameLst>
                                          <p:attrName>ppt_w</p:attrName>
                                        </p:attrNameLst>
                                      </p:cBhvr>
                                      <p:tavLst>
                                        <p:tav tm="0">
                                          <p:val>
                                            <p:fltVal val="0"/>
                                          </p:val>
                                        </p:tav>
                                        <p:tav tm="100000">
                                          <p:val>
                                            <p:strVal val="#ppt_w"/>
                                          </p:val>
                                        </p:tav>
                                      </p:tavLst>
                                    </p:anim>
                                    <p:anim calcmode="lin" valueType="num">
                                      <p:cBhvr>
                                        <p:cTn id="13" dur="500" fill="hold"/>
                                        <p:tgtEl>
                                          <p:spTgt spid="71692"/>
                                        </p:tgtEl>
                                        <p:attrNameLst>
                                          <p:attrName>ppt_h</p:attrName>
                                        </p:attrNameLst>
                                      </p:cBhvr>
                                      <p:tavLst>
                                        <p:tav tm="0">
                                          <p:val>
                                            <p:fltVal val="0"/>
                                          </p:val>
                                        </p:tav>
                                        <p:tav tm="100000">
                                          <p:val>
                                            <p:strVal val="#ppt_h"/>
                                          </p:val>
                                        </p:tav>
                                      </p:tavLst>
                                    </p:anim>
                                    <p:anim calcmode="lin" valueType="num">
                                      <p:cBhvr>
                                        <p:cTn id="14" dur="500" fill="hold"/>
                                        <p:tgtEl>
                                          <p:spTgt spid="71692"/>
                                        </p:tgtEl>
                                        <p:attrNameLst>
                                          <p:attrName>ppt_x</p:attrName>
                                        </p:attrNameLst>
                                      </p:cBhvr>
                                      <p:tavLst>
                                        <p:tav tm="0">
                                          <p:val>
                                            <p:fltVal val="0.5"/>
                                          </p:val>
                                        </p:tav>
                                        <p:tav tm="100000">
                                          <p:val>
                                            <p:strVal val="#ppt_x"/>
                                          </p:val>
                                        </p:tav>
                                      </p:tavLst>
                                    </p:anim>
                                    <p:anim calcmode="lin" valueType="num">
                                      <p:cBhvr>
                                        <p:cTn id="15" dur="500" fill="hold"/>
                                        <p:tgtEl>
                                          <p:spTgt spid="7169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bwMode="auto">
          <a:xfrm>
            <a:off x="679450" y="12954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ko-KR" altLang="en-US" sz="4800">
                <a:solidFill>
                  <a:schemeClr val="accent1"/>
                </a:solidFill>
                <a:latin typeface="Times" charset="0"/>
                <a:ea typeface="굴림" charset="0"/>
                <a:cs typeface="굴림" charset="0"/>
              </a:rPr>
              <a:t>   </a:t>
            </a:r>
            <a:r>
              <a:rPr lang="en-US" altLang="ko-KR" sz="4800">
                <a:solidFill>
                  <a:srgbClr val="FAFD00"/>
                </a:solidFill>
                <a:latin typeface="Kalaham" charset="0"/>
                <a:ea typeface="굴림" charset="0"/>
                <a:cs typeface="굴림" charset="0"/>
              </a:rPr>
              <a:t>gpd;tUk;</a:t>
            </a:r>
            <a:r>
              <a:rPr lang="en-US" altLang="ko-KR" sz="4800">
                <a:solidFill>
                  <a:srgbClr val="00FF00"/>
                </a:solidFill>
                <a:latin typeface="Times" charset="0"/>
                <a:ea typeface="굴림" charset="0"/>
                <a:cs typeface="굴림" charset="0"/>
              </a:rPr>
              <a:t>  3  </a:t>
            </a:r>
            <a:r>
              <a:rPr lang="en-US" altLang="ko-KR" sz="4800">
                <a:solidFill>
                  <a:srgbClr val="00FF00"/>
                </a:solidFill>
                <a:latin typeface="Kalaham" charset="0"/>
                <a:ea typeface="굴림" charset="0"/>
                <a:cs typeface="굴림" charset="0"/>
              </a:rPr>
              <a:t>r%fq;fs;:</a:t>
            </a:r>
            <a:r>
              <a:rPr lang="en-US" altLang="ko-KR" sz="4800">
                <a:solidFill>
                  <a:srgbClr val="00FF00"/>
                </a:solidFill>
                <a:latin typeface="Times" charset="0"/>
                <a:ea typeface="굴림" charset="0"/>
                <a:cs typeface="굴림" charset="0"/>
              </a:rPr>
              <a:t> </a:t>
            </a:r>
            <a:endParaRPr lang="en-US" altLang="ko-KR" sz="4800">
              <a:solidFill>
                <a:srgbClr val="FAFD00"/>
              </a:solidFill>
              <a:latin typeface="Times" charset="0"/>
              <a:ea typeface="굴림" charset="0"/>
              <a:cs typeface="굴림" charset="0"/>
            </a:endParaRPr>
          </a:p>
        </p:txBody>
      </p:sp>
      <p:sp>
        <p:nvSpPr>
          <p:cNvPr id="73731" name="Rectangle 3"/>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73732"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73733"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23909" name="Freeform 6"/>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3910" name="Text Box 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23911" name="Text Box 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23912"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400" b="1">
              <a:solidFill>
                <a:srgbClr val="FFFFFF"/>
              </a:solidFill>
              <a:ea typeface="굴림" charset="0"/>
              <a:cs typeface="굴림" charset="0"/>
            </a:endParaRPr>
          </a:p>
        </p:txBody>
      </p:sp>
      <p:sp>
        <p:nvSpPr>
          <p:cNvPr id="123913" name="Text Box 10"/>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52</a:t>
            </a:r>
          </a:p>
        </p:txBody>
      </p:sp>
      <p:sp>
        <p:nvSpPr>
          <p:cNvPr id="123914" name="Text Box 11"/>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6</a:t>
            </a:r>
          </a:p>
        </p:txBody>
      </p:sp>
      <p:sp>
        <p:nvSpPr>
          <p:cNvPr id="123915" name="Text Box 12"/>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
        <p:nvSpPr>
          <p:cNvPr id="73741" name="Rectangle 13"/>
          <p:cNvSpPr>
            <a:spLocks noGrp="1" noChangeArrowheads="1"/>
          </p:cNvSpPr>
          <p:nvPr>
            <p:ph type="subTitle" idx="1"/>
          </p:nvPr>
        </p:nvSpPr>
        <p:spPr bwMode="auto">
          <a:xfrm>
            <a:off x="603250" y="2514600"/>
            <a:ext cx="8223250" cy="4114800"/>
          </a:xfrm>
          <a:ln w="12700">
            <a:miter lim="800000"/>
            <a:headEnd/>
            <a:tailEnd/>
          </a:ln>
          <a:effectLst>
            <a:outerShdw blurRad="63500" dist="107763" dir="2700000" algn="ctr" rotWithShape="0">
              <a:schemeClr val="bg2"/>
            </a:outerShdw>
          </a:effectLst>
        </p:spPr>
        <p:txBody>
          <a:bodyPr wrap="square" lIns="90487" tIns="44450" rIns="90487" bIns="44450" numCol="1" anchor="t" anchorCtr="0" compatLnSpc="1">
            <a:prstTxWarp prst="textNoShape">
              <a:avLst/>
            </a:prstTxWarp>
          </a:bodyPr>
          <a:lstStyle/>
          <a:p>
            <a:pPr marL="2179638" indent="-866775" algn="l" defTabSz="1033463">
              <a:buFont typeface="Monotype Sorts" charset="0"/>
              <a:buChar char=""/>
              <a:defRPr/>
            </a:pPr>
            <a:r>
              <a:rPr lang="en-US" altLang="ko-KR" sz="7200" b="1">
                <a:solidFill>
                  <a:srgbClr val="F6FE0A"/>
                </a:solidFill>
                <a:latin typeface="Times" charset="0"/>
                <a:ea typeface="굴림" charset="0"/>
                <a:cs typeface="굴림" charset="0"/>
              </a:rPr>
              <a:t>A</a:t>
            </a:r>
            <a:r>
              <a:rPr lang="en-US" altLang="ko-KR" sz="7200" b="1">
                <a:solidFill>
                  <a:srgbClr val="00FF00"/>
                </a:solidFill>
                <a:latin typeface="Times" charset="0"/>
                <a:ea typeface="굴림" charset="0"/>
                <a:cs typeface="굴림" charset="0"/>
              </a:rPr>
              <a:t> </a:t>
            </a:r>
            <a:r>
              <a:rPr lang="en-US" altLang="ko-KR" sz="7200" b="1">
                <a:solidFill>
                  <a:srgbClr val="00FF00"/>
                </a:solidFill>
                <a:latin typeface="Kalaham" charset="0"/>
                <a:ea typeface="굴림" charset="0"/>
                <a:cs typeface="굴림" charset="0"/>
              </a:rPr>
              <a:t>Gul;rpfuk;</a:t>
            </a:r>
            <a:endParaRPr lang="en-US" altLang="ko-KR" sz="7200" b="1">
              <a:solidFill>
                <a:srgbClr val="00FF00"/>
              </a:solidFill>
              <a:latin typeface="Times" charset="0"/>
              <a:ea typeface="굴림" charset="0"/>
              <a:cs typeface="굴림" charset="0"/>
            </a:endParaRPr>
          </a:p>
          <a:p>
            <a:pPr marL="2179638" indent="-866775" algn="l" defTabSz="1033463">
              <a:buFont typeface="Monotype Sorts" charset="0"/>
              <a:buChar char=""/>
              <a:defRPr/>
            </a:pPr>
            <a:r>
              <a:rPr lang="en-US" altLang="ko-KR" sz="7200" b="1">
                <a:solidFill>
                  <a:srgbClr val="F6FE0A"/>
                </a:solidFill>
                <a:latin typeface="Times" charset="0"/>
                <a:ea typeface="굴림" charset="0"/>
                <a:cs typeface="굴림" charset="0"/>
              </a:rPr>
              <a:t>R</a:t>
            </a:r>
            <a:r>
              <a:rPr lang="en-US" altLang="ko-KR" sz="7200" b="1">
                <a:solidFill>
                  <a:srgbClr val="00FF00"/>
                </a:solidFill>
                <a:latin typeface="Times" charset="0"/>
                <a:ea typeface="굴림" charset="0"/>
                <a:cs typeface="굴림" charset="0"/>
              </a:rPr>
              <a:t> </a:t>
            </a:r>
            <a:r>
              <a:rPr lang="en-US" altLang="ko-KR" sz="7200" b="1">
                <a:solidFill>
                  <a:srgbClr val="00FF00"/>
                </a:solidFill>
                <a:latin typeface="Kalaham" charset="0"/>
                <a:ea typeface="굴림" charset="0"/>
                <a:cs typeface="굴림" charset="0"/>
              </a:rPr>
              <a:t>uh[hPfk;</a:t>
            </a:r>
            <a:endParaRPr lang="en-US" altLang="ko-KR" sz="7200" b="1">
              <a:solidFill>
                <a:srgbClr val="00FF00"/>
              </a:solidFill>
              <a:latin typeface="Times" charset="0"/>
              <a:ea typeface="굴림" charset="0"/>
              <a:cs typeface="굴림" charset="0"/>
            </a:endParaRPr>
          </a:p>
          <a:p>
            <a:pPr marL="2179638" indent="-866775" algn="l" defTabSz="1033463">
              <a:buFont typeface="Monotype Sorts" charset="0"/>
              <a:buChar char=""/>
              <a:defRPr/>
            </a:pPr>
            <a:r>
              <a:rPr lang="en-US" altLang="ko-KR" sz="7200" b="1">
                <a:solidFill>
                  <a:srgbClr val="F6FE0A"/>
                </a:solidFill>
                <a:latin typeface="Times" charset="0"/>
                <a:ea typeface="굴림" charset="0"/>
                <a:cs typeface="굴림" charset="0"/>
              </a:rPr>
              <a:t>C</a:t>
            </a:r>
            <a:r>
              <a:rPr lang="en-US" altLang="ko-KR" sz="7200" b="1">
                <a:solidFill>
                  <a:srgbClr val="00FF00"/>
                </a:solidFill>
                <a:latin typeface="Times" charset="0"/>
                <a:ea typeface="굴림" charset="0"/>
                <a:cs typeface="굴림" charset="0"/>
              </a:rPr>
              <a:t> </a:t>
            </a:r>
            <a:r>
              <a:rPr lang="en-US" altLang="ko-KR" sz="7200" b="1">
                <a:solidFill>
                  <a:srgbClr val="00FF00"/>
                </a:solidFill>
                <a:latin typeface="Kalaham" charset="0"/>
                <a:ea typeface="굴림" charset="0"/>
                <a:cs typeface="굴림" charset="0"/>
              </a:rPr>
              <a:t>rpiwapWg;G</a:t>
            </a:r>
            <a:endParaRPr lang="en-US" altLang="ko-KR" sz="7200" b="1">
              <a:solidFill>
                <a:srgbClr val="00FF00"/>
              </a:solidFill>
              <a:latin typeface="Times" charset="0"/>
              <a:ea typeface="굴림" charset="0"/>
              <a:cs typeface="굴림" charset="0"/>
            </a:endParaRPr>
          </a:p>
        </p:txBody>
      </p:sp>
      <p:sp>
        <p:nvSpPr>
          <p:cNvPr id="73742" name="Oval 14"/>
          <p:cNvSpPr>
            <a:spLocks noChangeArrowheads="1"/>
          </p:cNvSpPr>
          <p:nvPr/>
        </p:nvSpPr>
        <p:spPr bwMode="auto">
          <a:xfrm>
            <a:off x="2605088" y="3884613"/>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73743" name="Oval 15"/>
          <p:cNvSpPr>
            <a:spLocks noChangeArrowheads="1"/>
          </p:cNvSpPr>
          <p:nvPr/>
        </p:nvSpPr>
        <p:spPr bwMode="auto">
          <a:xfrm>
            <a:off x="2608263" y="5172075"/>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73744" name="Oval 16"/>
          <p:cNvSpPr>
            <a:spLocks noChangeArrowheads="1"/>
          </p:cNvSpPr>
          <p:nvPr/>
        </p:nvSpPr>
        <p:spPr bwMode="auto">
          <a:xfrm>
            <a:off x="2601913" y="2584450"/>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500" fill="hold"/>
                                        <p:tgtEl>
                                          <p:spTgt spid="73730"/>
                                        </p:tgtEl>
                                        <p:attrNameLst>
                                          <p:attrName>ppt_x</p:attrName>
                                        </p:attrNameLst>
                                      </p:cBhvr>
                                      <p:tavLst>
                                        <p:tav tm="0">
                                          <p:val>
                                            <p:strVal val="0-#ppt_w/2"/>
                                          </p:val>
                                        </p:tav>
                                        <p:tav tm="100000">
                                          <p:val>
                                            <p:strVal val="#ppt_x"/>
                                          </p:val>
                                        </p:tav>
                                      </p:tavLst>
                                    </p:anim>
                                    <p:anim calcmode="lin" valueType="num">
                                      <p:cBhvr additive="base">
                                        <p:cTn id="8" dur="500" fill="hold"/>
                                        <p:tgtEl>
                                          <p:spTgt spid="737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73741">
                                            <p:txEl>
                                              <p:pRg st="0" end="0"/>
                                            </p:txEl>
                                          </p:spTgt>
                                        </p:tgtEl>
                                        <p:attrNameLst>
                                          <p:attrName>style.visibility</p:attrName>
                                        </p:attrNameLst>
                                      </p:cBhvr>
                                      <p:to>
                                        <p:strVal val="visible"/>
                                      </p:to>
                                    </p:set>
                                    <p:animEffect transition="in" filter="box(out)">
                                      <p:cBhvr>
                                        <p:cTn id="13" dur="500"/>
                                        <p:tgtEl>
                                          <p:spTgt spid="7374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73741">
                                            <p:txEl>
                                              <p:pRg st="1" end="1"/>
                                            </p:txEl>
                                          </p:spTgt>
                                        </p:tgtEl>
                                        <p:attrNameLst>
                                          <p:attrName>style.visibility</p:attrName>
                                        </p:attrNameLst>
                                      </p:cBhvr>
                                      <p:to>
                                        <p:strVal val="visible"/>
                                      </p:to>
                                    </p:set>
                                    <p:animEffect transition="in" filter="box(out)">
                                      <p:cBhvr>
                                        <p:cTn id="18" dur="500"/>
                                        <p:tgtEl>
                                          <p:spTgt spid="7374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73741">
                                            <p:txEl>
                                              <p:pRg st="2" end="2"/>
                                            </p:txEl>
                                          </p:spTgt>
                                        </p:tgtEl>
                                        <p:attrNameLst>
                                          <p:attrName>style.visibility</p:attrName>
                                        </p:attrNameLst>
                                      </p:cBhvr>
                                      <p:to>
                                        <p:strVal val="visible"/>
                                      </p:to>
                                    </p:set>
                                    <p:animEffect transition="in" filter="box(out)">
                                      <p:cBhvr>
                                        <p:cTn id="23" dur="500"/>
                                        <p:tgtEl>
                                          <p:spTgt spid="7374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73744"/>
                                        </p:tgtEl>
                                        <p:attrNameLst>
                                          <p:attrName>style.visibility</p:attrName>
                                        </p:attrNameLst>
                                      </p:cBhvr>
                                      <p:to>
                                        <p:strVal val="visible"/>
                                      </p:to>
                                    </p:set>
                                    <p:anim calcmode="lin" valueType="num">
                                      <p:cBhvr>
                                        <p:cTn id="28" dur="500" fill="hold"/>
                                        <p:tgtEl>
                                          <p:spTgt spid="73744"/>
                                        </p:tgtEl>
                                        <p:attrNameLst>
                                          <p:attrName>ppt_w</p:attrName>
                                        </p:attrNameLst>
                                      </p:cBhvr>
                                      <p:tavLst>
                                        <p:tav tm="0">
                                          <p:val>
                                            <p:fltVal val="0"/>
                                          </p:val>
                                        </p:tav>
                                        <p:tav tm="100000">
                                          <p:val>
                                            <p:strVal val="#ppt_w"/>
                                          </p:val>
                                        </p:tav>
                                      </p:tavLst>
                                    </p:anim>
                                    <p:anim calcmode="lin" valueType="num">
                                      <p:cBhvr>
                                        <p:cTn id="29" dur="500" fill="hold"/>
                                        <p:tgtEl>
                                          <p:spTgt spid="73744"/>
                                        </p:tgtEl>
                                        <p:attrNameLst>
                                          <p:attrName>ppt_h</p:attrName>
                                        </p:attrNameLst>
                                      </p:cBhvr>
                                      <p:tavLst>
                                        <p:tav tm="0">
                                          <p:val>
                                            <p:fltVal val="0"/>
                                          </p:val>
                                        </p:tav>
                                        <p:tav tm="100000">
                                          <p:val>
                                            <p:strVal val="#ppt_h"/>
                                          </p:val>
                                        </p:tav>
                                      </p:tavLst>
                                    </p:anim>
                                    <p:anim calcmode="lin" valueType="num">
                                      <p:cBhvr>
                                        <p:cTn id="30" dur="500" fill="hold"/>
                                        <p:tgtEl>
                                          <p:spTgt spid="73744"/>
                                        </p:tgtEl>
                                        <p:attrNameLst>
                                          <p:attrName>ppt_x</p:attrName>
                                        </p:attrNameLst>
                                      </p:cBhvr>
                                      <p:tavLst>
                                        <p:tav tm="0">
                                          <p:val>
                                            <p:fltVal val="0.5"/>
                                          </p:val>
                                        </p:tav>
                                        <p:tav tm="100000">
                                          <p:val>
                                            <p:strVal val="#ppt_x"/>
                                          </p:val>
                                        </p:tav>
                                      </p:tavLst>
                                    </p:anim>
                                    <p:anim calcmode="lin" valueType="num">
                                      <p:cBhvr>
                                        <p:cTn id="31" dur="500" fill="hold"/>
                                        <p:tgtEl>
                                          <p:spTgt spid="7374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73742"/>
                                        </p:tgtEl>
                                        <p:attrNameLst>
                                          <p:attrName>style.visibility</p:attrName>
                                        </p:attrNameLst>
                                      </p:cBhvr>
                                      <p:to>
                                        <p:strVal val="visible"/>
                                      </p:to>
                                    </p:set>
                                    <p:anim calcmode="lin" valueType="num">
                                      <p:cBhvr>
                                        <p:cTn id="36" dur="500" fill="hold"/>
                                        <p:tgtEl>
                                          <p:spTgt spid="73742"/>
                                        </p:tgtEl>
                                        <p:attrNameLst>
                                          <p:attrName>ppt_w</p:attrName>
                                        </p:attrNameLst>
                                      </p:cBhvr>
                                      <p:tavLst>
                                        <p:tav tm="0">
                                          <p:val>
                                            <p:fltVal val="0"/>
                                          </p:val>
                                        </p:tav>
                                        <p:tav tm="100000">
                                          <p:val>
                                            <p:strVal val="#ppt_w"/>
                                          </p:val>
                                        </p:tav>
                                      </p:tavLst>
                                    </p:anim>
                                    <p:anim calcmode="lin" valueType="num">
                                      <p:cBhvr>
                                        <p:cTn id="37" dur="500" fill="hold"/>
                                        <p:tgtEl>
                                          <p:spTgt spid="73742"/>
                                        </p:tgtEl>
                                        <p:attrNameLst>
                                          <p:attrName>ppt_h</p:attrName>
                                        </p:attrNameLst>
                                      </p:cBhvr>
                                      <p:tavLst>
                                        <p:tav tm="0">
                                          <p:val>
                                            <p:fltVal val="0"/>
                                          </p:val>
                                        </p:tav>
                                        <p:tav tm="100000">
                                          <p:val>
                                            <p:strVal val="#ppt_h"/>
                                          </p:val>
                                        </p:tav>
                                      </p:tavLst>
                                    </p:anim>
                                    <p:anim calcmode="lin" valueType="num">
                                      <p:cBhvr>
                                        <p:cTn id="38" dur="500" fill="hold"/>
                                        <p:tgtEl>
                                          <p:spTgt spid="73742"/>
                                        </p:tgtEl>
                                        <p:attrNameLst>
                                          <p:attrName>ppt_x</p:attrName>
                                        </p:attrNameLst>
                                      </p:cBhvr>
                                      <p:tavLst>
                                        <p:tav tm="0">
                                          <p:val>
                                            <p:fltVal val="0.5"/>
                                          </p:val>
                                        </p:tav>
                                        <p:tav tm="100000">
                                          <p:val>
                                            <p:strVal val="#ppt_x"/>
                                          </p:val>
                                        </p:tav>
                                      </p:tavLst>
                                    </p:anim>
                                    <p:anim calcmode="lin" valueType="num">
                                      <p:cBhvr>
                                        <p:cTn id="39" dur="500" fill="hold"/>
                                        <p:tgtEl>
                                          <p:spTgt spid="73742"/>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73743"/>
                                        </p:tgtEl>
                                        <p:attrNameLst>
                                          <p:attrName>style.visibility</p:attrName>
                                        </p:attrNameLst>
                                      </p:cBhvr>
                                      <p:to>
                                        <p:strVal val="visible"/>
                                      </p:to>
                                    </p:set>
                                    <p:anim calcmode="lin" valueType="num">
                                      <p:cBhvr>
                                        <p:cTn id="44" dur="500" fill="hold"/>
                                        <p:tgtEl>
                                          <p:spTgt spid="73743"/>
                                        </p:tgtEl>
                                        <p:attrNameLst>
                                          <p:attrName>ppt_w</p:attrName>
                                        </p:attrNameLst>
                                      </p:cBhvr>
                                      <p:tavLst>
                                        <p:tav tm="0">
                                          <p:val>
                                            <p:fltVal val="0"/>
                                          </p:val>
                                        </p:tav>
                                        <p:tav tm="100000">
                                          <p:val>
                                            <p:strVal val="#ppt_w"/>
                                          </p:val>
                                        </p:tav>
                                      </p:tavLst>
                                    </p:anim>
                                    <p:anim calcmode="lin" valueType="num">
                                      <p:cBhvr>
                                        <p:cTn id="45" dur="500" fill="hold"/>
                                        <p:tgtEl>
                                          <p:spTgt spid="73743"/>
                                        </p:tgtEl>
                                        <p:attrNameLst>
                                          <p:attrName>ppt_h</p:attrName>
                                        </p:attrNameLst>
                                      </p:cBhvr>
                                      <p:tavLst>
                                        <p:tav tm="0">
                                          <p:val>
                                            <p:fltVal val="0"/>
                                          </p:val>
                                        </p:tav>
                                        <p:tav tm="100000">
                                          <p:val>
                                            <p:strVal val="#ppt_h"/>
                                          </p:val>
                                        </p:tav>
                                      </p:tavLst>
                                    </p:anim>
                                    <p:anim calcmode="lin" valueType="num">
                                      <p:cBhvr>
                                        <p:cTn id="46" dur="500" fill="hold"/>
                                        <p:tgtEl>
                                          <p:spTgt spid="73743"/>
                                        </p:tgtEl>
                                        <p:attrNameLst>
                                          <p:attrName>ppt_x</p:attrName>
                                        </p:attrNameLst>
                                      </p:cBhvr>
                                      <p:tavLst>
                                        <p:tav tm="0">
                                          <p:val>
                                            <p:fltVal val="0.5"/>
                                          </p:val>
                                        </p:tav>
                                        <p:tav tm="100000">
                                          <p:val>
                                            <p:strVal val="#ppt_x"/>
                                          </p:val>
                                        </p:tav>
                                      </p:tavLst>
                                    </p:anim>
                                    <p:anim calcmode="lin" valueType="num">
                                      <p:cBhvr>
                                        <p:cTn id="47" dur="500" fill="hold"/>
                                        <p:tgtEl>
                                          <p:spTgt spid="7374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autoUpdateAnimBg="0"/>
      <p:bldP spid="73741" grpId="0" build="p" autoUpdateAnimBg="0"/>
      <p:bldP spid="73742" grpId="0" animBg="1"/>
      <p:bldP spid="73743" grpId="0" animBg="1"/>
      <p:bldP spid="7374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bwMode="auto">
          <a:xfrm>
            <a:off x="2195736" y="764704"/>
            <a:ext cx="5972200" cy="5616624"/>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nSpc>
                <a:spcPct val="45000"/>
              </a:lnSpc>
              <a:defRPr/>
            </a:pPr>
            <a:r>
              <a:rPr lang="ko-KR" altLang="en-US" b="1">
                <a:latin typeface="Times" charset="0"/>
                <a:ea typeface="굴림" charset="0"/>
                <a:cs typeface="굴림" charset="0"/>
              </a:rPr>
              <a:t/>
            </a:r>
            <a:br>
              <a:rPr lang="ko-KR" altLang="en-US" b="1">
                <a:latin typeface="Times" charset="0"/>
                <a:ea typeface="굴림" charset="0"/>
                <a:cs typeface="굴림" charset="0"/>
              </a:rPr>
            </a:br>
            <a:r>
              <a:rPr lang="en-US" altLang="ko-KR" sz="4800" b="1">
                <a:solidFill>
                  <a:srgbClr val="FAFD00"/>
                </a:solidFill>
                <a:latin typeface="Kalaham" charset="0"/>
                <a:ea typeface="굴림" charset="0"/>
                <a:cs typeface="굴림" charset="0"/>
              </a:rPr>
              <a:t>gilg;G</a:t>
            </a:r>
            <a:r>
              <a:rPr lang="en-US" altLang="ko-KR" sz="4800" b="1">
                <a:solidFill>
                  <a:srgbClr val="FAFD00"/>
                </a:solidFill>
                <a:latin typeface="Times" charset="0"/>
                <a:ea typeface="굴림" charset="0"/>
                <a:cs typeface="굴림" charset="0"/>
              </a:rPr>
              <a:t/>
            </a:r>
            <a:br>
              <a:rPr lang="en-US" altLang="ko-KR" sz="4800" b="1">
                <a:solidFill>
                  <a:srgbClr val="FAFD00"/>
                </a:solidFill>
                <a:latin typeface="Times" charset="0"/>
                <a:ea typeface="굴림" charset="0"/>
                <a:cs typeface="굴림" charset="0"/>
              </a:rPr>
            </a:br>
            <a:r>
              <a:rPr lang="en-US" altLang="ko-KR" sz="4800" b="1">
                <a:solidFill>
                  <a:srgbClr val="FAFD00"/>
                </a:solidFill>
                <a:latin typeface="Times" charset="0"/>
                <a:ea typeface="굴림" charset="0"/>
                <a:cs typeface="굴림" charset="0"/>
              </a:rPr>
              <a:t/>
            </a:r>
            <a:br>
              <a:rPr lang="en-US" altLang="ko-KR" sz="4800" b="1">
                <a:solidFill>
                  <a:srgbClr val="FAFD00"/>
                </a:solidFill>
                <a:latin typeface="Times" charset="0"/>
                <a:ea typeface="굴림" charset="0"/>
                <a:cs typeface="굴림" charset="0"/>
              </a:rPr>
            </a:br>
            <a:r>
              <a:rPr lang="en-US" altLang="ko-KR" sz="4800" b="1">
                <a:solidFill>
                  <a:srgbClr val="FF5008"/>
                </a:solidFill>
                <a:latin typeface="Kalaham" charset="0"/>
                <a:ea typeface="굴림" charset="0"/>
                <a:cs typeface="굴림" charset="0"/>
              </a:rPr>
              <a:t>Mgpufhk;</a:t>
            </a:r>
            <a:r>
              <a:rPr lang="en-US" altLang="ko-KR" sz="4800" b="1">
                <a:solidFill>
                  <a:srgbClr val="FF5008"/>
                </a:solidFill>
                <a:latin typeface="Times" charset="0"/>
                <a:ea typeface="굴림" charset="0"/>
                <a:cs typeface="굴림" charset="0"/>
              </a:rPr>
              <a:t/>
            </a:r>
            <a:br>
              <a:rPr lang="en-US" altLang="ko-KR" sz="4800" b="1">
                <a:solidFill>
                  <a:srgbClr val="FF5008"/>
                </a:solidFill>
                <a:latin typeface="Times" charset="0"/>
                <a:ea typeface="굴림" charset="0"/>
                <a:cs typeface="굴림" charset="0"/>
              </a:rPr>
            </a:br>
            <a:r>
              <a:rPr lang="en-US" altLang="ko-KR" sz="4800" b="1">
                <a:solidFill>
                  <a:srgbClr val="FF5008"/>
                </a:solidFill>
                <a:latin typeface="Times" charset="0"/>
                <a:ea typeface="굴림" charset="0"/>
                <a:cs typeface="굴림" charset="0"/>
              </a:rPr>
              <a:t> </a:t>
            </a:r>
            <a:br>
              <a:rPr lang="en-US" altLang="ko-KR" sz="4800" b="1">
                <a:solidFill>
                  <a:srgbClr val="FF5008"/>
                </a:solidFill>
                <a:latin typeface="Times" charset="0"/>
                <a:ea typeface="굴림" charset="0"/>
                <a:cs typeface="굴림" charset="0"/>
              </a:rPr>
            </a:br>
            <a:r>
              <a:rPr lang="en-US" altLang="ko-KR" sz="4800" b="1">
                <a:solidFill>
                  <a:srgbClr val="FF5008"/>
                </a:solidFill>
                <a:latin typeface="Kalaham" charset="0"/>
                <a:ea typeface="굴림" charset="0"/>
                <a:cs typeface="굴림" charset="0"/>
              </a:rPr>
              <a:t>NahNrg;G</a:t>
            </a:r>
            <a:r>
              <a:rPr lang="en-US" altLang="ko-KR" sz="4800" b="1">
                <a:solidFill>
                  <a:srgbClr val="FF5008"/>
                </a:solidFill>
                <a:latin typeface="Times" charset="0"/>
                <a:ea typeface="굴림" charset="0"/>
                <a:cs typeface="굴림" charset="0"/>
              </a:rPr>
              <a:t/>
            </a:r>
            <a:br>
              <a:rPr lang="en-US" altLang="ko-KR" sz="4800" b="1">
                <a:solidFill>
                  <a:srgbClr val="FF5008"/>
                </a:solidFill>
                <a:latin typeface="Times" charset="0"/>
                <a:ea typeface="굴림" charset="0"/>
                <a:cs typeface="굴림" charset="0"/>
              </a:rPr>
            </a:br>
            <a:r>
              <a:rPr lang="en-US" altLang="ko-KR" sz="4800" b="1">
                <a:solidFill>
                  <a:srgbClr val="FF5008"/>
                </a:solidFill>
                <a:latin typeface="Times" charset="0"/>
                <a:ea typeface="굴림" charset="0"/>
                <a:cs typeface="굴림" charset="0"/>
              </a:rPr>
              <a:t/>
            </a:r>
            <a:br>
              <a:rPr lang="en-US" altLang="ko-KR" sz="4800" b="1">
                <a:solidFill>
                  <a:srgbClr val="FF5008"/>
                </a:solidFill>
                <a:latin typeface="Times" charset="0"/>
                <a:ea typeface="굴림" charset="0"/>
                <a:cs typeface="굴림" charset="0"/>
              </a:rPr>
            </a:br>
            <a:r>
              <a:rPr lang="en-US" altLang="ko-KR" sz="4800" b="1">
                <a:solidFill>
                  <a:srgbClr val="FF5008"/>
                </a:solidFill>
                <a:latin typeface="Kalaham" charset="0"/>
                <a:ea typeface="굴림" charset="0"/>
                <a:cs typeface="굴림" charset="0"/>
              </a:rPr>
              <a:t>NkhNr</a:t>
            </a:r>
            <a:r>
              <a:rPr lang="en-US" altLang="ko-KR" sz="4800" b="1">
                <a:solidFill>
                  <a:srgbClr val="FF5008"/>
                </a:solidFill>
                <a:latin typeface="Times" charset="0"/>
                <a:ea typeface="굴림" charset="0"/>
                <a:cs typeface="굴림" charset="0"/>
              </a:rPr>
              <a:t/>
            </a:r>
            <a:br>
              <a:rPr lang="en-US" altLang="ko-KR" sz="4800" b="1">
                <a:solidFill>
                  <a:srgbClr val="FF5008"/>
                </a:solidFill>
                <a:latin typeface="Times" charset="0"/>
                <a:ea typeface="굴림" charset="0"/>
                <a:cs typeface="굴림" charset="0"/>
              </a:rPr>
            </a:br>
            <a:r>
              <a:rPr lang="en-US" altLang="ko-KR" sz="4800" b="1">
                <a:solidFill>
                  <a:srgbClr val="FF5008"/>
                </a:solidFill>
                <a:latin typeface="Times" charset="0"/>
                <a:ea typeface="굴림" charset="0"/>
                <a:cs typeface="굴림" charset="0"/>
              </a:rPr>
              <a:t/>
            </a:r>
            <a:br>
              <a:rPr lang="en-US" altLang="ko-KR" sz="4800" b="1">
                <a:solidFill>
                  <a:srgbClr val="FF5008"/>
                </a:solidFill>
                <a:latin typeface="Times" charset="0"/>
                <a:ea typeface="굴림" charset="0"/>
                <a:cs typeface="굴림" charset="0"/>
              </a:rPr>
            </a:br>
            <a:r>
              <a:rPr lang="en-US" altLang="ko-KR" sz="4800" b="1">
                <a:solidFill>
                  <a:srgbClr val="FF5008"/>
                </a:solidFill>
                <a:latin typeface="Kalaham" charset="0"/>
                <a:ea typeface="굴림" charset="0"/>
                <a:cs typeface="굴림" charset="0"/>
              </a:rPr>
              <a:t>NahRth</a:t>
            </a:r>
            <a:r>
              <a:rPr lang="en-US" altLang="ko-KR" sz="4800" b="1">
                <a:solidFill>
                  <a:srgbClr val="FF5008"/>
                </a:solidFill>
                <a:latin typeface="Times" charset="0"/>
                <a:ea typeface="굴림" charset="0"/>
                <a:cs typeface="굴림" charset="0"/>
              </a:rPr>
              <a:t/>
            </a:r>
            <a:br>
              <a:rPr lang="en-US" altLang="ko-KR" sz="4800" b="1">
                <a:solidFill>
                  <a:srgbClr val="FF5008"/>
                </a:solidFill>
                <a:latin typeface="Times" charset="0"/>
                <a:ea typeface="굴림" charset="0"/>
                <a:cs typeface="굴림" charset="0"/>
              </a:rPr>
            </a:br>
            <a:r>
              <a:rPr lang="en-US" altLang="ko-KR" sz="4800" b="1">
                <a:latin typeface="Times" charset="0"/>
                <a:ea typeface="굴림" charset="0"/>
                <a:cs typeface="굴림" charset="0"/>
              </a:rPr>
              <a:t/>
            </a:r>
            <a:br>
              <a:rPr lang="en-US" altLang="ko-KR" sz="4800" b="1">
                <a:latin typeface="Times" charset="0"/>
                <a:ea typeface="굴림" charset="0"/>
                <a:cs typeface="굴림" charset="0"/>
              </a:rPr>
            </a:br>
            <a:r>
              <a:rPr lang="en-US" altLang="ko-KR" sz="4800" b="1">
                <a:solidFill>
                  <a:srgbClr val="FAFD00"/>
                </a:solidFill>
                <a:latin typeface="Times" charset="0"/>
                <a:ea typeface="굴림" charset="0"/>
                <a:cs typeface="굴림" charset="0"/>
              </a:rPr>
              <a:t>A</a:t>
            </a:r>
            <a:r>
              <a:rPr lang="en-US" altLang="ko-KR" sz="4800" b="1">
                <a:solidFill>
                  <a:srgbClr val="00FF00"/>
                </a:solidFill>
                <a:latin typeface="Times" charset="0"/>
                <a:ea typeface="굴림" charset="0"/>
                <a:cs typeface="굴림" charset="0"/>
              </a:rPr>
              <a:t> </a:t>
            </a:r>
            <a:r>
              <a:rPr lang="en-US" altLang="ko-KR" sz="4800" b="1">
                <a:solidFill>
                  <a:srgbClr val="00FF00"/>
                </a:solidFill>
                <a:latin typeface="Kalaham" charset="0"/>
                <a:ea typeface="굴림" charset="0"/>
                <a:cs typeface="굴림" charset="0"/>
              </a:rPr>
              <a:t>Gul;rpfuk;</a:t>
            </a:r>
            <a:r>
              <a:rPr lang="en-US" altLang="ko-KR" sz="4800" b="1">
                <a:solidFill>
                  <a:srgbClr val="00FF00"/>
                </a:solidFill>
                <a:latin typeface="Times" charset="0"/>
                <a:ea typeface="굴림" charset="0"/>
                <a:cs typeface="굴림" charset="0"/>
              </a:rPr>
              <a:t/>
            </a:r>
            <a:br>
              <a:rPr lang="en-US" altLang="ko-KR" sz="4800" b="1">
                <a:solidFill>
                  <a:srgbClr val="00FF00"/>
                </a:solidFill>
                <a:latin typeface="Times" charset="0"/>
                <a:ea typeface="굴림" charset="0"/>
                <a:cs typeface="굴림" charset="0"/>
              </a:rPr>
            </a:br>
            <a:r>
              <a:rPr lang="en-US" altLang="ko-KR" sz="4800" b="1">
                <a:solidFill>
                  <a:srgbClr val="00FF00"/>
                </a:solidFill>
                <a:latin typeface="Times" charset="0"/>
                <a:ea typeface="굴림" charset="0"/>
                <a:cs typeface="굴림" charset="0"/>
              </a:rPr>
              <a:t/>
            </a:r>
            <a:br>
              <a:rPr lang="en-US" altLang="ko-KR" sz="4800" b="1">
                <a:solidFill>
                  <a:srgbClr val="00FF00"/>
                </a:solidFill>
                <a:latin typeface="Times" charset="0"/>
                <a:ea typeface="굴림" charset="0"/>
                <a:cs typeface="굴림" charset="0"/>
              </a:rPr>
            </a:br>
            <a:r>
              <a:rPr lang="en-US" altLang="ko-KR" sz="4800" b="1">
                <a:solidFill>
                  <a:srgbClr val="FAFD00"/>
                </a:solidFill>
                <a:latin typeface="Times" charset="0"/>
                <a:ea typeface="굴림" charset="0"/>
                <a:cs typeface="굴림" charset="0"/>
              </a:rPr>
              <a:t>R</a:t>
            </a:r>
            <a:r>
              <a:rPr lang="en-US" altLang="ko-KR" sz="4800" b="1">
                <a:solidFill>
                  <a:srgbClr val="00FF00"/>
                </a:solidFill>
                <a:latin typeface="Times" charset="0"/>
                <a:ea typeface="굴림" charset="0"/>
                <a:cs typeface="굴림" charset="0"/>
              </a:rPr>
              <a:t> </a:t>
            </a:r>
            <a:r>
              <a:rPr lang="en-US" altLang="ko-KR" sz="4800" b="1">
                <a:solidFill>
                  <a:srgbClr val="00FF00"/>
                </a:solidFill>
                <a:latin typeface="Kalaham" charset="0"/>
                <a:ea typeface="굴림" charset="0"/>
                <a:cs typeface="굴림" charset="0"/>
              </a:rPr>
              <a:t>uh[hPfk;</a:t>
            </a:r>
            <a:r>
              <a:rPr lang="en-US" altLang="ko-KR" sz="4800" b="1">
                <a:solidFill>
                  <a:srgbClr val="00FF00"/>
                </a:solidFill>
                <a:latin typeface="Times" charset="0"/>
                <a:ea typeface="굴림" charset="0"/>
                <a:cs typeface="굴림" charset="0"/>
              </a:rPr>
              <a:t/>
            </a:r>
            <a:br>
              <a:rPr lang="en-US" altLang="ko-KR" sz="4800" b="1">
                <a:solidFill>
                  <a:srgbClr val="00FF00"/>
                </a:solidFill>
                <a:latin typeface="Times" charset="0"/>
                <a:ea typeface="굴림" charset="0"/>
                <a:cs typeface="굴림" charset="0"/>
              </a:rPr>
            </a:br>
            <a:r>
              <a:rPr lang="en-US" altLang="ko-KR" sz="4800" b="1">
                <a:solidFill>
                  <a:srgbClr val="00FF00"/>
                </a:solidFill>
                <a:latin typeface="Times" charset="0"/>
                <a:ea typeface="굴림" charset="0"/>
                <a:cs typeface="굴림" charset="0"/>
              </a:rPr>
              <a:t/>
            </a:r>
            <a:br>
              <a:rPr lang="en-US" altLang="ko-KR" sz="4800" b="1">
                <a:solidFill>
                  <a:srgbClr val="00FF00"/>
                </a:solidFill>
                <a:latin typeface="Times" charset="0"/>
                <a:ea typeface="굴림" charset="0"/>
                <a:cs typeface="굴림" charset="0"/>
              </a:rPr>
            </a:br>
            <a:r>
              <a:rPr lang="en-US" altLang="ko-KR" sz="4800" b="1">
                <a:solidFill>
                  <a:srgbClr val="FAFD00"/>
                </a:solidFill>
                <a:latin typeface="Times" charset="0"/>
                <a:ea typeface="굴림" charset="0"/>
                <a:cs typeface="굴림" charset="0"/>
              </a:rPr>
              <a:t>C</a:t>
            </a:r>
            <a:r>
              <a:rPr lang="en-US" altLang="ko-KR" sz="4800" b="1">
                <a:solidFill>
                  <a:srgbClr val="00FF00"/>
                </a:solidFill>
                <a:latin typeface="Times" charset="0"/>
                <a:ea typeface="굴림" charset="0"/>
                <a:cs typeface="굴림" charset="0"/>
              </a:rPr>
              <a:t> </a:t>
            </a:r>
            <a:r>
              <a:rPr lang="en-US" altLang="ko-KR" sz="4800" b="1">
                <a:solidFill>
                  <a:srgbClr val="00FF00"/>
                </a:solidFill>
                <a:latin typeface="Kalaham" charset="0"/>
                <a:ea typeface="굴림" charset="0"/>
                <a:cs typeface="굴림" charset="0"/>
              </a:rPr>
              <a:t>rpiwapWg;G</a:t>
            </a:r>
            <a:r>
              <a:rPr lang="en-US" altLang="ko-KR" sz="4800" b="1">
                <a:solidFill>
                  <a:srgbClr val="00FF00"/>
                </a:solidFill>
                <a:latin typeface="Times" charset="0"/>
                <a:ea typeface="굴림" charset="0"/>
                <a:cs typeface="굴림" charset="0"/>
              </a:rPr>
              <a:t> </a:t>
            </a:r>
          </a:p>
        </p:txBody>
      </p:sp>
      <p:sp>
        <p:nvSpPr>
          <p:cNvPr id="75779"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75780"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25956" name="Freeform 5"/>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5957" name="Text Box 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125958" name="Text Box 7"/>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53</a:t>
            </a:r>
          </a:p>
        </p:txBody>
      </p:sp>
      <p:sp>
        <p:nvSpPr>
          <p:cNvPr id="125959" name="Text Box 8"/>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5778"/>
                                        </p:tgtEl>
                                        <p:attrNameLst>
                                          <p:attrName>style.visibility</p:attrName>
                                        </p:attrNameLst>
                                      </p:cBhvr>
                                      <p:to>
                                        <p:strVal val="visible"/>
                                      </p:to>
                                    </p:set>
                                    <p:animEffect transition="in" filter="wipe(up)">
                                      <p:cBhvr>
                                        <p:cTn id="7"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27"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77828"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7829" name="Rectangle 5"/>
          <p:cNvSpPr>
            <a:spLocks noChangeArrowheads="1"/>
          </p:cNvSpPr>
          <p:nvPr/>
        </p:nvSpPr>
        <p:spPr bwMode="auto">
          <a:xfrm>
            <a:off x="3363913" y="508000"/>
            <a:ext cx="37655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ko-KR" sz="4000" i="1">
                <a:effectLst>
                  <a:outerShdw blurRad="38100" dist="38100" dir="2700000" algn="tl">
                    <a:srgbClr val="000000"/>
                  </a:outerShdw>
                </a:effectLst>
                <a:latin typeface="Kalaham" charset="0"/>
                <a:ea typeface="굴림" charset="0"/>
                <a:cs typeface="굴림" charset="0"/>
              </a:rPr>
              <a:t>kPl;Lg;ghHj;jy;</a:t>
            </a:r>
            <a:r>
              <a:rPr lang="en-US" altLang="ko-KR" sz="4000" i="1">
                <a:effectLst>
                  <a:outerShdw blurRad="38100" dist="38100" dir="2700000" algn="tl">
                    <a:srgbClr val="000000"/>
                  </a:outerShdw>
                </a:effectLst>
                <a:latin typeface="Times" charset="0"/>
                <a:ea typeface="굴림" charset="0"/>
                <a:cs typeface="굴림" charset="0"/>
              </a:rPr>
              <a:t>... </a:t>
            </a:r>
          </a:p>
        </p:txBody>
      </p:sp>
      <p:sp>
        <p:nvSpPr>
          <p:cNvPr id="128005" name="Freeform 6"/>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2" name="Group 7"/>
          <p:cNvGrpSpPr>
            <a:grpSpLocks/>
          </p:cNvGrpSpPr>
          <p:nvPr/>
        </p:nvGrpSpPr>
        <p:grpSpPr bwMode="auto">
          <a:xfrm>
            <a:off x="452438" y="3578225"/>
            <a:ext cx="8329612" cy="3073400"/>
            <a:chOff x="203" y="1990"/>
            <a:chExt cx="5251" cy="1936"/>
          </a:xfrm>
        </p:grpSpPr>
        <p:sp>
          <p:nvSpPr>
            <p:cNvPr id="77832" name="Rectangle 8"/>
            <p:cNvSpPr>
              <a:spLocks noChangeArrowheads="1"/>
            </p:cNvSpPr>
            <p:nvPr/>
          </p:nvSpPr>
          <p:spPr bwMode="auto">
            <a:xfrm>
              <a:off x="203" y="2372"/>
              <a:ext cx="5251" cy="1554"/>
            </a:xfrm>
            <a:prstGeom prst="rect">
              <a:avLst/>
            </a:prstGeom>
            <a:noFill/>
            <a:ln w="12700">
              <a:noFill/>
              <a:miter lim="800000"/>
              <a:headEnd/>
              <a:tailEnd/>
            </a:ln>
            <a:effectLst/>
          </p:spPr>
          <p:txBody>
            <a:bodyPr wrap="none" lIns="90487" tIns="44450" rIns="90487" bIns="44450">
              <a:spAutoFit/>
            </a:bodyPr>
            <a:lstStyle/>
            <a:p>
              <a:pPr algn="ctr">
                <a:spcBef>
                  <a:spcPct val="20000"/>
                </a:spcBef>
                <a:defRPr/>
              </a:pPr>
              <a:r>
                <a:rPr lang="en-US" altLang="ko-KR" sz="15600">
                  <a:solidFill>
                    <a:srgbClr val="F6FE0A"/>
                  </a:solidFill>
                  <a:effectLst>
                    <a:outerShdw blurRad="38100" dist="38100" dir="2700000" algn="tl">
                      <a:srgbClr val="000000"/>
                    </a:outerShdw>
                  </a:effectLst>
                  <a:ea typeface="굴림" charset="0"/>
                  <a:cs typeface="굴림" charset="0"/>
                </a:rPr>
                <a:t>C</a:t>
              </a:r>
              <a:r>
                <a:rPr lang="en-US" altLang="ko-KR" sz="15600">
                  <a:solidFill>
                    <a:srgbClr val="00FF00"/>
                  </a:solidFill>
                  <a:effectLst>
                    <a:outerShdw blurRad="38100" dist="38100" dir="2700000" algn="tl">
                      <a:srgbClr val="000000"/>
                    </a:outerShdw>
                  </a:effectLst>
                  <a:ea typeface="굴림" charset="0"/>
                  <a:cs typeface="굴림" charset="0"/>
                </a:rPr>
                <a:t> </a:t>
              </a:r>
              <a:r>
                <a:rPr lang="en-US" altLang="ko-KR" sz="15600">
                  <a:solidFill>
                    <a:srgbClr val="FF5008"/>
                  </a:solidFill>
                  <a:effectLst>
                    <a:outerShdw blurRad="38100" dist="38100" dir="2700000" algn="tl">
                      <a:srgbClr val="000000"/>
                    </a:outerShdw>
                  </a:effectLst>
                  <a:ea typeface="굴림" charset="0"/>
                  <a:cs typeface="굴림" charset="0"/>
                </a:rPr>
                <a:t>4</a:t>
              </a:r>
              <a:r>
                <a:rPr lang="en-US" altLang="ko-KR" sz="15600">
                  <a:solidFill>
                    <a:srgbClr val="00FF00"/>
                  </a:solidFill>
                  <a:effectLst>
                    <a:outerShdw blurRad="38100" dist="38100" dir="2700000" algn="tl">
                      <a:srgbClr val="000000"/>
                    </a:outerShdw>
                  </a:effectLst>
                  <a:ea typeface="굴림" charset="0"/>
                  <a:cs typeface="굴림" charset="0"/>
                </a:rPr>
                <a:t> 3 </a:t>
              </a:r>
              <a:r>
                <a:rPr lang="en-US" altLang="ko-KR" sz="15600">
                  <a:solidFill>
                    <a:schemeClr val="accent1"/>
                  </a:solidFill>
                  <a:effectLst>
                    <a:outerShdw blurRad="38100" dist="38100" dir="2700000" algn="tl">
                      <a:srgbClr val="000000"/>
                    </a:outerShdw>
                  </a:effectLst>
                  <a:ea typeface="굴림" charset="0"/>
                  <a:cs typeface="굴림" charset="0"/>
                </a:rPr>
                <a:t>S</a:t>
              </a:r>
              <a:r>
                <a:rPr lang="en-US" altLang="ko-KR" sz="15600">
                  <a:solidFill>
                    <a:srgbClr val="00FF00"/>
                  </a:solidFill>
                  <a:effectLst>
                    <a:outerShdw blurRad="38100" dist="38100" dir="2700000" algn="tl">
                      <a:srgbClr val="000000"/>
                    </a:outerShdw>
                  </a:effectLst>
                  <a:ea typeface="굴림" charset="0"/>
                  <a:cs typeface="굴림" charset="0"/>
                </a:rPr>
                <a:t> </a:t>
              </a:r>
              <a:r>
                <a:rPr lang="en-US" altLang="ko-KR" sz="15600">
                  <a:solidFill>
                    <a:schemeClr val="hlink"/>
                  </a:solidFill>
                  <a:effectLst>
                    <a:outerShdw blurRad="38100" dist="38100" dir="2700000" algn="tl">
                      <a:srgbClr val="000000"/>
                    </a:outerShdw>
                  </a:effectLst>
                  <a:ea typeface="굴림" charset="0"/>
                  <a:cs typeface="굴림" charset="0"/>
                </a:rPr>
                <a:t>J</a:t>
              </a:r>
            </a:p>
          </p:txBody>
        </p:sp>
        <p:sp>
          <p:nvSpPr>
            <p:cNvPr id="77833" name="AutoShape 9"/>
            <p:cNvSpPr>
              <a:spLocks noChangeArrowheads="1"/>
            </p:cNvSpPr>
            <p:nvPr/>
          </p:nvSpPr>
          <p:spPr bwMode="auto">
            <a:xfrm rot="6562349">
              <a:off x="2031" y="2128"/>
              <a:ext cx="605" cy="333"/>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sp>
          <p:nvSpPr>
            <p:cNvPr id="77834" name="AutoShape 10"/>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p>
          </p:txBody>
        </p:sp>
      </p:grpSp>
      <p:sp>
        <p:nvSpPr>
          <p:cNvPr id="128007" name="Text Box 11"/>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A27C"/>
                </a:solidFill>
                <a:latin typeface="Comic Sans MS" charset="0"/>
                <a:ea typeface="굴림" charset="0"/>
                <a:cs typeface="굴림" charset="0"/>
              </a:rPr>
              <a:t> </a:t>
            </a:r>
          </a:p>
        </p:txBody>
      </p:sp>
      <p:sp>
        <p:nvSpPr>
          <p:cNvPr id="128008"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28009" name="Text Box 13"/>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54</a:t>
            </a:r>
          </a:p>
        </p:txBody>
      </p:sp>
      <p:sp>
        <p:nvSpPr>
          <p:cNvPr id="128010" name="Text Box 14"/>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3</a:t>
            </a:r>
          </a:p>
        </p:txBody>
      </p:sp>
      <p:sp>
        <p:nvSpPr>
          <p:cNvPr id="128011" name="Text Box 15"/>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grpSp>
        <p:nvGrpSpPr>
          <p:cNvPr id="3" name="Group 16"/>
          <p:cNvGrpSpPr>
            <a:grpSpLocks/>
          </p:cNvGrpSpPr>
          <p:nvPr/>
        </p:nvGrpSpPr>
        <p:grpSpPr bwMode="auto">
          <a:xfrm>
            <a:off x="1370013" y="1254125"/>
            <a:ext cx="6677025" cy="2466975"/>
            <a:chOff x="863" y="790"/>
            <a:chExt cx="4206" cy="1554"/>
          </a:xfrm>
        </p:grpSpPr>
        <p:sp>
          <p:nvSpPr>
            <p:cNvPr id="77841" name="Rectangle 17"/>
            <p:cNvSpPr>
              <a:spLocks noChangeArrowheads="1"/>
            </p:cNvSpPr>
            <p:nvPr/>
          </p:nvSpPr>
          <p:spPr bwMode="auto">
            <a:xfrm>
              <a:off x="863" y="790"/>
              <a:ext cx="4206" cy="1554"/>
            </a:xfrm>
            <a:prstGeom prst="rect">
              <a:avLst/>
            </a:prstGeom>
            <a:noFill/>
            <a:ln w="12700">
              <a:noFill/>
              <a:miter lim="800000"/>
              <a:headEnd/>
              <a:tailEnd/>
            </a:ln>
            <a:effectLst/>
          </p:spPr>
          <p:txBody>
            <a:bodyPr wrap="none" lIns="90487" tIns="44450" rIns="90487" bIns="44450">
              <a:spAutoFit/>
            </a:bodyPr>
            <a:lstStyle/>
            <a:p>
              <a:pPr algn="ctr">
                <a:spcBef>
                  <a:spcPct val="20000"/>
                </a:spcBef>
                <a:defRPr/>
              </a:pPr>
              <a:r>
                <a:rPr lang="en-US" altLang="ko-KR" sz="15600">
                  <a:solidFill>
                    <a:srgbClr val="FAFD00"/>
                  </a:solidFill>
                  <a:effectLst>
                    <a:outerShdw blurRad="38100" dist="38100" dir="2700000" algn="tl">
                      <a:srgbClr val="000000"/>
                    </a:outerShdw>
                  </a:effectLst>
                  <a:ea typeface="굴림" charset="0"/>
                  <a:cs typeface="굴림" charset="0"/>
                </a:rPr>
                <a:t>C 7 S J</a:t>
              </a:r>
              <a:endParaRPr lang="en-US" altLang="ko-KR" sz="15600">
                <a:solidFill>
                  <a:schemeClr val="hlink"/>
                </a:solidFill>
                <a:effectLst>
                  <a:outerShdw blurRad="38100" dist="38100" dir="2700000" algn="tl">
                    <a:srgbClr val="000000"/>
                  </a:outerShdw>
                </a:effectLst>
                <a:ea typeface="굴림" charset="0"/>
                <a:cs typeface="굴림" charset="0"/>
              </a:endParaRPr>
            </a:p>
          </p:txBody>
        </p:sp>
        <p:sp>
          <p:nvSpPr>
            <p:cNvPr id="77842" name="Line 18"/>
            <p:cNvSpPr>
              <a:spLocks noChangeShapeType="1"/>
            </p:cNvSpPr>
            <p:nvPr/>
          </p:nvSpPr>
          <p:spPr bwMode="auto">
            <a:xfrm>
              <a:off x="2389"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grpSp>
        <p:nvGrpSpPr>
          <p:cNvPr id="4" name="Group 19"/>
          <p:cNvGrpSpPr>
            <a:grpSpLocks/>
          </p:cNvGrpSpPr>
          <p:nvPr/>
        </p:nvGrpSpPr>
        <p:grpSpPr bwMode="auto">
          <a:xfrm>
            <a:off x="2901950" y="0"/>
            <a:ext cx="3348038" cy="6919913"/>
            <a:chOff x="1971" y="0"/>
            <a:chExt cx="2109" cy="4359"/>
          </a:xfrm>
        </p:grpSpPr>
        <p:sp>
          <p:nvSpPr>
            <p:cNvPr id="77844" name="Text Box 20"/>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4800" i="1" smtClean="0">
                  <a:solidFill>
                    <a:srgbClr val="FFFF00"/>
                  </a:solidFill>
                  <a:effectLst>
                    <a:outerShdw blurRad="38100" dist="38100" dir="2700000" algn="tl">
                      <a:srgbClr val="000000"/>
                    </a:outerShdw>
                  </a:effectLst>
                  <a:ea typeface="굴림" charset="0"/>
                  <a:cs typeface="굴림" charset="0"/>
                </a:rPr>
                <a:t>7</a:t>
              </a:r>
            </a:p>
          </p:txBody>
        </p:sp>
        <p:sp>
          <p:nvSpPr>
            <p:cNvPr id="77845" name="Rectangle 21"/>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p>
          </p:txBody>
        </p:sp>
      </p:gr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bwMode="auto">
          <a:xfrm>
            <a:off x="2267744" y="1052736"/>
            <a:ext cx="6046440" cy="5112568"/>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en-US" altLang="ko-KR" sz="6000" b="1">
                <a:solidFill>
                  <a:srgbClr val="FAFD00"/>
                </a:solidFill>
                <a:latin typeface="Times" charset="0"/>
                <a:ea typeface="굴림" charset="0"/>
                <a:cs typeface="굴림" charset="0"/>
              </a:rPr>
              <a:t>C </a:t>
            </a:r>
            <a:r>
              <a:rPr lang="en-US" altLang="ko-KR" sz="6000" b="1">
                <a:solidFill>
                  <a:srgbClr val="FAFD00"/>
                </a:solidFill>
                <a:latin typeface="Kalaham" charset="0"/>
                <a:ea typeface="굴림" charset="0"/>
                <a:cs typeface="굴림" charset="0"/>
              </a:rPr>
              <a:t>gilg;G</a:t>
            </a:r>
            <a:r>
              <a:rPr lang="en-US" altLang="ko-KR" sz="6000" b="1">
                <a:solidFill>
                  <a:srgbClr val="FAFD00"/>
                </a:solidFill>
                <a:latin typeface="Times" charset="0"/>
                <a:ea typeface="굴림" charset="0"/>
                <a:cs typeface="굴림" charset="0"/>
              </a:rPr>
              <a:t/>
            </a:r>
            <a:br>
              <a:rPr lang="en-US" altLang="ko-KR" sz="6000" b="1">
                <a:solidFill>
                  <a:srgbClr val="FAFD00"/>
                </a:solidFill>
                <a:latin typeface="Times" charset="0"/>
                <a:ea typeface="굴림" charset="0"/>
                <a:cs typeface="굴림" charset="0"/>
              </a:rPr>
            </a:br>
            <a:r>
              <a:rPr lang="en-US" altLang="ko-KR" sz="6000" b="1">
                <a:solidFill>
                  <a:srgbClr val="FF5008"/>
                </a:solidFill>
                <a:latin typeface="Times" charset="0"/>
                <a:ea typeface="굴림" charset="0"/>
                <a:cs typeface="굴림" charset="0"/>
              </a:rPr>
              <a:t>4  </a:t>
            </a:r>
            <a:r>
              <a:rPr lang="en-US" altLang="ko-KR" sz="6000" b="1">
                <a:solidFill>
                  <a:srgbClr val="FF5008"/>
                </a:solidFill>
                <a:latin typeface="Kalaham" charset="0"/>
                <a:ea typeface="굴림" charset="0"/>
                <a:cs typeface="굴림" charset="0"/>
              </a:rPr>
              <a:t>kf;fs;</a:t>
            </a:r>
            <a:r>
              <a:rPr lang="en-US" altLang="ko-KR" sz="6000" b="1">
                <a:latin typeface="Times" charset="0"/>
                <a:ea typeface="굴림" charset="0"/>
                <a:cs typeface="굴림" charset="0"/>
              </a:rPr>
              <a:t/>
            </a:r>
            <a:br>
              <a:rPr lang="en-US" altLang="ko-KR" sz="6000" b="1">
                <a:latin typeface="Times" charset="0"/>
                <a:ea typeface="굴림" charset="0"/>
                <a:cs typeface="굴림" charset="0"/>
              </a:rPr>
            </a:br>
            <a:r>
              <a:rPr lang="en-US" altLang="ko-KR" sz="6000" b="1">
                <a:solidFill>
                  <a:srgbClr val="00FF00"/>
                </a:solidFill>
                <a:latin typeface="Times" charset="0"/>
                <a:ea typeface="굴림" charset="0"/>
                <a:cs typeface="굴림" charset="0"/>
              </a:rPr>
              <a:t>3  </a:t>
            </a:r>
            <a:r>
              <a:rPr lang="en-US" altLang="ko-KR" sz="6000" b="1">
                <a:solidFill>
                  <a:srgbClr val="00FF00"/>
                </a:solidFill>
                <a:latin typeface="Kalaham" charset="0"/>
                <a:ea typeface="굴림" charset="0"/>
                <a:cs typeface="굴림" charset="0"/>
              </a:rPr>
              <a:t>r%fq;fs;</a:t>
            </a:r>
            <a:r>
              <a:rPr lang="en-US" altLang="ko-KR" sz="6000" b="1">
                <a:latin typeface="Times" charset="0"/>
                <a:ea typeface="굴림" charset="0"/>
                <a:cs typeface="굴림" charset="0"/>
              </a:rPr>
              <a:t/>
            </a:r>
            <a:br>
              <a:rPr lang="en-US" altLang="ko-KR" sz="6000" b="1">
                <a:latin typeface="Times" charset="0"/>
                <a:ea typeface="굴림" charset="0"/>
                <a:cs typeface="굴림" charset="0"/>
              </a:rPr>
            </a:br>
            <a:r>
              <a:rPr lang="en-US" altLang="ko-KR" sz="6000" b="1">
                <a:solidFill>
                  <a:srgbClr val="E8EC39"/>
                </a:solidFill>
                <a:latin typeface="Times" charset="0"/>
                <a:ea typeface="굴림" charset="0"/>
                <a:cs typeface="굴림" charset="0"/>
              </a:rPr>
              <a:t>S </a:t>
            </a:r>
            <a:r>
              <a:rPr lang="en-US" altLang="ko-KR" sz="6000" b="1">
                <a:solidFill>
                  <a:srgbClr val="E8EC39"/>
                </a:solidFill>
                <a:latin typeface="Kalaham" charset="0"/>
                <a:ea typeface="굴림" charset="0"/>
                <a:cs typeface="굴림" charset="0"/>
              </a:rPr>
              <a:t>mikjp</a:t>
            </a:r>
            <a:r>
              <a:rPr lang="en-US" altLang="ko-KR" sz="6000" b="1">
                <a:solidFill>
                  <a:schemeClr val="accent1"/>
                </a:solidFill>
                <a:latin typeface="Times" charset="0"/>
                <a:ea typeface="굴림" charset="0"/>
                <a:cs typeface="굴림" charset="0"/>
              </a:rPr>
              <a:t/>
            </a:r>
            <a:br>
              <a:rPr lang="en-US" altLang="ko-KR" sz="6000" b="1">
                <a:solidFill>
                  <a:schemeClr val="accent1"/>
                </a:solidFill>
                <a:latin typeface="Times" charset="0"/>
                <a:ea typeface="굴림" charset="0"/>
                <a:cs typeface="굴림" charset="0"/>
              </a:rPr>
            </a:br>
            <a:r>
              <a:rPr lang="en-US" altLang="ko-KR" sz="8000" b="1" i="1">
                <a:solidFill>
                  <a:schemeClr val="hlink"/>
                </a:solidFill>
                <a:latin typeface="Times" charset="0"/>
                <a:ea typeface="굴림" charset="0"/>
                <a:cs typeface="굴림" charset="0"/>
              </a:rPr>
              <a:t>J </a:t>
            </a:r>
            <a:r>
              <a:rPr lang="en-US" altLang="ko-KR" sz="8000" b="1" i="1">
                <a:solidFill>
                  <a:schemeClr val="hlink"/>
                </a:solidFill>
                <a:latin typeface="Kalaham" charset="0"/>
                <a:ea typeface="굴림" charset="0"/>
                <a:cs typeface="굴림" charset="0"/>
              </a:rPr>
              <a:t>,NaR</a:t>
            </a:r>
            <a:endParaRPr lang="en-US" altLang="ko-KR" sz="8000" i="1">
              <a:solidFill>
                <a:schemeClr val="hlink"/>
              </a:solidFill>
              <a:latin typeface="Times" charset="0"/>
              <a:ea typeface="굴림" charset="0"/>
              <a:cs typeface="굴림" charset="0"/>
            </a:endParaRPr>
          </a:p>
        </p:txBody>
      </p:sp>
      <p:sp>
        <p:nvSpPr>
          <p:cNvPr id="79875"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79876"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30054" name="Text Box 7"/>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55</a:t>
            </a:r>
          </a:p>
        </p:txBody>
      </p:sp>
      <p:sp>
        <p:nvSpPr>
          <p:cNvPr id="130055" name="Text Box 8"/>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wipe(up)">
                                      <p:cBhvr>
                                        <p:cTn id="7"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ChangeArrowheads="1"/>
          </p:cNvSpPr>
          <p:nvPr/>
        </p:nvSpPr>
        <p:spPr bwMode="auto">
          <a:xfrm>
            <a:off x="614363" y="2182813"/>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3" name="Rectangle 3"/>
          <p:cNvSpPr>
            <a:spLocks noChangeArrowheads="1"/>
          </p:cNvSpPr>
          <p:nvPr/>
        </p:nvSpPr>
        <p:spPr bwMode="auto">
          <a:xfrm>
            <a:off x="2317750" y="533400"/>
            <a:ext cx="206692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altLang="ko-KR" sz="3600" b="1" i="1">
                <a:solidFill>
                  <a:srgbClr val="F6FE0A"/>
                </a:solidFill>
                <a:ea typeface="굴림" charset="0"/>
                <a:cs typeface="굴림" charset="0"/>
              </a:rPr>
              <a:t>C </a:t>
            </a:r>
            <a:r>
              <a:rPr lang="en-US" altLang="ko-KR" sz="3600" b="1" i="1">
                <a:solidFill>
                  <a:srgbClr val="F6FE0A"/>
                </a:solidFill>
                <a:latin typeface="Kalaham" charset="0"/>
                <a:ea typeface="굴림" charset="0"/>
                <a:cs typeface="굴림" charset="0"/>
              </a:rPr>
              <a:t>gilg;G</a:t>
            </a:r>
            <a:endParaRPr lang="en-US" altLang="ko-KR" sz="3600" b="1" i="1">
              <a:solidFill>
                <a:srgbClr val="F6FE0A"/>
              </a:solidFill>
              <a:ea typeface="굴림" charset="0"/>
              <a:cs typeface="굴림" charset="0"/>
            </a:endParaRPr>
          </a:p>
        </p:txBody>
      </p:sp>
      <p:sp>
        <p:nvSpPr>
          <p:cNvPr id="81924" name="Rectangle 4"/>
          <p:cNvSpPr>
            <a:spLocks noChangeArrowheads="1"/>
          </p:cNvSpPr>
          <p:nvPr/>
        </p:nvSpPr>
        <p:spPr bwMode="auto">
          <a:xfrm>
            <a:off x="2525713" y="1085850"/>
            <a:ext cx="2462212"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a:defRPr/>
            </a:pPr>
            <a:r>
              <a:rPr lang="en-US" altLang="ko-KR" sz="3600" b="1" i="1">
                <a:solidFill>
                  <a:srgbClr val="FF5008"/>
                </a:solidFill>
                <a:ea typeface="굴림" charset="0"/>
                <a:cs typeface="굴림" charset="0"/>
              </a:rPr>
              <a:t>A </a:t>
            </a:r>
            <a:r>
              <a:rPr lang="en-US" altLang="ko-KR" sz="3600" b="1" i="1">
                <a:solidFill>
                  <a:srgbClr val="FF5008"/>
                </a:solidFill>
                <a:latin typeface="Kalaham" charset="0"/>
                <a:ea typeface="굴림" charset="0"/>
                <a:cs typeface="굴림" charset="0"/>
              </a:rPr>
              <a:t>Mgpufhk;</a:t>
            </a:r>
            <a:endParaRPr lang="en-US" altLang="ko-KR" sz="3600" b="1" i="1">
              <a:solidFill>
                <a:srgbClr val="FF5008"/>
              </a:solidFill>
              <a:ea typeface="굴림" charset="0"/>
              <a:cs typeface="굴림" charset="0"/>
            </a:endParaRPr>
          </a:p>
        </p:txBody>
      </p:sp>
      <p:sp>
        <p:nvSpPr>
          <p:cNvPr id="81925" name="Rectangle 5"/>
          <p:cNvSpPr>
            <a:spLocks noChangeArrowheads="1"/>
          </p:cNvSpPr>
          <p:nvPr/>
        </p:nvSpPr>
        <p:spPr bwMode="auto">
          <a:xfrm>
            <a:off x="2177920" y="1638300"/>
            <a:ext cx="3035563" cy="643766"/>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a:defRPr/>
            </a:pPr>
            <a:r>
              <a:rPr lang="en-US" altLang="ko-KR" sz="3600" b="1" i="1">
                <a:solidFill>
                  <a:srgbClr val="FF5008"/>
                </a:solidFill>
                <a:ea typeface="굴림" charset="0"/>
                <a:cs typeface="굴림" charset="0"/>
              </a:rPr>
              <a:t>    J </a:t>
            </a:r>
            <a:r>
              <a:rPr lang="en-US" altLang="ko-KR" sz="3600" b="1" i="1">
                <a:solidFill>
                  <a:srgbClr val="FF5008"/>
                </a:solidFill>
                <a:latin typeface="Kalaham" charset="0"/>
                <a:ea typeface="굴림" charset="0"/>
                <a:cs typeface="굴림" charset="0"/>
              </a:rPr>
              <a:t>NahNrg;G</a:t>
            </a:r>
            <a:endParaRPr lang="en-US" altLang="ko-KR" sz="3600" b="1" i="1">
              <a:solidFill>
                <a:srgbClr val="FF5008"/>
              </a:solidFill>
              <a:ea typeface="굴림" charset="0"/>
              <a:cs typeface="굴림" charset="0"/>
            </a:endParaRPr>
          </a:p>
        </p:txBody>
      </p:sp>
      <p:sp>
        <p:nvSpPr>
          <p:cNvPr id="81926" name="Rectangle 6"/>
          <p:cNvSpPr>
            <a:spLocks noChangeArrowheads="1"/>
          </p:cNvSpPr>
          <p:nvPr/>
        </p:nvSpPr>
        <p:spPr bwMode="auto">
          <a:xfrm>
            <a:off x="2957513" y="2190750"/>
            <a:ext cx="2109787"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ctr">
              <a:defRPr/>
            </a:pPr>
            <a:r>
              <a:rPr lang="en-US" altLang="ko-KR" sz="3600" b="1" i="1">
                <a:solidFill>
                  <a:srgbClr val="FF5008"/>
                </a:solidFill>
                <a:ea typeface="굴림" charset="0"/>
                <a:cs typeface="굴림" charset="0"/>
              </a:rPr>
              <a:t>M </a:t>
            </a:r>
            <a:r>
              <a:rPr lang="en-US" altLang="ko-KR" sz="3600" b="1" i="1">
                <a:solidFill>
                  <a:srgbClr val="FF5008"/>
                </a:solidFill>
                <a:latin typeface="Kalaham" charset="0"/>
                <a:ea typeface="굴림" charset="0"/>
                <a:cs typeface="굴림" charset="0"/>
              </a:rPr>
              <a:t>NkhNr</a:t>
            </a:r>
            <a:endParaRPr lang="en-US" altLang="ko-KR" sz="3600" b="1" i="1">
              <a:solidFill>
                <a:srgbClr val="FF5008"/>
              </a:solidFill>
              <a:ea typeface="굴림" charset="0"/>
              <a:cs typeface="굴림" charset="0"/>
            </a:endParaRPr>
          </a:p>
        </p:txBody>
      </p:sp>
      <p:sp>
        <p:nvSpPr>
          <p:cNvPr id="81927" name="Rectangle 7"/>
          <p:cNvSpPr>
            <a:spLocks noChangeArrowheads="1"/>
          </p:cNvSpPr>
          <p:nvPr/>
        </p:nvSpPr>
        <p:spPr bwMode="auto">
          <a:xfrm>
            <a:off x="3208338" y="2724150"/>
            <a:ext cx="2008187"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a:defRPr/>
            </a:pPr>
            <a:r>
              <a:rPr lang="en-US" altLang="ko-KR" sz="3600" b="1" i="1">
                <a:solidFill>
                  <a:srgbClr val="FF5008"/>
                </a:solidFill>
                <a:ea typeface="굴림" charset="0"/>
                <a:cs typeface="굴림" charset="0"/>
              </a:rPr>
              <a:t>J </a:t>
            </a:r>
            <a:r>
              <a:rPr lang="en-US" altLang="ko-KR" sz="3600" b="1" i="1">
                <a:solidFill>
                  <a:srgbClr val="FF5008"/>
                </a:solidFill>
                <a:latin typeface="Kalaham" charset="0"/>
                <a:ea typeface="굴림" charset="0"/>
                <a:cs typeface="굴림" charset="0"/>
              </a:rPr>
              <a:t>NaRth</a:t>
            </a:r>
            <a:endParaRPr lang="en-US" altLang="ko-KR" sz="3600" b="1" i="1">
              <a:solidFill>
                <a:srgbClr val="FF5008"/>
              </a:solidFill>
              <a:ea typeface="굴림" charset="0"/>
              <a:cs typeface="굴림" charset="0"/>
            </a:endParaRPr>
          </a:p>
        </p:txBody>
      </p:sp>
      <p:sp>
        <p:nvSpPr>
          <p:cNvPr id="81928" name="Rectangle 8"/>
          <p:cNvSpPr>
            <a:spLocks noChangeArrowheads="1"/>
          </p:cNvSpPr>
          <p:nvPr/>
        </p:nvSpPr>
        <p:spPr bwMode="auto">
          <a:xfrm>
            <a:off x="3516313" y="3276600"/>
            <a:ext cx="2189162"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a:defRPr/>
            </a:pPr>
            <a:r>
              <a:rPr lang="en-US" altLang="ko-KR" sz="3600" b="1" i="1">
                <a:solidFill>
                  <a:srgbClr val="00FF00"/>
                </a:solidFill>
                <a:ea typeface="굴림" charset="0"/>
                <a:cs typeface="굴림" charset="0"/>
              </a:rPr>
              <a:t>A </a:t>
            </a:r>
            <a:r>
              <a:rPr lang="en-US" altLang="ko-KR" sz="3600" b="1" i="1">
                <a:solidFill>
                  <a:srgbClr val="00FF00"/>
                </a:solidFill>
                <a:latin typeface="Kalaham" charset="0"/>
                <a:ea typeface="굴림" charset="0"/>
                <a:cs typeface="굴림" charset="0"/>
              </a:rPr>
              <a:t>Gul;rpfu</a:t>
            </a:r>
            <a:endParaRPr lang="en-US" altLang="ko-KR" sz="3600" b="1" i="1">
              <a:solidFill>
                <a:srgbClr val="00FF00"/>
              </a:solidFill>
              <a:ea typeface="굴림" charset="0"/>
              <a:cs typeface="굴림" charset="0"/>
            </a:endParaRPr>
          </a:p>
        </p:txBody>
      </p:sp>
      <p:sp>
        <p:nvSpPr>
          <p:cNvPr id="81929" name="Rectangle 9"/>
          <p:cNvSpPr>
            <a:spLocks noChangeArrowheads="1"/>
          </p:cNvSpPr>
          <p:nvPr/>
        </p:nvSpPr>
        <p:spPr bwMode="auto">
          <a:xfrm>
            <a:off x="3646488" y="3810000"/>
            <a:ext cx="2243137"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a:defRPr/>
            </a:pPr>
            <a:r>
              <a:rPr lang="en-US" altLang="ko-KR" sz="3600" b="1" i="1">
                <a:solidFill>
                  <a:srgbClr val="00FF00"/>
                </a:solidFill>
                <a:ea typeface="굴림" charset="0"/>
                <a:cs typeface="굴림" charset="0"/>
              </a:rPr>
              <a:t>R </a:t>
            </a:r>
            <a:r>
              <a:rPr lang="en-US" altLang="ko-KR" sz="3600" b="1" i="1">
                <a:solidFill>
                  <a:srgbClr val="00FF00"/>
                </a:solidFill>
                <a:latin typeface="Kalaham" charset="0"/>
                <a:ea typeface="굴림" charset="0"/>
                <a:cs typeface="굴림" charset="0"/>
              </a:rPr>
              <a:t>uh[hPfk;</a:t>
            </a:r>
            <a:endParaRPr lang="en-US" altLang="ko-KR" sz="3600" b="1" i="1">
              <a:solidFill>
                <a:srgbClr val="00FF00"/>
              </a:solidFill>
              <a:ea typeface="굴림" charset="0"/>
              <a:cs typeface="굴림" charset="0"/>
            </a:endParaRPr>
          </a:p>
        </p:txBody>
      </p:sp>
      <p:sp>
        <p:nvSpPr>
          <p:cNvPr id="81930" name="Rectangle 10"/>
          <p:cNvSpPr>
            <a:spLocks noChangeArrowheads="1"/>
          </p:cNvSpPr>
          <p:nvPr/>
        </p:nvSpPr>
        <p:spPr bwMode="auto">
          <a:xfrm>
            <a:off x="3643313" y="4362450"/>
            <a:ext cx="285432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a:defRPr/>
            </a:pPr>
            <a:r>
              <a:rPr lang="en-US" altLang="ko-KR" sz="3600" b="1" i="1">
                <a:solidFill>
                  <a:srgbClr val="00FF00"/>
                </a:solidFill>
                <a:ea typeface="굴림" charset="0"/>
                <a:cs typeface="굴림" charset="0"/>
              </a:rPr>
              <a:t>C </a:t>
            </a:r>
            <a:r>
              <a:rPr lang="en-US" altLang="ko-KR" sz="3600" b="1" i="1">
                <a:solidFill>
                  <a:srgbClr val="00FF00"/>
                </a:solidFill>
                <a:latin typeface="Kalaham" charset="0"/>
                <a:ea typeface="굴림" charset="0"/>
                <a:cs typeface="굴림" charset="0"/>
              </a:rPr>
              <a:t>rpiwapWg;G</a:t>
            </a:r>
            <a:endParaRPr lang="en-US" altLang="ko-KR" sz="3600" b="1" i="1">
              <a:solidFill>
                <a:srgbClr val="00FF00"/>
              </a:solidFill>
              <a:ea typeface="굴림" charset="0"/>
              <a:cs typeface="굴림" charset="0"/>
            </a:endParaRPr>
          </a:p>
        </p:txBody>
      </p:sp>
      <p:sp>
        <p:nvSpPr>
          <p:cNvPr id="81931" name="Rectangle 11"/>
          <p:cNvSpPr>
            <a:spLocks noChangeArrowheads="1"/>
          </p:cNvSpPr>
          <p:nvPr/>
        </p:nvSpPr>
        <p:spPr bwMode="auto">
          <a:xfrm>
            <a:off x="4086225" y="4938713"/>
            <a:ext cx="20732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a:defRPr/>
            </a:pPr>
            <a:r>
              <a:rPr lang="en-US" altLang="ko-KR" sz="3600" b="1" i="1">
                <a:solidFill>
                  <a:srgbClr val="E8EC39"/>
                </a:solidFill>
                <a:ea typeface="굴림" charset="0"/>
                <a:cs typeface="굴림" charset="0"/>
              </a:rPr>
              <a:t>S </a:t>
            </a:r>
            <a:r>
              <a:rPr lang="en-US" altLang="ko-KR" sz="3600" b="1" i="1">
                <a:solidFill>
                  <a:srgbClr val="E8EC39"/>
                </a:solidFill>
                <a:latin typeface="Kalaham" charset="0"/>
                <a:ea typeface="굴림" charset="0"/>
                <a:cs typeface="굴림" charset="0"/>
              </a:rPr>
              <a:t>mikjp</a:t>
            </a:r>
            <a:endParaRPr lang="en-US" altLang="ko-KR" sz="3600" b="1" i="1">
              <a:solidFill>
                <a:srgbClr val="E8EC39"/>
              </a:solidFill>
              <a:ea typeface="굴림" charset="0"/>
              <a:cs typeface="굴림" charset="0"/>
            </a:endParaRPr>
          </a:p>
        </p:txBody>
      </p:sp>
      <p:sp>
        <p:nvSpPr>
          <p:cNvPr id="81932" name="Rectangle 12"/>
          <p:cNvSpPr>
            <a:spLocks noChangeArrowheads="1"/>
          </p:cNvSpPr>
          <p:nvPr/>
        </p:nvSpPr>
        <p:spPr bwMode="auto">
          <a:xfrm>
            <a:off x="4278313" y="5514975"/>
            <a:ext cx="2152650" cy="7588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a:defRPr/>
            </a:pPr>
            <a:r>
              <a:rPr lang="en-US" altLang="ko-KR" sz="4400" b="1" i="1">
                <a:solidFill>
                  <a:schemeClr val="hlink"/>
                </a:solidFill>
                <a:ea typeface="굴림" charset="0"/>
                <a:cs typeface="굴림" charset="0"/>
              </a:rPr>
              <a:t>J </a:t>
            </a:r>
            <a:r>
              <a:rPr lang="en-US" altLang="ko-KR" sz="4400" b="1" i="1">
                <a:solidFill>
                  <a:schemeClr val="hlink"/>
                </a:solidFill>
                <a:latin typeface="Kalaham" charset="0"/>
                <a:ea typeface="굴림" charset="0"/>
                <a:cs typeface="굴림" charset="0"/>
              </a:rPr>
              <a:t>,NaR</a:t>
            </a:r>
            <a:endParaRPr lang="en-US" altLang="ko-KR" sz="4400" b="1" i="1">
              <a:solidFill>
                <a:schemeClr val="hlink"/>
              </a:solidFill>
              <a:ea typeface="굴림" charset="0"/>
              <a:cs typeface="굴림" charset="0"/>
            </a:endParaRPr>
          </a:p>
        </p:txBody>
      </p:sp>
      <p:sp>
        <p:nvSpPr>
          <p:cNvPr id="81933" name="Rectangle 1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81934" name="Line 1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32110" name="Freeform 15"/>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2111" name="Text Box 16"/>
          <p:cNvSpPr txBox="1">
            <a:spLocks noChangeArrowheads="1"/>
          </p:cNvSpPr>
          <p:nvPr/>
        </p:nvSpPr>
        <p:spPr bwMode="auto">
          <a:xfrm>
            <a:off x="8726488"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A27C"/>
                </a:solidFill>
                <a:ea typeface="굴림" charset="0"/>
                <a:cs typeface="굴림" charset="0"/>
              </a:rPr>
              <a:t> </a:t>
            </a:r>
          </a:p>
        </p:txBody>
      </p:sp>
      <p:sp>
        <p:nvSpPr>
          <p:cNvPr id="132112"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32113"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400" b="1">
              <a:solidFill>
                <a:srgbClr val="FFFFFF"/>
              </a:solidFill>
              <a:ea typeface="굴림" charset="0"/>
              <a:cs typeface="굴림" charset="0"/>
            </a:endParaRPr>
          </a:p>
        </p:txBody>
      </p:sp>
      <p:sp>
        <p:nvSpPr>
          <p:cNvPr id="132114" name="Text Box 19"/>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56</a:t>
            </a:r>
          </a:p>
        </p:txBody>
      </p:sp>
      <p:sp>
        <p:nvSpPr>
          <p:cNvPr id="132115" name="Text Box 20"/>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2</a:t>
            </a:r>
          </a:p>
        </p:txBody>
      </p:sp>
      <p:sp>
        <p:nvSpPr>
          <p:cNvPr id="132116" name="Text Box 21"/>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1931"/>
                                        </p:tgtEl>
                                        <p:attrNameLst>
                                          <p:attrName>style.visibility</p:attrName>
                                        </p:attrNameLst>
                                      </p:cBhvr>
                                      <p:to>
                                        <p:strVal val="visible"/>
                                      </p:to>
                                    </p:set>
                                    <p:anim calcmode="lin" valueType="num">
                                      <p:cBhvr additive="base">
                                        <p:cTn id="7" dur="500" fill="hold"/>
                                        <p:tgtEl>
                                          <p:spTgt spid="81931"/>
                                        </p:tgtEl>
                                        <p:attrNameLst>
                                          <p:attrName>ppt_x</p:attrName>
                                        </p:attrNameLst>
                                      </p:cBhvr>
                                      <p:tavLst>
                                        <p:tav tm="0">
                                          <p:val>
                                            <p:strVal val="1+#ppt_w/2"/>
                                          </p:val>
                                        </p:tav>
                                        <p:tav tm="100000">
                                          <p:val>
                                            <p:strVal val="#ppt_x"/>
                                          </p:val>
                                        </p:tav>
                                      </p:tavLst>
                                    </p:anim>
                                    <p:anim calcmode="lin" valueType="num">
                                      <p:cBhvr additive="base">
                                        <p:cTn id="8" dur="500" fill="hold"/>
                                        <p:tgtEl>
                                          <p:spTgt spid="8193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81932"/>
                                        </p:tgtEl>
                                        <p:attrNameLst>
                                          <p:attrName>style.visibility</p:attrName>
                                        </p:attrNameLst>
                                      </p:cBhvr>
                                      <p:to>
                                        <p:strVal val="visible"/>
                                      </p:to>
                                    </p:set>
                                    <p:anim calcmode="lin" valueType="num">
                                      <p:cBhvr additive="base">
                                        <p:cTn id="13" dur="500" fill="hold"/>
                                        <p:tgtEl>
                                          <p:spTgt spid="81932"/>
                                        </p:tgtEl>
                                        <p:attrNameLst>
                                          <p:attrName>ppt_x</p:attrName>
                                        </p:attrNameLst>
                                      </p:cBhvr>
                                      <p:tavLst>
                                        <p:tav tm="0">
                                          <p:val>
                                            <p:strVal val="1+#ppt_w/2"/>
                                          </p:val>
                                        </p:tav>
                                        <p:tav tm="100000">
                                          <p:val>
                                            <p:strVal val="#ppt_x"/>
                                          </p:val>
                                        </p:tav>
                                      </p:tavLst>
                                    </p:anim>
                                    <p:anim calcmode="lin" valueType="num">
                                      <p:cBhvr additive="base">
                                        <p:cTn id="14" dur="500" fill="hold"/>
                                        <p:tgtEl>
                                          <p:spTgt spid="819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1" grpId="0" autoUpdateAnimBg="0"/>
      <p:bldP spid="8193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Freeform 2"/>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pic>
        <p:nvPicPr>
          <p:cNvPr id="8397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sp>
        <p:nvSpPr>
          <p:cNvPr id="83972" name="Text Box 4"/>
          <p:cNvSpPr txBox="1">
            <a:spLocks noChangeArrowheads="1"/>
          </p:cNvSpPr>
          <p:nvPr/>
        </p:nvSpPr>
        <p:spPr bwMode="auto">
          <a:xfrm>
            <a:off x="571500" y="438150"/>
            <a:ext cx="8015288" cy="70167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000" b="1" smtClean="0">
                <a:solidFill>
                  <a:srgbClr val="DCF210"/>
                </a:solidFill>
                <a:effectLst>
                  <a:outerShdw blurRad="38100" dist="38100" dir="2700000" algn="tl">
                    <a:srgbClr val="000000"/>
                  </a:outerShdw>
                </a:effectLst>
                <a:latin typeface="Kalaham" charset="0"/>
                <a:ea typeface="굴림" charset="0"/>
                <a:cs typeface="굴림" charset="0"/>
              </a:rPr>
              <a:t>cq;fs; Gjpa</a:t>
            </a:r>
            <a:r>
              <a:rPr lang="en-US" altLang="ko-KR" sz="4000" b="1" smtClean="0">
                <a:solidFill>
                  <a:srgbClr val="DCF210"/>
                </a:solidFill>
                <a:effectLst>
                  <a:outerShdw blurRad="38100" dist="38100" dir="2700000" algn="tl">
                    <a:srgbClr val="000000"/>
                  </a:outerShdw>
                </a:effectLst>
                <a:latin typeface="Comic Sans MS" charset="0"/>
                <a:ea typeface="굴림" charset="0"/>
                <a:cs typeface="굴림" charset="0"/>
              </a:rPr>
              <a:t> “</a:t>
            </a:r>
            <a:r>
              <a:rPr lang="en-US" altLang="ko-KR" sz="4000" b="1" smtClean="0">
                <a:solidFill>
                  <a:srgbClr val="DCF210"/>
                </a:solidFill>
                <a:effectLst>
                  <a:outerShdw blurRad="38100" dist="38100" dir="2700000" algn="tl">
                    <a:srgbClr val="000000"/>
                  </a:outerShdw>
                </a:effectLst>
                <a:latin typeface="Kalaham" charset="0"/>
                <a:ea typeface="굴림" charset="0"/>
                <a:cs typeface="굴림" charset="0"/>
              </a:rPr>
              <a:t>jpUkiwf; Nfhit</a:t>
            </a:r>
            <a:r>
              <a:rPr lang="en-US" altLang="ko-KR" sz="4000" b="1" smtClean="0">
                <a:solidFill>
                  <a:srgbClr val="DCF210"/>
                </a:solidFill>
                <a:effectLst>
                  <a:outerShdw blurRad="38100" dist="38100" dir="2700000" algn="tl">
                    <a:srgbClr val="000000"/>
                  </a:outerShdw>
                </a:effectLst>
                <a:latin typeface="Comic Sans MS" charset="0"/>
                <a:ea typeface="굴림" charset="0"/>
                <a:cs typeface="굴림" charset="0"/>
              </a:rPr>
              <a:t>”</a:t>
            </a:r>
          </a:p>
        </p:txBody>
      </p:sp>
      <p:grpSp>
        <p:nvGrpSpPr>
          <p:cNvPr id="2" name="Group 5"/>
          <p:cNvGrpSpPr>
            <a:grpSpLocks/>
          </p:cNvGrpSpPr>
          <p:nvPr/>
        </p:nvGrpSpPr>
        <p:grpSpPr bwMode="auto">
          <a:xfrm>
            <a:off x="2052638" y="1225550"/>
            <a:ext cx="2787650" cy="1343025"/>
            <a:chOff x="2397" y="2052"/>
            <a:chExt cx="1756" cy="846"/>
          </a:xfrm>
        </p:grpSpPr>
        <p:sp>
          <p:nvSpPr>
            <p:cNvPr id="134274" name="Rectangle 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75" name="AutoShape 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76" name="Rectangle 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77" name="Rectangle 9"/>
            <p:cNvSpPr>
              <a:spLocks noChangeArrowheads="1"/>
            </p:cNvSpPr>
            <p:nvPr/>
          </p:nvSpPr>
          <p:spPr bwMode="auto">
            <a:xfrm>
              <a:off x="2397" y="2078"/>
              <a:ext cx="9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2000" b="1">
                  <a:solidFill>
                    <a:srgbClr val="790015"/>
                  </a:solidFill>
                  <a:latin typeface="Kalaham" charset="0"/>
                  <a:ea typeface="굴림" charset="0"/>
                  <a:cs typeface="굴림" charset="0"/>
                </a:rPr>
                <a:t>   </a:t>
              </a:r>
              <a:r>
                <a:rPr lang="en-US" altLang="ko-KR" sz="2000" b="1">
                  <a:solidFill>
                    <a:srgbClr val="790015"/>
                  </a:solidFill>
                  <a:latin typeface="Kalaham" charset="0"/>
                  <a:ea typeface="굴림" charset="0"/>
                  <a:cs typeface="굴림" charset="0"/>
                </a:rPr>
                <a:t>rpU\;bg;G</a:t>
              </a:r>
            </a:p>
          </p:txBody>
        </p:sp>
        <p:sp>
          <p:nvSpPr>
            <p:cNvPr id="134278" name="Line 1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2317750" y="1581150"/>
            <a:ext cx="2763838" cy="1343025"/>
            <a:chOff x="2412" y="2052"/>
            <a:chExt cx="1741" cy="846"/>
          </a:xfrm>
        </p:grpSpPr>
        <p:sp>
          <p:nvSpPr>
            <p:cNvPr id="134269" name="Rectangle 1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70" name="AutoShape 1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71" name="Rectangle 1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83983" name="Rectangle 15"/>
            <p:cNvSpPr>
              <a:spLocks noChangeArrowheads="1"/>
            </p:cNvSpPr>
            <p:nvPr/>
          </p:nvSpPr>
          <p:spPr bwMode="auto">
            <a:xfrm>
              <a:off x="2558" y="2078"/>
              <a:ext cx="616" cy="174"/>
            </a:xfrm>
            <a:prstGeom prst="rect">
              <a:avLst/>
            </a:prstGeom>
            <a:noFill/>
            <a:ln w="9525">
              <a:noFill/>
              <a:miter lim="800000"/>
              <a:headEnd/>
              <a:tailEnd/>
            </a:ln>
          </p:spPr>
          <p:txBody>
            <a:bodyPr wrap="none" lIns="0" tIns="0" rIns="0" bIns="0">
              <a:spAutoFit/>
            </a:bodyPr>
            <a:lstStyle/>
            <a:p>
              <a:pPr algn="ctr">
                <a:defRPr/>
              </a:pPr>
              <a:r>
                <a:rPr lang="en-US" altLang="ko-KR" sz="1800" b="1" i="1">
                  <a:solidFill>
                    <a:srgbClr val="800000"/>
                  </a:solidFill>
                  <a:latin typeface="Kalaham" charset="0"/>
                  <a:ea typeface="굴림" charset="0"/>
                  <a:cs typeface="굴림" charset="0"/>
                </a:rPr>
                <a:t>Mgpufhk;</a:t>
              </a:r>
              <a:endParaRPr lang="en-US" altLang="ko-KR" sz="2800" b="1">
                <a:solidFill>
                  <a:srgbClr val="800000"/>
                </a:solidFill>
                <a:effectLst>
                  <a:outerShdw blurRad="38100" dist="38100" dir="2700000" algn="tl">
                    <a:srgbClr val="000000"/>
                  </a:outerShdw>
                </a:effectLst>
                <a:latin typeface="Helvetica" charset="0"/>
                <a:ea typeface="굴림" charset="0"/>
                <a:cs typeface="굴림" charset="0"/>
              </a:endParaRPr>
            </a:p>
          </p:txBody>
        </p:sp>
        <p:sp>
          <p:nvSpPr>
            <p:cNvPr id="134273" name="Line 1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2597150" y="1924050"/>
            <a:ext cx="2763838" cy="1343025"/>
            <a:chOff x="2412" y="2052"/>
            <a:chExt cx="1741" cy="846"/>
          </a:xfrm>
        </p:grpSpPr>
        <p:sp>
          <p:nvSpPr>
            <p:cNvPr id="134264" name="Rectangle 1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65" name="AutoShape 1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66" name="Rectangle 2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67" name="Rectangle 21"/>
            <p:cNvSpPr>
              <a:spLocks noChangeArrowheads="1"/>
            </p:cNvSpPr>
            <p:nvPr/>
          </p:nvSpPr>
          <p:spPr bwMode="auto">
            <a:xfrm>
              <a:off x="2487" y="2078"/>
              <a:ext cx="7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800" b="1">
                  <a:solidFill>
                    <a:srgbClr val="790015"/>
                  </a:solidFill>
                  <a:latin typeface="Helvetica" charset="0"/>
                  <a:ea typeface="굴림" charset="0"/>
                  <a:cs typeface="굴림" charset="0"/>
                </a:rPr>
                <a:t>   </a:t>
              </a:r>
              <a:r>
                <a:rPr lang="en-US" altLang="ko-KR" sz="2000" b="1">
                  <a:solidFill>
                    <a:srgbClr val="790015"/>
                  </a:solidFill>
                  <a:latin typeface="Kalaham" charset="0"/>
                  <a:ea typeface="굴림" charset="0"/>
                  <a:cs typeface="굴림" charset="0"/>
                </a:rPr>
                <a:t>NahNrg;G</a:t>
              </a:r>
            </a:p>
          </p:txBody>
        </p:sp>
        <p:sp>
          <p:nvSpPr>
            <p:cNvPr id="134268" name="Line 2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3"/>
          <p:cNvGrpSpPr>
            <a:grpSpLocks/>
          </p:cNvGrpSpPr>
          <p:nvPr/>
        </p:nvGrpSpPr>
        <p:grpSpPr bwMode="auto">
          <a:xfrm>
            <a:off x="2889250" y="2241550"/>
            <a:ext cx="2763838" cy="1343025"/>
            <a:chOff x="2412" y="2052"/>
            <a:chExt cx="1741" cy="846"/>
          </a:xfrm>
        </p:grpSpPr>
        <p:sp>
          <p:nvSpPr>
            <p:cNvPr id="134259" name="Rectangle 2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60" name="AutoShape 2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61" name="Rectangle 2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62" name="Rectangle 27"/>
            <p:cNvSpPr>
              <a:spLocks noChangeArrowheads="1"/>
            </p:cNvSpPr>
            <p:nvPr/>
          </p:nvSpPr>
          <p:spPr bwMode="auto">
            <a:xfrm>
              <a:off x="2580" y="2078"/>
              <a:ext cx="5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800" b="1">
                  <a:solidFill>
                    <a:srgbClr val="790015"/>
                  </a:solidFill>
                  <a:latin typeface="Helvetica" charset="0"/>
                  <a:ea typeface="굴림" charset="0"/>
                  <a:cs typeface="굴림" charset="0"/>
                </a:rPr>
                <a:t>   </a:t>
              </a:r>
              <a:r>
                <a:rPr lang="en-US" altLang="ko-KR" sz="2000" b="1">
                  <a:solidFill>
                    <a:srgbClr val="790015"/>
                  </a:solidFill>
                  <a:latin typeface="Kalaham" charset="0"/>
                  <a:ea typeface="굴림" charset="0"/>
                  <a:cs typeface="굴림" charset="0"/>
                </a:rPr>
                <a:t>NkhNr</a:t>
              </a:r>
            </a:p>
          </p:txBody>
        </p:sp>
        <p:sp>
          <p:nvSpPr>
            <p:cNvPr id="134263" name="Line 2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9"/>
          <p:cNvGrpSpPr>
            <a:grpSpLocks/>
          </p:cNvGrpSpPr>
          <p:nvPr/>
        </p:nvGrpSpPr>
        <p:grpSpPr bwMode="auto">
          <a:xfrm>
            <a:off x="3155950" y="2546350"/>
            <a:ext cx="2763838" cy="1343025"/>
            <a:chOff x="2412" y="2052"/>
            <a:chExt cx="1741" cy="846"/>
          </a:xfrm>
        </p:grpSpPr>
        <p:sp>
          <p:nvSpPr>
            <p:cNvPr id="134254" name="Rectangle 3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55" name="AutoShape 3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56" name="Rectangle 3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57" name="Rectangle 33"/>
            <p:cNvSpPr>
              <a:spLocks noChangeArrowheads="1"/>
            </p:cNvSpPr>
            <p:nvPr/>
          </p:nvSpPr>
          <p:spPr bwMode="auto">
            <a:xfrm>
              <a:off x="2553" y="2078"/>
              <a:ext cx="6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800" b="1">
                  <a:solidFill>
                    <a:srgbClr val="790015"/>
                  </a:solidFill>
                  <a:latin typeface="Helvetica" charset="0"/>
                  <a:ea typeface="굴림" charset="0"/>
                  <a:cs typeface="굴림" charset="0"/>
                </a:rPr>
                <a:t>   </a:t>
              </a:r>
              <a:r>
                <a:rPr lang="en-US" altLang="ko-KR" sz="2000" b="1">
                  <a:solidFill>
                    <a:srgbClr val="790015"/>
                  </a:solidFill>
                  <a:latin typeface="Kalaham" charset="0"/>
                  <a:ea typeface="굴림" charset="0"/>
                  <a:cs typeface="굴림" charset="0"/>
                </a:rPr>
                <a:t>NaRth</a:t>
              </a:r>
            </a:p>
          </p:txBody>
        </p:sp>
        <p:sp>
          <p:nvSpPr>
            <p:cNvPr id="134258" name="Line 3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5"/>
          <p:cNvGrpSpPr>
            <a:grpSpLocks/>
          </p:cNvGrpSpPr>
          <p:nvPr/>
        </p:nvGrpSpPr>
        <p:grpSpPr bwMode="auto">
          <a:xfrm>
            <a:off x="3435350" y="2851150"/>
            <a:ext cx="2763838" cy="1343025"/>
            <a:chOff x="2412" y="2052"/>
            <a:chExt cx="1741" cy="846"/>
          </a:xfrm>
        </p:grpSpPr>
        <p:sp>
          <p:nvSpPr>
            <p:cNvPr id="134249" name="Rectangle 3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50" name="AutoShape 3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51" name="Rectangle 3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84007" name="Rectangle 39"/>
            <p:cNvSpPr>
              <a:spLocks noChangeArrowheads="1"/>
            </p:cNvSpPr>
            <p:nvPr/>
          </p:nvSpPr>
          <p:spPr bwMode="auto">
            <a:xfrm>
              <a:off x="2490" y="2078"/>
              <a:ext cx="752" cy="161"/>
            </a:xfrm>
            <a:prstGeom prst="rect">
              <a:avLst/>
            </a:prstGeom>
            <a:noFill/>
            <a:ln w="9525">
              <a:noFill/>
              <a:miter lim="800000"/>
              <a:headEnd/>
              <a:tailEnd/>
            </a:ln>
          </p:spPr>
          <p:txBody>
            <a:bodyPr wrap="none" lIns="0" tIns="0" rIns="0" bIns="0">
              <a:spAutoFit/>
            </a:bodyPr>
            <a:lstStyle/>
            <a:p>
              <a:pPr algn="ctr">
                <a:lnSpc>
                  <a:spcPct val="70000"/>
                </a:lnSpc>
                <a:defRPr/>
              </a:pPr>
              <a:r>
                <a:rPr lang="ko-KR" altLang="en-US" sz="1800" b="1">
                  <a:solidFill>
                    <a:srgbClr val="790015"/>
                  </a:solidFill>
                  <a:latin typeface="Helvetica" charset="0"/>
                  <a:ea typeface="굴림" charset="0"/>
                  <a:cs typeface="굴림" charset="0"/>
                </a:rPr>
                <a:t>   </a:t>
              </a:r>
              <a:r>
                <a:rPr lang="en-US" altLang="ko-KR" sz="2000" b="1">
                  <a:solidFill>
                    <a:srgbClr val="790015"/>
                  </a:solidFill>
                  <a:latin typeface="Kalaham" charset="0"/>
                  <a:ea typeface="굴림" charset="0"/>
                  <a:cs typeface="굴림" charset="0"/>
                </a:rPr>
                <a:t>muh[fk</a:t>
              </a:r>
              <a:r>
                <a:rPr lang="en-US" altLang="ko-KR" b="1">
                  <a:solidFill>
                    <a:srgbClr val="790015"/>
                  </a:solidFill>
                  <a:latin typeface="Kalaham" charset="0"/>
                  <a:ea typeface="굴림" charset="0"/>
                  <a:cs typeface="굴림" charset="0"/>
                </a:rPr>
                <a:t>;</a:t>
              </a:r>
              <a:endParaRPr lang="en-US" altLang="ko-KR" sz="28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134253" name="Line 4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1"/>
          <p:cNvGrpSpPr>
            <a:grpSpLocks/>
          </p:cNvGrpSpPr>
          <p:nvPr/>
        </p:nvGrpSpPr>
        <p:grpSpPr bwMode="auto">
          <a:xfrm>
            <a:off x="3727450" y="3168650"/>
            <a:ext cx="2763838" cy="1343025"/>
            <a:chOff x="2412" y="2052"/>
            <a:chExt cx="1741" cy="846"/>
          </a:xfrm>
        </p:grpSpPr>
        <p:sp>
          <p:nvSpPr>
            <p:cNvPr id="134244" name="Rectangle 4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45" name="AutoShape 4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46" name="Rectangle 4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47" name="Rectangle 45"/>
            <p:cNvSpPr>
              <a:spLocks noChangeArrowheads="1"/>
            </p:cNvSpPr>
            <p:nvPr/>
          </p:nvSpPr>
          <p:spPr bwMode="auto">
            <a:xfrm>
              <a:off x="2471" y="2078"/>
              <a:ext cx="7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800" b="1">
                  <a:solidFill>
                    <a:srgbClr val="790015"/>
                  </a:solidFill>
                  <a:latin typeface="Helvetica" charset="0"/>
                  <a:ea typeface="굴림" charset="0"/>
                  <a:cs typeface="굴림" charset="0"/>
                </a:rPr>
                <a:t>   </a:t>
              </a:r>
              <a:r>
                <a:rPr lang="en-US" altLang="ko-KR" b="1">
                  <a:solidFill>
                    <a:srgbClr val="790015"/>
                  </a:solidFill>
                  <a:latin typeface="Kalaham" charset="0"/>
                  <a:ea typeface="굴림" charset="0"/>
                  <a:cs typeface="굴림" charset="0"/>
                </a:rPr>
                <a:t>uh[hPfk;</a:t>
              </a:r>
            </a:p>
          </p:txBody>
        </p:sp>
        <p:sp>
          <p:nvSpPr>
            <p:cNvPr id="134248" name="Line 4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7"/>
          <p:cNvGrpSpPr>
            <a:grpSpLocks/>
          </p:cNvGrpSpPr>
          <p:nvPr/>
        </p:nvGrpSpPr>
        <p:grpSpPr bwMode="auto">
          <a:xfrm>
            <a:off x="3968750" y="3538538"/>
            <a:ext cx="2763838" cy="1343025"/>
            <a:chOff x="2412" y="2052"/>
            <a:chExt cx="1741" cy="846"/>
          </a:xfrm>
        </p:grpSpPr>
        <p:sp>
          <p:nvSpPr>
            <p:cNvPr id="134239" name="Rectangle 4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40" name="AutoShape 4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41" name="Rectangle 5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42" name="Rectangle 51"/>
            <p:cNvSpPr>
              <a:spLocks noChangeArrowheads="1"/>
            </p:cNvSpPr>
            <p:nvPr/>
          </p:nvSpPr>
          <p:spPr bwMode="auto">
            <a:xfrm>
              <a:off x="2478" y="2078"/>
              <a:ext cx="7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ko-KR" sz="2000" b="1">
                  <a:solidFill>
                    <a:srgbClr val="790015"/>
                  </a:solidFill>
                  <a:latin typeface="Kalaham" charset="0"/>
                  <a:ea typeface="굴림" charset="0"/>
                  <a:cs typeface="굴림" charset="0"/>
                </a:rPr>
                <a:t>rpiwapWg;G</a:t>
              </a:r>
            </a:p>
          </p:txBody>
        </p:sp>
        <p:sp>
          <p:nvSpPr>
            <p:cNvPr id="134243" name="Line 5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53"/>
          <p:cNvGrpSpPr>
            <a:grpSpLocks/>
          </p:cNvGrpSpPr>
          <p:nvPr/>
        </p:nvGrpSpPr>
        <p:grpSpPr bwMode="auto">
          <a:xfrm>
            <a:off x="4273550" y="3873500"/>
            <a:ext cx="2760663" cy="1333500"/>
            <a:chOff x="2652" y="2271"/>
            <a:chExt cx="1739" cy="840"/>
          </a:xfrm>
        </p:grpSpPr>
        <p:sp>
          <p:nvSpPr>
            <p:cNvPr id="134235" name="Rectangle 54"/>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34236" name="AutoShape 55"/>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37" name="Rectangle 56"/>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84025" name="Rectangle 57"/>
            <p:cNvSpPr>
              <a:spLocks noChangeArrowheads="1"/>
            </p:cNvSpPr>
            <p:nvPr/>
          </p:nvSpPr>
          <p:spPr bwMode="auto">
            <a:xfrm>
              <a:off x="2787" y="2298"/>
              <a:ext cx="697" cy="207"/>
            </a:xfrm>
            <a:prstGeom prst="rect">
              <a:avLst/>
            </a:prstGeom>
            <a:noFill/>
            <a:ln w="9525">
              <a:noFill/>
              <a:miter lim="800000"/>
              <a:headEnd/>
              <a:tailEnd/>
            </a:ln>
          </p:spPr>
          <p:txBody>
            <a:bodyPr wrap="none" lIns="0" tIns="0" rIns="0" bIns="0">
              <a:spAutoFit/>
            </a:bodyPr>
            <a:lstStyle/>
            <a:p>
              <a:pPr algn="ctr">
                <a:lnSpc>
                  <a:spcPct val="90000"/>
                </a:lnSpc>
                <a:defRPr/>
              </a:pPr>
              <a:r>
                <a:rPr lang="en-US" altLang="ko-KR" b="1">
                  <a:solidFill>
                    <a:srgbClr val="790015"/>
                  </a:solidFill>
                  <a:latin typeface="Kalaham" charset="0"/>
                  <a:ea typeface="굴림" charset="0"/>
                  <a:cs typeface="굴림" charset="0"/>
                </a:rPr>
                <a:t>nksdk</a:t>
              </a:r>
              <a:r>
                <a:rPr lang="en-US" altLang="ko-KR" sz="1800" b="1">
                  <a:solidFill>
                    <a:srgbClr val="790015"/>
                  </a:solidFill>
                  <a:latin typeface="Kalaham" charset="0"/>
                  <a:ea typeface="굴림" charset="0"/>
                  <a:cs typeface="굴림" charset="0"/>
                </a:rPr>
                <a:t>;</a:t>
              </a:r>
              <a:endParaRPr lang="en-US" altLang="ko-KR" sz="3200" b="1">
                <a:solidFill>
                  <a:schemeClr val="accent2"/>
                </a:solidFill>
                <a:effectLst>
                  <a:outerShdw blurRad="38100" dist="38100" dir="2700000" algn="tl">
                    <a:srgbClr val="000000"/>
                  </a:outerShdw>
                </a:effectLst>
                <a:latin typeface="Kalaham" charset="0"/>
                <a:ea typeface="굴림" charset="0"/>
                <a:cs typeface="굴림" charset="0"/>
              </a:endParaRPr>
            </a:p>
          </p:txBody>
        </p:sp>
      </p:grpSp>
      <p:grpSp>
        <p:nvGrpSpPr>
          <p:cNvPr id="11" name="Group 58"/>
          <p:cNvGrpSpPr>
            <a:grpSpLocks/>
          </p:cNvGrpSpPr>
          <p:nvPr/>
        </p:nvGrpSpPr>
        <p:grpSpPr bwMode="auto">
          <a:xfrm>
            <a:off x="4540250" y="4222750"/>
            <a:ext cx="2762250" cy="1479550"/>
            <a:chOff x="3948" y="107"/>
            <a:chExt cx="1740" cy="932"/>
          </a:xfrm>
        </p:grpSpPr>
        <p:sp>
          <p:nvSpPr>
            <p:cNvPr id="134227" name="Rectangle 59"/>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34228" name="AutoShape 60"/>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34229" name="Rectangle 61"/>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34230" name="Group 62"/>
            <p:cNvGrpSpPr>
              <a:grpSpLocks/>
            </p:cNvGrpSpPr>
            <p:nvPr/>
          </p:nvGrpSpPr>
          <p:grpSpPr bwMode="auto">
            <a:xfrm>
              <a:off x="4061" y="130"/>
              <a:ext cx="645" cy="284"/>
              <a:chOff x="3083" y="3101"/>
              <a:chExt cx="504" cy="235"/>
            </a:xfrm>
          </p:grpSpPr>
          <p:sp>
            <p:nvSpPr>
              <p:cNvPr id="84031" name="Rectangle 63"/>
              <p:cNvSpPr>
                <a:spLocks noChangeArrowheads="1"/>
              </p:cNvSpPr>
              <p:nvPr/>
            </p:nvSpPr>
            <p:spPr bwMode="auto">
              <a:xfrm>
                <a:off x="3083" y="3113"/>
                <a:ext cx="146" cy="223"/>
              </a:xfrm>
              <a:prstGeom prst="rect">
                <a:avLst/>
              </a:prstGeom>
              <a:solidFill>
                <a:schemeClr val="tx2"/>
              </a:solidFill>
              <a:ln w="9525">
                <a:noFill/>
                <a:miter lim="800000"/>
                <a:headEnd/>
                <a:tailEnd/>
              </a:ln>
            </p:spPr>
            <p:txBody>
              <a:bodyPr wrap="none" lIns="0" tIns="0" rIns="0" bIns="0">
                <a:spAutoFit/>
              </a:bodyPr>
              <a:lstStyle/>
              <a:p>
                <a:pPr algn="ctr">
                  <a:defRPr/>
                </a:pPr>
                <a:r>
                  <a:rPr lang="ko-KR" altLang="en-US" sz="2800" b="1">
                    <a:solidFill>
                      <a:srgbClr val="790015"/>
                    </a:solidFill>
                    <a:latin typeface="Helvetica" charset="0"/>
                    <a:ea typeface="굴림" charset="0"/>
                    <a:cs typeface="굴림" charset="0"/>
                  </a:rPr>
                  <a:t>   </a:t>
                </a:r>
                <a:endParaRPr lang="ko-KR" altLang="en-US" sz="40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84032" name="Rectangle 64"/>
              <p:cNvSpPr>
                <a:spLocks noChangeArrowheads="1"/>
              </p:cNvSpPr>
              <p:nvPr/>
            </p:nvSpPr>
            <p:spPr bwMode="auto">
              <a:xfrm>
                <a:off x="3170" y="3101"/>
                <a:ext cx="417" cy="176"/>
              </a:xfrm>
              <a:prstGeom prst="rect">
                <a:avLst/>
              </a:prstGeom>
              <a:noFill/>
              <a:ln w="9525">
                <a:noFill/>
                <a:miter lim="800000"/>
                <a:headEnd/>
                <a:tailEnd/>
              </a:ln>
            </p:spPr>
            <p:txBody>
              <a:bodyPr wrap="none" lIns="0" tIns="0" rIns="0" bIns="0">
                <a:spAutoFit/>
              </a:bodyPr>
              <a:lstStyle/>
              <a:p>
                <a:pPr algn="ctr">
                  <a:lnSpc>
                    <a:spcPct val="90000"/>
                  </a:lnSpc>
                </a:pPr>
                <a:r>
                  <a:rPr lang="en-US" altLang="ko-KR" b="1">
                    <a:solidFill>
                      <a:srgbClr val="790015"/>
                    </a:solidFill>
                    <a:latin typeface="Kalaham" charset="0"/>
                    <a:ea typeface="굴림" charset="0"/>
                    <a:cs typeface="굴림" charset="0"/>
                  </a:rPr>
                  <a:t>,NaR</a:t>
                </a:r>
              </a:p>
            </p:txBody>
          </p:sp>
        </p:grpSp>
        <p:sp>
          <p:nvSpPr>
            <p:cNvPr id="134231" name="Line 65"/>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2" name="Line 66"/>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4158" name="Text Box 67"/>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A27C"/>
                </a:solidFill>
                <a:latin typeface="Comic Sans MS" charset="0"/>
                <a:ea typeface="굴림" charset="0"/>
                <a:cs typeface="굴림" charset="0"/>
              </a:rPr>
              <a:t> </a:t>
            </a:r>
          </a:p>
        </p:txBody>
      </p:sp>
      <p:sp>
        <p:nvSpPr>
          <p:cNvPr id="134159" name="Text Box 68"/>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34160" name="Text Box 6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400" b="1">
              <a:solidFill>
                <a:srgbClr val="FFFFFF"/>
              </a:solidFill>
              <a:ea typeface="굴림" charset="0"/>
              <a:cs typeface="굴림" charset="0"/>
            </a:endParaRPr>
          </a:p>
        </p:txBody>
      </p:sp>
      <p:sp>
        <p:nvSpPr>
          <p:cNvPr id="134161" name="Text Box 70"/>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57</a:t>
            </a:r>
          </a:p>
        </p:txBody>
      </p:sp>
      <p:sp>
        <p:nvSpPr>
          <p:cNvPr id="134162" name="Text Box 71"/>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11</a:t>
            </a:r>
          </a:p>
        </p:txBody>
      </p:sp>
      <p:sp>
        <p:nvSpPr>
          <p:cNvPr id="134163" name="Text Box 72"/>
          <p:cNvSpPr txBox="1">
            <a:spLocks noChangeArrowheads="1"/>
          </p:cNvSpPr>
          <p:nvPr/>
        </p:nvSpPr>
        <p:spPr bwMode="auto">
          <a:xfrm>
            <a:off x="6905625"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grpSp>
        <p:nvGrpSpPr>
          <p:cNvPr id="13" name="Group 73"/>
          <p:cNvGrpSpPr>
            <a:grpSpLocks/>
          </p:cNvGrpSpPr>
          <p:nvPr/>
        </p:nvGrpSpPr>
        <p:grpSpPr bwMode="auto">
          <a:xfrm>
            <a:off x="4822825" y="1143000"/>
            <a:ext cx="2643188" cy="2214563"/>
            <a:chOff x="1392" y="868"/>
            <a:chExt cx="3304" cy="2811"/>
          </a:xfrm>
        </p:grpSpPr>
        <p:grpSp>
          <p:nvGrpSpPr>
            <p:cNvPr id="134165" name="Group 74"/>
            <p:cNvGrpSpPr>
              <a:grpSpLocks/>
            </p:cNvGrpSpPr>
            <p:nvPr/>
          </p:nvGrpSpPr>
          <p:grpSpPr bwMode="auto">
            <a:xfrm>
              <a:off x="1392" y="868"/>
              <a:ext cx="1753" cy="846"/>
              <a:chOff x="2400" y="2052"/>
              <a:chExt cx="1753" cy="846"/>
            </a:xfrm>
          </p:grpSpPr>
          <p:sp>
            <p:nvSpPr>
              <p:cNvPr id="134222" name="Rectangle 7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23" name="AutoShape 7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24" name="Rectangle 7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25" name="Rectangle 78"/>
              <p:cNvSpPr>
                <a:spLocks noChangeArrowheads="1"/>
              </p:cNvSpPr>
              <p:nvPr/>
            </p:nvSpPr>
            <p:spPr bwMode="auto">
              <a:xfrm>
                <a:off x="2400" y="2078"/>
                <a:ext cx="9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000" b="1">
                    <a:solidFill>
                      <a:srgbClr val="790015"/>
                    </a:solidFill>
                    <a:latin typeface="Kalaham" charset="0"/>
                    <a:ea typeface="굴림" charset="0"/>
                    <a:cs typeface="굴림" charset="0"/>
                  </a:rPr>
                  <a:t>   </a:t>
                </a:r>
                <a:r>
                  <a:rPr lang="en-US" altLang="ko-KR" sz="1000" b="1">
                    <a:solidFill>
                      <a:srgbClr val="790015"/>
                    </a:solidFill>
                    <a:latin typeface="Kalaham" charset="0"/>
                    <a:ea typeface="굴림" charset="0"/>
                    <a:cs typeface="굴림" charset="0"/>
                  </a:rPr>
                  <a:t>rpU\;bg;G</a:t>
                </a:r>
              </a:p>
            </p:txBody>
          </p:sp>
          <p:sp>
            <p:nvSpPr>
              <p:cNvPr id="134226" name="Line 7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166" name="Group 80"/>
            <p:cNvGrpSpPr>
              <a:grpSpLocks/>
            </p:cNvGrpSpPr>
            <p:nvPr/>
          </p:nvGrpSpPr>
          <p:grpSpPr bwMode="auto">
            <a:xfrm>
              <a:off x="1556" y="1092"/>
              <a:ext cx="1741" cy="846"/>
              <a:chOff x="2412" y="2052"/>
              <a:chExt cx="1741" cy="846"/>
            </a:xfrm>
          </p:grpSpPr>
          <p:sp>
            <p:nvSpPr>
              <p:cNvPr id="134217" name="Rectangle 8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18" name="AutoShape 8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19" name="Rectangle 8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84052" name="Rectangle 84"/>
              <p:cNvSpPr>
                <a:spLocks noChangeArrowheads="1"/>
              </p:cNvSpPr>
              <p:nvPr/>
            </p:nvSpPr>
            <p:spPr bwMode="auto">
              <a:xfrm>
                <a:off x="2478" y="2078"/>
                <a:ext cx="774" cy="173"/>
              </a:xfrm>
              <a:prstGeom prst="rect">
                <a:avLst/>
              </a:prstGeom>
              <a:noFill/>
              <a:ln w="9525">
                <a:noFill/>
                <a:miter lim="800000"/>
                <a:headEnd/>
                <a:tailEnd/>
              </a:ln>
            </p:spPr>
            <p:txBody>
              <a:bodyPr wrap="none" lIns="0" tIns="0" rIns="0" bIns="0">
                <a:spAutoFit/>
              </a:bodyPr>
              <a:lstStyle/>
              <a:p>
                <a:pPr algn="ctr">
                  <a:lnSpc>
                    <a:spcPct val="90000"/>
                  </a:lnSpc>
                  <a:defRPr/>
                </a:pPr>
                <a:r>
                  <a:rPr lang="ko-KR" altLang="en-US" sz="900" b="1">
                    <a:solidFill>
                      <a:srgbClr val="790015"/>
                    </a:solidFill>
                    <a:latin typeface="Helvetica" charset="0"/>
                    <a:ea typeface="굴림" charset="0"/>
                    <a:cs typeface="굴림" charset="0"/>
                  </a:rPr>
                  <a:t>   </a:t>
                </a:r>
                <a:r>
                  <a:rPr lang="en-US" altLang="ko-KR" sz="1000" b="1">
                    <a:solidFill>
                      <a:srgbClr val="790015"/>
                    </a:solidFill>
                    <a:latin typeface="Kalaham" charset="0"/>
                    <a:ea typeface="굴림" charset="0"/>
                    <a:cs typeface="굴림" charset="0"/>
                  </a:rPr>
                  <a:t>mgpufhk</a:t>
                </a:r>
                <a:r>
                  <a:rPr lang="en-US" altLang="ko-KR" sz="900" b="1">
                    <a:solidFill>
                      <a:srgbClr val="790015"/>
                    </a:solidFill>
                    <a:latin typeface="Helvetica" charset="0"/>
                    <a:ea typeface="굴림" charset="0"/>
                    <a:cs typeface="굴림" charset="0"/>
                  </a:rPr>
                  <a:t>;</a:t>
                </a:r>
                <a:endParaRPr lang="en-US" altLang="ko-KR" sz="14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134221" name="Line 8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167" name="Group 86"/>
            <p:cNvGrpSpPr>
              <a:grpSpLocks/>
            </p:cNvGrpSpPr>
            <p:nvPr/>
          </p:nvGrpSpPr>
          <p:grpSpPr bwMode="auto">
            <a:xfrm>
              <a:off x="1732" y="1308"/>
              <a:ext cx="1741" cy="846"/>
              <a:chOff x="2412" y="2052"/>
              <a:chExt cx="1741" cy="846"/>
            </a:xfrm>
          </p:grpSpPr>
          <p:sp>
            <p:nvSpPr>
              <p:cNvPr id="134212" name="Rectangle 8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13" name="AutoShape 8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14" name="Rectangle 8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15" name="Rectangle 90"/>
              <p:cNvSpPr>
                <a:spLocks noChangeArrowheads="1"/>
              </p:cNvSpPr>
              <p:nvPr/>
            </p:nvSpPr>
            <p:spPr bwMode="auto">
              <a:xfrm>
                <a:off x="2441" y="2078"/>
                <a:ext cx="84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50000"/>
                  </a:lnSpc>
                </a:pPr>
                <a:r>
                  <a:rPr lang="ko-KR" altLang="en-US" sz="1600" b="1">
                    <a:solidFill>
                      <a:srgbClr val="790015"/>
                    </a:solidFill>
                    <a:latin typeface="Helvetica" charset="0"/>
                    <a:ea typeface="굴림" charset="0"/>
                    <a:cs typeface="굴림" charset="0"/>
                  </a:rPr>
                  <a:t>   </a:t>
                </a:r>
                <a:r>
                  <a:rPr lang="en-US" altLang="ko-KR" sz="1000" b="1">
                    <a:solidFill>
                      <a:srgbClr val="790015"/>
                    </a:solidFill>
                    <a:latin typeface="Kalaham" charset="0"/>
                    <a:ea typeface="굴림" charset="0"/>
                    <a:cs typeface="굴림" charset="0"/>
                  </a:rPr>
                  <a:t>NahNrg;G</a:t>
                </a:r>
              </a:p>
            </p:txBody>
          </p:sp>
          <p:sp>
            <p:nvSpPr>
              <p:cNvPr id="134216" name="Line 9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168" name="Group 92"/>
            <p:cNvGrpSpPr>
              <a:grpSpLocks/>
            </p:cNvGrpSpPr>
            <p:nvPr/>
          </p:nvGrpSpPr>
          <p:grpSpPr bwMode="auto">
            <a:xfrm>
              <a:off x="1916" y="1508"/>
              <a:ext cx="1741" cy="846"/>
              <a:chOff x="2412" y="2052"/>
              <a:chExt cx="1741" cy="846"/>
            </a:xfrm>
          </p:grpSpPr>
          <p:sp>
            <p:nvSpPr>
              <p:cNvPr id="134207" name="Rectangle 9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08" name="AutoShape 9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09" name="Rectangle 9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10" name="Rectangle 96"/>
              <p:cNvSpPr>
                <a:spLocks noChangeArrowheads="1"/>
              </p:cNvSpPr>
              <p:nvPr/>
            </p:nvSpPr>
            <p:spPr bwMode="auto">
              <a:xfrm>
                <a:off x="2519" y="2078"/>
                <a:ext cx="68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60000"/>
                  </a:lnSpc>
                </a:pPr>
                <a:r>
                  <a:rPr lang="ko-KR" altLang="en-US" sz="1800" b="1">
                    <a:solidFill>
                      <a:srgbClr val="790015"/>
                    </a:solidFill>
                    <a:latin typeface="Helvetica" charset="0"/>
                    <a:ea typeface="굴림" charset="0"/>
                    <a:cs typeface="굴림" charset="0"/>
                  </a:rPr>
                  <a:t>   </a:t>
                </a:r>
                <a:r>
                  <a:rPr lang="en-US" altLang="ko-KR" sz="1000" b="1">
                    <a:solidFill>
                      <a:srgbClr val="790015"/>
                    </a:solidFill>
                    <a:latin typeface="Kalaham" charset="0"/>
                    <a:ea typeface="굴림" charset="0"/>
                    <a:cs typeface="굴림" charset="0"/>
                  </a:rPr>
                  <a:t>NkhNr</a:t>
                </a:r>
              </a:p>
            </p:txBody>
          </p:sp>
          <p:sp>
            <p:nvSpPr>
              <p:cNvPr id="134211" name="Line 9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169" name="Group 98"/>
            <p:cNvGrpSpPr>
              <a:grpSpLocks/>
            </p:cNvGrpSpPr>
            <p:nvPr/>
          </p:nvGrpSpPr>
          <p:grpSpPr bwMode="auto">
            <a:xfrm>
              <a:off x="2084" y="1700"/>
              <a:ext cx="1741" cy="846"/>
              <a:chOff x="2412" y="2052"/>
              <a:chExt cx="1741" cy="846"/>
            </a:xfrm>
          </p:grpSpPr>
          <p:sp>
            <p:nvSpPr>
              <p:cNvPr id="134202" name="Rectangle 9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03" name="AutoShape 10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04" name="Rectangle 10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05" name="Rectangle 102"/>
              <p:cNvSpPr>
                <a:spLocks noChangeArrowheads="1"/>
              </p:cNvSpPr>
              <p:nvPr/>
            </p:nvSpPr>
            <p:spPr bwMode="auto">
              <a:xfrm>
                <a:off x="2446" y="2078"/>
                <a:ext cx="8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50000"/>
                  </a:lnSpc>
                </a:pPr>
                <a:r>
                  <a:rPr lang="ko-KR" altLang="en-US" sz="1800" b="1">
                    <a:solidFill>
                      <a:srgbClr val="790015"/>
                    </a:solidFill>
                    <a:latin typeface="Helvetica" charset="0"/>
                    <a:ea typeface="굴림" charset="0"/>
                    <a:cs typeface="굴림" charset="0"/>
                  </a:rPr>
                  <a:t>   </a:t>
                </a:r>
                <a:r>
                  <a:rPr lang="en-US" altLang="ko-KR" sz="1200" b="1">
                    <a:solidFill>
                      <a:srgbClr val="790015"/>
                    </a:solidFill>
                    <a:latin typeface="Kalaham" charset="0"/>
                    <a:ea typeface="굴림" charset="0"/>
                    <a:cs typeface="굴림" charset="0"/>
                  </a:rPr>
                  <a:t>NaRth</a:t>
                </a:r>
              </a:p>
            </p:txBody>
          </p:sp>
          <p:sp>
            <p:nvSpPr>
              <p:cNvPr id="134206" name="Line 10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170" name="Group 104"/>
            <p:cNvGrpSpPr>
              <a:grpSpLocks/>
            </p:cNvGrpSpPr>
            <p:nvPr/>
          </p:nvGrpSpPr>
          <p:grpSpPr bwMode="auto">
            <a:xfrm>
              <a:off x="2220" y="1892"/>
              <a:ext cx="1781" cy="846"/>
              <a:chOff x="2372" y="2052"/>
              <a:chExt cx="1781" cy="846"/>
            </a:xfrm>
          </p:grpSpPr>
          <p:sp>
            <p:nvSpPr>
              <p:cNvPr id="134197" name="Rectangle 10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98" name="AutoShape 10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99" name="Rectangle 10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84076" name="Rectangle 108"/>
              <p:cNvSpPr>
                <a:spLocks noChangeArrowheads="1"/>
              </p:cNvSpPr>
              <p:nvPr/>
            </p:nvSpPr>
            <p:spPr bwMode="auto">
              <a:xfrm>
                <a:off x="2370" y="2078"/>
                <a:ext cx="990" cy="185"/>
              </a:xfrm>
              <a:prstGeom prst="rect">
                <a:avLst/>
              </a:prstGeom>
              <a:noFill/>
              <a:ln w="9525">
                <a:noFill/>
                <a:miter lim="800000"/>
                <a:headEnd/>
                <a:tailEnd/>
              </a:ln>
            </p:spPr>
            <p:txBody>
              <a:bodyPr wrap="none" lIns="0" tIns="0" rIns="0" bIns="0">
                <a:spAutoFit/>
              </a:bodyPr>
              <a:lstStyle/>
              <a:p>
                <a:pPr algn="ctr">
                  <a:lnSpc>
                    <a:spcPct val="40000"/>
                  </a:lnSpc>
                  <a:defRPr/>
                </a:pPr>
                <a:r>
                  <a:rPr lang="ko-KR" altLang="en-US" sz="1800" b="1">
                    <a:solidFill>
                      <a:srgbClr val="790015"/>
                    </a:solidFill>
                    <a:latin typeface="Helvetica" charset="0"/>
                    <a:ea typeface="굴림" charset="0"/>
                    <a:cs typeface="굴림" charset="0"/>
                  </a:rPr>
                  <a:t>   </a:t>
                </a:r>
                <a:r>
                  <a:rPr lang="en-US" altLang="ko-KR" sz="1200" b="1">
                    <a:solidFill>
                      <a:srgbClr val="790015"/>
                    </a:solidFill>
                    <a:latin typeface="Kalaham" charset="0"/>
                    <a:ea typeface="굴림" charset="0"/>
                    <a:cs typeface="굴림" charset="0"/>
                  </a:rPr>
                  <a:t>muh[fk</a:t>
                </a:r>
                <a:r>
                  <a:rPr lang="en-US" altLang="ko-KR" b="1">
                    <a:solidFill>
                      <a:srgbClr val="790015"/>
                    </a:solidFill>
                    <a:latin typeface="Kalaham" charset="0"/>
                    <a:ea typeface="굴림" charset="0"/>
                    <a:cs typeface="굴림" charset="0"/>
                  </a:rPr>
                  <a:t>;</a:t>
                </a:r>
                <a:endParaRPr lang="en-US" altLang="ko-KR" sz="28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134201" name="Line 10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171" name="Group 110"/>
            <p:cNvGrpSpPr>
              <a:grpSpLocks/>
            </p:cNvGrpSpPr>
            <p:nvPr/>
          </p:nvGrpSpPr>
          <p:grpSpPr bwMode="auto">
            <a:xfrm>
              <a:off x="2444" y="2092"/>
              <a:ext cx="1741" cy="846"/>
              <a:chOff x="2412" y="2052"/>
              <a:chExt cx="1741" cy="846"/>
            </a:xfrm>
          </p:grpSpPr>
          <p:sp>
            <p:nvSpPr>
              <p:cNvPr id="134192" name="Rectangle 1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93" name="AutoShape 1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94" name="Rectangle 1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195" name="Rectangle 114"/>
              <p:cNvSpPr>
                <a:spLocks noChangeArrowheads="1"/>
              </p:cNvSpPr>
              <p:nvPr/>
            </p:nvSpPr>
            <p:spPr bwMode="auto">
              <a:xfrm>
                <a:off x="2470" y="2078"/>
                <a:ext cx="79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30000"/>
                  </a:lnSpc>
                </a:pPr>
                <a:r>
                  <a:rPr lang="ko-KR" altLang="en-US" sz="1800" b="1">
                    <a:solidFill>
                      <a:srgbClr val="790015"/>
                    </a:solidFill>
                    <a:latin typeface="Helvetica" charset="0"/>
                    <a:ea typeface="굴림" charset="0"/>
                    <a:cs typeface="굴림" charset="0"/>
                  </a:rPr>
                  <a:t>   </a:t>
                </a:r>
                <a:r>
                  <a:rPr lang="en-US" altLang="ko-KR" sz="1000" b="1">
                    <a:solidFill>
                      <a:srgbClr val="790015"/>
                    </a:solidFill>
                    <a:latin typeface="Kalaham" charset="0"/>
                    <a:ea typeface="굴림" charset="0"/>
                    <a:cs typeface="굴림" charset="0"/>
                  </a:rPr>
                  <a:t>uh[hPfk</a:t>
                </a:r>
                <a:r>
                  <a:rPr lang="en-US" altLang="ko-KR" b="1">
                    <a:solidFill>
                      <a:srgbClr val="790015"/>
                    </a:solidFill>
                    <a:latin typeface="Kalaham" charset="0"/>
                    <a:ea typeface="굴림" charset="0"/>
                    <a:cs typeface="굴림" charset="0"/>
                  </a:rPr>
                  <a:t>;</a:t>
                </a:r>
              </a:p>
            </p:txBody>
          </p:sp>
          <p:sp>
            <p:nvSpPr>
              <p:cNvPr id="134196" name="Line 1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172" name="Group 116"/>
            <p:cNvGrpSpPr>
              <a:grpSpLocks/>
            </p:cNvGrpSpPr>
            <p:nvPr/>
          </p:nvGrpSpPr>
          <p:grpSpPr bwMode="auto">
            <a:xfrm>
              <a:off x="2596" y="2316"/>
              <a:ext cx="1741" cy="846"/>
              <a:chOff x="2412" y="2052"/>
              <a:chExt cx="1741" cy="846"/>
            </a:xfrm>
          </p:grpSpPr>
          <p:sp>
            <p:nvSpPr>
              <p:cNvPr id="134187" name="Rectangle 1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88" name="AutoShape 1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89" name="Rectangle 1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190" name="Rectangle 120"/>
              <p:cNvSpPr>
                <a:spLocks noChangeArrowheads="1"/>
              </p:cNvSpPr>
              <p:nvPr/>
            </p:nvSpPr>
            <p:spPr bwMode="auto">
              <a:xfrm>
                <a:off x="2481" y="2078"/>
                <a:ext cx="77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80000"/>
                  </a:lnSpc>
                </a:pPr>
                <a:r>
                  <a:rPr lang="en-US" altLang="ko-KR" sz="1000" b="1">
                    <a:solidFill>
                      <a:srgbClr val="790015"/>
                    </a:solidFill>
                    <a:latin typeface="Kalaham" charset="0"/>
                    <a:ea typeface="굴림" charset="0"/>
                    <a:cs typeface="굴림" charset="0"/>
                  </a:rPr>
                  <a:t>rpiwapWg;G</a:t>
                </a:r>
              </a:p>
            </p:txBody>
          </p:sp>
          <p:sp>
            <p:nvSpPr>
              <p:cNvPr id="134191" name="Line 1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173" name="Group 122"/>
            <p:cNvGrpSpPr>
              <a:grpSpLocks/>
            </p:cNvGrpSpPr>
            <p:nvPr/>
          </p:nvGrpSpPr>
          <p:grpSpPr bwMode="auto">
            <a:xfrm>
              <a:off x="2788" y="2527"/>
              <a:ext cx="1739" cy="840"/>
              <a:chOff x="2652" y="2271"/>
              <a:chExt cx="1739" cy="840"/>
            </a:xfrm>
          </p:grpSpPr>
          <p:sp>
            <p:nvSpPr>
              <p:cNvPr id="134183" name="Rectangle 12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34184" name="AutoShape 12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185" name="Rectangle 12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84094" name="Rectangle 126"/>
              <p:cNvSpPr>
                <a:spLocks noChangeArrowheads="1"/>
              </p:cNvSpPr>
              <p:nvPr/>
            </p:nvSpPr>
            <p:spPr bwMode="auto">
              <a:xfrm>
                <a:off x="2724" y="2297"/>
                <a:ext cx="814" cy="278"/>
              </a:xfrm>
              <a:prstGeom prst="rect">
                <a:avLst/>
              </a:prstGeom>
              <a:noFill/>
              <a:ln w="9525">
                <a:noFill/>
                <a:miter lim="800000"/>
                <a:headEnd/>
                <a:tailEnd/>
              </a:ln>
            </p:spPr>
            <p:txBody>
              <a:bodyPr wrap="none" lIns="0" tIns="0" rIns="0" bIns="0">
                <a:spAutoFit/>
              </a:bodyPr>
              <a:lstStyle/>
              <a:p>
                <a:pPr algn="ctr">
                  <a:lnSpc>
                    <a:spcPct val="80000"/>
                  </a:lnSpc>
                  <a:defRPr/>
                </a:pPr>
                <a:r>
                  <a:rPr lang="en-US" altLang="ko-KR" sz="1400" b="1">
                    <a:solidFill>
                      <a:srgbClr val="790015"/>
                    </a:solidFill>
                    <a:latin typeface="Kalaham" charset="0"/>
                    <a:ea typeface="굴림" charset="0"/>
                    <a:cs typeface="굴림" charset="0"/>
                  </a:rPr>
                  <a:t>nksdk</a:t>
                </a:r>
                <a:r>
                  <a:rPr lang="en-US" altLang="ko-KR" sz="1800" b="1">
                    <a:solidFill>
                      <a:srgbClr val="790015"/>
                    </a:solidFill>
                    <a:latin typeface="Kalaham" charset="0"/>
                    <a:ea typeface="굴림" charset="0"/>
                    <a:cs typeface="굴림" charset="0"/>
                  </a:rPr>
                  <a:t>;</a:t>
                </a:r>
                <a:endParaRPr lang="en-US" altLang="ko-KR" sz="3200" b="1">
                  <a:solidFill>
                    <a:schemeClr val="accent2"/>
                  </a:solidFill>
                  <a:effectLst>
                    <a:outerShdw blurRad="38100" dist="38100" dir="2700000" algn="tl">
                      <a:srgbClr val="000000"/>
                    </a:outerShdw>
                  </a:effectLst>
                  <a:latin typeface="Kalaham" charset="0"/>
                  <a:ea typeface="굴림" charset="0"/>
                  <a:cs typeface="굴림" charset="0"/>
                </a:endParaRPr>
              </a:p>
            </p:txBody>
          </p:sp>
        </p:grpSp>
        <p:grpSp>
          <p:nvGrpSpPr>
            <p:cNvPr id="134174" name="Group 127"/>
            <p:cNvGrpSpPr>
              <a:grpSpLocks/>
            </p:cNvGrpSpPr>
            <p:nvPr/>
          </p:nvGrpSpPr>
          <p:grpSpPr bwMode="auto">
            <a:xfrm>
              <a:off x="2956" y="2747"/>
              <a:ext cx="1740" cy="932"/>
              <a:chOff x="3948" y="107"/>
              <a:chExt cx="1740" cy="932"/>
            </a:xfrm>
          </p:grpSpPr>
          <p:sp>
            <p:nvSpPr>
              <p:cNvPr id="134175" name="Rectangle 128"/>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34176" name="AutoShape 129"/>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34177" name="Rectangle 130"/>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34178" name="Group 131"/>
              <p:cNvGrpSpPr>
                <a:grpSpLocks/>
              </p:cNvGrpSpPr>
              <p:nvPr/>
            </p:nvGrpSpPr>
            <p:grpSpPr bwMode="auto">
              <a:xfrm>
                <a:off x="3969" y="130"/>
                <a:ext cx="723" cy="555"/>
                <a:chOff x="3012" y="3101"/>
                <a:chExt cx="566" cy="459"/>
              </a:xfrm>
            </p:grpSpPr>
            <p:sp>
              <p:nvSpPr>
                <p:cNvPr id="84100" name="Rectangle 132"/>
                <p:cNvSpPr>
                  <a:spLocks noChangeArrowheads="1"/>
                </p:cNvSpPr>
                <p:nvPr/>
              </p:nvSpPr>
              <p:spPr bwMode="auto">
                <a:xfrm>
                  <a:off x="3012" y="3106"/>
                  <a:ext cx="290" cy="452"/>
                </a:xfrm>
                <a:prstGeom prst="rect">
                  <a:avLst/>
                </a:prstGeom>
                <a:solidFill>
                  <a:schemeClr val="tx2"/>
                </a:solidFill>
                <a:ln w="9525">
                  <a:noFill/>
                  <a:miter lim="800000"/>
                  <a:headEnd/>
                  <a:tailEnd/>
                </a:ln>
              </p:spPr>
              <p:txBody>
                <a:bodyPr wrap="none" lIns="0" tIns="0" rIns="0" bIns="0">
                  <a:spAutoFit/>
                </a:bodyPr>
                <a:lstStyle/>
                <a:p>
                  <a:pPr algn="ctr">
                    <a:defRPr/>
                  </a:pPr>
                  <a:r>
                    <a:rPr lang="ko-KR" altLang="en-US" sz="2800" b="1">
                      <a:solidFill>
                        <a:srgbClr val="790015"/>
                      </a:solidFill>
                      <a:latin typeface="Helvetica" charset="0"/>
                      <a:ea typeface="굴림" charset="0"/>
                      <a:cs typeface="굴림" charset="0"/>
                    </a:rPr>
                    <a:t>   </a:t>
                  </a:r>
                  <a:endParaRPr lang="ko-KR" altLang="en-US" sz="40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84101" name="Rectangle 133"/>
                <p:cNvSpPr>
                  <a:spLocks noChangeArrowheads="1"/>
                </p:cNvSpPr>
                <p:nvPr/>
              </p:nvSpPr>
              <p:spPr bwMode="auto">
                <a:xfrm>
                  <a:off x="3174" y="3095"/>
                  <a:ext cx="404" cy="193"/>
                </a:xfrm>
                <a:prstGeom prst="rect">
                  <a:avLst/>
                </a:prstGeom>
                <a:solidFill>
                  <a:schemeClr val="tx2"/>
                </a:solidFill>
                <a:ln w="9525">
                  <a:noFill/>
                  <a:miter lim="800000"/>
                  <a:headEnd/>
                  <a:tailEnd/>
                </a:ln>
              </p:spPr>
              <p:txBody>
                <a:bodyPr wrap="none" lIns="0" tIns="0" rIns="0" bIns="0">
                  <a:spAutoFit/>
                </a:bodyPr>
                <a:lstStyle/>
                <a:p>
                  <a:pPr algn="ctr">
                    <a:defRPr/>
                  </a:pPr>
                  <a:r>
                    <a:rPr lang="en-US" altLang="ko-KR" sz="1200">
                      <a:solidFill>
                        <a:schemeClr val="accent2"/>
                      </a:solidFill>
                      <a:effectLst>
                        <a:outerShdw blurRad="38100" dist="38100" dir="2700000" algn="tl">
                          <a:srgbClr val="000000"/>
                        </a:outerShdw>
                      </a:effectLst>
                      <a:latin typeface="Kalaham" charset="0"/>
                      <a:ea typeface="굴림" charset="0"/>
                      <a:cs typeface="굴림" charset="0"/>
                    </a:rPr>
                    <a:t>,NaR</a:t>
                  </a:r>
                </a:p>
              </p:txBody>
            </p:sp>
          </p:grpSp>
          <p:sp>
            <p:nvSpPr>
              <p:cNvPr id="134179" name="Line 13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0" name="Line 13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dissolve">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ssolve">
                                      <p:cBhvr>
                                        <p:cTn id="56" dur="500"/>
                                        <p:tgtEl>
                                          <p:spTgt spid="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dissolv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361"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5362"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15363"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115723" name="Text Box 11"/>
          <p:cNvSpPr txBox="1">
            <a:spLocks noChangeArrowheads="1"/>
          </p:cNvSpPr>
          <p:nvPr/>
        </p:nvSpPr>
        <p:spPr bwMode="auto">
          <a:xfrm>
            <a:off x="347663" y="223838"/>
            <a:ext cx="8451850" cy="6270625"/>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p>
            <a:pPr algn="ctr">
              <a:lnSpc>
                <a:spcPct val="90000"/>
              </a:lnSpc>
              <a:defRPr/>
            </a:pPr>
            <a:r>
              <a:rPr lang="en-US" sz="1600" b="1" dirty="0">
                <a:solidFill>
                  <a:srgbClr val="FFFFFF"/>
                </a:solidFill>
                <a:latin typeface="Times" charset="0"/>
              </a:rPr>
              <a:t>The Bible…Basically Project was conceived, developed</a:t>
            </a:r>
            <a:br>
              <a:rPr lang="en-US" sz="1600" b="1" dirty="0">
                <a:solidFill>
                  <a:srgbClr val="FFFFFF"/>
                </a:solidFill>
                <a:latin typeface="Times" charset="0"/>
              </a:rPr>
            </a:br>
            <a:r>
              <a:rPr lang="en-US" sz="1600" b="1" dirty="0">
                <a:solidFill>
                  <a:srgbClr val="FFFFFF"/>
                </a:solidFill>
                <a:latin typeface="Times" charset="0"/>
              </a:rPr>
              <a:t> and produced by John E. </a:t>
            </a:r>
            <a:r>
              <a:rPr lang="en-US" sz="1600" b="1" dirty="0" err="1">
                <a:solidFill>
                  <a:srgbClr val="FFFFFF"/>
                </a:solidFill>
                <a:latin typeface="Times" charset="0"/>
              </a:rPr>
              <a:t>Fryman</a:t>
            </a:r>
            <a:r>
              <a:rPr lang="en-US" sz="1600" b="1" dirty="0">
                <a:solidFill>
                  <a:srgbClr val="FFFFFF"/>
                </a:solidFill>
                <a:latin typeface="Times" charset="0"/>
              </a:rPr>
              <a:t>, Ph.D.</a:t>
            </a:r>
          </a:p>
          <a:p>
            <a:pPr algn="ctr">
              <a:lnSpc>
                <a:spcPct val="90000"/>
              </a:lnSpc>
              <a:defRPr/>
            </a:pPr>
            <a:endParaRPr lang="en-US" sz="1600" b="1" dirty="0">
              <a:solidFill>
                <a:srgbClr val="FFFFFF"/>
              </a:solidFill>
              <a:latin typeface="Times" charset="0"/>
            </a:endParaRPr>
          </a:p>
          <a:p>
            <a:pPr algn="ctr">
              <a:lnSpc>
                <a:spcPct val="90000"/>
              </a:lnSpc>
              <a:defRPr/>
            </a:pPr>
            <a:r>
              <a:rPr lang="en-US" sz="1600" b="1" dirty="0">
                <a:solidFill>
                  <a:srgbClr val="FFFFFF"/>
                </a:solidFill>
                <a:latin typeface="Times" charset="0"/>
              </a:rPr>
              <a:t>Copyright © 2006 The Bible…Basically Ministries Intl. Inc., Ft. Worth, Texas</a:t>
            </a:r>
          </a:p>
          <a:p>
            <a:pPr algn="ctr">
              <a:lnSpc>
                <a:spcPct val="90000"/>
              </a:lnSpc>
              <a:defRPr/>
            </a:pPr>
            <a:endParaRPr lang="en-US" sz="1600" b="1" dirty="0">
              <a:solidFill>
                <a:srgbClr val="FFFFFF"/>
              </a:solidFill>
              <a:latin typeface="Times" charset="0"/>
            </a:endParaRPr>
          </a:p>
          <a:p>
            <a:pPr algn="ctr">
              <a:lnSpc>
                <a:spcPct val="90000"/>
              </a:lnSpc>
              <a:defRPr/>
            </a:pPr>
            <a:r>
              <a:rPr lang="en-US" sz="1600" b="1" dirty="0">
                <a:solidFill>
                  <a:srgbClr val="FFFFFF"/>
                </a:solidFill>
                <a:latin typeface="Times" charset="0"/>
              </a:rPr>
              <a:t>All rights reserved.  This work is protected under the copyright laws of the United States of America.  No part or section may be reproduced in any form without permission in writing from the author or copyright owner, except in the case of brief quotations embodied in critical articles or reviews.  </a:t>
            </a:r>
          </a:p>
          <a:p>
            <a:pPr algn="ctr">
              <a:lnSpc>
                <a:spcPct val="90000"/>
              </a:lnSpc>
              <a:defRPr/>
            </a:pPr>
            <a:endParaRPr lang="en-US" sz="1600" b="1" dirty="0">
              <a:solidFill>
                <a:srgbClr val="FFFFFF"/>
              </a:solidFill>
              <a:latin typeface="Times" charset="0"/>
            </a:endParaRPr>
          </a:p>
          <a:p>
            <a:pPr algn="ctr">
              <a:lnSpc>
                <a:spcPct val="90000"/>
              </a:lnSpc>
              <a:defRPr/>
            </a:pPr>
            <a:r>
              <a:rPr lang="en-US" sz="1600" b="1" dirty="0">
                <a:solidFill>
                  <a:srgbClr val="FFFFFF"/>
                </a:solidFill>
                <a:latin typeface="Times" charset="0"/>
              </a:rPr>
              <a:t>Those sections for which permission is specifically provided in the text may be reproduced locally as student need requires.</a:t>
            </a:r>
          </a:p>
          <a:p>
            <a:pPr algn="ctr">
              <a:lnSpc>
                <a:spcPct val="90000"/>
              </a:lnSpc>
              <a:defRPr/>
            </a:pPr>
            <a:endParaRPr lang="en-US" sz="1600" b="1" dirty="0">
              <a:solidFill>
                <a:srgbClr val="FFFFFF"/>
              </a:solidFill>
              <a:latin typeface="Times" charset="0"/>
            </a:endParaRPr>
          </a:p>
          <a:p>
            <a:pPr algn="ctr">
              <a:lnSpc>
                <a:spcPct val="90000"/>
              </a:lnSpc>
              <a:defRPr/>
            </a:pPr>
            <a:r>
              <a:rPr lang="en-US" sz="1600" b="1" dirty="0">
                <a:solidFill>
                  <a:srgbClr val="FFFFFF"/>
                </a:solidFill>
                <a:latin typeface="Times" charset="0"/>
              </a:rPr>
              <a:t>The ministry is indebted to Dr. Todd Bolen, The Master</a:t>
            </a:r>
            <a:r>
              <a:rPr lang="fr-FR" sz="1600" b="1" dirty="0">
                <a:solidFill>
                  <a:srgbClr val="FFFFFF"/>
                </a:solidFill>
                <a:latin typeface="Times" charset="0"/>
              </a:rPr>
              <a:t>'</a:t>
            </a:r>
            <a:r>
              <a:rPr lang="en-US" sz="1600" b="1" dirty="0">
                <a:solidFill>
                  <a:srgbClr val="FFFFFF"/>
                </a:solidFill>
                <a:latin typeface="Times" charset="0"/>
              </a:rPr>
              <a:t>s College, Jerusalem, Israel,  and</a:t>
            </a:r>
            <a:r>
              <a:rPr lang="en-US" sz="1600" dirty="0">
                <a:solidFill>
                  <a:srgbClr val="FFFFFF"/>
                </a:solidFill>
                <a:latin typeface="Times New Roman" charset="0"/>
                <a:ea typeface="Times New Roman" charset="0"/>
                <a:cs typeface="Times New Roman" charset="0"/>
              </a:rPr>
              <a:t> </a:t>
            </a:r>
            <a:r>
              <a:rPr lang="en-US" sz="1600" b="1" dirty="0">
                <a:solidFill>
                  <a:srgbClr val="FFFFFF"/>
                </a:solidFill>
                <a:latin typeface="Times" charset="0"/>
              </a:rPr>
              <a:t>Pictorial Library of Bible Lands (</a:t>
            </a:r>
            <a:r>
              <a:rPr lang="en-US" sz="1600" b="1" dirty="0" err="1">
                <a:solidFill>
                  <a:srgbClr val="FFFFFF"/>
                </a:solidFill>
                <a:latin typeface="Times" charset="0"/>
              </a:rPr>
              <a:t>BiblePlaces.com</a:t>
            </a:r>
            <a:r>
              <a:rPr lang="en-US" sz="1600" b="1" dirty="0">
                <a:solidFill>
                  <a:srgbClr val="FFFFFF"/>
                </a:solidFill>
                <a:latin typeface="Times" charset="0"/>
              </a:rPr>
              <a:t>)  for permission</a:t>
            </a:r>
          </a:p>
          <a:p>
            <a:pPr algn="ctr">
              <a:lnSpc>
                <a:spcPct val="90000"/>
              </a:lnSpc>
              <a:defRPr/>
            </a:pPr>
            <a:r>
              <a:rPr lang="en-US" sz="1600" b="1" dirty="0">
                <a:solidFill>
                  <a:srgbClr val="FFFFFF"/>
                </a:solidFill>
                <a:latin typeface="Times" charset="0"/>
              </a:rPr>
              <a:t> to use extensive photo resources throughout this production.  Photography of </a:t>
            </a:r>
            <a:r>
              <a:rPr lang="en-US" sz="1600" b="1" dirty="0" err="1">
                <a:solidFill>
                  <a:srgbClr val="FFFFFF"/>
                </a:solidFill>
                <a:latin typeface="Times" charset="0"/>
              </a:rPr>
              <a:t>Kadesh-Barnea</a:t>
            </a:r>
            <a:r>
              <a:rPr lang="en-US" sz="1600" b="1" dirty="0">
                <a:solidFill>
                  <a:srgbClr val="FFFFFF"/>
                </a:solidFill>
                <a:latin typeface="Times" charset="0"/>
              </a:rPr>
              <a:t> is used with permission of Dr. </a:t>
            </a:r>
            <a:r>
              <a:rPr lang="en-US" sz="1600" b="1" dirty="0" err="1">
                <a:solidFill>
                  <a:srgbClr val="FFFFFF"/>
                </a:solidFill>
                <a:latin typeface="Times" charset="0"/>
              </a:rPr>
              <a:t>Leen</a:t>
            </a:r>
            <a:r>
              <a:rPr lang="en-US" sz="1600" b="1" dirty="0">
                <a:solidFill>
                  <a:srgbClr val="FFFFFF"/>
                </a:solidFill>
                <a:latin typeface="Times" charset="0"/>
              </a:rPr>
              <a:t> </a:t>
            </a:r>
            <a:r>
              <a:rPr lang="en-US" sz="1600" b="1" dirty="0" err="1">
                <a:solidFill>
                  <a:srgbClr val="FFFFFF"/>
                </a:solidFill>
                <a:latin typeface="Times" charset="0"/>
              </a:rPr>
              <a:t>Ritmeyer</a:t>
            </a:r>
            <a:r>
              <a:rPr lang="en-US" sz="1600" b="1" dirty="0">
                <a:solidFill>
                  <a:srgbClr val="FFFFFF"/>
                </a:solidFill>
                <a:latin typeface="Times" charset="0"/>
              </a:rPr>
              <a:t>, </a:t>
            </a:r>
            <a:r>
              <a:rPr lang="en-US" sz="1600" b="1" dirty="0" err="1">
                <a:solidFill>
                  <a:srgbClr val="FFFFFF"/>
                </a:solidFill>
                <a:latin typeface="Times" charset="0"/>
              </a:rPr>
              <a:t>Hawthornedene</a:t>
            </a:r>
            <a:r>
              <a:rPr lang="en-US" sz="1600" b="1" dirty="0">
                <a:solidFill>
                  <a:srgbClr val="FFFFFF"/>
                </a:solidFill>
                <a:latin typeface="Times" charset="0"/>
              </a:rPr>
              <a:t>, Australia.  Should the copyrighted material of others be noted without our knowledge or proper attribution, the ministry requests an immediate notice.  The specified content attribution will be properly adjusted.   Every effort was used to avoid unauthorized use of text and graphics.</a:t>
            </a:r>
          </a:p>
          <a:p>
            <a:pPr algn="ctr">
              <a:lnSpc>
                <a:spcPct val="90000"/>
              </a:lnSpc>
              <a:defRPr/>
            </a:pPr>
            <a:endParaRPr lang="en-US" sz="1600" b="1" dirty="0">
              <a:solidFill>
                <a:srgbClr val="FFFFFF"/>
              </a:solidFill>
              <a:latin typeface="Times" charset="0"/>
            </a:endParaRPr>
          </a:p>
          <a:p>
            <a:pPr algn="ctr">
              <a:lnSpc>
                <a:spcPct val="90000"/>
              </a:lnSpc>
              <a:defRPr/>
            </a:pPr>
            <a:r>
              <a:rPr lang="en-US" sz="1600" b="1" dirty="0">
                <a:solidFill>
                  <a:srgbClr val="FFFFFF"/>
                </a:solidFill>
                <a:latin typeface="Times" charset="0"/>
              </a:rPr>
              <a:t>Teachers, media operators and/or other facilitators may not alter any PowerPoint slide, animation effect, or order of presentation in any way, in any language edition, or in any computerized application from any image storage facility, transmission, digital or Internet technique except by permission of the producers.</a:t>
            </a:r>
          </a:p>
          <a:p>
            <a:pPr algn="ctr">
              <a:lnSpc>
                <a:spcPct val="90000"/>
              </a:lnSpc>
              <a:defRPr/>
            </a:pPr>
            <a:endParaRPr lang="en-US" sz="1600" b="1" dirty="0">
              <a:solidFill>
                <a:srgbClr val="FFFFFF"/>
              </a:solidFill>
              <a:latin typeface="Times" charset="0"/>
            </a:endParaRPr>
          </a:p>
          <a:p>
            <a:pPr algn="ctr">
              <a:lnSpc>
                <a:spcPct val="90000"/>
              </a:lnSpc>
              <a:defRPr/>
            </a:pPr>
            <a:r>
              <a:rPr lang="en-US" sz="1600" b="1" dirty="0">
                <a:solidFill>
                  <a:srgbClr val="FFFFFF"/>
                </a:solidFill>
                <a:latin typeface="Times" charset="0"/>
              </a:rPr>
              <a:t>Produced in the United States of America. International Rights Reserved.</a:t>
            </a:r>
          </a:p>
        </p:txBody>
      </p:sp>
      <p:sp>
        <p:nvSpPr>
          <p:cNvPr id="15365"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endParaRPr lang="en-US" sz="2000">
              <a:solidFill>
                <a:srgbClr val="FFA27C"/>
              </a:solidFill>
              <a:latin typeface="Comic Sans MS" charset="0"/>
            </a:endParaRPr>
          </a:p>
        </p:txBody>
      </p:sp>
      <p:sp>
        <p:nvSpPr>
          <p:cNvPr id="15366"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15367"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b="1">
                <a:solidFill>
                  <a:srgbClr val="FFFFFF"/>
                </a:solidFill>
              </a:rPr>
              <a:t>©2006 TBBMI</a:t>
            </a:r>
          </a:p>
        </p:txBody>
      </p:sp>
      <p:sp>
        <p:nvSpPr>
          <p:cNvPr id="115732" name="Rectangle 20"/>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9.65.01.</a:t>
            </a:r>
          </a:p>
        </p:txBody>
      </p:sp>
      <p:sp>
        <p:nvSpPr>
          <p:cNvPr id="15369" name="Text Box 22"/>
          <p:cNvSpPr txBox="1">
            <a:spLocks noChangeArrowheads="1"/>
          </p:cNvSpPr>
          <p:nvPr/>
        </p:nvSpPr>
        <p:spPr bwMode="auto">
          <a:xfrm>
            <a:off x="81232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a:solidFill>
                  <a:srgbClr val="FFFFFF"/>
                </a:solidFill>
              </a:rPr>
              <a:t>06</a:t>
            </a:r>
          </a:p>
        </p:txBody>
      </p:sp>
    </p:spTree>
    <p:extLst>
      <p:ext uri="{BB962C8B-B14F-4D97-AF65-F5344CB8AC3E}">
        <p14:creationId xmlns:p14="http://schemas.microsoft.com/office/powerpoint/2010/main" val="3142598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rrowheads="1"/>
          </p:cNvPicPr>
          <p:nvPr/>
        </p:nvPicPr>
        <p:blipFill>
          <a:blip r:embed="rId2"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lgn="ctr">
              <a:defRPr/>
            </a:pPr>
            <a:endParaRPr lang="en-US" sz="900">
              <a:solidFill>
                <a:srgbClr val="FFA27C"/>
              </a:solidFill>
            </a:endParaRPr>
          </a:p>
        </p:txBody>
      </p:sp>
      <p:sp>
        <p:nvSpPr>
          <p:cNvPr id="311300"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sz="8800">
                <a:solidFill>
                  <a:srgbClr val="FFD34A"/>
                </a:solidFill>
                <a:latin typeface="Times" pitchFamily="8" charset="0"/>
              </a:rPr>
              <a:t>7</a:t>
            </a:r>
          </a:p>
        </p:txBody>
      </p:sp>
      <p:sp>
        <p:nvSpPr>
          <p:cNvPr id="311301"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lgn="ctr">
              <a:defRPr/>
            </a:pPr>
            <a:endParaRPr lang="en-US" sz="900">
              <a:solidFill>
                <a:srgbClr val="FFA27C"/>
              </a:solidFill>
            </a:endParaRPr>
          </a:p>
        </p:txBody>
      </p:sp>
      <p:sp>
        <p:nvSpPr>
          <p:cNvPr id="61446" name="Text Box 6"/>
          <p:cNvSpPr txBox="1">
            <a:spLocks noChangeArrowheads="1"/>
          </p:cNvSpPr>
          <p:nvPr/>
        </p:nvSpPr>
        <p:spPr bwMode="auto">
          <a:xfrm>
            <a:off x="8723313" y="66675"/>
            <a:ext cx="260350" cy="44608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2000" smtClean="0">
                <a:latin typeface="Comic Sans MS" charset="0"/>
              </a:rPr>
              <a:t> </a:t>
            </a:r>
          </a:p>
        </p:txBody>
      </p:sp>
      <p:sp>
        <p:nvSpPr>
          <p:cNvPr id="61447" name="Text Box 7"/>
          <p:cNvSpPr txBox="1">
            <a:spLocks noChangeArrowheads="1"/>
          </p:cNvSpPr>
          <p:nvPr/>
        </p:nvSpPr>
        <p:spPr bwMode="auto">
          <a:xfrm>
            <a:off x="8832850" y="6184900"/>
            <a:ext cx="184150" cy="3968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endParaRPr lang="fr-FR" sz="2000" smtClean="0">
              <a:solidFill>
                <a:srgbClr val="FFFFFF"/>
              </a:solidFill>
            </a:endParaRPr>
          </a:p>
        </p:txBody>
      </p:sp>
      <p:sp>
        <p:nvSpPr>
          <p:cNvPr id="61448" name="Text Box 8"/>
          <p:cNvSpPr txBox="1">
            <a:spLocks noChangeArrowheads="1"/>
          </p:cNvSpPr>
          <p:nvPr/>
        </p:nvSpPr>
        <p:spPr bwMode="auto">
          <a:xfrm>
            <a:off x="8085138" y="6530975"/>
            <a:ext cx="327025" cy="246063"/>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dirty="0" smtClean="0">
                <a:solidFill>
                  <a:srgbClr val="FFFFFF"/>
                </a:solidFill>
              </a:rPr>
              <a:t>60</a:t>
            </a:r>
          </a:p>
        </p:txBody>
      </p:sp>
      <p:sp>
        <p:nvSpPr>
          <p:cNvPr id="61449" name="Text Box 9"/>
          <p:cNvSpPr txBox="1">
            <a:spLocks noChangeArrowheads="1"/>
          </p:cNvSpPr>
          <p:nvPr/>
        </p:nvSpPr>
        <p:spPr bwMode="auto">
          <a:xfrm>
            <a:off x="7213600" y="6270625"/>
            <a:ext cx="1314450" cy="27463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200" b="1" smtClean="0">
                <a:solidFill>
                  <a:srgbClr val="FFFFFF"/>
                </a:solidFill>
              </a:rPr>
              <a:t>Manuel pg. 8-14</a:t>
            </a:r>
          </a:p>
        </p:txBody>
      </p:sp>
      <p:sp>
        <p:nvSpPr>
          <p:cNvPr id="61450" name="Rectangle 10"/>
          <p:cNvSpPr>
            <a:spLocks noChangeArrowheads="1"/>
          </p:cNvSpPr>
          <p:nvPr/>
        </p:nvSpPr>
        <p:spPr bwMode="auto">
          <a:xfrm>
            <a:off x="655638" y="1641475"/>
            <a:ext cx="7759700" cy="4618038"/>
          </a:xfrm>
          <a:prstGeom prst="rect">
            <a:avLst/>
          </a:prstGeom>
          <a:solidFill>
            <a:srgbClr val="251C3B"/>
          </a:solidFill>
          <a:ln>
            <a:noFill/>
          </a:ln>
          <a:extLst/>
        </p:spPr>
        <p:txBody>
          <a:bodyPr wrap="none" anchor="ctr"/>
          <a:lstStyle/>
          <a:p>
            <a:pPr algn="ctr">
              <a:defRPr/>
            </a:pPr>
            <a:endParaRPr lang="fr-FR" sz="900">
              <a:solidFill>
                <a:srgbClr val="FFA27C"/>
              </a:solidFill>
            </a:endParaRPr>
          </a:p>
        </p:txBody>
      </p:sp>
      <p:sp>
        <p:nvSpPr>
          <p:cNvPr id="125962" name="TextBox 10"/>
          <p:cNvSpPr txBox="1">
            <a:spLocks noChangeArrowheads="1"/>
          </p:cNvSpPr>
          <p:nvPr/>
        </p:nvSpPr>
        <p:spPr bwMode="auto">
          <a:xfrm>
            <a:off x="3919813" y="933450"/>
            <a:ext cx="1223412" cy="369332"/>
          </a:xfrm>
          <a:prstGeom prst="rect">
            <a:avLst/>
          </a:prstGeom>
          <a:solidFill>
            <a:srgbClr val="F377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ko-KR" altLang="en-US" sz="1800" b="1">
                <a:solidFill>
                  <a:schemeClr val="bg2"/>
                </a:solidFill>
                <a:latin typeface="Kalaham" charset="0"/>
                <a:ea typeface="굴림" charset="0"/>
                <a:cs typeface="굴림" charset="0"/>
              </a:rPr>
              <a:t> </a:t>
            </a:r>
            <a:r>
              <a:rPr lang="en-US" altLang="ko-KR" sz="1800" b="1">
                <a:solidFill>
                  <a:schemeClr val="bg2"/>
                </a:solidFill>
                <a:latin typeface="Kalaham" charset="0"/>
                <a:ea typeface="굴림" charset="0"/>
                <a:cs typeface="굴림" charset="0"/>
              </a:rPr>
              <a:t>rpU\;bg;G</a:t>
            </a:r>
            <a:endParaRPr lang="en-US" sz="1800">
              <a:solidFill>
                <a:schemeClr val="bg2"/>
              </a:solidFill>
            </a:endParaRPr>
          </a:p>
        </p:txBody>
      </p:sp>
    </p:spTree>
    <p:extLst>
      <p:ext uri="{BB962C8B-B14F-4D97-AF65-F5344CB8AC3E}">
        <p14:creationId xmlns:p14="http://schemas.microsoft.com/office/powerpoint/2010/main" val="12045253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rrowheads="1"/>
          </p:cNvPicPr>
          <p:nvPr/>
        </p:nvPicPr>
        <p:blipFill>
          <a:blip r:embed="rId2"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lgn="ctr">
              <a:defRPr/>
            </a:pPr>
            <a:endParaRPr lang="en-US" sz="900">
              <a:solidFill>
                <a:srgbClr val="FFA27C"/>
              </a:solidFill>
            </a:endParaRPr>
          </a:p>
        </p:txBody>
      </p:sp>
      <p:sp>
        <p:nvSpPr>
          <p:cNvPr id="312324"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sz="8800">
                <a:solidFill>
                  <a:srgbClr val="FFD34A"/>
                </a:solidFill>
                <a:latin typeface="Times" pitchFamily="8" charset="0"/>
              </a:rPr>
              <a:t>7</a:t>
            </a:r>
          </a:p>
        </p:txBody>
      </p:sp>
      <p:sp>
        <p:nvSpPr>
          <p:cNvPr id="312325"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lgn="ctr">
              <a:defRPr/>
            </a:pPr>
            <a:endParaRPr lang="en-US" sz="900">
              <a:solidFill>
                <a:srgbClr val="FFA27C"/>
              </a:solidFill>
            </a:endParaRPr>
          </a:p>
        </p:txBody>
      </p:sp>
      <p:sp>
        <p:nvSpPr>
          <p:cNvPr id="62470" name="Text Box 6"/>
          <p:cNvSpPr txBox="1">
            <a:spLocks noChangeArrowheads="1"/>
          </p:cNvSpPr>
          <p:nvPr/>
        </p:nvSpPr>
        <p:spPr bwMode="auto">
          <a:xfrm>
            <a:off x="8723313" y="66675"/>
            <a:ext cx="260350" cy="44608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2000" smtClean="0">
                <a:latin typeface="Comic Sans MS" charset="0"/>
              </a:rPr>
              <a:t> </a:t>
            </a:r>
          </a:p>
        </p:txBody>
      </p:sp>
      <p:sp>
        <p:nvSpPr>
          <p:cNvPr id="62471" name="Text Box 7"/>
          <p:cNvSpPr txBox="1">
            <a:spLocks noChangeArrowheads="1"/>
          </p:cNvSpPr>
          <p:nvPr/>
        </p:nvSpPr>
        <p:spPr bwMode="auto">
          <a:xfrm>
            <a:off x="8832850" y="6184900"/>
            <a:ext cx="184150" cy="3968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endParaRPr lang="fr-FR" sz="2000" smtClean="0">
              <a:solidFill>
                <a:srgbClr val="FFFFFF"/>
              </a:solidFill>
            </a:endParaRPr>
          </a:p>
        </p:txBody>
      </p:sp>
      <p:sp>
        <p:nvSpPr>
          <p:cNvPr id="62472" name="Text Box 8"/>
          <p:cNvSpPr txBox="1">
            <a:spLocks noChangeArrowheads="1"/>
          </p:cNvSpPr>
          <p:nvPr/>
        </p:nvSpPr>
        <p:spPr bwMode="auto">
          <a:xfrm>
            <a:off x="8097838" y="6530975"/>
            <a:ext cx="327025" cy="246063"/>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dirty="0" smtClean="0">
                <a:solidFill>
                  <a:srgbClr val="FFFFFF"/>
                </a:solidFill>
              </a:rPr>
              <a:t>61</a:t>
            </a:r>
          </a:p>
        </p:txBody>
      </p:sp>
      <p:sp>
        <p:nvSpPr>
          <p:cNvPr id="62473" name="Text Box 9"/>
          <p:cNvSpPr txBox="1">
            <a:spLocks noChangeArrowheads="1"/>
          </p:cNvSpPr>
          <p:nvPr/>
        </p:nvSpPr>
        <p:spPr bwMode="auto">
          <a:xfrm>
            <a:off x="7213600" y="6270625"/>
            <a:ext cx="1314450" cy="27463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200" b="1" smtClean="0">
                <a:solidFill>
                  <a:srgbClr val="FFFFFF"/>
                </a:solidFill>
              </a:rPr>
              <a:t>Manuel pg. 8-14</a:t>
            </a:r>
          </a:p>
        </p:txBody>
      </p:sp>
      <p:sp>
        <p:nvSpPr>
          <p:cNvPr id="62474" name="Rectangle 10"/>
          <p:cNvSpPr>
            <a:spLocks noChangeArrowheads="1"/>
          </p:cNvSpPr>
          <p:nvPr/>
        </p:nvSpPr>
        <p:spPr bwMode="auto">
          <a:xfrm>
            <a:off x="641350" y="2808288"/>
            <a:ext cx="7839075" cy="3463925"/>
          </a:xfrm>
          <a:prstGeom prst="rect">
            <a:avLst/>
          </a:prstGeom>
          <a:solidFill>
            <a:srgbClr val="251C3B"/>
          </a:solidFill>
          <a:ln>
            <a:noFill/>
          </a:ln>
          <a:extLst/>
        </p:spPr>
        <p:txBody>
          <a:bodyPr wrap="none" anchor="ctr"/>
          <a:lstStyle/>
          <a:p>
            <a:pPr algn="ctr">
              <a:defRPr/>
            </a:pPr>
            <a:endParaRPr lang="fr-FR" sz="900">
              <a:solidFill>
                <a:srgbClr val="FFA27C"/>
              </a:solidFill>
            </a:endParaRPr>
          </a:p>
        </p:txBody>
      </p:sp>
      <p:sp>
        <p:nvSpPr>
          <p:cNvPr id="126986" name="TextBox 10"/>
          <p:cNvSpPr txBox="1">
            <a:spLocks noChangeArrowheads="1"/>
          </p:cNvSpPr>
          <p:nvPr/>
        </p:nvSpPr>
        <p:spPr bwMode="auto">
          <a:xfrm>
            <a:off x="3919813" y="933450"/>
            <a:ext cx="1223412" cy="369332"/>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ko-KR" altLang="en-US" sz="1800" b="1">
                <a:solidFill>
                  <a:schemeClr val="bg2"/>
                </a:solidFill>
                <a:latin typeface="Kalaham" charset="0"/>
                <a:ea typeface="굴림" charset="0"/>
                <a:cs typeface="굴림" charset="0"/>
              </a:rPr>
              <a:t> </a:t>
            </a:r>
            <a:r>
              <a:rPr lang="en-US" altLang="ko-KR" sz="1800" b="1">
                <a:solidFill>
                  <a:schemeClr val="bg2"/>
                </a:solidFill>
                <a:latin typeface="Kalaham" charset="0"/>
                <a:ea typeface="굴림" charset="0"/>
                <a:cs typeface="굴림" charset="0"/>
              </a:rPr>
              <a:t>rpU\;bg;G</a:t>
            </a:r>
            <a:endParaRPr lang="en-US" sz="1800">
              <a:solidFill>
                <a:schemeClr val="bg2"/>
              </a:solidFill>
            </a:endParaRPr>
          </a:p>
        </p:txBody>
      </p:sp>
      <p:sp>
        <p:nvSpPr>
          <p:cNvPr id="126987" name="TextBox 11"/>
          <p:cNvSpPr txBox="1">
            <a:spLocks noChangeArrowheads="1"/>
          </p:cNvSpPr>
          <p:nvPr/>
        </p:nvSpPr>
        <p:spPr bwMode="auto">
          <a:xfrm>
            <a:off x="3901951" y="1844824"/>
            <a:ext cx="1174105" cy="830997"/>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2400">
                <a:solidFill>
                  <a:srgbClr val="1A0004"/>
                </a:solidFill>
                <a:latin typeface="Times" charset="0"/>
                <a:ea typeface="굴림" charset="0"/>
                <a:cs typeface="굴림" charset="0"/>
              </a:rPr>
              <a:t>4  </a:t>
            </a:r>
            <a:r>
              <a:rPr lang="en-US" altLang="ko-KR" sz="2400">
                <a:solidFill>
                  <a:srgbClr val="1A0004"/>
                </a:solidFill>
                <a:latin typeface="Kalaham" charset="0"/>
                <a:ea typeface="굴림" charset="0"/>
                <a:cs typeface="굴림" charset="0"/>
              </a:rPr>
              <a:t>kf;fs</a:t>
            </a:r>
            <a:endParaRPr lang="en-US" sz="2400">
              <a:solidFill>
                <a:srgbClr val="1A0004"/>
              </a:solidFill>
            </a:endParaRPr>
          </a:p>
        </p:txBody>
      </p:sp>
    </p:spTree>
    <p:extLst>
      <p:ext uri="{BB962C8B-B14F-4D97-AF65-F5344CB8AC3E}">
        <p14:creationId xmlns:p14="http://schemas.microsoft.com/office/powerpoint/2010/main" val="27219922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026"/>
          <p:cNvPicPr>
            <a:picLocks noChangeArrowheads="1"/>
          </p:cNvPicPr>
          <p:nvPr/>
        </p:nvPicPr>
        <p:blipFill>
          <a:blip r:embed="rId2"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3347" name="Rectangle 1027"/>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lgn="ctr">
              <a:defRPr/>
            </a:pPr>
            <a:endParaRPr lang="en-US" sz="900">
              <a:solidFill>
                <a:srgbClr val="FFA27C"/>
              </a:solidFill>
            </a:endParaRPr>
          </a:p>
        </p:txBody>
      </p:sp>
      <p:sp>
        <p:nvSpPr>
          <p:cNvPr id="313348" name="Rectangle 1028"/>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sz="8800">
                <a:solidFill>
                  <a:srgbClr val="FFD34A"/>
                </a:solidFill>
                <a:latin typeface="Times" pitchFamily="8" charset="0"/>
              </a:rPr>
              <a:t>7</a:t>
            </a:r>
          </a:p>
        </p:txBody>
      </p:sp>
      <p:sp>
        <p:nvSpPr>
          <p:cNvPr id="313349" name="Line 1029"/>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lgn="ctr">
              <a:defRPr/>
            </a:pPr>
            <a:endParaRPr lang="en-US" sz="900">
              <a:solidFill>
                <a:srgbClr val="FFA27C"/>
              </a:solidFill>
            </a:endParaRPr>
          </a:p>
        </p:txBody>
      </p:sp>
      <p:sp>
        <p:nvSpPr>
          <p:cNvPr id="63494" name="Text Box 1030"/>
          <p:cNvSpPr txBox="1">
            <a:spLocks noChangeArrowheads="1"/>
          </p:cNvSpPr>
          <p:nvPr/>
        </p:nvSpPr>
        <p:spPr bwMode="auto">
          <a:xfrm>
            <a:off x="8723313" y="66675"/>
            <a:ext cx="260350" cy="44608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2000" smtClean="0">
                <a:latin typeface="Comic Sans MS" charset="0"/>
              </a:rPr>
              <a:t> </a:t>
            </a:r>
          </a:p>
        </p:txBody>
      </p:sp>
      <p:sp>
        <p:nvSpPr>
          <p:cNvPr id="63495" name="Text Box 1031"/>
          <p:cNvSpPr txBox="1">
            <a:spLocks noChangeArrowheads="1"/>
          </p:cNvSpPr>
          <p:nvPr/>
        </p:nvSpPr>
        <p:spPr bwMode="auto">
          <a:xfrm>
            <a:off x="8832850" y="6184900"/>
            <a:ext cx="184150" cy="3968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endParaRPr lang="fr-FR" sz="2000" smtClean="0">
              <a:solidFill>
                <a:srgbClr val="FFFFFF"/>
              </a:solidFill>
            </a:endParaRPr>
          </a:p>
        </p:txBody>
      </p:sp>
      <p:sp>
        <p:nvSpPr>
          <p:cNvPr id="63496" name="Text Box 1032"/>
          <p:cNvSpPr txBox="1">
            <a:spLocks noChangeArrowheads="1"/>
          </p:cNvSpPr>
          <p:nvPr/>
        </p:nvSpPr>
        <p:spPr bwMode="auto">
          <a:xfrm>
            <a:off x="8097838" y="6523038"/>
            <a:ext cx="327025" cy="247650"/>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dirty="0" smtClean="0">
                <a:solidFill>
                  <a:srgbClr val="FFFFFF"/>
                </a:solidFill>
              </a:rPr>
              <a:t>62</a:t>
            </a:r>
          </a:p>
        </p:txBody>
      </p:sp>
      <p:sp>
        <p:nvSpPr>
          <p:cNvPr id="63497" name="Text Box 1033"/>
          <p:cNvSpPr txBox="1">
            <a:spLocks noChangeArrowheads="1"/>
          </p:cNvSpPr>
          <p:nvPr/>
        </p:nvSpPr>
        <p:spPr bwMode="auto">
          <a:xfrm>
            <a:off x="7210425" y="6270625"/>
            <a:ext cx="1314450" cy="27463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200" b="1" smtClean="0">
                <a:solidFill>
                  <a:srgbClr val="FFFFFF"/>
                </a:solidFill>
              </a:rPr>
              <a:t>Manuel pg. 8-14</a:t>
            </a:r>
          </a:p>
        </p:txBody>
      </p:sp>
      <p:sp>
        <p:nvSpPr>
          <p:cNvPr id="63498" name="Rectangle 1034"/>
          <p:cNvSpPr>
            <a:spLocks noChangeArrowheads="1"/>
          </p:cNvSpPr>
          <p:nvPr/>
        </p:nvSpPr>
        <p:spPr bwMode="auto">
          <a:xfrm>
            <a:off x="654050" y="4219575"/>
            <a:ext cx="7812088" cy="2079625"/>
          </a:xfrm>
          <a:prstGeom prst="rect">
            <a:avLst/>
          </a:prstGeom>
          <a:solidFill>
            <a:srgbClr val="251C3B"/>
          </a:solidFill>
          <a:ln>
            <a:noFill/>
          </a:ln>
          <a:extLst/>
        </p:spPr>
        <p:txBody>
          <a:bodyPr wrap="none" anchor="ctr"/>
          <a:lstStyle/>
          <a:p>
            <a:pPr algn="ctr">
              <a:defRPr/>
            </a:pPr>
            <a:endParaRPr lang="fr-FR" sz="900">
              <a:solidFill>
                <a:srgbClr val="FFA27C"/>
              </a:solidFill>
            </a:endParaRPr>
          </a:p>
        </p:txBody>
      </p:sp>
      <p:sp>
        <p:nvSpPr>
          <p:cNvPr id="128010" name="TextBox 10"/>
          <p:cNvSpPr txBox="1">
            <a:spLocks noChangeArrowheads="1"/>
          </p:cNvSpPr>
          <p:nvPr/>
        </p:nvSpPr>
        <p:spPr bwMode="auto">
          <a:xfrm>
            <a:off x="3919813" y="933450"/>
            <a:ext cx="1223412" cy="369332"/>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ko-KR" altLang="en-US" sz="1800" b="1">
                <a:solidFill>
                  <a:schemeClr val="bg2"/>
                </a:solidFill>
                <a:latin typeface="Kalaham" charset="0"/>
                <a:ea typeface="굴림" charset="0"/>
                <a:cs typeface="굴림" charset="0"/>
              </a:rPr>
              <a:t> </a:t>
            </a:r>
            <a:r>
              <a:rPr lang="en-US" altLang="ko-KR" sz="1800" b="1">
                <a:solidFill>
                  <a:schemeClr val="bg2"/>
                </a:solidFill>
                <a:latin typeface="Kalaham" charset="0"/>
                <a:ea typeface="굴림" charset="0"/>
                <a:cs typeface="굴림" charset="0"/>
              </a:rPr>
              <a:t>rpU\;bg;G</a:t>
            </a:r>
            <a:endParaRPr lang="en-US" sz="1800">
              <a:solidFill>
                <a:schemeClr val="bg2"/>
              </a:solidFill>
            </a:endParaRPr>
          </a:p>
        </p:txBody>
      </p:sp>
      <p:sp>
        <p:nvSpPr>
          <p:cNvPr id="128012" name="TextBox 12"/>
          <p:cNvSpPr txBox="1">
            <a:spLocks noChangeArrowheads="1"/>
          </p:cNvSpPr>
          <p:nvPr/>
        </p:nvSpPr>
        <p:spPr bwMode="auto">
          <a:xfrm>
            <a:off x="3501777" y="3140968"/>
            <a:ext cx="1790303" cy="830997"/>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2400" b="1">
                <a:solidFill>
                  <a:srgbClr val="1A0004"/>
                </a:solidFill>
                <a:latin typeface="Times" charset="0"/>
                <a:ea typeface="굴림" charset="0"/>
                <a:cs typeface="굴림" charset="0"/>
              </a:rPr>
              <a:t>3  </a:t>
            </a:r>
            <a:br>
              <a:rPr lang="en-US" altLang="ko-KR" sz="2400" b="1">
                <a:solidFill>
                  <a:srgbClr val="1A0004"/>
                </a:solidFill>
                <a:latin typeface="Times" charset="0"/>
                <a:ea typeface="굴림" charset="0"/>
                <a:cs typeface="굴림" charset="0"/>
              </a:rPr>
            </a:br>
            <a:r>
              <a:rPr lang="en-US" altLang="ko-KR" sz="2400" b="1">
                <a:solidFill>
                  <a:srgbClr val="1A0004"/>
                </a:solidFill>
                <a:latin typeface="Kalaham" charset="0"/>
                <a:ea typeface="굴림" charset="0"/>
                <a:cs typeface="굴림" charset="0"/>
              </a:rPr>
              <a:t>r%fq;fs;</a:t>
            </a:r>
            <a:endParaRPr lang="en-US" sz="2400">
              <a:solidFill>
                <a:srgbClr val="1A0004"/>
              </a:solidFill>
            </a:endParaRPr>
          </a:p>
        </p:txBody>
      </p:sp>
      <p:sp>
        <p:nvSpPr>
          <p:cNvPr id="14" name="TextBox 11"/>
          <p:cNvSpPr txBox="1">
            <a:spLocks noChangeArrowheads="1"/>
          </p:cNvSpPr>
          <p:nvPr/>
        </p:nvSpPr>
        <p:spPr bwMode="auto">
          <a:xfrm>
            <a:off x="3901951" y="1844824"/>
            <a:ext cx="1174105" cy="830997"/>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2400">
                <a:solidFill>
                  <a:srgbClr val="1A0004"/>
                </a:solidFill>
                <a:latin typeface="Times" charset="0"/>
                <a:ea typeface="굴림" charset="0"/>
                <a:cs typeface="굴림" charset="0"/>
              </a:rPr>
              <a:t>4  </a:t>
            </a:r>
            <a:r>
              <a:rPr lang="en-US" altLang="ko-KR" sz="2400">
                <a:solidFill>
                  <a:srgbClr val="1A0004"/>
                </a:solidFill>
                <a:latin typeface="Kalaham" charset="0"/>
                <a:ea typeface="굴림" charset="0"/>
                <a:cs typeface="굴림" charset="0"/>
              </a:rPr>
              <a:t>kf;fs</a:t>
            </a:r>
            <a:endParaRPr lang="en-US" sz="2400">
              <a:solidFill>
                <a:srgbClr val="1A0004"/>
              </a:solidFill>
            </a:endParaRPr>
          </a:p>
        </p:txBody>
      </p:sp>
    </p:spTree>
    <p:extLst>
      <p:ext uri="{BB962C8B-B14F-4D97-AF65-F5344CB8AC3E}">
        <p14:creationId xmlns:p14="http://schemas.microsoft.com/office/powerpoint/2010/main" val="15181884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9763" y="546100"/>
            <a:ext cx="7858125" cy="5740400"/>
            <a:chOff x="639763" y="546100"/>
            <a:chExt cx="7858125" cy="5740400"/>
          </a:xfrm>
        </p:grpSpPr>
        <p:pic>
          <p:nvPicPr>
            <p:cNvPr id="129025" name="Picture 2"/>
            <p:cNvPicPr>
              <a:picLocks noChangeArrowheads="1"/>
            </p:cNvPicPr>
            <p:nvPr/>
          </p:nvPicPr>
          <p:blipFill>
            <a:blip r:embed="rId2"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p:cNvPicPr>
              <a:picLocks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93178" y="898044"/>
              <a:ext cx="1474449" cy="462761"/>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pic>
      </p:grpSp>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lgn="ctr">
              <a:defRPr/>
            </a:pPr>
            <a:endParaRPr lang="en-US" sz="900">
              <a:solidFill>
                <a:srgbClr val="FFA27C"/>
              </a:solidFill>
            </a:endParaRPr>
          </a:p>
        </p:txBody>
      </p:sp>
      <p:sp>
        <p:nvSpPr>
          <p:cNvPr id="314372"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sz="8800">
                <a:solidFill>
                  <a:srgbClr val="FFD34A"/>
                </a:solidFill>
                <a:latin typeface="Times" pitchFamily="8" charset="0"/>
              </a:rPr>
              <a:t>7</a:t>
            </a:r>
          </a:p>
        </p:txBody>
      </p:sp>
      <p:sp>
        <p:nvSpPr>
          <p:cNvPr id="314373"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lgn="ctr">
              <a:defRPr/>
            </a:pPr>
            <a:endParaRPr lang="en-US" sz="900">
              <a:solidFill>
                <a:srgbClr val="FFA27C"/>
              </a:solidFill>
            </a:endParaRPr>
          </a:p>
        </p:txBody>
      </p:sp>
      <p:sp>
        <p:nvSpPr>
          <p:cNvPr id="64518" name="Text Box 6"/>
          <p:cNvSpPr txBox="1">
            <a:spLocks noChangeArrowheads="1"/>
          </p:cNvSpPr>
          <p:nvPr/>
        </p:nvSpPr>
        <p:spPr bwMode="auto">
          <a:xfrm>
            <a:off x="8723313" y="66675"/>
            <a:ext cx="260350" cy="44608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2000" smtClean="0">
                <a:latin typeface="Comic Sans MS" charset="0"/>
              </a:rPr>
              <a:t> </a:t>
            </a:r>
          </a:p>
        </p:txBody>
      </p:sp>
      <p:sp>
        <p:nvSpPr>
          <p:cNvPr id="64519" name="Text Box 7"/>
          <p:cNvSpPr txBox="1">
            <a:spLocks noChangeArrowheads="1"/>
          </p:cNvSpPr>
          <p:nvPr/>
        </p:nvSpPr>
        <p:spPr bwMode="auto">
          <a:xfrm>
            <a:off x="8832850" y="6184900"/>
            <a:ext cx="184150" cy="3968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endParaRPr lang="fr-FR" sz="2000" smtClean="0">
              <a:solidFill>
                <a:srgbClr val="FFFFFF"/>
              </a:solidFill>
            </a:endParaRPr>
          </a:p>
        </p:txBody>
      </p:sp>
      <p:sp>
        <p:nvSpPr>
          <p:cNvPr id="64520" name="Text Box 8"/>
          <p:cNvSpPr txBox="1">
            <a:spLocks noChangeArrowheads="1"/>
          </p:cNvSpPr>
          <p:nvPr/>
        </p:nvSpPr>
        <p:spPr bwMode="auto">
          <a:xfrm>
            <a:off x="8097838" y="6530975"/>
            <a:ext cx="327025" cy="246063"/>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dirty="0" smtClean="0">
                <a:solidFill>
                  <a:srgbClr val="FFFFFF"/>
                </a:solidFill>
              </a:rPr>
              <a:t>63</a:t>
            </a:r>
          </a:p>
        </p:txBody>
      </p:sp>
      <p:sp>
        <p:nvSpPr>
          <p:cNvPr id="64521" name="Text Box 9"/>
          <p:cNvSpPr txBox="1">
            <a:spLocks noChangeArrowheads="1"/>
          </p:cNvSpPr>
          <p:nvPr/>
        </p:nvSpPr>
        <p:spPr bwMode="auto">
          <a:xfrm>
            <a:off x="7210425" y="6270625"/>
            <a:ext cx="1314450" cy="27463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200" b="1" smtClean="0">
                <a:solidFill>
                  <a:srgbClr val="FFFFFF"/>
                </a:solidFill>
              </a:rPr>
              <a:t>Manuel pg. 8-14</a:t>
            </a:r>
          </a:p>
        </p:txBody>
      </p:sp>
      <p:sp>
        <p:nvSpPr>
          <p:cNvPr id="129036" name="TextBox 12"/>
          <p:cNvSpPr txBox="1">
            <a:spLocks noChangeArrowheads="1"/>
          </p:cNvSpPr>
          <p:nvPr/>
        </p:nvSpPr>
        <p:spPr bwMode="auto">
          <a:xfrm>
            <a:off x="2551113" y="4548188"/>
            <a:ext cx="1487487" cy="523220"/>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2800" b="1" i="1">
                <a:solidFill>
                  <a:srgbClr val="1A0004"/>
                </a:solidFill>
                <a:latin typeface="Kalaham" charset="0"/>
                <a:ea typeface="굴림" charset="0"/>
                <a:cs typeface="굴림" charset="0"/>
              </a:rPr>
              <a:t>mikjp</a:t>
            </a:r>
            <a:endParaRPr lang="en-US" sz="2800">
              <a:solidFill>
                <a:srgbClr val="1A0004"/>
              </a:solidFill>
            </a:endParaRPr>
          </a:p>
        </p:txBody>
      </p:sp>
      <p:sp>
        <p:nvSpPr>
          <p:cNvPr id="129037" name="TextBox 13"/>
          <p:cNvSpPr txBox="1">
            <a:spLocks noChangeArrowheads="1"/>
          </p:cNvSpPr>
          <p:nvPr/>
        </p:nvSpPr>
        <p:spPr bwMode="auto">
          <a:xfrm>
            <a:off x="4667250" y="4581525"/>
            <a:ext cx="1487488" cy="523220"/>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2800" b="1" i="1">
                <a:solidFill>
                  <a:srgbClr val="1A0004"/>
                </a:solidFill>
                <a:latin typeface="Kalaham" charset="0"/>
                <a:ea typeface="굴림" charset="0"/>
                <a:cs typeface="굴림" charset="0"/>
              </a:rPr>
              <a:t>,NaR</a:t>
            </a:r>
            <a:endParaRPr lang="en-US" altLang="ko-KR" sz="2800" b="1" i="1">
              <a:solidFill>
                <a:srgbClr val="1A0004"/>
              </a:solidFill>
              <a:ea typeface="굴림" charset="0"/>
              <a:cs typeface="굴림" charset="0"/>
            </a:endParaRPr>
          </a:p>
        </p:txBody>
      </p:sp>
      <p:sp>
        <p:nvSpPr>
          <p:cNvPr id="129033" name="TextBox 9"/>
          <p:cNvSpPr txBox="1">
            <a:spLocks noChangeArrowheads="1"/>
          </p:cNvSpPr>
          <p:nvPr/>
        </p:nvSpPr>
        <p:spPr bwMode="auto">
          <a:xfrm>
            <a:off x="3851275" y="916738"/>
            <a:ext cx="1360488" cy="369332"/>
          </a:xfrm>
          <a:prstGeom prst="rect">
            <a:avLst/>
          </a:prstGeom>
          <a:solidFill>
            <a:srgbClr val="FFB470"/>
          </a:solidFill>
          <a:ln>
            <a:noFill/>
          </a:ln>
          <a:extLst/>
        </p:spPr>
        <p:txBody>
          <a:bodyPr>
            <a:spAutoFit/>
          </a:bodyPr>
          <a:lstStyle>
            <a:defPPr>
              <a:defRPr lang="en-US"/>
            </a:defPPr>
            <a:lvl1pPr>
              <a:defRPr sz="1800">
                <a:solidFill>
                  <a:schemeClr val="bg2"/>
                </a:solidFill>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a:r>
              <a:rPr lang="ko-KR" altLang="en-US" b="1">
                <a:latin typeface="Kalaham" charset="0"/>
                <a:ea typeface="굴림" charset="0"/>
                <a:cs typeface="굴림" charset="0"/>
              </a:rPr>
              <a:t> </a:t>
            </a:r>
            <a:r>
              <a:rPr lang="en-US" altLang="ko-KR" b="1">
                <a:latin typeface="Kalaham" charset="0"/>
                <a:ea typeface="굴림" charset="0"/>
                <a:cs typeface="굴림" charset="0"/>
              </a:rPr>
              <a:t>rpU\;bg;G</a:t>
            </a:r>
            <a:endParaRPr lang="en-US"/>
          </a:p>
        </p:txBody>
      </p:sp>
      <p:sp>
        <p:nvSpPr>
          <p:cNvPr id="17" name="TextBox 11"/>
          <p:cNvSpPr txBox="1">
            <a:spLocks noChangeArrowheads="1"/>
          </p:cNvSpPr>
          <p:nvPr/>
        </p:nvSpPr>
        <p:spPr bwMode="auto">
          <a:xfrm>
            <a:off x="3901951" y="1844824"/>
            <a:ext cx="1174105" cy="830997"/>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2400">
                <a:solidFill>
                  <a:srgbClr val="1A0004"/>
                </a:solidFill>
                <a:latin typeface="Times" charset="0"/>
                <a:ea typeface="굴림" charset="0"/>
                <a:cs typeface="굴림" charset="0"/>
              </a:rPr>
              <a:t>4  </a:t>
            </a:r>
            <a:r>
              <a:rPr lang="en-US" altLang="ko-KR" sz="2400">
                <a:solidFill>
                  <a:srgbClr val="1A0004"/>
                </a:solidFill>
                <a:latin typeface="Kalaham" charset="0"/>
                <a:ea typeface="굴림" charset="0"/>
                <a:cs typeface="굴림" charset="0"/>
              </a:rPr>
              <a:t>kf;fs</a:t>
            </a:r>
            <a:endParaRPr lang="en-US" sz="2400">
              <a:solidFill>
                <a:srgbClr val="1A0004"/>
              </a:solidFill>
            </a:endParaRPr>
          </a:p>
        </p:txBody>
      </p:sp>
      <p:sp>
        <p:nvSpPr>
          <p:cNvPr id="18" name="TextBox 12"/>
          <p:cNvSpPr txBox="1">
            <a:spLocks noChangeArrowheads="1"/>
          </p:cNvSpPr>
          <p:nvPr/>
        </p:nvSpPr>
        <p:spPr bwMode="auto">
          <a:xfrm>
            <a:off x="3501777" y="3140968"/>
            <a:ext cx="1790303" cy="830997"/>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2400" b="1">
                <a:solidFill>
                  <a:srgbClr val="1A0004"/>
                </a:solidFill>
                <a:latin typeface="Times" charset="0"/>
                <a:ea typeface="굴림" charset="0"/>
                <a:cs typeface="굴림" charset="0"/>
              </a:rPr>
              <a:t>3  </a:t>
            </a:r>
            <a:br>
              <a:rPr lang="en-US" altLang="ko-KR" sz="2400" b="1">
                <a:solidFill>
                  <a:srgbClr val="1A0004"/>
                </a:solidFill>
                <a:latin typeface="Times" charset="0"/>
                <a:ea typeface="굴림" charset="0"/>
                <a:cs typeface="굴림" charset="0"/>
              </a:rPr>
            </a:br>
            <a:r>
              <a:rPr lang="en-US" altLang="ko-KR" sz="2400" b="1">
                <a:solidFill>
                  <a:srgbClr val="1A0004"/>
                </a:solidFill>
                <a:latin typeface="Kalaham" charset="0"/>
                <a:ea typeface="굴림" charset="0"/>
                <a:cs typeface="굴림" charset="0"/>
              </a:rPr>
              <a:t>r%fq;fs;</a:t>
            </a:r>
            <a:endParaRPr lang="en-US" sz="2400">
              <a:solidFill>
                <a:srgbClr val="1A0004"/>
              </a:solidFill>
            </a:endParaRPr>
          </a:p>
        </p:txBody>
      </p:sp>
    </p:spTree>
    <p:extLst>
      <p:ext uri="{BB962C8B-B14F-4D97-AF65-F5344CB8AC3E}">
        <p14:creationId xmlns:p14="http://schemas.microsoft.com/office/powerpoint/2010/main" val="1035327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8909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44388" name="Text Box 5"/>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A27C"/>
                </a:solidFill>
                <a:latin typeface="Comic Sans MS" charset="0"/>
                <a:ea typeface="굴림" charset="0"/>
                <a:cs typeface="굴림" charset="0"/>
              </a:rPr>
              <a:t> </a:t>
            </a:r>
          </a:p>
        </p:txBody>
      </p:sp>
      <p:sp>
        <p:nvSpPr>
          <p:cNvPr id="144389"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400" b="1">
              <a:solidFill>
                <a:srgbClr val="FFFFFF"/>
              </a:solidFill>
              <a:ea typeface="굴림" charset="0"/>
              <a:cs typeface="굴림" charset="0"/>
            </a:endParaRPr>
          </a:p>
        </p:txBody>
      </p:sp>
      <p:sp>
        <p:nvSpPr>
          <p:cNvPr id="144390" name="Text Box 7"/>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62</a:t>
            </a:r>
          </a:p>
        </p:txBody>
      </p:sp>
      <p:sp>
        <p:nvSpPr>
          <p:cNvPr id="144391" name="Text Box 8"/>
          <p:cNvSpPr txBox="1">
            <a:spLocks noChangeArrowheads="1"/>
          </p:cNvSpPr>
          <p:nvPr/>
        </p:nvSpPr>
        <p:spPr bwMode="auto">
          <a:xfrm>
            <a:off x="6902450" y="6270625"/>
            <a:ext cx="1909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8-14</a:t>
            </a:r>
          </a:p>
        </p:txBody>
      </p:sp>
      <p:pic>
        <p:nvPicPr>
          <p:cNvPr id="144392"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9098" name="WordArt 10"/>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Kalaham"/>
                <a:ea typeface="Kalaham"/>
                <a:cs typeface="Kalaham"/>
              </a:rPr>
              <a:t>cyfk; KOikahf khw;wkile;Js;sJ!</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098"/>
                                        </p:tgtEl>
                                        <p:attrNameLst>
                                          <p:attrName>style.visibility</p:attrName>
                                        </p:attrNameLst>
                                      </p:cBhvr>
                                      <p:to>
                                        <p:strVal val="visible"/>
                                      </p:to>
                                    </p:set>
                                    <p:animEffect transition="in" filter="wipe(left)">
                                      <p:cBhvr>
                                        <p:cTn id="7" dur="5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AutoShape 2"/>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434" name="AutoShape 3"/>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1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altLang="ko-KR" sz="8800">
                <a:solidFill>
                  <a:schemeClr val="tx2"/>
                </a:solidFill>
                <a:latin typeface="Times" charset="0"/>
                <a:ea typeface="굴림" charset="0"/>
                <a:cs typeface="굴림" charset="0"/>
              </a:rPr>
              <a:t>7</a:t>
            </a:r>
          </a:p>
        </p:txBody>
      </p:sp>
      <p:sp>
        <p:nvSpPr>
          <p:cNvPr id="90117"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46437"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A27C"/>
                </a:solidFill>
                <a:latin typeface="Comic Sans MS" charset="0"/>
                <a:ea typeface="굴림" charset="0"/>
                <a:cs typeface="굴림" charset="0"/>
              </a:rPr>
              <a:t> </a:t>
            </a:r>
          </a:p>
        </p:txBody>
      </p:sp>
      <p:sp>
        <p:nvSpPr>
          <p:cNvPr id="146438"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146439" name="Text Box 8"/>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63</a:t>
            </a:r>
          </a:p>
        </p:txBody>
      </p:sp>
      <p:pic>
        <p:nvPicPr>
          <p:cNvPr id="146440"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1274763"/>
            <a:ext cx="25273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3400" y="2265363"/>
            <a:ext cx="2433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92675" y="2681288"/>
            <a:ext cx="2474913"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1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46688" y="3590925"/>
            <a:ext cx="12906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73338" y="3476625"/>
            <a:ext cx="28527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3021013" y="1658938"/>
            <a:ext cx="3559175" cy="3040062"/>
            <a:chOff x="1404" y="868"/>
            <a:chExt cx="3292" cy="2811"/>
          </a:xfrm>
        </p:grpSpPr>
        <p:grpSp>
          <p:nvGrpSpPr>
            <p:cNvPr id="146446" name="Group 15"/>
            <p:cNvGrpSpPr>
              <a:grpSpLocks/>
            </p:cNvGrpSpPr>
            <p:nvPr/>
          </p:nvGrpSpPr>
          <p:grpSpPr bwMode="auto">
            <a:xfrm>
              <a:off x="1404" y="868"/>
              <a:ext cx="1741" cy="846"/>
              <a:chOff x="2412" y="2052"/>
              <a:chExt cx="1741" cy="846"/>
            </a:xfrm>
          </p:grpSpPr>
          <p:sp>
            <p:nvSpPr>
              <p:cNvPr id="146503" name="Rectangle 1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6504" name="AutoShape 1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505" name="Rectangle 1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46506" name="Rectangle 19"/>
              <p:cNvSpPr>
                <a:spLocks noChangeArrowheads="1"/>
              </p:cNvSpPr>
              <p:nvPr/>
            </p:nvSpPr>
            <p:spPr bwMode="auto">
              <a:xfrm>
                <a:off x="2521" y="2078"/>
                <a:ext cx="68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000" b="1">
                    <a:solidFill>
                      <a:srgbClr val="790015"/>
                    </a:solidFill>
                    <a:latin typeface="Kalaham" charset="0"/>
                    <a:ea typeface="굴림" charset="0"/>
                    <a:cs typeface="굴림" charset="0"/>
                  </a:rPr>
                  <a:t>   </a:t>
                </a:r>
                <a:r>
                  <a:rPr lang="en-US" altLang="ko-KR" sz="1000" b="1">
                    <a:solidFill>
                      <a:srgbClr val="790015"/>
                    </a:solidFill>
                    <a:latin typeface="Kalaham" charset="0"/>
                    <a:ea typeface="굴림" charset="0"/>
                    <a:cs typeface="굴림" charset="0"/>
                  </a:rPr>
                  <a:t>rpU\;bg;G</a:t>
                </a:r>
              </a:p>
            </p:txBody>
          </p:sp>
          <p:sp>
            <p:nvSpPr>
              <p:cNvPr id="146507" name="Line 2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447" name="Group 21"/>
            <p:cNvGrpSpPr>
              <a:grpSpLocks/>
            </p:cNvGrpSpPr>
            <p:nvPr/>
          </p:nvGrpSpPr>
          <p:grpSpPr bwMode="auto">
            <a:xfrm>
              <a:off x="1556" y="1092"/>
              <a:ext cx="1741" cy="846"/>
              <a:chOff x="2412" y="2052"/>
              <a:chExt cx="1741" cy="846"/>
            </a:xfrm>
          </p:grpSpPr>
          <p:sp>
            <p:nvSpPr>
              <p:cNvPr id="146498" name="Rectangle 2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6499" name="AutoShape 2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500" name="Rectangle 2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90137" name="Rectangle 25"/>
              <p:cNvSpPr>
                <a:spLocks noChangeArrowheads="1"/>
              </p:cNvSpPr>
              <p:nvPr/>
            </p:nvSpPr>
            <p:spPr bwMode="auto">
              <a:xfrm>
                <a:off x="2580" y="2079"/>
                <a:ext cx="573" cy="126"/>
              </a:xfrm>
              <a:prstGeom prst="rect">
                <a:avLst/>
              </a:prstGeom>
              <a:noFill/>
              <a:ln w="9525">
                <a:noFill/>
                <a:miter lim="800000"/>
                <a:headEnd/>
                <a:tailEnd/>
              </a:ln>
            </p:spPr>
            <p:txBody>
              <a:bodyPr wrap="none" lIns="0" tIns="0" rIns="0" bIns="0">
                <a:spAutoFit/>
              </a:bodyPr>
              <a:lstStyle/>
              <a:p>
                <a:pPr algn="ctr">
                  <a:lnSpc>
                    <a:spcPct val="90000"/>
                  </a:lnSpc>
                  <a:defRPr/>
                </a:pPr>
                <a:r>
                  <a:rPr lang="ko-KR" altLang="en-US" sz="900" b="1">
                    <a:solidFill>
                      <a:srgbClr val="790015"/>
                    </a:solidFill>
                    <a:latin typeface="Helvetica" charset="0"/>
                    <a:ea typeface="굴림" charset="0"/>
                    <a:cs typeface="굴림" charset="0"/>
                  </a:rPr>
                  <a:t>   </a:t>
                </a:r>
                <a:r>
                  <a:rPr lang="en-US" altLang="ko-KR" sz="1000" b="1">
                    <a:solidFill>
                      <a:srgbClr val="790015"/>
                    </a:solidFill>
                    <a:latin typeface="Kalaham" charset="0"/>
                    <a:ea typeface="굴림" charset="0"/>
                    <a:cs typeface="굴림" charset="0"/>
                  </a:rPr>
                  <a:t>mgpufhk</a:t>
                </a:r>
                <a:r>
                  <a:rPr lang="en-US" altLang="ko-KR" sz="900" b="1">
                    <a:solidFill>
                      <a:srgbClr val="790015"/>
                    </a:solidFill>
                    <a:latin typeface="Helvetica" charset="0"/>
                    <a:ea typeface="굴림" charset="0"/>
                    <a:cs typeface="굴림" charset="0"/>
                  </a:rPr>
                  <a:t>;</a:t>
                </a:r>
                <a:endParaRPr lang="en-US" altLang="ko-KR" sz="14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146502" name="Line 2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448" name="Group 27"/>
            <p:cNvGrpSpPr>
              <a:grpSpLocks/>
            </p:cNvGrpSpPr>
            <p:nvPr/>
          </p:nvGrpSpPr>
          <p:grpSpPr bwMode="auto">
            <a:xfrm>
              <a:off x="1732" y="1308"/>
              <a:ext cx="1741" cy="846"/>
              <a:chOff x="2412" y="2052"/>
              <a:chExt cx="1741" cy="846"/>
            </a:xfrm>
          </p:grpSpPr>
          <p:sp>
            <p:nvSpPr>
              <p:cNvPr id="146493" name="Rectangle 2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6494" name="AutoShape 2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95" name="Rectangle 3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46496" name="Rectangle 31"/>
              <p:cNvSpPr>
                <a:spLocks noChangeArrowheads="1"/>
              </p:cNvSpPr>
              <p:nvPr/>
            </p:nvSpPr>
            <p:spPr bwMode="auto">
              <a:xfrm>
                <a:off x="2551" y="2078"/>
                <a:ext cx="62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50000"/>
                  </a:lnSpc>
                </a:pPr>
                <a:r>
                  <a:rPr lang="ko-KR" altLang="en-US" sz="1600" b="1">
                    <a:solidFill>
                      <a:srgbClr val="790015"/>
                    </a:solidFill>
                    <a:latin typeface="Helvetica" charset="0"/>
                    <a:ea typeface="굴림" charset="0"/>
                    <a:cs typeface="굴림" charset="0"/>
                  </a:rPr>
                  <a:t>   </a:t>
                </a:r>
                <a:r>
                  <a:rPr lang="en-US" altLang="ko-KR" sz="1000" b="1">
                    <a:solidFill>
                      <a:srgbClr val="790015"/>
                    </a:solidFill>
                    <a:latin typeface="Kalaham" charset="0"/>
                    <a:ea typeface="굴림" charset="0"/>
                    <a:cs typeface="굴림" charset="0"/>
                  </a:rPr>
                  <a:t>NahNrg;G</a:t>
                </a:r>
              </a:p>
            </p:txBody>
          </p:sp>
          <p:sp>
            <p:nvSpPr>
              <p:cNvPr id="146497" name="Line 3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449" name="Group 33"/>
            <p:cNvGrpSpPr>
              <a:grpSpLocks/>
            </p:cNvGrpSpPr>
            <p:nvPr/>
          </p:nvGrpSpPr>
          <p:grpSpPr bwMode="auto">
            <a:xfrm>
              <a:off x="1916" y="1508"/>
              <a:ext cx="1741" cy="846"/>
              <a:chOff x="2412" y="2052"/>
              <a:chExt cx="1741" cy="846"/>
            </a:xfrm>
          </p:grpSpPr>
          <p:sp>
            <p:nvSpPr>
              <p:cNvPr id="146488" name="Rectangle 3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6489" name="AutoShape 3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90" name="Rectangle 3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46491" name="Rectangle 37"/>
              <p:cNvSpPr>
                <a:spLocks noChangeArrowheads="1"/>
              </p:cNvSpPr>
              <p:nvPr/>
            </p:nvSpPr>
            <p:spPr bwMode="auto">
              <a:xfrm>
                <a:off x="2609" y="2078"/>
                <a:ext cx="51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60000"/>
                  </a:lnSpc>
                </a:pPr>
                <a:r>
                  <a:rPr lang="ko-KR" altLang="en-US" sz="1800" b="1">
                    <a:solidFill>
                      <a:srgbClr val="790015"/>
                    </a:solidFill>
                    <a:latin typeface="Helvetica" charset="0"/>
                    <a:ea typeface="굴림" charset="0"/>
                    <a:cs typeface="굴림" charset="0"/>
                  </a:rPr>
                  <a:t>   </a:t>
                </a:r>
                <a:r>
                  <a:rPr lang="en-US" altLang="ko-KR" sz="1000" b="1">
                    <a:solidFill>
                      <a:srgbClr val="790015"/>
                    </a:solidFill>
                    <a:latin typeface="Kalaham" charset="0"/>
                    <a:ea typeface="굴림" charset="0"/>
                    <a:cs typeface="굴림" charset="0"/>
                  </a:rPr>
                  <a:t>NkhNr</a:t>
                </a:r>
              </a:p>
            </p:txBody>
          </p:sp>
          <p:sp>
            <p:nvSpPr>
              <p:cNvPr id="146492" name="Line 3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450" name="Group 39"/>
            <p:cNvGrpSpPr>
              <a:grpSpLocks/>
            </p:cNvGrpSpPr>
            <p:nvPr/>
          </p:nvGrpSpPr>
          <p:grpSpPr bwMode="auto">
            <a:xfrm>
              <a:off x="2084" y="1700"/>
              <a:ext cx="1741" cy="846"/>
              <a:chOff x="2412" y="2052"/>
              <a:chExt cx="1741" cy="846"/>
            </a:xfrm>
          </p:grpSpPr>
          <p:sp>
            <p:nvSpPr>
              <p:cNvPr id="146483" name="Rectangle 4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6484" name="AutoShape 4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85" name="Rectangle 4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46486" name="Rectangle 43"/>
              <p:cNvSpPr>
                <a:spLocks noChangeArrowheads="1"/>
              </p:cNvSpPr>
              <p:nvPr/>
            </p:nvSpPr>
            <p:spPr bwMode="auto">
              <a:xfrm>
                <a:off x="2554" y="2078"/>
                <a:ext cx="62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50000"/>
                  </a:lnSpc>
                </a:pPr>
                <a:r>
                  <a:rPr lang="ko-KR" altLang="en-US" sz="1800" b="1">
                    <a:solidFill>
                      <a:srgbClr val="790015"/>
                    </a:solidFill>
                    <a:latin typeface="Helvetica" charset="0"/>
                    <a:ea typeface="굴림" charset="0"/>
                    <a:cs typeface="굴림" charset="0"/>
                  </a:rPr>
                  <a:t>   </a:t>
                </a:r>
                <a:r>
                  <a:rPr lang="en-US" altLang="ko-KR" sz="1200" b="1">
                    <a:solidFill>
                      <a:srgbClr val="790015"/>
                    </a:solidFill>
                    <a:latin typeface="Kalaham" charset="0"/>
                    <a:ea typeface="굴림" charset="0"/>
                    <a:cs typeface="굴림" charset="0"/>
                  </a:rPr>
                  <a:t>NaRth</a:t>
                </a:r>
              </a:p>
            </p:txBody>
          </p:sp>
          <p:sp>
            <p:nvSpPr>
              <p:cNvPr id="146487" name="Line 4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451" name="Group 45"/>
            <p:cNvGrpSpPr>
              <a:grpSpLocks/>
            </p:cNvGrpSpPr>
            <p:nvPr/>
          </p:nvGrpSpPr>
          <p:grpSpPr bwMode="auto">
            <a:xfrm>
              <a:off x="2260" y="1892"/>
              <a:ext cx="1741" cy="846"/>
              <a:chOff x="2412" y="2052"/>
              <a:chExt cx="1741" cy="846"/>
            </a:xfrm>
          </p:grpSpPr>
          <p:sp>
            <p:nvSpPr>
              <p:cNvPr id="146478" name="Rectangle 4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6479" name="AutoShape 4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80" name="Rectangle 4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90161" name="Rectangle 49"/>
              <p:cNvSpPr>
                <a:spLocks noChangeArrowheads="1"/>
              </p:cNvSpPr>
              <p:nvPr/>
            </p:nvSpPr>
            <p:spPr bwMode="auto">
              <a:xfrm>
                <a:off x="2500" y="2079"/>
                <a:ext cx="731" cy="135"/>
              </a:xfrm>
              <a:prstGeom prst="rect">
                <a:avLst/>
              </a:prstGeom>
              <a:noFill/>
              <a:ln w="9525">
                <a:noFill/>
                <a:miter lim="800000"/>
                <a:headEnd/>
                <a:tailEnd/>
              </a:ln>
            </p:spPr>
            <p:txBody>
              <a:bodyPr wrap="none" lIns="0" tIns="0" rIns="0" bIns="0">
                <a:spAutoFit/>
              </a:bodyPr>
              <a:lstStyle/>
              <a:p>
                <a:pPr algn="ctr">
                  <a:lnSpc>
                    <a:spcPct val="40000"/>
                  </a:lnSpc>
                  <a:defRPr/>
                </a:pPr>
                <a:r>
                  <a:rPr lang="ko-KR" altLang="en-US" sz="1800" b="1">
                    <a:solidFill>
                      <a:srgbClr val="790015"/>
                    </a:solidFill>
                    <a:latin typeface="Helvetica" charset="0"/>
                    <a:ea typeface="굴림" charset="0"/>
                    <a:cs typeface="굴림" charset="0"/>
                  </a:rPr>
                  <a:t>   </a:t>
                </a:r>
                <a:r>
                  <a:rPr lang="en-US" altLang="ko-KR" sz="1200" b="1">
                    <a:solidFill>
                      <a:srgbClr val="790015"/>
                    </a:solidFill>
                    <a:latin typeface="Kalaham" charset="0"/>
                    <a:ea typeface="굴림" charset="0"/>
                    <a:cs typeface="굴림" charset="0"/>
                  </a:rPr>
                  <a:t>muh[fk</a:t>
                </a:r>
                <a:r>
                  <a:rPr lang="en-US" altLang="ko-KR" b="1">
                    <a:solidFill>
                      <a:srgbClr val="790015"/>
                    </a:solidFill>
                    <a:latin typeface="Kalaham" charset="0"/>
                    <a:ea typeface="굴림" charset="0"/>
                    <a:cs typeface="굴림" charset="0"/>
                  </a:rPr>
                  <a:t>;</a:t>
                </a:r>
                <a:endParaRPr lang="en-US" altLang="ko-KR" sz="28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146482" name="Line 5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452" name="Group 51"/>
            <p:cNvGrpSpPr>
              <a:grpSpLocks/>
            </p:cNvGrpSpPr>
            <p:nvPr/>
          </p:nvGrpSpPr>
          <p:grpSpPr bwMode="auto">
            <a:xfrm>
              <a:off x="2444" y="2092"/>
              <a:ext cx="1741" cy="846"/>
              <a:chOff x="2412" y="2052"/>
              <a:chExt cx="1741" cy="846"/>
            </a:xfrm>
          </p:grpSpPr>
          <p:sp>
            <p:nvSpPr>
              <p:cNvPr id="146473" name="Rectangle 5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6474" name="AutoShape 5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75" name="Rectangle 5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46476" name="Rectangle 55"/>
              <p:cNvSpPr>
                <a:spLocks noChangeArrowheads="1"/>
              </p:cNvSpPr>
              <p:nvPr/>
            </p:nvSpPr>
            <p:spPr bwMode="auto">
              <a:xfrm>
                <a:off x="2573" y="2078"/>
                <a:ext cx="591"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30000"/>
                  </a:lnSpc>
                </a:pPr>
                <a:r>
                  <a:rPr lang="ko-KR" altLang="en-US" sz="1800" b="1">
                    <a:solidFill>
                      <a:srgbClr val="790015"/>
                    </a:solidFill>
                    <a:latin typeface="Helvetica" charset="0"/>
                    <a:ea typeface="굴림" charset="0"/>
                    <a:cs typeface="굴림" charset="0"/>
                  </a:rPr>
                  <a:t>   </a:t>
                </a:r>
                <a:r>
                  <a:rPr lang="en-US" altLang="ko-KR" sz="1000" b="1">
                    <a:solidFill>
                      <a:srgbClr val="790015"/>
                    </a:solidFill>
                    <a:latin typeface="Kalaham" charset="0"/>
                    <a:ea typeface="굴림" charset="0"/>
                    <a:cs typeface="굴림" charset="0"/>
                  </a:rPr>
                  <a:t>uh[hPfk</a:t>
                </a:r>
                <a:r>
                  <a:rPr lang="en-US" altLang="ko-KR" b="1">
                    <a:solidFill>
                      <a:srgbClr val="790015"/>
                    </a:solidFill>
                    <a:latin typeface="Kalaham" charset="0"/>
                    <a:ea typeface="굴림" charset="0"/>
                    <a:cs typeface="굴림" charset="0"/>
                  </a:rPr>
                  <a:t>;</a:t>
                </a:r>
              </a:p>
            </p:txBody>
          </p:sp>
          <p:sp>
            <p:nvSpPr>
              <p:cNvPr id="146477" name="Line 5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453" name="Group 57"/>
            <p:cNvGrpSpPr>
              <a:grpSpLocks/>
            </p:cNvGrpSpPr>
            <p:nvPr/>
          </p:nvGrpSpPr>
          <p:grpSpPr bwMode="auto">
            <a:xfrm>
              <a:off x="2596" y="2316"/>
              <a:ext cx="1741" cy="846"/>
              <a:chOff x="2412" y="2052"/>
              <a:chExt cx="1741" cy="846"/>
            </a:xfrm>
          </p:grpSpPr>
          <p:sp>
            <p:nvSpPr>
              <p:cNvPr id="146468" name="Rectangle 5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6469" name="AutoShape 5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70" name="Rectangle 6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46471" name="Rectangle 61"/>
              <p:cNvSpPr>
                <a:spLocks noChangeArrowheads="1"/>
              </p:cNvSpPr>
              <p:nvPr/>
            </p:nvSpPr>
            <p:spPr bwMode="auto">
              <a:xfrm>
                <a:off x="2581" y="2078"/>
                <a:ext cx="56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80000"/>
                  </a:lnSpc>
                </a:pPr>
                <a:r>
                  <a:rPr lang="en-US" altLang="ko-KR" sz="1000" b="1">
                    <a:solidFill>
                      <a:srgbClr val="790015"/>
                    </a:solidFill>
                    <a:latin typeface="Kalaham" charset="0"/>
                    <a:ea typeface="굴림" charset="0"/>
                    <a:cs typeface="굴림" charset="0"/>
                  </a:rPr>
                  <a:t>rpiwapWg;G</a:t>
                </a:r>
              </a:p>
            </p:txBody>
          </p:sp>
          <p:sp>
            <p:nvSpPr>
              <p:cNvPr id="146472" name="Line 6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454" name="Group 63"/>
            <p:cNvGrpSpPr>
              <a:grpSpLocks/>
            </p:cNvGrpSpPr>
            <p:nvPr/>
          </p:nvGrpSpPr>
          <p:grpSpPr bwMode="auto">
            <a:xfrm>
              <a:off x="2788" y="2527"/>
              <a:ext cx="1739" cy="840"/>
              <a:chOff x="2652" y="2271"/>
              <a:chExt cx="1739" cy="840"/>
            </a:xfrm>
          </p:grpSpPr>
          <p:sp>
            <p:nvSpPr>
              <p:cNvPr id="146464" name="Rectangle 64"/>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46465" name="AutoShape 65"/>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66" name="Rectangle 66"/>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90179" name="Rectangle 67"/>
              <p:cNvSpPr>
                <a:spLocks noChangeArrowheads="1"/>
              </p:cNvSpPr>
              <p:nvPr/>
            </p:nvSpPr>
            <p:spPr bwMode="auto">
              <a:xfrm>
                <a:off x="2836" y="2297"/>
                <a:ext cx="598" cy="203"/>
              </a:xfrm>
              <a:prstGeom prst="rect">
                <a:avLst/>
              </a:prstGeom>
              <a:noFill/>
              <a:ln w="9525">
                <a:noFill/>
                <a:miter lim="800000"/>
                <a:headEnd/>
                <a:tailEnd/>
              </a:ln>
            </p:spPr>
            <p:txBody>
              <a:bodyPr wrap="none" lIns="0" tIns="0" rIns="0" bIns="0">
                <a:spAutoFit/>
              </a:bodyPr>
              <a:lstStyle/>
              <a:p>
                <a:pPr algn="ctr">
                  <a:lnSpc>
                    <a:spcPct val="80000"/>
                  </a:lnSpc>
                  <a:defRPr/>
                </a:pPr>
                <a:r>
                  <a:rPr lang="en-US" altLang="ko-KR" sz="1400" b="1">
                    <a:solidFill>
                      <a:srgbClr val="790015"/>
                    </a:solidFill>
                    <a:latin typeface="Kalaham" charset="0"/>
                    <a:ea typeface="굴림" charset="0"/>
                    <a:cs typeface="굴림" charset="0"/>
                  </a:rPr>
                  <a:t>nksdk</a:t>
                </a:r>
                <a:r>
                  <a:rPr lang="en-US" altLang="ko-KR" sz="1800" b="1">
                    <a:solidFill>
                      <a:srgbClr val="790015"/>
                    </a:solidFill>
                    <a:latin typeface="Kalaham" charset="0"/>
                    <a:ea typeface="굴림" charset="0"/>
                    <a:cs typeface="굴림" charset="0"/>
                  </a:rPr>
                  <a:t>;</a:t>
                </a:r>
                <a:endParaRPr lang="en-US" altLang="ko-KR" sz="3200" b="1">
                  <a:solidFill>
                    <a:schemeClr val="accent2"/>
                  </a:solidFill>
                  <a:effectLst>
                    <a:outerShdw blurRad="38100" dist="38100" dir="2700000" algn="tl">
                      <a:srgbClr val="000000"/>
                    </a:outerShdw>
                  </a:effectLst>
                  <a:latin typeface="Kalaham" charset="0"/>
                  <a:ea typeface="굴림" charset="0"/>
                  <a:cs typeface="굴림" charset="0"/>
                </a:endParaRPr>
              </a:p>
            </p:txBody>
          </p:sp>
        </p:grpSp>
        <p:grpSp>
          <p:nvGrpSpPr>
            <p:cNvPr id="146455" name="Group 68"/>
            <p:cNvGrpSpPr>
              <a:grpSpLocks/>
            </p:cNvGrpSpPr>
            <p:nvPr/>
          </p:nvGrpSpPr>
          <p:grpSpPr bwMode="auto">
            <a:xfrm>
              <a:off x="2956" y="2747"/>
              <a:ext cx="1740" cy="932"/>
              <a:chOff x="3948" y="107"/>
              <a:chExt cx="1740" cy="932"/>
            </a:xfrm>
          </p:grpSpPr>
          <p:sp>
            <p:nvSpPr>
              <p:cNvPr id="146456" name="Rectangle 69"/>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46457" name="AutoShape 70"/>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46458" name="Rectangle 71"/>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46459" name="Group 72"/>
              <p:cNvGrpSpPr>
                <a:grpSpLocks/>
              </p:cNvGrpSpPr>
              <p:nvPr/>
            </p:nvGrpSpPr>
            <p:grpSpPr bwMode="auto">
              <a:xfrm>
                <a:off x="4023" y="130"/>
                <a:ext cx="644" cy="411"/>
                <a:chOff x="3050" y="3101"/>
                <a:chExt cx="504" cy="340"/>
              </a:xfrm>
            </p:grpSpPr>
            <p:sp>
              <p:nvSpPr>
                <p:cNvPr id="90185" name="Rectangle 73"/>
                <p:cNvSpPr>
                  <a:spLocks noChangeArrowheads="1"/>
                </p:cNvSpPr>
                <p:nvPr/>
              </p:nvSpPr>
              <p:spPr bwMode="auto">
                <a:xfrm>
                  <a:off x="3050" y="3113"/>
                  <a:ext cx="214" cy="328"/>
                </a:xfrm>
                <a:prstGeom prst="rect">
                  <a:avLst/>
                </a:prstGeom>
                <a:solidFill>
                  <a:schemeClr val="tx2"/>
                </a:solidFill>
                <a:ln w="9525">
                  <a:noFill/>
                  <a:miter lim="800000"/>
                  <a:headEnd/>
                  <a:tailEnd/>
                </a:ln>
              </p:spPr>
              <p:txBody>
                <a:bodyPr wrap="none" lIns="0" tIns="0" rIns="0" bIns="0">
                  <a:spAutoFit/>
                </a:bodyPr>
                <a:lstStyle/>
                <a:p>
                  <a:pPr algn="ctr">
                    <a:defRPr/>
                  </a:pPr>
                  <a:r>
                    <a:rPr lang="ko-KR" altLang="en-US" sz="2800" b="1">
                      <a:solidFill>
                        <a:srgbClr val="790015"/>
                      </a:solidFill>
                      <a:latin typeface="Helvetica" charset="0"/>
                      <a:ea typeface="굴림" charset="0"/>
                      <a:cs typeface="굴림" charset="0"/>
                    </a:rPr>
                    <a:t>   </a:t>
                  </a:r>
                  <a:endParaRPr lang="ko-KR" altLang="en-US" sz="40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90186" name="Rectangle 74"/>
                <p:cNvSpPr>
                  <a:spLocks noChangeArrowheads="1"/>
                </p:cNvSpPr>
                <p:nvPr/>
              </p:nvSpPr>
              <p:spPr bwMode="auto">
                <a:xfrm>
                  <a:off x="3201" y="3101"/>
                  <a:ext cx="353" cy="137"/>
                </a:xfrm>
                <a:prstGeom prst="rect">
                  <a:avLst/>
                </a:prstGeom>
                <a:noFill/>
                <a:ln w="9525">
                  <a:noFill/>
                  <a:miter lim="800000"/>
                  <a:headEnd/>
                  <a:tailEnd/>
                </a:ln>
              </p:spPr>
              <p:txBody>
                <a:bodyPr wrap="none" lIns="0" tIns="0" rIns="0" bIns="0">
                  <a:spAutoFit/>
                </a:bodyPr>
                <a:lstStyle/>
                <a:p>
                  <a:pPr algn="ctr">
                    <a:lnSpc>
                      <a:spcPct val="80000"/>
                    </a:lnSpc>
                  </a:pPr>
                  <a:r>
                    <a:rPr lang="en-US" altLang="ko-KR" sz="1400" b="1">
                      <a:solidFill>
                        <a:srgbClr val="790015"/>
                      </a:solidFill>
                      <a:latin typeface="Kalaham" charset="0"/>
                      <a:ea typeface="굴림" charset="0"/>
                      <a:cs typeface="굴림" charset="0"/>
                    </a:rPr>
                    <a:t>,NaR</a:t>
                  </a:r>
                </a:p>
              </p:txBody>
            </p:sp>
          </p:grpSp>
          <p:sp>
            <p:nvSpPr>
              <p:cNvPr id="146460" name="Line 75"/>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61" name="Line 76"/>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13414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Comic Sans MS" charset="0"/>
              </a:rPr>
              <a:t> </a:t>
            </a:r>
          </a:p>
        </p:txBody>
      </p:sp>
      <p:sp>
        <p:nvSpPr>
          <p:cNvPr id="13414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endParaRPr>
          </a:p>
        </p:txBody>
      </p:sp>
      <p:sp>
        <p:nvSpPr>
          <p:cNvPr id="13414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66</a:t>
            </a:r>
          </a:p>
        </p:txBody>
      </p:sp>
      <p:sp>
        <p:nvSpPr>
          <p:cNvPr id="134150" name="TextBox 6"/>
          <p:cNvSpPr txBox="1">
            <a:spLocks noChangeArrowheads="1"/>
          </p:cNvSpPr>
          <p:nvPr/>
        </p:nvSpPr>
        <p:spPr bwMode="auto">
          <a:xfrm>
            <a:off x="3728944" y="2746375"/>
            <a:ext cx="1193988"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altLang="ko-KR" sz="1400" b="1" i="1">
                <a:solidFill>
                  <a:schemeClr val="bg2"/>
                </a:solidFill>
                <a:latin typeface="Kalaham" charset="0"/>
                <a:ea typeface="굴림" charset="0"/>
                <a:cs typeface="굴림" charset="0"/>
              </a:rPr>
              <a:t>jpUkiwapd;</a:t>
            </a:r>
            <a:br>
              <a:rPr lang="en-US" altLang="ko-KR" sz="1400" b="1" i="1">
                <a:solidFill>
                  <a:schemeClr val="bg2"/>
                </a:solidFill>
                <a:latin typeface="Kalaham" charset="0"/>
                <a:ea typeface="굴림" charset="0"/>
                <a:cs typeface="굴림" charset="0"/>
              </a:rPr>
            </a:br>
            <a:r>
              <a:rPr lang="en-US" altLang="ko-KR" sz="1400" b="1" i="1">
                <a:solidFill>
                  <a:schemeClr val="bg2"/>
                </a:solidFill>
                <a:latin typeface="Kalaham" charset="0"/>
                <a:ea typeface="굴림" charset="0"/>
                <a:cs typeface="굴림" charset="0"/>
              </a:rPr>
              <a:t>…mbg;gil</a:t>
            </a:r>
            <a:endParaRPr lang="en-US" altLang="ko-KR" sz="1400" i="1">
              <a:solidFill>
                <a:schemeClr val="bg2"/>
              </a:solidFill>
              <a:latin typeface="Times" charset="0"/>
              <a:ea typeface="굴림" charset="0"/>
              <a:cs typeface="굴림" charset="0"/>
            </a:endParaRPr>
          </a:p>
        </p:txBody>
      </p:sp>
    </p:spTree>
    <p:extLst>
      <p:ext uri="{BB962C8B-B14F-4D97-AF65-F5344CB8AC3E}">
        <p14:creationId xmlns:p14="http://schemas.microsoft.com/office/powerpoint/2010/main" val="30946997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6194" name="Group 28"/>
          <p:cNvGrpSpPr>
            <a:grpSpLocks/>
          </p:cNvGrpSpPr>
          <p:nvPr/>
        </p:nvGrpSpPr>
        <p:grpSpPr bwMode="auto">
          <a:xfrm>
            <a:off x="2165350" y="2128838"/>
            <a:ext cx="5221288" cy="1925666"/>
            <a:chOff x="2165684" y="2128105"/>
            <a:chExt cx="5221618" cy="1927274"/>
          </a:xfrm>
        </p:grpSpPr>
        <p:sp>
          <p:nvSpPr>
            <p:cNvPr id="136211" name="TextBox 23"/>
            <p:cNvSpPr txBox="1">
              <a:spLocks noChangeArrowheads="1"/>
            </p:cNvSpPr>
            <p:nvPr/>
          </p:nvSpPr>
          <p:spPr bwMode="auto">
            <a:xfrm>
              <a:off x="3247384" y="2670883"/>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ko-KR" altLang="en-US" sz="1100" b="1">
                  <a:solidFill>
                    <a:srgbClr val="1A0004"/>
                  </a:solidFill>
                  <a:latin typeface="Helvetica" charset="0"/>
                  <a:ea typeface="굴림" charset="0"/>
                  <a:cs typeface="굴림" charset="0"/>
                </a:rPr>
                <a:t> </a:t>
              </a:r>
              <a:r>
                <a:rPr lang="en-US" altLang="ko-KR" sz="1200" b="1">
                  <a:solidFill>
                    <a:srgbClr val="1A0004"/>
                  </a:solidFill>
                  <a:latin typeface="Kalaham" charset="0"/>
                  <a:ea typeface="굴림" charset="0"/>
                  <a:cs typeface="굴림" charset="0"/>
                </a:rPr>
                <a:t>NahNrg;G</a:t>
              </a:r>
              <a:endParaRPr lang="en-US" sz="1200" b="1">
                <a:solidFill>
                  <a:srgbClr val="1A0004"/>
                </a:solidFill>
              </a:endParaRPr>
            </a:p>
          </p:txBody>
        </p:sp>
        <p:sp>
          <p:nvSpPr>
            <p:cNvPr id="136212" name="TextBox 24"/>
            <p:cNvSpPr txBox="1">
              <a:spLocks noChangeArrowheads="1"/>
            </p:cNvSpPr>
            <p:nvPr/>
          </p:nvSpPr>
          <p:spPr bwMode="auto">
            <a:xfrm>
              <a:off x="3247384" y="3224516"/>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ko-KR" altLang="en-US" sz="1100" b="1">
                  <a:solidFill>
                    <a:srgbClr val="1A0004"/>
                  </a:solidFill>
                  <a:latin typeface="Helvetica" charset="0"/>
                  <a:ea typeface="굴림" charset="0"/>
                  <a:cs typeface="굴림" charset="0"/>
                </a:rPr>
                <a:t> </a:t>
              </a:r>
              <a:r>
                <a:rPr lang="en-US" altLang="ko-KR" sz="1200" b="1">
                  <a:solidFill>
                    <a:srgbClr val="1A0004"/>
                  </a:solidFill>
                  <a:latin typeface="Kalaham" charset="0"/>
                  <a:ea typeface="굴림" charset="0"/>
                  <a:cs typeface="굴림" charset="0"/>
                </a:rPr>
                <a:t>NkhNr</a:t>
              </a:r>
              <a:endParaRPr lang="en-US" sz="1200" b="1">
                <a:solidFill>
                  <a:srgbClr val="1A0004"/>
                </a:solidFill>
              </a:endParaRPr>
            </a:p>
          </p:txBody>
        </p:sp>
        <p:sp>
          <p:nvSpPr>
            <p:cNvPr id="136213" name="TextBox 25"/>
            <p:cNvSpPr txBox="1">
              <a:spLocks noChangeArrowheads="1"/>
            </p:cNvSpPr>
            <p:nvPr/>
          </p:nvSpPr>
          <p:spPr bwMode="auto">
            <a:xfrm>
              <a:off x="4320835" y="2670883"/>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i="1">
                  <a:solidFill>
                    <a:srgbClr val="1A0004"/>
                  </a:solidFill>
                  <a:latin typeface="Kalaham" charset="0"/>
                  <a:ea typeface="굴림" charset="0"/>
                  <a:cs typeface="굴림" charset="0"/>
                </a:rPr>
                <a:t>uh[hPfk</a:t>
              </a:r>
              <a:endParaRPr lang="en-US" sz="1200" b="1">
                <a:solidFill>
                  <a:srgbClr val="1A0004"/>
                </a:solidFill>
              </a:endParaRPr>
            </a:p>
          </p:txBody>
        </p:sp>
        <p:sp>
          <p:nvSpPr>
            <p:cNvPr id="136214" name="TextBox 26"/>
            <p:cNvSpPr txBox="1">
              <a:spLocks noChangeArrowheads="1"/>
            </p:cNvSpPr>
            <p:nvPr/>
          </p:nvSpPr>
          <p:spPr bwMode="auto">
            <a:xfrm>
              <a:off x="4320835" y="3224516"/>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i="1">
                  <a:solidFill>
                    <a:srgbClr val="1A0004"/>
                  </a:solidFill>
                  <a:latin typeface="Kalaham" charset="0"/>
                  <a:ea typeface="굴림" charset="0"/>
                  <a:cs typeface="굴림" charset="0"/>
                </a:rPr>
                <a:t>rpiwapWg;G</a:t>
              </a:r>
              <a:endParaRPr lang="en-US" altLang="ko-KR" sz="1200" b="1" i="1">
                <a:solidFill>
                  <a:srgbClr val="1A0004"/>
                </a:solidFill>
                <a:ea typeface="굴림" charset="0"/>
                <a:cs typeface="굴림" charset="0"/>
              </a:endParaRPr>
            </a:p>
          </p:txBody>
        </p:sp>
        <p:sp>
          <p:nvSpPr>
            <p:cNvPr id="136215" name="TextBox 27"/>
            <p:cNvSpPr txBox="1">
              <a:spLocks noChangeArrowheads="1"/>
            </p:cNvSpPr>
            <p:nvPr/>
          </p:nvSpPr>
          <p:spPr bwMode="auto">
            <a:xfrm>
              <a:off x="3247384" y="3778149"/>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a:solidFill>
                    <a:srgbClr val="1A0004"/>
                  </a:solidFill>
                  <a:latin typeface="Kalaham" charset="0"/>
                  <a:ea typeface="굴림" charset="0"/>
                  <a:cs typeface="굴림" charset="0"/>
                </a:rPr>
                <a:t>NaRth</a:t>
              </a:r>
              <a:endParaRPr lang="en-US" sz="1200" b="1">
                <a:solidFill>
                  <a:srgbClr val="1A0004"/>
                </a:solidFill>
              </a:endParaRPr>
            </a:p>
          </p:txBody>
        </p:sp>
        <p:sp>
          <p:nvSpPr>
            <p:cNvPr id="136216" name="TextBox 18"/>
            <p:cNvSpPr txBox="1">
              <a:spLocks noChangeArrowheads="1"/>
            </p:cNvSpPr>
            <p:nvPr/>
          </p:nvSpPr>
          <p:spPr bwMode="auto">
            <a:xfrm>
              <a:off x="2165684"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ko-KR" altLang="en-US" sz="1200" b="1">
                  <a:solidFill>
                    <a:srgbClr val="1A0004"/>
                  </a:solidFill>
                  <a:latin typeface="Kalaham" charset="0"/>
                  <a:ea typeface="굴림" charset="0"/>
                  <a:cs typeface="굴림" charset="0"/>
                </a:rPr>
                <a:t> </a:t>
              </a:r>
              <a:r>
                <a:rPr lang="en-US" altLang="ko-KR" sz="1200" b="1">
                  <a:solidFill>
                    <a:srgbClr val="1A0004"/>
                  </a:solidFill>
                  <a:latin typeface="Kalaham" charset="0"/>
                  <a:ea typeface="굴림" charset="0"/>
                  <a:cs typeface="굴림" charset="0"/>
                </a:rPr>
                <a:t>rpU\;bg;G</a:t>
              </a:r>
              <a:endParaRPr lang="en-US" sz="1200" b="1">
                <a:solidFill>
                  <a:srgbClr val="1A0004"/>
                </a:solidFill>
              </a:endParaRPr>
            </a:p>
          </p:txBody>
        </p:sp>
        <p:sp>
          <p:nvSpPr>
            <p:cNvPr id="136217" name="TextBox 19"/>
            <p:cNvSpPr txBox="1">
              <a:spLocks noChangeArrowheads="1"/>
            </p:cNvSpPr>
            <p:nvPr/>
          </p:nvSpPr>
          <p:spPr bwMode="auto">
            <a:xfrm>
              <a:off x="3247384"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altLang="ko-KR" sz="1200" b="1" i="1">
                  <a:solidFill>
                    <a:schemeClr val="bg2"/>
                  </a:solidFill>
                  <a:latin typeface="Kalaham" charset="0"/>
                  <a:ea typeface="굴림" charset="0"/>
                  <a:cs typeface="굴림" charset="0"/>
                </a:rPr>
                <a:t>Mgpufhk;</a:t>
              </a:r>
              <a:endParaRPr lang="en-US" altLang="ko-KR" sz="1800" b="1">
                <a:solidFill>
                  <a:schemeClr val="bg2"/>
                </a:solidFill>
                <a:effectLst>
                  <a:outerShdw blurRad="38100" dist="38100" dir="2700000" algn="tl">
                    <a:srgbClr val="000000"/>
                  </a:outerShdw>
                </a:effectLst>
                <a:latin typeface="Helvetica" charset="0"/>
                <a:ea typeface="굴림" charset="0"/>
                <a:cs typeface="굴림" charset="0"/>
              </a:endParaRPr>
            </a:p>
          </p:txBody>
        </p:sp>
        <p:sp>
          <p:nvSpPr>
            <p:cNvPr id="136218" name="TextBox 20"/>
            <p:cNvSpPr txBox="1">
              <a:spLocks noChangeArrowheads="1"/>
            </p:cNvSpPr>
            <p:nvPr/>
          </p:nvSpPr>
          <p:spPr bwMode="auto">
            <a:xfrm>
              <a:off x="4320835"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i="1">
                  <a:solidFill>
                    <a:srgbClr val="1A0004"/>
                  </a:solidFill>
                  <a:latin typeface="Kalaham" charset="0"/>
                  <a:ea typeface="굴림" charset="0"/>
                  <a:cs typeface="굴림" charset="0"/>
                </a:rPr>
                <a:t>Gul;rpfu</a:t>
              </a:r>
              <a:endParaRPr lang="en-US" altLang="ko-KR" sz="1200" b="1" i="1">
                <a:solidFill>
                  <a:srgbClr val="1A0004"/>
                </a:solidFill>
                <a:ea typeface="굴림" charset="0"/>
                <a:cs typeface="굴림" charset="0"/>
              </a:endParaRPr>
            </a:p>
          </p:txBody>
        </p:sp>
        <p:sp>
          <p:nvSpPr>
            <p:cNvPr id="136219" name="TextBox 21"/>
            <p:cNvSpPr txBox="1">
              <a:spLocks noChangeArrowheads="1"/>
            </p:cNvSpPr>
            <p:nvPr/>
          </p:nvSpPr>
          <p:spPr bwMode="auto">
            <a:xfrm>
              <a:off x="5398088"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a:solidFill>
                    <a:srgbClr val="1A0004"/>
                  </a:solidFill>
                  <a:latin typeface="Kalaham" charset="0"/>
                  <a:ea typeface="굴림" charset="0"/>
                  <a:cs typeface="굴림" charset="0"/>
                </a:rPr>
                <a:t>nksdk</a:t>
              </a:r>
              <a:r>
                <a:rPr lang="en-US" altLang="ko-KR" sz="1050" b="1">
                  <a:solidFill>
                    <a:srgbClr val="1A0004"/>
                  </a:solidFill>
                  <a:latin typeface="Kalaham" charset="0"/>
                  <a:ea typeface="굴림" charset="0"/>
                  <a:cs typeface="굴림" charset="0"/>
                </a:rPr>
                <a:t>;</a:t>
              </a:r>
              <a:endParaRPr lang="en-US" altLang="ko-KR" sz="1600" b="1">
                <a:solidFill>
                  <a:srgbClr val="1A0004"/>
                </a:solidFill>
                <a:effectLst>
                  <a:outerShdw blurRad="38100" dist="38100" dir="2700000" algn="tl">
                    <a:srgbClr val="000000"/>
                  </a:outerShdw>
                </a:effectLst>
                <a:latin typeface="Kalaham" charset="0"/>
                <a:ea typeface="굴림" charset="0"/>
                <a:cs typeface="굴림" charset="0"/>
              </a:endParaRPr>
            </a:p>
          </p:txBody>
        </p:sp>
        <p:sp>
          <p:nvSpPr>
            <p:cNvPr id="136220" name="TextBox 22"/>
            <p:cNvSpPr txBox="1">
              <a:spLocks noChangeArrowheads="1"/>
            </p:cNvSpPr>
            <p:nvPr/>
          </p:nvSpPr>
          <p:spPr bwMode="auto">
            <a:xfrm>
              <a:off x="6410427"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a:solidFill>
                    <a:srgbClr val="1A0004"/>
                  </a:solidFill>
                  <a:latin typeface="Kalaham" charset="0"/>
                  <a:ea typeface="굴림" charset="0"/>
                  <a:cs typeface="굴림" charset="0"/>
                </a:rPr>
                <a:t>,NaR</a:t>
              </a:r>
            </a:p>
          </p:txBody>
        </p:sp>
      </p:grpSp>
      <p:sp>
        <p:nvSpPr>
          <p:cNvPr id="58371"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defRPr/>
            </a:pPr>
            <a:r>
              <a:rPr lang="en-US" sz="2800" i="1">
                <a:solidFill>
                  <a:srgbClr val="FFFFFF"/>
                </a:solidFill>
                <a:latin typeface="Times" pitchFamily="-107" charset="0"/>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13620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Comic Sans MS" charset="0"/>
              </a:rPr>
              <a:t> </a:t>
            </a:r>
          </a:p>
        </p:txBody>
      </p:sp>
      <p:sp>
        <p:nvSpPr>
          <p:cNvPr id="13620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13620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endParaRPr>
          </a:p>
        </p:txBody>
      </p:sp>
      <p:sp>
        <p:nvSpPr>
          <p:cNvPr id="136209"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67</a:t>
            </a:r>
          </a:p>
        </p:txBody>
      </p:sp>
      <p:sp>
        <p:nvSpPr>
          <p:cNvPr id="13621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10</a:t>
            </a:r>
          </a:p>
        </p:txBody>
      </p:sp>
    </p:spTree>
    <p:extLst>
      <p:ext uri="{BB962C8B-B14F-4D97-AF65-F5344CB8AC3E}">
        <p14:creationId xmlns:p14="http://schemas.microsoft.com/office/powerpoint/2010/main" val="38100625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6194" name="Group 28"/>
          <p:cNvGrpSpPr>
            <a:grpSpLocks/>
          </p:cNvGrpSpPr>
          <p:nvPr/>
        </p:nvGrpSpPr>
        <p:grpSpPr bwMode="auto">
          <a:xfrm>
            <a:off x="2165350" y="2128838"/>
            <a:ext cx="5221288" cy="1925666"/>
            <a:chOff x="2165684" y="2128105"/>
            <a:chExt cx="5221618" cy="1927274"/>
          </a:xfrm>
        </p:grpSpPr>
        <p:sp>
          <p:nvSpPr>
            <p:cNvPr id="136211" name="TextBox 23"/>
            <p:cNvSpPr txBox="1">
              <a:spLocks noChangeArrowheads="1"/>
            </p:cNvSpPr>
            <p:nvPr/>
          </p:nvSpPr>
          <p:spPr bwMode="auto">
            <a:xfrm>
              <a:off x="3247384" y="2670883"/>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ko-KR" altLang="en-US" sz="1100" b="1">
                  <a:solidFill>
                    <a:srgbClr val="1A0004"/>
                  </a:solidFill>
                  <a:latin typeface="Helvetica" charset="0"/>
                  <a:ea typeface="굴림" charset="0"/>
                  <a:cs typeface="굴림" charset="0"/>
                </a:rPr>
                <a:t> </a:t>
              </a:r>
              <a:r>
                <a:rPr lang="en-US" altLang="ko-KR" sz="1200" b="1">
                  <a:solidFill>
                    <a:srgbClr val="1A0004"/>
                  </a:solidFill>
                  <a:latin typeface="Kalaham" charset="0"/>
                  <a:ea typeface="굴림" charset="0"/>
                  <a:cs typeface="굴림" charset="0"/>
                </a:rPr>
                <a:t>NahNrg;G</a:t>
              </a:r>
              <a:endParaRPr lang="en-US" sz="1200" b="1">
                <a:solidFill>
                  <a:srgbClr val="1A0004"/>
                </a:solidFill>
              </a:endParaRPr>
            </a:p>
          </p:txBody>
        </p:sp>
        <p:sp>
          <p:nvSpPr>
            <p:cNvPr id="136212" name="TextBox 24"/>
            <p:cNvSpPr txBox="1">
              <a:spLocks noChangeArrowheads="1"/>
            </p:cNvSpPr>
            <p:nvPr/>
          </p:nvSpPr>
          <p:spPr bwMode="auto">
            <a:xfrm>
              <a:off x="3247384" y="3224516"/>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ko-KR" altLang="en-US" sz="1100" b="1">
                  <a:solidFill>
                    <a:srgbClr val="1A0004"/>
                  </a:solidFill>
                  <a:latin typeface="Helvetica" charset="0"/>
                  <a:ea typeface="굴림" charset="0"/>
                  <a:cs typeface="굴림" charset="0"/>
                </a:rPr>
                <a:t> </a:t>
              </a:r>
              <a:r>
                <a:rPr lang="en-US" altLang="ko-KR" sz="1200" b="1">
                  <a:solidFill>
                    <a:srgbClr val="1A0004"/>
                  </a:solidFill>
                  <a:latin typeface="Kalaham" charset="0"/>
                  <a:ea typeface="굴림" charset="0"/>
                  <a:cs typeface="굴림" charset="0"/>
                </a:rPr>
                <a:t>NkhNr</a:t>
              </a:r>
              <a:endParaRPr lang="en-US" sz="1200" b="1">
                <a:solidFill>
                  <a:srgbClr val="1A0004"/>
                </a:solidFill>
              </a:endParaRPr>
            </a:p>
          </p:txBody>
        </p:sp>
        <p:sp>
          <p:nvSpPr>
            <p:cNvPr id="136213" name="TextBox 25"/>
            <p:cNvSpPr txBox="1">
              <a:spLocks noChangeArrowheads="1"/>
            </p:cNvSpPr>
            <p:nvPr/>
          </p:nvSpPr>
          <p:spPr bwMode="auto">
            <a:xfrm>
              <a:off x="4320835" y="2670883"/>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i="1">
                  <a:solidFill>
                    <a:srgbClr val="1A0004"/>
                  </a:solidFill>
                  <a:latin typeface="Kalaham" charset="0"/>
                  <a:ea typeface="굴림" charset="0"/>
                  <a:cs typeface="굴림" charset="0"/>
                </a:rPr>
                <a:t>uh[hPfk</a:t>
              </a:r>
              <a:endParaRPr lang="en-US" sz="1200" b="1">
                <a:solidFill>
                  <a:srgbClr val="1A0004"/>
                </a:solidFill>
              </a:endParaRPr>
            </a:p>
          </p:txBody>
        </p:sp>
        <p:sp>
          <p:nvSpPr>
            <p:cNvPr id="136214" name="TextBox 26"/>
            <p:cNvSpPr txBox="1">
              <a:spLocks noChangeArrowheads="1"/>
            </p:cNvSpPr>
            <p:nvPr/>
          </p:nvSpPr>
          <p:spPr bwMode="auto">
            <a:xfrm>
              <a:off x="4320835" y="3224516"/>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i="1">
                  <a:solidFill>
                    <a:srgbClr val="1A0004"/>
                  </a:solidFill>
                  <a:latin typeface="Kalaham" charset="0"/>
                  <a:ea typeface="굴림" charset="0"/>
                  <a:cs typeface="굴림" charset="0"/>
                </a:rPr>
                <a:t>rpiwapWg;G</a:t>
              </a:r>
              <a:endParaRPr lang="en-US" altLang="ko-KR" sz="1200" b="1" i="1">
                <a:solidFill>
                  <a:srgbClr val="1A0004"/>
                </a:solidFill>
                <a:ea typeface="굴림" charset="0"/>
                <a:cs typeface="굴림" charset="0"/>
              </a:endParaRPr>
            </a:p>
          </p:txBody>
        </p:sp>
        <p:sp>
          <p:nvSpPr>
            <p:cNvPr id="136215" name="TextBox 27"/>
            <p:cNvSpPr txBox="1">
              <a:spLocks noChangeArrowheads="1"/>
            </p:cNvSpPr>
            <p:nvPr/>
          </p:nvSpPr>
          <p:spPr bwMode="auto">
            <a:xfrm>
              <a:off x="3247384" y="3778149"/>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a:solidFill>
                    <a:srgbClr val="1A0004"/>
                  </a:solidFill>
                  <a:latin typeface="Kalaham" charset="0"/>
                  <a:ea typeface="굴림" charset="0"/>
                  <a:cs typeface="굴림" charset="0"/>
                </a:rPr>
                <a:t>NaRth</a:t>
              </a:r>
              <a:endParaRPr lang="en-US" sz="1200" b="1">
                <a:solidFill>
                  <a:srgbClr val="1A0004"/>
                </a:solidFill>
              </a:endParaRPr>
            </a:p>
          </p:txBody>
        </p:sp>
        <p:sp>
          <p:nvSpPr>
            <p:cNvPr id="136216" name="TextBox 18"/>
            <p:cNvSpPr txBox="1">
              <a:spLocks noChangeArrowheads="1"/>
            </p:cNvSpPr>
            <p:nvPr/>
          </p:nvSpPr>
          <p:spPr bwMode="auto">
            <a:xfrm>
              <a:off x="2165684"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ko-KR" altLang="en-US" sz="1200" b="1">
                  <a:solidFill>
                    <a:srgbClr val="1A0004"/>
                  </a:solidFill>
                  <a:latin typeface="Kalaham" charset="0"/>
                  <a:ea typeface="굴림" charset="0"/>
                  <a:cs typeface="굴림" charset="0"/>
                </a:rPr>
                <a:t> </a:t>
              </a:r>
              <a:r>
                <a:rPr lang="en-US" altLang="ko-KR" sz="1200" b="1">
                  <a:solidFill>
                    <a:srgbClr val="1A0004"/>
                  </a:solidFill>
                  <a:latin typeface="Kalaham" charset="0"/>
                  <a:ea typeface="굴림" charset="0"/>
                  <a:cs typeface="굴림" charset="0"/>
                </a:rPr>
                <a:t>rpU\;bg;G</a:t>
              </a:r>
              <a:endParaRPr lang="en-US" sz="1200" b="1">
                <a:solidFill>
                  <a:srgbClr val="1A0004"/>
                </a:solidFill>
              </a:endParaRPr>
            </a:p>
          </p:txBody>
        </p:sp>
        <p:sp>
          <p:nvSpPr>
            <p:cNvPr id="136217" name="TextBox 19"/>
            <p:cNvSpPr txBox="1">
              <a:spLocks noChangeArrowheads="1"/>
            </p:cNvSpPr>
            <p:nvPr/>
          </p:nvSpPr>
          <p:spPr bwMode="auto">
            <a:xfrm>
              <a:off x="3247384"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altLang="ko-KR" sz="1200" b="1" i="1">
                  <a:solidFill>
                    <a:schemeClr val="bg2"/>
                  </a:solidFill>
                  <a:latin typeface="Kalaham" charset="0"/>
                  <a:ea typeface="굴림" charset="0"/>
                  <a:cs typeface="굴림" charset="0"/>
                </a:rPr>
                <a:t>Mgpufhk;</a:t>
              </a:r>
              <a:endParaRPr lang="en-US" altLang="ko-KR" sz="1800" b="1">
                <a:solidFill>
                  <a:schemeClr val="bg2"/>
                </a:solidFill>
                <a:effectLst>
                  <a:outerShdw blurRad="38100" dist="38100" dir="2700000" algn="tl">
                    <a:srgbClr val="000000"/>
                  </a:outerShdw>
                </a:effectLst>
                <a:latin typeface="Helvetica" charset="0"/>
                <a:ea typeface="굴림" charset="0"/>
                <a:cs typeface="굴림" charset="0"/>
              </a:endParaRPr>
            </a:p>
          </p:txBody>
        </p:sp>
        <p:sp>
          <p:nvSpPr>
            <p:cNvPr id="136218" name="TextBox 20"/>
            <p:cNvSpPr txBox="1">
              <a:spLocks noChangeArrowheads="1"/>
            </p:cNvSpPr>
            <p:nvPr/>
          </p:nvSpPr>
          <p:spPr bwMode="auto">
            <a:xfrm>
              <a:off x="4320835"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i="1">
                  <a:solidFill>
                    <a:srgbClr val="1A0004"/>
                  </a:solidFill>
                  <a:latin typeface="Kalaham" charset="0"/>
                  <a:ea typeface="굴림" charset="0"/>
                  <a:cs typeface="굴림" charset="0"/>
                </a:rPr>
                <a:t>Gul;rpfu</a:t>
              </a:r>
              <a:endParaRPr lang="en-US" altLang="ko-KR" sz="1200" b="1" i="1">
                <a:solidFill>
                  <a:srgbClr val="1A0004"/>
                </a:solidFill>
                <a:ea typeface="굴림" charset="0"/>
                <a:cs typeface="굴림" charset="0"/>
              </a:endParaRPr>
            </a:p>
          </p:txBody>
        </p:sp>
        <p:sp>
          <p:nvSpPr>
            <p:cNvPr id="136219" name="TextBox 21"/>
            <p:cNvSpPr txBox="1">
              <a:spLocks noChangeArrowheads="1"/>
            </p:cNvSpPr>
            <p:nvPr/>
          </p:nvSpPr>
          <p:spPr bwMode="auto">
            <a:xfrm>
              <a:off x="5398088"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a:solidFill>
                    <a:srgbClr val="1A0004"/>
                  </a:solidFill>
                  <a:latin typeface="Kalaham" charset="0"/>
                  <a:ea typeface="굴림" charset="0"/>
                  <a:cs typeface="굴림" charset="0"/>
                </a:rPr>
                <a:t>nksdk</a:t>
              </a:r>
              <a:r>
                <a:rPr lang="en-US" altLang="ko-KR" sz="1050" b="1">
                  <a:solidFill>
                    <a:srgbClr val="1A0004"/>
                  </a:solidFill>
                  <a:latin typeface="Kalaham" charset="0"/>
                  <a:ea typeface="굴림" charset="0"/>
                  <a:cs typeface="굴림" charset="0"/>
                </a:rPr>
                <a:t>;</a:t>
              </a:r>
              <a:endParaRPr lang="en-US" altLang="ko-KR" sz="1600" b="1">
                <a:solidFill>
                  <a:srgbClr val="1A0004"/>
                </a:solidFill>
                <a:effectLst>
                  <a:outerShdw blurRad="38100" dist="38100" dir="2700000" algn="tl">
                    <a:srgbClr val="000000"/>
                  </a:outerShdw>
                </a:effectLst>
                <a:latin typeface="Kalaham" charset="0"/>
                <a:ea typeface="굴림" charset="0"/>
                <a:cs typeface="굴림" charset="0"/>
              </a:endParaRPr>
            </a:p>
          </p:txBody>
        </p:sp>
        <p:sp>
          <p:nvSpPr>
            <p:cNvPr id="136220" name="TextBox 22"/>
            <p:cNvSpPr txBox="1">
              <a:spLocks noChangeArrowheads="1"/>
            </p:cNvSpPr>
            <p:nvPr/>
          </p:nvSpPr>
          <p:spPr bwMode="auto">
            <a:xfrm>
              <a:off x="6410427"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200" b="1">
                  <a:solidFill>
                    <a:srgbClr val="1A0004"/>
                  </a:solidFill>
                  <a:latin typeface="Kalaham" charset="0"/>
                  <a:ea typeface="굴림" charset="0"/>
                  <a:cs typeface="굴림" charset="0"/>
                </a:rPr>
                <a:t>,NaR</a:t>
              </a:r>
            </a:p>
          </p:txBody>
        </p:sp>
      </p:grpSp>
      <p:sp>
        <p:nvSpPr>
          <p:cNvPr id="58371"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defRPr/>
            </a:pPr>
            <a:r>
              <a:rPr lang="en-US" sz="2800" i="1">
                <a:solidFill>
                  <a:srgbClr val="FFFFFF"/>
                </a:solidFill>
                <a:latin typeface="Times" pitchFamily="-107" charset="0"/>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13620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Comic Sans MS" charset="0"/>
              </a:rPr>
              <a:t> </a:t>
            </a:r>
          </a:p>
        </p:txBody>
      </p:sp>
      <p:sp>
        <p:nvSpPr>
          <p:cNvPr id="13620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13620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endParaRPr>
          </a:p>
        </p:txBody>
      </p:sp>
      <p:sp>
        <p:nvSpPr>
          <p:cNvPr id="136209" name="Text Box 21"/>
          <p:cNvSpPr txBox="1">
            <a:spLocks noChangeArrowheads="1"/>
          </p:cNvSpPr>
          <p:nvPr/>
        </p:nvSpPr>
        <p:spPr bwMode="auto">
          <a:xfrm>
            <a:off x="8085790" y="6523752"/>
            <a:ext cx="3273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68</a:t>
            </a:r>
          </a:p>
        </p:txBody>
      </p:sp>
      <p:sp>
        <p:nvSpPr>
          <p:cNvPr id="30" name="Text Box 16"/>
          <p:cNvSpPr txBox="1">
            <a:spLocks noChangeArrowheads="1"/>
          </p:cNvSpPr>
          <p:nvPr/>
        </p:nvSpPr>
        <p:spPr bwMode="auto">
          <a:xfrm>
            <a:off x="2865512" y="1476375"/>
            <a:ext cx="914400" cy="2822575"/>
          </a:xfrm>
          <a:prstGeom prst="rect">
            <a:avLst/>
          </a:prstGeom>
          <a:noFill/>
          <a:ln w="12700">
            <a:noFill/>
            <a:miter lim="800000"/>
            <a:headEnd/>
            <a:tailEnd/>
          </a:ln>
          <a:effectLst>
            <a:outerShdw blurRad="63500" dist="38099" dir="2700000" algn="ctr" rotWithShape="0">
              <a:srgbClr val="18753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7200" smtClean="0">
                <a:solidFill>
                  <a:schemeClr val="accent1"/>
                </a:solidFill>
                <a:effectLst>
                  <a:outerShdw blurRad="38100" dist="38100" dir="2700000" algn="tl">
                    <a:srgbClr val="000000"/>
                  </a:outerShdw>
                </a:effectLst>
                <a:latin typeface="Brush Script MT" charset="0"/>
                <a:ea typeface="굴림" charset="0"/>
                <a:cs typeface="굴림" charset="0"/>
              </a:rPr>
              <a:t>{</a:t>
            </a:r>
          </a:p>
        </p:txBody>
      </p:sp>
      <p:sp>
        <p:nvSpPr>
          <p:cNvPr id="31" name="Text Box 17"/>
          <p:cNvSpPr txBox="1">
            <a:spLocks noChangeArrowheads="1"/>
          </p:cNvSpPr>
          <p:nvPr/>
        </p:nvSpPr>
        <p:spPr bwMode="auto">
          <a:xfrm>
            <a:off x="4860032" y="1462088"/>
            <a:ext cx="1130300" cy="2822575"/>
          </a:xfrm>
          <a:prstGeom prst="rect">
            <a:avLst/>
          </a:prstGeom>
          <a:noFill/>
          <a:ln w="12700">
            <a:noFill/>
            <a:miter lim="800000"/>
            <a:headEnd/>
            <a:tailEnd/>
          </a:ln>
          <a:effectLst>
            <a:outerShdw blurRad="63500" dist="38099" dir="2700000" algn="ctr" rotWithShape="0">
              <a:srgbClr val="18753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7200" smtClean="0">
                <a:solidFill>
                  <a:schemeClr val="accent1"/>
                </a:solidFill>
                <a:effectLst>
                  <a:outerShdw blurRad="38100" dist="38100" dir="2700000" algn="tl">
                    <a:srgbClr val="000000"/>
                  </a:outerShdw>
                </a:effectLst>
                <a:latin typeface="Brush Script MT" charset="0"/>
                <a:ea typeface="굴림" charset="0"/>
                <a:cs typeface="굴림" charset="0"/>
              </a:rPr>
              <a:t>}</a:t>
            </a:r>
          </a:p>
        </p:txBody>
      </p:sp>
      <p:sp>
        <p:nvSpPr>
          <p:cNvPr id="32" name="Rectangle 14"/>
          <p:cNvSpPr>
            <a:spLocks noChangeArrowheads="1"/>
          </p:cNvSpPr>
          <p:nvPr/>
        </p:nvSpPr>
        <p:spPr bwMode="auto">
          <a:xfrm>
            <a:off x="1112838" y="2605088"/>
            <a:ext cx="1685925"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ctr"/>
            <a:r>
              <a:rPr lang="en-US" altLang="ko-KR" sz="3200" b="1">
                <a:solidFill>
                  <a:srgbClr val="800000"/>
                </a:solidFill>
                <a:latin typeface="Times" charset="0"/>
                <a:ea typeface="굴림" charset="0"/>
                <a:cs typeface="굴림" charset="0"/>
              </a:rPr>
              <a:t>4  </a:t>
            </a:r>
            <a:r>
              <a:rPr lang="en-US" altLang="ko-KR" sz="3200" b="1">
                <a:solidFill>
                  <a:srgbClr val="800000"/>
                </a:solidFill>
                <a:latin typeface="Kalaham" charset="0"/>
                <a:ea typeface="굴림" charset="0"/>
                <a:cs typeface="굴림" charset="0"/>
              </a:rPr>
              <a:t>kf;fs</a:t>
            </a:r>
            <a:endParaRPr lang="en-US" sz="3200" b="1">
              <a:solidFill>
                <a:srgbClr val="800000"/>
              </a:solidFill>
            </a:endParaRPr>
          </a:p>
        </p:txBody>
      </p:sp>
      <p:sp>
        <p:nvSpPr>
          <p:cNvPr id="33" name="Rectangle 15"/>
          <p:cNvSpPr>
            <a:spLocks noChangeArrowheads="1"/>
          </p:cNvSpPr>
          <p:nvPr/>
        </p:nvSpPr>
        <p:spPr bwMode="auto">
          <a:xfrm>
            <a:off x="5708650" y="2700338"/>
            <a:ext cx="212725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ctr"/>
            <a:r>
              <a:rPr lang="en-US" altLang="ko-KR" sz="3200" b="1">
                <a:solidFill>
                  <a:srgbClr val="800000"/>
                </a:solidFill>
                <a:latin typeface="Times" charset="0"/>
                <a:ea typeface="굴림" charset="0"/>
                <a:cs typeface="굴림" charset="0"/>
              </a:rPr>
              <a:t>3  </a:t>
            </a:r>
            <a:br>
              <a:rPr lang="en-US" altLang="ko-KR" sz="3200" b="1">
                <a:solidFill>
                  <a:srgbClr val="800000"/>
                </a:solidFill>
                <a:latin typeface="Times" charset="0"/>
                <a:ea typeface="굴림" charset="0"/>
                <a:cs typeface="굴림" charset="0"/>
              </a:rPr>
            </a:br>
            <a:r>
              <a:rPr lang="en-US" altLang="ko-KR" sz="3200" b="1">
                <a:solidFill>
                  <a:srgbClr val="800000"/>
                </a:solidFill>
                <a:latin typeface="Kalaham" charset="0"/>
                <a:ea typeface="굴림" charset="0"/>
                <a:cs typeface="굴림" charset="0"/>
              </a:rPr>
              <a:t>r%fq;fs;</a:t>
            </a:r>
            <a:endParaRPr lang="en-US" sz="3200" b="1">
              <a:solidFill>
                <a:srgbClr val="800000"/>
              </a:solidFill>
            </a:endParaRPr>
          </a:p>
        </p:txBody>
      </p:sp>
    </p:spTree>
    <p:extLst>
      <p:ext uri="{BB962C8B-B14F-4D97-AF65-F5344CB8AC3E}">
        <p14:creationId xmlns:p14="http://schemas.microsoft.com/office/powerpoint/2010/main" val="33507465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738" y="576263"/>
            <a:ext cx="7985125" cy="5743575"/>
          </a:xfrm>
          <a:prstGeom prst="rect">
            <a:avLst/>
          </a:prstGeom>
          <a:noFill/>
          <a:ln w="7620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154626" name="Text Box 3"/>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A27C"/>
                </a:solidFill>
                <a:latin typeface="Comic Sans MS" charset="0"/>
                <a:ea typeface="굴림" charset="0"/>
                <a:cs typeface="굴림" charset="0"/>
              </a:rPr>
              <a:t> </a:t>
            </a:r>
          </a:p>
        </p:txBody>
      </p:sp>
      <p:sp>
        <p:nvSpPr>
          <p:cNvPr id="154627" name="Text Box 4"/>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67</a:t>
            </a:r>
          </a:p>
        </p:txBody>
      </p:sp>
      <p:sp>
        <p:nvSpPr>
          <p:cNvPr id="154628" name="Text Box 5"/>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4</a:t>
            </a:r>
          </a:p>
        </p:txBody>
      </p:sp>
      <p:grpSp>
        <p:nvGrpSpPr>
          <p:cNvPr id="2" name="Group 6"/>
          <p:cNvGrpSpPr>
            <a:grpSpLocks/>
          </p:cNvGrpSpPr>
          <p:nvPr/>
        </p:nvGrpSpPr>
        <p:grpSpPr bwMode="auto">
          <a:xfrm>
            <a:off x="2052638" y="1225550"/>
            <a:ext cx="2787650" cy="1343025"/>
            <a:chOff x="2397" y="2052"/>
            <a:chExt cx="1756" cy="846"/>
          </a:xfrm>
        </p:grpSpPr>
        <p:sp>
          <p:nvSpPr>
            <p:cNvPr id="154691" name="Rectangle 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92" name="AutoShape 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93" name="Rectangle 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4694" name="Rectangle 10"/>
            <p:cNvSpPr>
              <a:spLocks noChangeArrowheads="1"/>
            </p:cNvSpPr>
            <p:nvPr/>
          </p:nvSpPr>
          <p:spPr bwMode="auto">
            <a:xfrm>
              <a:off x="2397" y="2078"/>
              <a:ext cx="9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2000" b="1">
                  <a:solidFill>
                    <a:srgbClr val="790015"/>
                  </a:solidFill>
                  <a:latin typeface="Kalaham" charset="0"/>
                  <a:ea typeface="굴림" charset="0"/>
                  <a:cs typeface="굴림" charset="0"/>
                </a:rPr>
                <a:t>   </a:t>
              </a:r>
              <a:r>
                <a:rPr lang="en-US" altLang="ko-KR" sz="2000" b="1">
                  <a:solidFill>
                    <a:srgbClr val="790015"/>
                  </a:solidFill>
                  <a:latin typeface="Kalaham" charset="0"/>
                  <a:ea typeface="굴림" charset="0"/>
                  <a:cs typeface="굴림" charset="0"/>
                </a:rPr>
                <a:t>rpU\;bg;G</a:t>
              </a:r>
            </a:p>
          </p:txBody>
        </p:sp>
        <p:sp>
          <p:nvSpPr>
            <p:cNvPr id="154695" name="Line 1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2"/>
          <p:cNvGrpSpPr>
            <a:grpSpLocks/>
          </p:cNvGrpSpPr>
          <p:nvPr/>
        </p:nvGrpSpPr>
        <p:grpSpPr bwMode="auto">
          <a:xfrm>
            <a:off x="2317750" y="1581150"/>
            <a:ext cx="2763838" cy="1343025"/>
            <a:chOff x="2412" y="2052"/>
            <a:chExt cx="1741" cy="846"/>
          </a:xfrm>
        </p:grpSpPr>
        <p:sp>
          <p:nvSpPr>
            <p:cNvPr id="154686" name="Rectangle 1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87" name="AutoShape 1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88" name="Rectangle 1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94224" name="Rectangle 16"/>
            <p:cNvSpPr>
              <a:spLocks noChangeArrowheads="1"/>
            </p:cNvSpPr>
            <p:nvPr/>
          </p:nvSpPr>
          <p:spPr bwMode="auto">
            <a:xfrm>
              <a:off x="2477" y="2078"/>
              <a:ext cx="778" cy="192"/>
            </a:xfrm>
            <a:prstGeom prst="rect">
              <a:avLst/>
            </a:prstGeom>
            <a:noFill/>
            <a:ln w="9525">
              <a:noFill/>
              <a:miter lim="800000"/>
              <a:headEnd/>
              <a:tailEnd/>
            </a:ln>
          </p:spPr>
          <p:txBody>
            <a:bodyPr wrap="none" lIns="0" tIns="0" rIns="0" bIns="0">
              <a:spAutoFit/>
            </a:bodyPr>
            <a:lstStyle/>
            <a:p>
              <a:pPr algn="ctr">
                <a:defRPr/>
              </a:pPr>
              <a:r>
                <a:rPr lang="ko-KR" altLang="en-US" sz="1800" b="1">
                  <a:solidFill>
                    <a:srgbClr val="790015"/>
                  </a:solidFill>
                  <a:latin typeface="Helvetica" charset="0"/>
                  <a:ea typeface="굴림" charset="0"/>
                  <a:cs typeface="굴림" charset="0"/>
                </a:rPr>
                <a:t>   </a:t>
              </a:r>
              <a:r>
                <a:rPr lang="en-US" altLang="ko-KR" sz="2000" b="1">
                  <a:solidFill>
                    <a:srgbClr val="790015"/>
                  </a:solidFill>
                  <a:latin typeface="Kalaham" charset="0"/>
                  <a:ea typeface="굴림" charset="0"/>
                  <a:cs typeface="굴림" charset="0"/>
                </a:rPr>
                <a:t>mgpufhk</a:t>
              </a:r>
              <a:r>
                <a:rPr lang="en-US" altLang="ko-KR" sz="1800" b="1">
                  <a:solidFill>
                    <a:srgbClr val="790015"/>
                  </a:solidFill>
                  <a:latin typeface="Helvetica" charset="0"/>
                  <a:ea typeface="굴림" charset="0"/>
                  <a:cs typeface="굴림" charset="0"/>
                </a:rPr>
                <a:t>;</a:t>
              </a:r>
              <a:endParaRPr lang="en-US" altLang="ko-KR" sz="28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154690" name="Line 1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8"/>
          <p:cNvGrpSpPr>
            <a:grpSpLocks/>
          </p:cNvGrpSpPr>
          <p:nvPr/>
        </p:nvGrpSpPr>
        <p:grpSpPr bwMode="auto">
          <a:xfrm>
            <a:off x="2597150" y="1924050"/>
            <a:ext cx="2763838" cy="1343025"/>
            <a:chOff x="2412" y="2052"/>
            <a:chExt cx="1741" cy="846"/>
          </a:xfrm>
        </p:grpSpPr>
        <p:sp>
          <p:nvSpPr>
            <p:cNvPr id="154681" name="Rectangle 1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82" name="AutoShape 2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83" name="Rectangle 2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4684" name="Rectangle 22"/>
            <p:cNvSpPr>
              <a:spLocks noChangeArrowheads="1"/>
            </p:cNvSpPr>
            <p:nvPr/>
          </p:nvSpPr>
          <p:spPr bwMode="auto">
            <a:xfrm>
              <a:off x="2487" y="2078"/>
              <a:ext cx="7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800" b="1">
                  <a:solidFill>
                    <a:srgbClr val="790015"/>
                  </a:solidFill>
                  <a:latin typeface="Helvetica" charset="0"/>
                  <a:ea typeface="굴림" charset="0"/>
                  <a:cs typeface="굴림" charset="0"/>
                </a:rPr>
                <a:t>   </a:t>
              </a:r>
              <a:r>
                <a:rPr lang="en-US" altLang="ko-KR" sz="2000" b="1">
                  <a:solidFill>
                    <a:srgbClr val="790015"/>
                  </a:solidFill>
                  <a:latin typeface="Kalaham" charset="0"/>
                  <a:ea typeface="굴림" charset="0"/>
                  <a:cs typeface="굴림" charset="0"/>
                </a:rPr>
                <a:t>NahNrg;G</a:t>
              </a:r>
            </a:p>
          </p:txBody>
        </p:sp>
        <p:sp>
          <p:nvSpPr>
            <p:cNvPr id="154685" name="Line 2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4"/>
          <p:cNvGrpSpPr>
            <a:grpSpLocks/>
          </p:cNvGrpSpPr>
          <p:nvPr/>
        </p:nvGrpSpPr>
        <p:grpSpPr bwMode="auto">
          <a:xfrm>
            <a:off x="2889250" y="2241550"/>
            <a:ext cx="2763838" cy="1343025"/>
            <a:chOff x="2412" y="2052"/>
            <a:chExt cx="1741" cy="846"/>
          </a:xfrm>
        </p:grpSpPr>
        <p:sp>
          <p:nvSpPr>
            <p:cNvPr id="154676" name="Rectangle 2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77" name="AutoShape 2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78" name="Rectangle 2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4679" name="Rectangle 28"/>
            <p:cNvSpPr>
              <a:spLocks noChangeArrowheads="1"/>
            </p:cNvSpPr>
            <p:nvPr/>
          </p:nvSpPr>
          <p:spPr bwMode="auto">
            <a:xfrm>
              <a:off x="2580" y="2078"/>
              <a:ext cx="5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800" b="1">
                  <a:solidFill>
                    <a:srgbClr val="790015"/>
                  </a:solidFill>
                  <a:latin typeface="Helvetica" charset="0"/>
                  <a:ea typeface="굴림" charset="0"/>
                  <a:cs typeface="굴림" charset="0"/>
                </a:rPr>
                <a:t>   </a:t>
              </a:r>
              <a:r>
                <a:rPr lang="en-US" altLang="ko-KR" sz="2000" b="1">
                  <a:solidFill>
                    <a:srgbClr val="790015"/>
                  </a:solidFill>
                  <a:latin typeface="Kalaham" charset="0"/>
                  <a:ea typeface="굴림" charset="0"/>
                  <a:cs typeface="굴림" charset="0"/>
                </a:rPr>
                <a:t>NkhNr</a:t>
              </a:r>
            </a:p>
          </p:txBody>
        </p:sp>
        <p:sp>
          <p:nvSpPr>
            <p:cNvPr id="154680" name="Line 2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30"/>
          <p:cNvGrpSpPr>
            <a:grpSpLocks/>
          </p:cNvGrpSpPr>
          <p:nvPr/>
        </p:nvGrpSpPr>
        <p:grpSpPr bwMode="auto">
          <a:xfrm>
            <a:off x="3155950" y="2546350"/>
            <a:ext cx="2763838" cy="1343025"/>
            <a:chOff x="2412" y="2052"/>
            <a:chExt cx="1741" cy="846"/>
          </a:xfrm>
        </p:grpSpPr>
        <p:sp>
          <p:nvSpPr>
            <p:cNvPr id="154671" name="Rectangle 3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72" name="AutoShape 3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73" name="Rectangle 3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4674" name="Rectangle 34"/>
            <p:cNvSpPr>
              <a:spLocks noChangeArrowheads="1"/>
            </p:cNvSpPr>
            <p:nvPr/>
          </p:nvSpPr>
          <p:spPr bwMode="auto">
            <a:xfrm>
              <a:off x="2553" y="2078"/>
              <a:ext cx="6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800" b="1">
                  <a:solidFill>
                    <a:srgbClr val="790015"/>
                  </a:solidFill>
                  <a:latin typeface="Helvetica" charset="0"/>
                  <a:ea typeface="굴림" charset="0"/>
                  <a:cs typeface="굴림" charset="0"/>
                </a:rPr>
                <a:t>   </a:t>
              </a:r>
              <a:r>
                <a:rPr lang="en-US" altLang="ko-KR" sz="2000" b="1">
                  <a:solidFill>
                    <a:srgbClr val="790015"/>
                  </a:solidFill>
                  <a:latin typeface="Kalaham" charset="0"/>
                  <a:ea typeface="굴림" charset="0"/>
                  <a:cs typeface="굴림" charset="0"/>
                </a:rPr>
                <a:t>NaRth</a:t>
              </a:r>
            </a:p>
          </p:txBody>
        </p:sp>
        <p:sp>
          <p:nvSpPr>
            <p:cNvPr id="154675" name="Line 3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6"/>
          <p:cNvGrpSpPr>
            <a:grpSpLocks/>
          </p:cNvGrpSpPr>
          <p:nvPr/>
        </p:nvGrpSpPr>
        <p:grpSpPr bwMode="auto">
          <a:xfrm>
            <a:off x="3435350" y="2851150"/>
            <a:ext cx="2763838" cy="1343025"/>
            <a:chOff x="2412" y="2052"/>
            <a:chExt cx="1741" cy="846"/>
          </a:xfrm>
        </p:grpSpPr>
        <p:sp>
          <p:nvSpPr>
            <p:cNvPr id="154666" name="Rectangle 3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67" name="AutoShape 3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68" name="Rectangle 3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94248" name="Rectangle 40"/>
            <p:cNvSpPr>
              <a:spLocks noChangeArrowheads="1"/>
            </p:cNvSpPr>
            <p:nvPr/>
          </p:nvSpPr>
          <p:spPr bwMode="auto">
            <a:xfrm>
              <a:off x="2490" y="2078"/>
              <a:ext cx="752" cy="161"/>
            </a:xfrm>
            <a:prstGeom prst="rect">
              <a:avLst/>
            </a:prstGeom>
            <a:noFill/>
            <a:ln w="9525">
              <a:noFill/>
              <a:miter lim="800000"/>
              <a:headEnd/>
              <a:tailEnd/>
            </a:ln>
          </p:spPr>
          <p:txBody>
            <a:bodyPr wrap="none" lIns="0" tIns="0" rIns="0" bIns="0">
              <a:spAutoFit/>
            </a:bodyPr>
            <a:lstStyle/>
            <a:p>
              <a:pPr algn="ctr">
                <a:lnSpc>
                  <a:spcPct val="70000"/>
                </a:lnSpc>
                <a:defRPr/>
              </a:pPr>
              <a:r>
                <a:rPr lang="ko-KR" altLang="en-US" sz="1800" b="1">
                  <a:solidFill>
                    <a:srgbClr val="790015"/>
                  </a:solidFill>
                  <a:latin typeface="Helvetica" charset="0"/>
                  <a:ea typeface="굴림" charset="0"/>
                  <a:cs typeface="굴림" charset="0"/>
                </a:rPr>
                <a:t>   </a:t>
              </a:r>
              <a:r>
                <a:rPr lang="en-US" altLang="ko-KR" sz="2000" b="1">
                  <a:solidFill>
                    <a:srgbClr val="790015"/>
                  </a:solidFill>
                  <a:latin typeface="Kalaham" charset="0"/>
                  <a:ea typeface="굴림" charset="0"/>
                  <a:cs typeface="굴림" charset="0"/>
                </a:rPr>
                <a:t>muh[fk</a:t>
              </a:r>
              <a:r>
                <a:rPr lang="en-US" altLang="ko-KR" b="1">
                  <a:solidFill>
                    <a:srgbClr val="790015"/>
                  </a:solidFill>
                  <a:latin typeface="Kalaham" charset="0"/>
                  <a:ea typeface="굴림" charset="0"/>
                  <a:cs typeface="굴림" charset="0"/>
                </a:rPr>
                <a:t>;</a:t>
              </a:r>
              <a:endParaRPr lang="en-US" altLang="ko-KR" sz="28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154670" name="Line 4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2"/>
          <p:cNvGrpSpPr>
            <a:grpSpLocks/>
          </p:cNvGrpSpPr>
          <p:nvPr/>
        </p:nvGrpSpPr>
        <p:grpSpPr bwMode="auto">
          <a:xfrm>
            <a:off x="3727450" y="3168650"/>
            <a:ext cx="2763838" cy="1343025"/>
            <a:chOff x="2412" y="2052"/>
            <a:chExt cx="1741" cy="846"/>
          </a:xfrm>
        </p:grpSpPr>
        <p:sp>
          <p:nvSpPr>
            <p:cNvPr id="154661" name="Rectangle 4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62" name="AutoShape 4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63" name="Rectangle 4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4664" name="Rectangle 46"/>
            <p:cNvSpPr>
              <a:spLocks noChangeArrowheads="1"/>
            </p:cNvSpPr>
            <p:nvPr/>
          </p:nvSpPr>
          <p:spPr bwMode="auto">
            <a:xfrm>
              <a:off x="2471" y="2078"/>
              <a:ext cx="7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ko-KR" altLang="en-US" sz="1800" b="1">
                  <a:solidFill>
                    <a:srgbClr val="790015"/>
                  </a:solidFill>
                  <a:latin typeface="Helvetica" charset="0"/>
                  <a:ea typeface="굴림" charset="0"/>
                  <a:cs typeface="굴림" charset="0"/>
                </a:rPr>
                <a:t>   </a:t>
              </a:r>
              <a:r>
                <a:rPr lang="en-US" altLang="ko-KR" b="1">
                  <a:solidFill>
                    <a:srgbClr val="790015"/>
                  </a:solidFill>
                  <a:latin typeface="Kalaham" charset="0"/>
                  <a:ea typeface="굴림" charset="0"/>
                  <a:cs typeface="굴림" charset="0"/>
                </a:rPr>
                <a:t>uh[hPfk;</a:t>
              </a:r>
            </a:p>
          </p:txBody>
        </p:sp>
        <p:sp>
          <p:nvSpPr>
            <p:cNvPr id="154665" name="Line 4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8"/>
          <p:cNvGrpSpPr>
            <a:grpSpLocks/>
          </p:cNvGrpSpPr>
          <p:nvPr/>
        </p:nvGrpSpPr>
        <p:grpSpPr bwMode="auto">
          <a:xfrm>
            <a:off x="3968750" y="3538538"/>
            <a:ext cx="2763838" cy="1343025"/>
            <a:chOff x="2412" y="2052"/>
            <a:chExt cx="1741" cy="846"/>
          </a:xfrm>
        </p:grpSpPr>
        <p:sp>
          <p:nvSpPr>
            <p:cNvPr id="154656" name="Rectangle 4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57" name="AutoShape 5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58" name="Rectangle 5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4659" name="Rectangle 52"/>
            <p:cNvSpPr>
              <a:spLocks noChangeArrowheads="1"/>
            </p:cNvSpPr>
            <p:nvPr/>
          </p:nvSpPr>
          <p:spPr bwMode="auto">
            <a:xfrm>
              <a:off x="2478" y="2078"/>
              <a:ext cx="7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ko-KR" sz="2000" b="1">
                  <a:solidFill>
                    <a:srgbClr val="790015"/>
                  </a:solidFill>
                  <a:latin typeface="Kalaham" charset="0"/>
                  <a:ea typeface="굴림" charset="0"/>
                  <a:cs typeface="굴림" charset="0"/>
                </a:rPr>
                <a:t>rpiwapWg;G</a:t>
              </a:r>
            </a:p>
          </p:txBody>
        </p:sp>
        <p:sp>
          <p:nvSpPr>
            <p:cNvPr id="154660" name="Line 5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54"/>
          <p:cNvGrpSpPr>
            <a:grpSpLocks/>
          </p:cNvGrpSpPr>
          <p:nvPr/>
        </p:nvGrpSpPr>
        <p:grpSpPr bwMode="auto">
          <a:xfrm>
            <a:off x="4273550" y="3873500"/>
            <a:ext cx="2760663" cy="1333500"/>
            <a:chOff x="2652" y="2271"/>
            <a:chExt cx="1739" cy="840"/>
          </a:xfrm>
        </p:grpSpPr>
        <p:sp>
          <p:nvSpPr>
            <p:cNvPr id="154652" name="Rectangle 55"/>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54653" name="AutoShape 56"/>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4654" name="Rectangle 57"/>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94266" name="Rectangle 58"/>
            <p:cNvSpPr>
              <a:spLocks noChangeArrowheads="1"/>
            </p:cNvSpPr>
            <p:nvPr/>
          </p:nvSpPr>
          <p:spPr bwMode="auto">
            <a:xfrm>
              <a:off x="2787" y="2298"/>
              <a:ext cx="697" cy="207"/>
            </a:xfrm>
            <a:prstGeom prst="rect">
              <a:avLst/>
            </a:prstGeom>
            <a:noFill/>
            <a:ln w="9525">
              <a:noFill/>
              <a:miter lim="800000"/>
              <a:headEnd/>
              <a:tailEnd/>
            </a:ln>
          </p:spPr>
          <p:txBody>
            <a:bodyPr wrap="none" lIns="0" tIns="0" rIns="0" bIns="0">
              <a:spAutoFit/>
            </a:bodyPr>
            <a:lstStyle/>
            <a:p>
              <a:pPr algn="ctr">
                <a:lnSpc>
                  <a:spcPct val="90000"/>
                </a:lnSpc>
                <a:defRPr/>
              </a:pPr>
              <a:r>
                <a:rPr lang="en-US" altLang="ko-KR" b="1">
                  <a:solidFill>
                    <a:srgbClr val="790015"/>
                  </a:solidFill>
                  <a:latin typeface="Kalaham" charset="0"/>
                  <a:ea typeface="굴림" charset="0"/>
                  <a:cs typeface="굴림" charset="0"/>
                </a:rPr>
                <a:t>nksdk</a:t>
              </a:r>
              <a:r>
                <a:rPr lang="en-US" altLang="ko-KR" sz="1800" b="1">
                  <a:solidFill>
                    <a:srgbClr val="790015"/>
                  </a:solidFill>
                  <a:latin typeface="Kalaham" charset="0"/>
                  <a:ea typeface="굴림" charset="0"/>
                  <a:cs typeface="굴림" charset="0"/>
                </a:rPr>
                <a:t>;</a:t>
              </a:r>
              <a:endParaRPr lang="en-US" altLang="ko-KR" sz="3200" b="1">
                <a:solidFill>
                  <a:schemeClr val="accent2"/>
                </a:solidFill>
                <a:effectLst>
                  <a:outerShdw blurRad="38100" dist="38100" dir="2700000" algn="tl">
                    <a:srgbClr val="000000"/>
                  </a:outerShdw>
                </a:effectLst>
                <a:latin typeface="Kalaham" charset="0"/>
                <a:ea typeface="굴림" charset="0"/>
                <a:cs typeface="굴림" charset="0"/>
              </a:endParaRPr>
            </a:p>
          </p:txBody>
        </p:sp>
      </p:grpSp>
      <p:grpSp>
        <p:nvGrpSpPr>
          <p:cNvPr id="11" name="Group 59"/>
          <p:cNvGrpSpPr>
            <a:grpSpLocks/>
          </p:cNvGrpSpPr>
          <p:nvPr/>
        </p:nvGrpSpPr>
        <p:grpSpPr bwMode="auto">
          <a:xfrm>
            <a:off x="4540250" y="4222750"/>
            <a:ext cx="2762250" cy="1479550"/>
            <a:chOff x="3948" y="107"/>
            <a:chExt cx="1740" cy="932"/>
          </a:xfrm>
        </p:grpSpPr>
        <p:sp>
          <p:nvSpPr>
            <p:cNvPr id="154644" name="Rectangle 60"/>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54645" name="AutoShape 61"/>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54646" name="Rectangle 62"/>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54647" name="Group 63"/>
            <p:cNvGrpSpPr>
              <a:grpSpLocks/>
            </p:cNvGrpSpPr>
            <p:nvPr/>
          </p:nvGrpSpPr>
          <p:grpSpPr bwMode="auto">
            <a:xfrm>
              <a:off x="4059" y="130"/>
              <a:ext cx="637" cy="284"/>
              <a:chOff x="3083" y="3101"/>
              <a:chExt cx="498" cy="235"/>
            </a:xfrm>
          </p:grpSpPr>
          <p:sp>
            <p:nvSpPr>
              <p:cNvPr id="94272" name="Rectangle 64"/>
              <p:cNvSpPr>
                <a:spLocks noChangeArrowheads="1"/>
              </p:cNvSpPr>
              <p:nvPr/>
            </p:nvSpPr>
            <p:spPr bwMode="auto">
              <a:xfrm>
                <a:off x="3083" y="3113"/>
                <a:ext cx="146" cy="223"/>
              </a:xfrm>
              <a:prstGeom prst="rect">
                <a:avLst/>
              </a:prstGeom>
              <a:solidFill>
                <a:schemeClr val="tx2"/>
              </a:solidFill>
              <a:ln w="9525">
                <a:noFill/>
                <a:miter lim="800000"/>
                <a:headEnd/>
                <a:tailEnd/>
              </a:ln>
            </p:spPr>
            <p:txBody>
              <a:bodyPr wrap="none" lIns="0" tIns="0" rIns="0" bIns="0">
                <a:spAutoFit/>
              </a:bodyPr>
              <a:lstStyle/>
              <a:p>
                <a:pPr algn="ctr">
                  <a:defRPr/>
                </a:pPr>
                <a:r>
                  <a:rPr lang="ko-KR" altLang="en-US" sz="2800" b="1">
                    <a:solidFill>
                      <a:srgbClr val="790015"/>
                    </a:solidFill>
                    <a:latin typeface="Helvetica" charset="0"/>
                    <a:ea typeface="굴림" charset="0"/>
                    <a:cs typeface="굴림" charset="0"/>
                  </a:rPr>
                  <a:t>   </a:t>
                </a:r>
                <a:endParaRPr lang="ko-KR" altLang="en-US" sz="4000" b="1">
                  <a:solidFill>
                    <a:srgbClr val="FFA27C"/>
                  </a:solidFill>
                  <a:effectLst>
                    <a:outerShdw blurRad="38100" dist="38100" dir="2700000" algn="tl">
                      <a:srgbClr val="000000"/>
                    </a:outerShdw>
                  </a:effectLst>
                  <a:latin typeface="Helvetica" charset="0"/>
                  <a:ea typeface="굴림" charset="0"/>
                  <a:cs typeface="굴림" charset="0"/>
                </a:endParaRPr>
              </a:p>
            </p:txBody>
          </p:sp>
          <p:sp>
            <p:nvSpPr>
              <p:cNvPr id="94273" name="Rectangle 65"/>
              <p:cNvSpPr>
                <a:spLocks noChangeArrowheads="1"/>
              </p:cNvSpPr>
              <p:nvPr/>
            </p:nvSpPr>
            <p:spPr bwMode="auto">
              <a:xfrm>
                <a:off x="3176" y="3101"/>
                <a:ext cx="405" cy="190"/>
              </a:xfrm>
              <a:prstGeom prst="rect">
                <a:avLst/>
              </a:prstGeom>
              <a:solidFill>
                <a:schemeClr val="tx2"/>
              </a:solidFill>
              <a:ln w="9525">
                <a:noFill/>
                <a:miter lim="800000"/>
                <a:headEnd/>
                <a:tailEnd/>
              </a:ln>
            </p:spPr>
            <p:txBody>
              <a:bodyPr wrap="none" lIns="0" tIns="0" rIns="0" bIns="0">
                <a:spAutoFit/>
              </a:bodyPr>
              <a:lstStyle/>
              <a:p>
                <a:pPr algn="ctr">
                  <a:defRPr/>
                </a:pPr>
                <a:r>
                  <a:rPr lang="en-US" altLang="ko-KR">
                    <a:solidFill>
                      <a:schemeClr val="accent2"/>
                    </a:solidFill>
                    <a:effectLst>
                      <a:outerShdw blurRad="38100" dist="38100" dir="2700000" algn="tl">
                        <a:srgbClr val="000000"/>
                      </a:outerShdw>
                    </a:effectLst>
                    <a:latin typeface="Kalaham" charset="0"/>
                    <a:ea typeface="굴림" charset="0"/>
                    <a:cs typeface="굴림" charset="0"/>
                  </a:rPr>
                  <a:t>,NaR</a:t>
                </a:r>
              </a:p>
            </p:txBody>
          </p:sp>
        </p:grpSp>
        <p:sp>
          <p:nvSpPr>
            <p:cNvPr id="154648" name="Line 66"/>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9" name="Line 67"/>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276" name="Rectangle 68"/>
          <p:cNvSpPr>
            <a:spLocks noChangeArrowheads="1"/>
          </p:cNvSpPr>
          <p:nvPr/>
        </p:nvSpPr>
        <p:spPr bwMode="auto">
          <a:xfrm>
            <a:off x="720725" y="593725"/>
            <a:ext cx="7980363" cy="5788025"/>
          </a:xfrm>
          <a:prstGeom prst="rect">
            <a:avLst/>
          </a:prstGeom>
          <a:solidFill>
            <a:schemeClr val="bg2">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4277" name="Text Box 69"/>
          <p:cNvSpPr txBox="1">
            <a:spLocks noChangeArrowheads="1"/>
          </p:cNvSpPr>
          <p:nvPr/>
        </p:nvSpPr>
        <p:spPr bwMode="auto">
          <a:xfrm>
            <a:off x="4046538" y="2044700"/>
            <a:ext cx="2127250"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800" b="1" smtClean="0">
                <a:latin typeface="Kalaham" charset="0"/>
                <a:ea typeface="굴림" charset="0"/>
                <a:cs typeface="굴림" charset="0"/>
              </a:rPr>
              <a:t>gbg;G</a:t>
            </a:r>
          </a:p>
        </p:txBody>
      </p:sp>
      <p:sp>
        <p:nvSpPr>
          <p:cNvPr id="94278" name="Text Box 70"/>
          <p:cNvSpPr txBox="1">
            <a:spLocks noChangeArrowheads="1"/>
          </p:cNvSpPr>
          <p:nvPr/>
        </p:nvSpPr>
        <p:spPr bwMode="auto">
          <a:xfrm>
            <a:off x="936625" y="3208338"/>
            <a:ext cx="7272338"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800" b="1" smtClean="0">
                <a:latin typeface="Kalaham" charset="0"/>
                <a:ea typeface="굴림" charset="0"/>
                <a:cs typeface="굴림" charset="0"/>
              </a:rPr>
              <a:t>Ghpe;J nfhs;Sjy;</a:t>
            </a:r>
          </a:p>
        </p:txBody>
      </p:sp>
      <p:sp>
        <p:nvSpPr>
          <p:cNvPr id="94279" name="Text Box 71"/>
          <p:cNvSpPr txBox="1">
            <a:spLocks noChangeArrowheads="1"/>
          </p:cNvSpPr>
          <p:nvPr/>
        </p:nvSpPr>
        <p:spPr bwMode="auto">
          <a:xfrm>
            <a:off x="2027238" y="4546600"/>
            <a:ext cx="6084887"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800" b="1" smtClean="0">
                <a:latin typeface="Kalaham" charset="0"/>
                <a:ea typeface="굴림" charset="0"/>
                <a:cs typeface="굴림" charset="0"/>
              </a:rPr>
              <a:t>Kuz;ghby;yhj</a:t>
            </a:r>
          </a:p>
        </p:txBody>
      </p:sp>
      <p:sp>
        <p:nvSpPr>
          <p:cNvPr id="94280" name="Text Box 72"/>
          <p:cNvSpPr txBox="1">
            <a:spLocks noChangeArrowheads="1"/>
          </p:cNvSpPr>
          <p:nvPr/>
        </p:nvSpPr>
        <p:spPr bwMode="auto">
          <a:xfrm>
            <a:off x="776288" y="441325"/>
            <a:ext cx="7553325"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800" b="1" smtClean="0">
                <a:solidFill>
                  <a:schemeClr val="tx2"/>
                </a:solidFill>
                <a:latin typeface="Kalaham" charset="0"/>
                <a:ea typeface="굴림" charset="0"/>
                <a:cs typeface="굴림" charset="0"/>
              </a:rPr>
              <a:t>cq;fs; jpUkiwf; Nfhit</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4280"/>
                                        </p:tgtEl>
                                        <p:attrNameLst>
                                          <p:attrName>style.visibility</p:attrName>
                                        </p:attrNameLst>
                                      </p:cBhvr>
                                      <p:to>
                                        <p:strVal val="visible"/>
                                      </p:to>
                                    </p:set>
                                    <p:anim calcmode="lin" valueType="num">
                                      <p:cBhvr additive="base">
                                        <p:cTn id="7" dur="500" fill="hold"/>
                                        <p:tgtEl>
                                          <p:spTgt spid="94280"/>
                                        </p:tgtEl>
                                        <p:attrNameLst>
                                          <p:attrName>ppt_x</p:attrName>
                                        </p:attrNameLst>
                                      </p:cBhvr>
                                      <p:tavLst>
                                        <p:tav tm="0">
                                          <p:val>
                                            <p:strVal val="1+#ppt_w/2"/>
                                          </p:val>
                                        </p:tav>
                                        <p:tav tm="100000">
                                          <p:val>
                                            <p:strVal val="#ppt_x"/>
                                          </p:val>
                                        </p:tav>
                                      </p:tavLst>
                                    </p:anim>
                                    <p:anim calcmode="lin" valueType="num">
                                      <p:cBhvr additive="base">
                                        <p:cTn id="8" dur="500" fill="hold"/>
                                        <p:tgtEl>
                                          <p:spTgt spid="94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nodeType="afterGroup">
                            <p:stCondLst>
                              <p:cond delay="1500"/>
                            </p:stCondLst>
                            <p:childTnLst>
                              <p:par>
                                <p:cTn id="18" presetID="9"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par>
                          <p:cTn id="25" fill="hold" nodeType="afterGroup">
                            <p:stCondLst>
                              <p:cond delay="25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par>
                          <p:cTn id="29" fill="hold" nodeType="afterGroup">
                            <p:stCondLst>
                              <p:cond delay="3000"/>
                            </p:stCondLst>
                            <p:childTnLst>
                              <p:par>
                                <p:cTn id="30" presetID="9"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par>
                          <p:cTn id="33" fill="hold" nodeType="afterGroup">
                            <p:stCondLst>
                              <p:cond delay="3500"/>
                            </p:stCondLst>
                            <p:childTnLst>
                              <p:par>
                                <p:cTn id="34" presetID="9"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par>
                          <p:cTn id="37" fill="hold" nodeType="afterGroup">
                            <p:stCondLst>
                              <p:cond delay="4000"/>
                            </p:stCondLst>
                            <p:childTnLst>
                              <p:par>
                                <p:cTn id="38" presetID="9"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par>
                          <p:cTn id="41" fill="hold" nodeType="afterGroup">
                            <p:stCondLst>
                              <p:cond delay="4500"/>
                            </p:stCondLst>
                            <p:childTnLst>
                              <p:par>
                                <p:cTn id="42" presetID="9"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par>
                          <p:cTn id="45" fill="hold" nodeType="afterGroup">
                            <p:stCondLst>
                              <p:cond delay="500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94276"/>
                                        </p:tgtEl>
                                        <p:attrNameLst>
                                          <p:attrName>style.visibility</p:attrName>
                                        </p:attrNameLst>
                                      </p:cBhvr>
                                      <p:to>
                                        <p:strVal val="visible"/>
                                      </p:to>
                                    </p:set>
                                    <p:animEffect transition="in" filter="dissolve">
                                      <p:cBhvr>
                                        <p:cTn id="53" dur="500"/>
                                        <p:tgtEl>
                                          <p:spTgt spid="9427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4277"/>
                                        </p:tgtEl>
                                        <p:attrNameLst>
                                          <p:attrName>style.visibility</p:attrName>
                                        </p:attrNameLst>
                                      </p:cBhvr>
                                      <p:to>
                                        <p:strVal val="visible"/>
                                      </p:to>
                                    </p:set>
                                    <p:animEffect transition="in" filter="wipe(left)">
                                      <p:cBhvr>
                                        <p:cTn id="58" dur="500"/>
                                        <p:tgtEl>
                                          <p:spTgt spid="9427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4278"/>
                                        </p:tgtEl>
                                        <p:attrNameLst>
                                          <p:attrName>style.visibility</p:attrName>
                                        </p:attrNameLst>
                                      </p:cBhvr>
                                      <p:to>
                                        <p:strVal val="visible"/>
                                      </p:to>
                                    </p:set>
                                    <p:animEffect transition="in" filter="wipe(left)">
                                      <p:cBhvr>
                                        <p:cTn id="63" dur="500"/>
                                        <p:tgtEl>
                                          <p:spTgt spid="9427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4279"/>
                                        </p:tgtEl>
                                        <p:attrNameLst>
                                          <p:attrName>style.visibility</p:attrName>
                                        </p:attrNameLst>
                                      </p:cBhvr>
                                      <p:to>
                                        <p:strVal val="visible"/>
                                      </p:to>
                                    </p:set>
                                    <p:animEffect transition="in" filter="wipe(left)">
                                      <p:cBhvr>
                                        <p:cTn id="68" dur="500"/>
                                        <p:tgtEl>
                                          <p:spTgt spid="9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76" grpId="0" animBg="1"/>
      <p:bldP spid="94277" grpId="0" autoUpdateAnimBg="0"/>
      <p:bldP spid="94278" grpId="0" autoUpdateAnimBg="0"/>
      <p:bldP spid="94279" grpId="0" autoUpdateAnimBg="0"/>
      <p:bldP spid="9428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p>
        </p:txBody>
      </p:sp>
      <p:sp>
        <p:nvSpPr>
          <p:cNvPr id="27650"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27651" name="Text Box 4"/>
          <p:cNvSpPr txBox="1">
            <a:spLocks noChangeArrowheads="1"/>
          </p:cNvSpPr>
          <p:nvPr/>
        </p:nvSpPr>
        <p:spPr bwMode="auto">
          <a:xfrm>
            <a:off x="8094663" y="6556375"/>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05</a:t>
            </a:r>
            <a:endParaRPr lang="en-US" altLang="ko-KR" sz="1400">
              <a:solidFill>
                <a:srgbClr val="FFFFFF"/>
              </a:solidFill>
              <a:ea typeface="굴림" charset="0"/>
              <a:cs typeface="굴림" charset="0"/>
            </a:endParaRPr>
          </a:p>
        </p:txBody>
      </p:sp>
      <p:sp>
        <p:nvSpPr>
          <p:cNvPr id="27652" name="Text Box 5"/>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900" b="1">
                <a:solidFill>
                  <a:srgbClr val="FFFFFF"/>
                </a:solidFill>
                <a:ea typeface="굴림" charset="0"/>
                <a:cs typeface="굴림" charset="0"/>
              </a:rPr>
              <a:t>©2004 TBBMI</a:t>
            </a:r>
          </a:p>
        </p:txBody>
      </p:sp>
      <p:sp>
        <p:nvSpPr>
          <p:cNvPr id="8198" name="Rectangle 6"/>
          <p:cNvSpPr>
            <a:spLocks noChangeArrowheads="1"/>
          </p:cNvSpPr>
          <p:nvPr/>
        </p:nvSpPr>
        <p:spPr bwMode="auto">
          <a:xfrm>
            <a:off x="7621588" y="6540500"/>
            <a:ext cx="658812" cy="244475"/>
          </a:xfrm>
          <a:prstGeom prst="rect">
            <a:avLst/>
          </a:prstGeom>
          <a:noFill/>
          <a:ln w="12700">
            <a:noFill/>
            <a:miter lim="800000"/>
            <a:headEnd/>
            <a:tailEnd/>
          </a:ln>
          <a:effectLst/>
        </p:spPr>
        <p:txBody>
          <a:bodyPr wrap="none" anchor="ctr">
            <a:spAutoFit/>
          </a:bodyPr>
          <a:lstStyle/>
          <a:p>
            <a:pPr algn="ctr">
              <a:defRPr/>
            </a:pPr>
            <a:r>
              <a:rPr lang="en-US" altLang="ko-KR" sz="1000" b="1">
                <a:effectLst>
                  <a:outerShdw blurRad="38100" dist="38100" dir="2700000" algn="tl">
                    <a:srgbClr val="000000"/>
                  </a:outerShdw>
                </a:effectLst>
                <a:latin typeface="Comic Sans MS" charset="0"/>
                <a:ea typeface="굴림" charset="0"/>
                <a:cs typeface="굴림" charset="0"/>
              </a:rPr>
              <a:t>8.0.01.</a:t>
            </a:r>
          </a:p>
        </p:txBody>
      </p:sp>
      <p:sp>
        <p:nvSpPr>
          <p:cNvPr id="27654" name="Rectangle 7"/>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27655"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27656"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7657"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1"/>
          <p:cNvGrpSpPr>
            <a:grpSpLocks/>
          </p:cNvGrpSpPr>
          <p:nvPr/>
        </p:nvGrpSpPr>
        <p:grpSpPr bwMode="auto">
          <a:xfrm>
            <a:off x="611188" y="712788"/>
            <a:ext cx="7777162" cy="5486400"/>
            <a:chOff x="425" y="457"/>
            <a:chExt cx="4899" cy="3472"/>
          </a:xfrm>
        </p:grpSpPr>
        <p:grpSp>
          <p:nvGrpSpPr>
            <p:cNvPr id="27661" name="Group 12"/>
            <p:cNvGrpSpPr>
              <a:grpSpLocks/>
            </p:cNvGrpSpPr>
            <p:nvPr/>
          </p:nvGrpSpPr>
          <p:grpSpPr bwMode="auto">
            <a:xfrm>
              <a:off x="425" y="457"/>
              <a:ext cx="4899" cy="3472"/>
              <a:chOff x="425" y="457"/>
              <a:chExt cx="4899" cy="3472"/>
            </a:xfrm>
          </p:grpSpPr>
          <p:grpSp>
            <p:nvGrpSpPr>
              <p:cNvPr id="27663" name="Group 13"/>
              <p:cNvGrpSpPr>
                <a:grpSpLocks/>
              </p:cNvGrpSpPr>
              <p:nvPr/>
            </p:nvGrpSpPr>
            <p:grpSpPr bwMode="auto">
              <a:xfrm>
                <a:off x="460" y="457"/>
                <a:ext cx="4853" cy="3472"/>
                <a:chOff x="460" y="457"/>
                <a:chExt cx="4853" cy="3472"/>
              </a:xfrm>
            </p:grpSpPr>
            <p:pic>
              <p:nvPicPr>
                <p:cNvPr id="27666"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9" y="457"/>
                  <a:ext cx="4724" cy="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7667"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7" y="457"/>
                  <a:ext cx="4846" cy="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7668" name="Rectangle 16"/>
                <p:cNvSpPr>
                  <a:spLocks noChangeArrowheads="1"/>
                </p:cNvSpPr>
                <p:nvPr/>
              </p:nvSpPr>
              <p:spPr bwMode="auto">
                <a:xfrm>
                  <a:off x="460" y="457"/>
                  <a:ext cx="4853" cy="3472"/>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grpSp>
          <p:sp>
            <p:nvSpPr>
              <p:cNvPr id="8209" name="Text Box 17"/>
              <p:cNvSpPr txBox="1">
                <a:spLocks noChangeArrowheads="1"/>
              </p:cNvSpPr>
              <p:nvPr/>
            </p:nvSpPr>
            <p:spPr bwMode="auto">
              <a:xfrm>
                <a:off x="425" y="1319"/>
                <a:ext cx="4899" cy="99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800" i="1" dirty="0" err="1" smtClean="0">
                    <a:solidFill>
                      <a:srgbClr val="FFFC1E"/>
                    </a:solidFill>
                    <a:latin typeface="Tharmini Plain" charset="0"/>
                    <a:ea typeface="굴림" charset="0"/>
                    <a:cs typeface="굴림" charset="0"/>
                  </a:rPr>
                  <a:t>jpUkiwapd</a:t>
                </a:r>
                <a:r>
                  <a:rPr lang="en-US" altLang="ko-KR" sz="4800" i="1" dirty="0" smtClean="0">
                    <a:solidFill>
                      <a:srgbClr val="FFFC1E"/>
                    </a:solidFill>
                    <a:latin typeface="Tharmini Plain" charset="0"/>
                    <a:ea typeface="굴림" charset="0"/>
                    <a:cs typeface="굴림" charset="0"/>
                  </a:rPr>
                  <a:t>;</a:t>
                </a:r>
                <a:r>
                  <a:rPr lang="en-US" altLang="ko-KR" sz="4800" i="1" dirty="0" smtClean="0">
                    <a:solidFill>
                      <a:srgbClr val="FFFC1E"/>
                    </a:solidFill>
                    <a:latin typeface="Lucida Grande" charset="0"/>
                    <a:ea typeface="굴림" charset="0"/>
                    <a:cs typeface="굴림" charset="0"/>
                  </a:rPr>
                  <a:t>…</a:t>
                </a:r>
                <a:r>
                  <a:rPr lang="en-US" altLang="ko-KR" sz="4800" i="1" dirty="0" smtClean="0">
                    <a:solidFill>
                      <a:srgbClr val="FFFC1E"/>
                    </a:solidFill>
                    <a:latin typeface="Tharmini Plain" charset="0"/>
                    <a:ea typeface="굴림" charset="0"/>
                    <a:cs typeface="굴림" charset="0"/>
                  </a:rPr>
                  <a:t/>
                </a:r>
                <a:br>
                  <a:rPr lang="en-US" altLang="ko-KR" sz="4800" i="1" dirty="0" smtClean="0">
                    <a:solidFill>
                      <a:srgbClr val="FFFC1E"/>
                    </a:solidFill>
                    <a:latin typeface="Tharmini Plain" charset="0"/>
                    <a:ea typeface="굴림" charset="0"/>
                    <a:cs typeface="굴림" charset="0"/>
                  </a:rPr>
                </a:br>
                <a:r>
                  <a:rPr lang="en-US" altLang="ko-KR" sz="4800" i="1" dirty="0" err="1" smtClean="0">
                    <a:solidFill>
                      <a:srgbClr val="FFFC1E"/>
                    </a:solidFill>
                    <a:latin typeface="Tharmini Plain" charset="0"/>
                    <a:ea typeface="굴림" charset="0"/>
                    <a:cs typeface="굴림" charset="0"/>
                  </a:rPr>
                  <a:t>mbg;gil</a:t>
                </a:r>
                <a:endParaRPr lang="en-US" altLang="ko-KR" sz="200" i="1" baseline="100000" dirty="0" smtClean="0">
                  <a:solidFill>
                    <a:srgbClr val="27FC31"/>
                  </a:solidFill>
                  <a:latin typeface="Tharmini Plain" charset="0"/>
                  <a:ea typeface="굴림" charset="0"/>
                  <a:cs typeface="굴림" charset="0"/>
                </a:endParaRPr>
              </a:p>
            </p:txBody>
          </p:sp>
          <p:sp>
            <p:nvSpPr>
              <p:cNvPr id="8210" name="Text Box 18"/>
              <p:cNvSpPr txBox="1">
                <a:spLocks noChangeArrowheads="1"/>
              </p:cNvSpPr>
              <p:nvPr/>
            </p:nvSpPr>
            <p:spPr bwMode="auto">
              <a:xfrm>
                <a:off x="1831" y="2313"/>
                <a:ext cx="2042" cy="369"/>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3200" b="1" smtClean="0">
                    <a:effectLst>
                      <a:outerShdw blurRad="38100" dist="38100" dir="2700000" algn="tl">
                        <a:srgbClr val="000000"/>
                      </a:outerShdw>
                    </a:effectLst>
                    <a:latin typeface="Kalaham" charset="0"/>
                    <a:ea typeface="굴림" charset="0"/>
                    <a:cs typeface="굴림" charset="0"/>
                  </a:rPr>
                  <a:t>gFjp xd;W</a:t>
                </a:r>
                <a:endParaRPr lang="ko-KR" altLang="en-US" sz="3200" b="1" smtClean="0">
                  <a:effectLst>
                    <a:outerShdw blurRad="38100" dist="38100" dir="2700000" algn="tl">
                      <a:srgbClr val="000000"/>
                    </a:outerShdw>
                  </a:effectLst>
                  <a:ea typeface="굴림" charset="0"/>
                  <a:cs typeface="굴림" charset="0"/>
                </a:endParaRPr>
              </a:p>
            </p:txBody>
          </p:sp>
        </p:grpSp>
        <p:sp>
          <p:nvSpPr>
            <p:cNvPr id="27662" name="Text Box 19"/>
            <p:cNvSpPr txBox="1">
              <a:spLocks noChangeArrowheads="1"/>
            </p:cNvSpPr>
            <p:nvPr/>
          </p:nvSpPr>
          <p:spPr bwMode="auto">
            <a:xfrm>
              <a:off x="3646" y="1903"/>
              <a:ext cx="23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b="1" i="1">
                  <a:solidFill>
                    <a:srgbClr val="FFFC1E"/>
                  </a:solidFill>
                  <a:ea typeface="굴림" charset="0"/>
                  <a:cs typeface="굴림" charset="0"/>
                </a:rPr>
                <a:t>®</a:t>
              </a:r>
            </a:p>
          </p:txBody>
        </p:sp>
      </p:grpSp>
      <p:sp>
        <p:nvSpPr>
          <p:cNvPr id="8212" name="Text Box 20"/>
          <p:cNvSpPr txBox="1">
            <a:spLocks noChangeArrowheads="1"/>
          </p:cNvSpPr>
          <p:nvPr/>
        </p:nvSpPr>
        <p:spPr bwMode="auto">
          <a:xfrm>
            <a:off x="436563" y="1263650"/>
            <a:ext cx="8061325" cy="48895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600" b="1" i="1" smtClean="0">
                <a:effectLst>
                  <a:outerShdw blurRad="38100" dist="38100" dir="2700000" algn="tl">
                    <a:srgbClr val="000000"/>
                  </a:outerShdw>
                </a:effectLst>
                <a:ea typeface="굴림" charset="0"/>
                <a:cs typeface="굴림" charset="0"/>
              </a:rPr>
              <a:t>(</a:t>
            </a:r>
            <a:r>
              <a:rPr lang="en-US" altLang="ko-KR" sz="2600" b="1" i="1" smtClean="0">
                <a:effectLst>
                  <a:outerShdw blurRad="38100" dist="38100" dir="2700000" algn="tl">
                    <a:srgbClr val="000000"/>
                  </a:outerShdw>
                </a:effectLst>
                <a:latin typeface="Kalaham" charset="0"/>
                <a:ea typeface="굴림" charset="0"/>
                <a:cs typeface="굴림" charset="0"/>
              </a:rPr>
              <a:t>Nehf;fk;</a:t>
            </a:r>
            <a:r>
              <a:rPr lang="en-US" altLang="ko-KR" sz="2600" b="1" i="1" smtClean="0">
                <a:effectLst>
                  <a:outerShdw blurRad="38100" dist="38100" dir="2700000" algn="tl">
                    <a:srgbClr val="000000"/>
                  </a:outerShdw>
                </a:effectLst>
                <a:ea typeface="굴림" charset="0"/>
                <a:cs typeface="굴림" charset="0"/>
              </a:rPr>
              <a:t>:</a:t>
            </a:r>
            <a:r>
              <a:rPr lang="en-US" altLang="ko-KR" sz="2600" b="1" i="1" smtClean="0">
                <a:effectLst>
                  <a:outerShdw blurRad="38100" dist="38100" dir="2700000" algn="tl">
                    <a:srgbClr val="000000"/>
                  </a:outerShdw>
                </a:effectLst>
                <a:latin typeface="Kalaham" charset="0"/>
                <a:ea typeface="굴림" charset="0"/>
                <a:cs typeface="굴림" charset="0"/>
              </a:rPr>
              <a:t>jpUkiwia rpwe;j Kiwapy; ifahStjw;F</a:t>
            </a:r>
            <a:r>
              <a:rPr lang="en-US" altLang="ko-KR" sz="2600" b="1" i="1" smtClean="0">
                <a:effectLst>
                  <a:outerShdw blurRad="38100" dist="38100" dir="2700000" algn="tl">
                    <a:srgbClr val="000000"/>
                  </a:outerShdw>
                </a:effectLst>
                <a:ea typeface="굴림" charset="0"/>
                <a:cs typeface="굴림" charset="0"/>
              </a:rPr>
              <a:t>!)</a:t>
            </a:r>
          </a:p>
        </p:txBody>
      </p:sp>
      <p:sp>
        <p:nvSpPr>
          <p:cNvPr id="8213" name="Text Box 21"/>
          <p:cNvSpPr txBox="1">
            <a:spLocks noChangeArrowheads="1"/>
          </p:cNvSpPr>
          <p:nvPr/>
        </p:nvSpPr>
        <p:spPr bwMode="auto">
          <a:xfrm>
            <a:off x="969963" y="4291013"/>
            <a:ext cx="7024687" cy="1465262"/>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3600" b="1" i="1" smtClean="0">
                <a:solidFill>
                  <a:srgbClr val="77FD68"/>
                </a:solidFill>
                <a:effectLst>
                  <a:outerShdw blurRad="38100" dist="38100" dir="2700000" algn="tl">
                    <a:srgbClr val="000000"/>
                  </a:outerShdw>
                </a:effectLst>
                <a:ea typeface="굴림" charset="0"/>
                <a:cs typeface="굴림" charset="0"/>
              </a:rPr>
              <a:t>“</a:t>
            </a:r>
            <a:r>
              <a:rPr lang="en-US" altLang="ko-KR" sz="3600" b="1" i="1" smtClean="0">
                <a:solidFill>
                  <a:srgbClr val="77FD68"/>
                </a:solidFill>
                <a:effectLst>
                  <a:outerShdw blurRad="38100" dist="38100" dir="2700000" algn="tl">
                    <a:srgbClr val="000000"/>
                  </a:outerShdw>
                </a:effectLst>
                <a:latin typeface="Kalaham" charset="0"/>
                <a:ea typeface="굴림" charset="0"/>
                <a:cs typeface="굴림" charset="0"/>
              </a:rPr>
              <a:t>jpUkiwf; Nfhitia</a:t>
            </a:r>
            <a:r>
              <a:rPr lang="en-US" altLang="ko-KR" sz="3600" b="1" i="1" smtClean="0">
                <a:solidFill>
                  <a:srgbClr val="77FD68"/>
                </a:solidFill>
                <a:effectLst>
                  <a:outerShdw blurRad="38100" dist="38100" dir="2700000" algn="tl">
                    <a:srgbClr val="000000"/>
                  </a:outerShdw>
                </a:effectLst>
                <a:ea typeface="굴림" charset="0"/>
                <a:cs typeface="굴림" charset="0"/>
              </a:rPr>
              <a:t>”</a:t>
            </a:r>
          </a:p>
          <a:p>
            <a:pPr algn="ctr">
              <a:spcBef>
                <a:spcPct val="50000"/>
              </a:spcBef>
              <a:defRPr/>
            </a:pPr>
            <a:r>
              <a:rPr lang="en-US" altLang="ko-KR" sz="3600" b="1" i="1" smtClean="0">
                <a:solidFill>
                  <a:srgbClr val="77FD68"/>
                </a:solidFill>
                <a:effectLst>
                  <a:outerShdw blurRad="38100" dist="38100" dir="2700000" algn="tl">
                    <a:srgbClr val="000000"/>
                  </a:outerShdw>
                </a:effectLst>
                <a:latin typeface="Kalaham" charset="0"/>
                <a:ea typeface="굴림" charset="0"/>
                <a:cs typeface="굴림" charset="0"/>
              </a:rPr>
              <a:t>jpwe;J nfhs;Sjy;</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8213"/>
                                        </p:tgtEl>
                                        <p:attrNameLst>
                                          <p:attrName>style.visibility</p:attrName>
                                        </p:attrNameLst>
                                      </p:cBhvr>
                                      <p:to>
                                        <p:strVal val="visible"/>
                                      </p:to>
                                    </p:set>
                                    <p:animEffect transition="in" filter="dissolve">
                                      <p:cBhvr>
                                        <p:cTn id="11" dur="500"/>
                                        <p:tgtEl>
                                          <p:spTgt spid="8213"/>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iterate type="lt">
                                    <p:tmPct val="100000"/>
                                  </p:iterate>
                                  <p:childTnLst>
                                    <p:set>
                                      <p:cBhvr>
                                        <p:cTn id="14" dur="1" fill="hold">
                                          <p:stCondLst>
                                            <p:cond delay="0"/>
                                          </p:stCondLst>
                                        </p:cTn>
                                        <p:tgtEl>
                                          <p:spTgt spid="8212"/>
                                        </p:tgtEl>
                                        <p:attrNameLst>
                                          <p:attrName>style.visibility</p:attrName>
                                        </p:attrNameLst>
                                      </p:cBhvr>
                                      <p:to>
                                        <p:strVal val="visible"/>
                                      </p:to>
                                    </p:set>
                                    <p:animEffect transition="in" filter="dissolve">
                                      <p:cBhvr>
                                        <p:cTn id="15" dur="75"/>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autoUpdateAnimBg="0"/>
      <p:bldP spid="821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59771" y="3159125"/>
            <a:ext cx="8305132" cy="2905125"/>
            <a:chOff x="413" y="1982"/>
            <a:chExt cx="4838" cy="1830"/>
          </a:xfrm>
        </p:grpSpPr>
        <p:grpSp>
          <p:nvGrpSpPr>
            <p:cNvPr id="156684" name="Group 3"/>
            <p:cNvGrpSpPr>
              <a:grpSpLocks/>
            </p:cNvGrpSpPr>
            <p:nvPr/>
          </p:nvGrpSpPr>
          <p:grpSpPr bwMode="auto">
            <a:xfrm>
              <a:off x="413" y="1982"/>
              <a:ext cx="4838" cy="1830"/>
              <a:chOff x="525" y="1982"/>
              <a:chExt cx="4838" cy="1830"/>
            </a:xfrm>
          </p:grpSpPr>
          <p:sp>
            <p:nvSpPr>
              <p:cNvPr id="95236" name="AutoShape 4"/>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lgn="ctr">
                  <a:defRPr/>
                </a:pPr>
                <a:endParaRPr lang="ko-KR" altLang="en-US" sz="2000">
                  <a:ea typeface="굴림" charset="0"/>
                  <a:cs typeface="굴림" charset="0"/>
                </a:endParaRPr>
              </a:p>
            </p:txBody>
          </p:sp>
          <p:sp>
            <p:nvSpPr>
              <p:cNvPr id="95237" name="Text Box 5"/>
              <p:cNvSpPr txBox="1">
                <a:spLocks noChangeArrowheads="1"/>
              </p:cNvSpPr>
              <p:nvPr/>
            </p:nvSpPr>
            <p:spPr bwMode="auto">
              <a:xfrm>
                <a:off x="665" y="2296"/>
                <a:ext cx="1481" cy="1066"/>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altLang="ko-KR" sz="3000" b="1" smtClean="0">
                    <a:solidFill>
                      <a:srgbClr val="FFEA18"/>
                    </a:solidFill>
                    <a:latin typeface="Kalaham" charset="0"/>
                    <a:ea typeface="굴림" charset="0"/>
                    <a:cs typeface="굴림" charset="0"/>
                  </a:rPr>
                  <a:t>gjpyspg;gjw;</a:t>
                </a:r>
              </a:p>
              <a:p>
                <a:pPr algn="r">
                  <a:spcBef>
                    <a:spcPct val="50000"/>
                  </a:spcBef>
                  <a:defRPr/>
                </a:pPr>
                <a:r>
                  <a:rPr lang="en-US" altLang="ko-KR" sz="3000" b="1" smtClean="0">
                    <a:solidFill>
                      <a:srgbClr val="FFEA18"/>
                    </a:solidFill>
                    <a:latin typeface="Kalaham" charset="0"/>
                    <a:ea typeface="굴림" charset="0"/>
                    <a:cs typeface="굴림" charset="0"/>
                  </a:rPr>
                  <a:t>fhd %d;W Nfs;tpfs;</a:t>
                </a:r>
                <a:r>
                  <a:rPr lang="en-US" altLang="ko-KR" sz="3000" b="1" smtClean="0">
                    <a:solidFill>
                      <a:srgbClr val="FFEA18"/>
                    </a:solidFill>
                    <a:ea typeface="굴림" charset="0"/>
                    <a:cs typeface="굴림" charset="0"/>
                  </a:rPr>
                  <a:t> </a:t>
                </a:r>
              </a:p>
            </p:txBody>
          </p:sp>
        </p:grpSp>
        <p:sp>
          <p:nvSpPr>
            <p:cNvPr id="95238" name="Line 6"/>
            <p:cNvSpPr>
              <a:spLocks noChangeShapeType="1"/>
            </p:cNvSpPr>
            <p:nvPr/>
          </p:nvSpPr>
          <p:spPr bwMode="auto">
            <a:xfrm>
              <a:off x="21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pic>
        <p:nvPicPr>
          <p:cNvPr id="95239" name="Picture 7"/>
          <p:cNvPicPr>
            <a:picLocks noChangeAspect="1" noChangeArrowheads="1"/>
          </p:cNvPicPr>
          <p:nvPr/>
        </p:nvPicPr>
        <p:blipFill>
          <a:blip r:embed="rId3">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95240" name="Oval 8"/>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lgn="ctr">
              <a:defRPr/>
            </a:pPr>
            <a:endParaRPr lang="ko-KR" altLang="en-US">
              <a:solidFill>
                <a:srgbClr val="FFEC14"/>
              </a:solidFill>
              <a:latin typeface="Times" charset="0"/>
              <a:ea typeface="굴림" charset="0"/>
              <a:cs typeface="굴림" charset="0"/>
            </a:endParaRPr>
          </a:p>
        </p:txBody>
      </p:sp>
      <p:sp>
        <p:nvSpPr>
          <p:cNvPr id="95241" name="Text Box 9"/>
          <p:cNvSpPr txBox="1">
            <a:spLocks noChangeArrowheads="1"/>
          </p:cNvSpPr>
          <p:nvPr/>
        </p:nvSpPr>
        <p:spPr bwMode="auto">
          <a:xfrm>
            <a:off x="2730500" y="358775"/>
            <a:ext cx="6418263" cy="946150"/>
          </a:xfrm>
          <a:prstGeom prst="rect">
            <a:avLst/>
          </a:prstGeom>
          <a:noFill/>
          <a:ln w="9525">
            <a:noFill/>
            <a:miter lim="800000"/>
            <a:headEnd/>
            <a:tailEnd/>
          </a:ln>
          <a:effectLst>
            <a:outerShdw blurRad="63500" dist="71842" dir="2700000" algn="ctr" rotWithShape="0">
              <a:srgbClr val="040404">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2800" b="1" i="1" dirty="0" smtClean="0">
                <a:solidFill>
                  <a:srgbClr val="FFFFFF"/>
                </a:solidFill>
                <a:latin typeface="Kalaham" charset="0"/>
                <a:ea typeface="굴림" charset="0"/>
                <a:cs typeface="굴림" charset="0"/>
              </a:rPr>
              <a:t>,</a:t>
            </a:r>
            <a:r>
              <a:rPr lang="en-US" altLang="ko-KR" sz="2800" b="1" i="1" dirty="0" err="1" smtClean="0">
                <a:solidFill>
                  <a:srgbClr val="FFFFFF"/>
                </a:solidFill>
                <a:latin typeface="Kalaham" charset="0"/>
                <a:ea typeface="굴림" charset="0"/>
                <a:cs typeface="굴림" charset="0"/>
              </a:rPr>
              <a:t>g;nghOJ</a:t>
            </a:r>
            <a:r>
              <a:rPr lang="en-US" altLang="ko-KR" sz="2800" b="1" i="1" dirty="0" smtClean="0">
                <a:solidFill>
                  <a:srgbClr val="FFFFFF"/>
                </a:solidFill>
                <a:latin typeface="Kalaham" charset="0"/>
                <a:ea typeface="굴림" charset="0"/>
                <a:cs typeface="굴림" charset="0"/>
              </a:rPr>
              <a:t> </a:t>
            </a:r>
            <a:r>
              <a:rPr lang="en-US" altLang="ko-KR" sz="2800" b="1" i="1" dirty="0" err="1" smtClean="0">
                <a:solidFill>
                  <a:srgbClr val="FFFFFF"/>
                </a:solidFill>
                <a:latin typeface="Kalaham" charset="0"/>
                <a:ea typeface="굴림" charset="0"/>
                <a:cs typeface="굴림" charset="0"/>
              </a:rPr>
              <a:t>jpUkiwapd</a:t>
            </a:r>
            <a:r>
              <a:rPr lang="en-US" altLang="ko-KR" sz="2800" b="1" i="1" dirty="0" smtClean="0">
                <a:solidFill>
                  <a:srgbClr val="FFFFFF"/>
                </a:solidFill>
                <a:latin typeface="Kalaham" charset="0"/>
                <a:ea typeface="굴림" charset="0"/>
                <a:cs typeface="굴림" charset="0"/>
              </a:rPr>
              <a:t>;… </a:t>
            </a:r>
            <a:r>
              <a:rPr lang="en-US" altLang="ko-KR" sz="2800" b="1" i="1" dirty="0" err="1" smtClean="0">
                <a:solidFill>
                  <a:srgbClr val="FFFFFF"/>
                </a:solidFill>
                <a:latin typeface="Kalaham" charset="0"/>
                <a:ea typeface="굴림" charset="0"/>
                <a:cs typeface="굴림" charset="0"/>
              </a:rPr>
              <a:t>mbg;gil</a:t>
            </a:r>
            <a:r>
              <a:rPr lang="en-US" altLang="ko-KR" sz="2800" b="1" i="1" dirty="0" smtClean="0">
                <a:solidFill>
                  <a:srgbClr val="FFFFFF"/>
                </a:solidFill>
                <a:latin typeface="Kalaham" charset="0"/>
                <a:ea typeface="굴림" charset="0"/>
                <a:cs typeface="굴림" charset="0"/>
              </a:rPr>
              <a:t> </a:t>
            </a:r>
            <a:r>
              <a:rPr lang="en-US" altLang="ko-KR" sz="2800" b="1" i="1" dirty="0" err="1" smtClean="0">
                <a:solidFill>
                  <a:srgbClr val="FFFFFF"/>
                </a:solidFill>
                <a:latin typeface="Kalaham" charset="0"/>
                <a:ea typeface="굴림" charset="0"/>
                <a:cs typeface="굴림" charset="0"/>
              </a:rPr>
              <a:t>cq;fs</a:t>
            </a:r>
            <a:r>
              <a:rPr lang="en-US" altLang="ko-KR" sz="2800" b="1" i="1" dirty="0" smtClean="0">
                <a:solidFill>
                  <a:srgbClr val="FFFFFF"/>
                </a:solidFill>
                <a:latin typeface="Kalaham" charset="0"/>
                <a:ea typeface="굴림" charset="0"/>
                <a:cs typeface="굴림" charset="0"/>
              </a:rPr>
              <a:t>; </a:t>
            </a:r>
            <a:r>
              <a:rPr lang="en-US" altLang="ko-KR" sz="2800" b="1" i="1" dirty="0" err="1" smtClean="0">
                <a:solidFill>
                  <a:srgbClr val="FFFFFF"/>
                </a:solidFill>
                <a:latin typeface="Kalaham" charset="0"/>
                <a:ea typeface="굴림" charset="0"/>
                <a:cs typeface="굴림" charset="0"/>
              </a:rPr>
              <a:t>rpe;ijapy</a:t>
            </a:r>
            <a:r>
              <a:rPr lang="en-US" altLang="ko-KR" sz="2800" b="1" i="1" dirty="0" smtClean="0">
                <a:solidFill>
                  <a:srgbClr val="FFFFFF"/>
                </a:solidFill>
                <a:latin typeface="Kalaham" charset="0"/>
                <a:ea typeface="굴림" charset="0"/>
                <a:cs typeface="굴림" charset="0"/>
              </a:rPr>
              <a:t>; </a:t>
            </a:r>
            <a:r>
              <a:rPr lang="en-US" altLang="ko-KR" sz="2800" b="1" i="1" dirty="0" err="1" smtClean="0">
                <a:solidFill>
                  <a:srgbClr val="FFFFFF"/>
                </a:solidFill>
                <a:latin typeface="Kalaham" charset="0"/>
                <a:ea typeface="굴림" charset="0"/>
                <a:cs typeface="굴림" charset="0"/>
              </a:rPr>
              <a:t>fhzg;gLfpd;wJ</a:t>
            </a:r>
            <a:r>
              <a:rPr lang="en-US" altLang="ko-KR" sz="2800" b="1" i="1" dirty="0" smtClean="0">
                <a:solidFill>
                  <a:srgbClr val="FFFFFF"/>
                </a:solidFill>
                <a:latin typeface="Comic Sans MS" charset="0"/>
                <a:ea typeface="굴림" charset="0"/>
                <a:cs typeface="굴림" charset="0"/>
              </a:rPr>
              <a:t>…</a:t>
            </a:r>
          </a:p>
        </p:txBody>
      </p:sp>
      <p:sp>
        <p:nvSpPr>
          <p:cNvPr id="95242" name="Text Box 10"/>
          <p:cNvSpPr txBox="1">
            <a:spLocks noChangeArrowheads="1"/>
          </p:cNvSpPr>
          <p:nvPr/>
        </p:nvSpPr>
        <p:spPr bwMode="auto">
          <a:xfrm>
            <a:off x="382588" y="1620838"/>
            <a:ext cx="8742362" cy="1015663"/>
          </a:xfrm>
          <a:prstGeom prst="rect">
            <a:avLst/>
          </a:prstGeom>
          <a:noFill/>
          <a:ln w="9525">
            <a:noFill/>
            <a:miter lim="800000"/>
            <a:headEnd/>
            <a:tailEnd/>
          </a:ln>
          <a:effectLst>
            <a:outerShdw blurRad="63500" dist="63500" dir="3187806" algn="ctr" rotWithShape="0">
              <a:srgbClr val="040404">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ko-KR" altLang="en-US" b="1" dirty="0" smtClean="0">
                <a:solidFill>
                  <a:srgbClr val="FFCC18"/>
                </a:solidFill>
                <a:latin typeface="Comic Sans MS" charset="0"/>
                <a:ea typeface="굴림" charset="0"/>
                <a:cs typeface="굴림" charset="0"/>
              </a:rPr>
              <a:t>                  </a:t>
            </a:r>
            <a:r>
              <a:rPr lang="en-US" altLang="ko-KR" b="1" dirty="0" smtClean="0">
                <a:solidFill>
                  <a:srgbClr val="FFCC18"/>
                </a:solidFill>
                <a:latin typeface="Comic Sans MS" charset="0"/>
                <a:ea typeface="굴림" charset="0"/>
                <a:cs typeface="굴림" charset="0"/>
              </a:rPr>
              <a:t>•</a:t>
            </a:r>
            <a:r>
              <a:rPr lang="en-US" altLang="ko-KR" b="1" dirty="0" smtClean="0">
                <a:solidFill>
                  <a:srgbClr val="FFFFFF"/>
                </a:solidFill>
                <a:latin typeface="Comic Sans MS" charset="0"/>
                <a:ea typeface="굴림" charset="0"/>
                <a:cs typeface="굴림" charset="0"/>
              </a:rPr>
              <a:t> “</a:t>
            </a:r>
            <a:r>
              <a:rPr lang="en-US" altLang="ko-KR" b="1" dirty="0" err="1" smtClean="0">
                <a:solidFill>
                  <a:srgbClr val="FFFFFF"/>
                </a:solidFill>
                <a:latin typeface="Kalaham" charset="0"/>
                <a:ea typeface="굴림" charset="0"/>
                <a:cs typeface="굴림" charset="0"/>
              </a:rPr>
              <a:t>jpUkiwf</a:t>
            </a:r>
            <a:r>
              <a:rPr lang="en-US" altLang="ko-KR" b="1" dirty="0" smtClean="0">
                <a:solidFill>
                  <a:srgbClr val="FFFFFF"/>
                </a:solidFill>
                <a:latin typeface="Kalaham" charset="0"/>
                <a:ea typeface="굴림" charset="0"/>
                <a:cs typeface="굴림" charset="0"/>
              </a:rPr>
              <a:t>; </a:t>
            </a:r>
            <a:r>
              <a:rPr lang="en-US" altLang="ko-KR" b="1" dirty="0" err="1" smtClean="0">
                <a:solidFill>
                  <a:srgbClr val="FFFFFF"/>
                </a:solidFill>
                <a:latin typeface="Kalaham" charset="0"/>
                <a:ea typeface="굴림" charset="0"/>
                <a:cs typeface="굴림" charset="0"/>
              </a:rPr>
              <a:t>Nfhit</a:t>
            </a:r>
            <a:r>
              <a:rPr lang="en-US" altLang="ko-KR" b="1" dirty="0" smtClean="0">
                <a:solidFill>
                  <a:srgbClr val="FFFFFF"/>
                </a:solidFill>
                <a:latin typeface="Comic Sans MS" charset="0"/>
                <a:ea typeface="굴림" charset="0"/>
                <a:cs typeface="굴림" charset="0"/>
              </a:rPr>
              <a:t>” </a:t>
            </a:r>
            <a:r>
              <a:rPr lang="en-US" altLang="ko-KR" b="1" dirty="0" err="1" smtClean="0">
                <a:solidFill>
                  <a:srgbClr val="FFCC18"/>
                </a:solidFill>
                <a:latin typeface="Kalaham" charset="0"/>
                <a:ea typeface="굴림" charset="0"/>
                <a:cs typeface="굴림" charset="0"/>
              </a:rPr>
              <a:t>vd;w</a:t>
            </a:r>
            <a:r>
              <a:rPr lang="en-US" altLang="ko-KR" b="1" dirty="0" smtClean="0">
                <a:solidFill>
                  <a:srgbClr val="FFCC18"/>
                </a:solidFill>
                <a:latin typeface="Kalaham" charset="0"/>
                <a:ea typeface="굴림" charset="0"/>
                <a:cs typeface="굴림" charset="0"/>
              </a:rPr>
              <a:t> </a:t>
            </a:r>
            <a:r>
              <a:rPr lang="en-US" altLang="ko-KR" b="1" dirty="0" err="1" smtClean="0">
                <a:solidFill>
                  <a:srgbClr val="FFCC18"/>
                </a:solidFill>
                <a:latin typeface="Kalaham" charset="0"/>
                <a:ea typeface="굴림" charset="0"/>
                <a:cs typeface="굴림" charset="0"/>
              </a:rPr>
              <a:t>rpe;jid</a:t>
            </a:r>
            <a:endParaRPr lang="en-US" altLang="ko-KR" b="1" dirty="0" smtClean="0">
              <a:solidFill>
                <a:srgbClr val="FFCC18"/>
              </a:solidFill>
              <a:latin typeface="Kalaham" charset="0"/>
              <a:ea typeface="굴림" charset="0"/>
              <a:cs typeface="굴림" charset="0"/>
            </a:endParaRPr>
          </a:p>
          <a:p>
            <a:pPr>
              <a:spcBef>
                <a:spcPct val="50000"/>
              </a:spcBef>
              <a:defRPr/>
            </a:pPr>
            <a:r>
              <a:rPr lang="en-US" altLang="ko-KR" b="1" dirty="0" smtClean="0">
                <a:solidFill>
                  <a:srgbClr val="FFCC18"/>
                </a:solidFill>
                <a:latin typeface="Comic Sans MS" charset="0"/>
                <a:ea typeface="굴림" charset="0"/>
                <a:cs typeface="굴림" charset="0"/>
              </a:rPr>
              <a:t>• “</a:t>
            </a:r>
            <a:r>
              <a:rPr lang="en-US" altLang="ko-KR" b="1" dirty="0" err="1" smtClean="0">
                <a:solidFill>
                  <a:srgbClr val="FFCC18"/>
                </a:solidFill>
                <a:latin typeface="Kalaham" charset="0"/>
                <a:ea typeface="굴림" charset="0"/>
                <a:cs typeface="굴림" charset="0"/>
              </a:rPr>
              <a:t>jpUkiwf</a:t>
            </a:r>
            <a:r>
              <a:rPr lang="en-US" altLang="ko-KR" b="1" dirty="0" smtClean="0">
                <a:solidFill>
                  <a:srgbClr val="FFCC18"/>
                </a:solidFill>
                <a:latin typeface="Kalaham" charset="0"/>
                <a:ea typeface="굴림" charset="0"/>
                <a:cs typeface="굴림" charset="0"/>
              </a:rPr>
              <a:t>; </a:t>
            </a:r>
            <a:r>
              <a:rPr lang="en-US" altLang="ko-KR" b="1" dirty="0" err="1" smtClean="0">
                <a:solidFill>
                  <a:srgbClr val="FFCC18"/>
                </a:solidFill>
                <a:latin typeface="Kalaham" charset="0"/>
                <a:ea typeface="굴림" charset="0"/>
                <a:cs typeface="굴림" charset="0"/>
              </a:rPr>
              <a:t>Nfhit</a:t>
            </a:r>
            <a:r>
              <a:rPr lang="en-US" altLang="ko-KR" b="1" dirty="0" smtClean="0">
                <a:solidFill>
                  <a:srgbClr val="FFCC18"/>
                </a:solidFill>
                <a:latin typeface="Comic Sans MS" charset="0"/>
                <a:ea typeface="굴림" charset="0"/>
                <a:cs typeface="굴림" charset="0"/>
              </a:rPr>
              <a:t>”…C 7 S J </a:t>
            </a:r>
            <a:r>
              <a:rPr lang="en-US" altLang="ko-KR" b="1" dirty="0" err="1" smtClean="0">
                <a:solidFill>
                  <a:srgbClr val="FFCC18"/>
                </a:solidFill>
                <a:latin typeface="Kalaham" charset="0"/>
                <a:ea typeface="굴림" charset="0"/>
                <a:cs typeface="굴림" charset="0"/>
              </a:rPr>
              <a:t>jpwg;gjw;fhd</a:t>
            </a:r>
            <a:r>
              <a:rPr lang="en-US" altLang="ko-KR" b="1" dirty="0" smtClean="0">
                <a:solidFill>
                  <a:srgbClr val="FFCC18"/>
                </a:solidFill>
                <a:latin typeface="Kalaham" charset="0"/>
                <a:ea typeface="굴림" charset="0"/>
                <a:cs typeface="굴림" charset="0"/>
              </a:rPr>
              <a:t> </a:t>
            </a:r>
            <a:r>
              <a:rPr lang="en-US" altLang="ko-KR" b="1" dirty="0" err="1" smtClean="0">
                <a:solidFill>
                  <a:srgbClr val="FFFFFF"/>
                </a:solidFill>
                <a:latin typeface="Kalaham" charset="0"/>
                <a:ea typeface="굴림" charset="0"/>
                <a:cs typeface="굴림" charset="0"/>
              </a:rPr>
              <a:t>Kf;fpa</a:t>
            </a:r>
            <a:r>
              <a:rPr lang="en-US" altLang="ko-KR" b="1" dirty="0" smtClean="0">
                <a:solidFill>
                  <a:srgbClr val="FFFFFF"/>
                </a:solidFill>
                <a:latin typeface="Kalaham" charset="0"/>
                <a:ea typeface="굴림" charset="0"/>
                <a:cs typeface="굴림" charset="0"/>
              </a:rPr>
              <a:t> </a:t>
            </a:r>
            <a:r>
              <a:rPr lang="en-US" altLang="ko-KR" b="1" dirty="0" err="1" smtClean="0">
                <a:solidFill>
                  <a:srgbClr val="FFFFFF"/>
                </a:solidFill>
                <a:latin typeface="Kalaham" charset="0"/>
                <a:ea typeface="굴림" charset="0"/>
                <a:cs typeface="굴림" charset="0"/>
              </a:rPr>
              <a:t>jpwg;G</a:t>
            </a:r>
            <a:endParaRPr lang="en-US" altLang="ko-KR" b="1" dirty="0" smtClean="0">
              <a:solidFill>
                <a:srgbClr val="FFFFFF"/>
              </a:solidFill>
              <a:latin typeface="Kalaham" charset="0"/>
              <a:ea typeface="굴림" charset="0"/>
              <a:cs typeface="굴림" charset="0"/>
            </a:endParaRPr>
          </a:p>
        </p:txBody>
      </p:sp>
      <p:sp>
        <p:nvSpPr>
          <p:cNvPr id="95243" name="AutoShape 11"/>
          <p:cNvSpPr>
            <a:spLocks noChangeArrowheads="1"/>
          </p:cNvSpPr>
          <p:nvPr/>
        </p:nvSpPr>
        <p:spPr bwMode="auto">
          <a:xfrm>
            <a:off x="400050" y="1654175"/>
            <a:ext cx="8636446"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p>
        </p:txBody>
      </p:sp>
      <p:sp>
        <p:nvSpPr>
          <p:cNvPr id="156679" name="Text Box 12"/>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68</a:t>
            </a:r>
          </a:p>
        </p:txBody>
      </p:sp>
      <p:sp>
        <p:nvSpPr>
          <p:cNvPr id="95245" name="Text Box 13"/>
          <p:cNvSpPr txBox="1">
            <a:spLocks noChangeArrowheads="1"/>
          </p:cNvSpPr>
          <p:nvPr/>
        </p:nvSpPr>
        <p:spPr bwMode="auto">
          <a:xfrm>
            <a:off x="3707904" y="4559300"/>
            <a:ext cx="5221287" cy="14636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3000" b="1" smtClean="0">
                <a:solidFill>
                  <a:srgbClr val="FFEA18"/>
                </a:solidFill>
                <a:ea typeface="굴림" charset="0"/>
                <a:cs typeface="굴림" charset="0"/>
              </a:rPr>
              <a:t>3.</a:t>
            </a:r>
            <a:r>
              <a:rPr lang="en-US" altLang="ko-KR" sz="3000" b="1" smtClean="0">
                <a:solidFill>
                  <a:srgbClr val="FFEA18"/>
                </a:solidFill>
                <a:latin typeface="Kalaham" charset="0"/>
                <a:ea typeface="굴림" charset="0"/>
                <a:cs typeface="굴림" charset="0"/>
              </a:rPr>
              <a:t>jpUkiwf;Fk; mjd; nghUslf;fj;jpw;Fk; </a:t>
            </a:r>
            <a:r>
              <a:rPr lang="en-US" altLang="ko-KR" sz="3000" b="1" smtClean="0">
                <a:solidFill>
                  <a:srgbClr val="FFEA18"/>
                </a:solidFill>
                <a:ea typeface="굴림" charset="0"/>
                <a:cs typeface="굴림" charset="0"/>
              </a:rPr>
              <a:t> </a:t>
            </a:r>
            <a:r>
              <a:rPr lang="en-US" altLang="ko-KR" sz="3000" b="1" i="1" smtClean="0">
                <a:latin typeface="Kalaham" charset="0"/>
                <a:ea typeface="굴림" charset="0"/>
                <a:cs typeface="굴림" charset="0"/>
              </a:rPr>
              <a:t>Mjpf;fk; nrYj;jpa</a:t>
            </a:r>
            <a:r>
              <a:rPr lang="en-US" altLang="ko-KR" sz="3000" b="1" smtClean="0">
                <a:solidFill>
                  <a:srgbClr val="FFEA18"/>
                </a:solidFill>
                <a:ea typeface="굴림" charset="0"/>
                <a:cs typeface="굴림" charset="0"/>
              </a:rPr>
              <a:t> </a:t>
            </a:r>
            <a:r>
              <a:rPr lang="en-US" altLang="ko-KR" sz="3000" b="1" smtClean="0">
                <a:solidFill>
                  <a:srgbClr val="FFEA18"/>
                </a:solidFill>
                <a:latin typeface="Kalaham" charset="0"/>
                <a:ea typeface="굴림" charset="0"/>
                <a:cs typeface="굴림" charset="0"/>
              </a:rPr>
              <a:t>fhuzpfs;</a:t>
            </a:r>
            <a:r>
              <a:rPr lang="en-US" altLang="ko-KR" sz="3000" b="1" smtClean="0">
                <a:solidFill>
                  <a:srgbClr val="FFEA18"/>
                </a:solidFill>
                <a:ea typeface="굴림" charset="0"/>
                <a:cs typeface="굴림" charset="0"/>
              </a:rPr>
              <a:t> </a:t>
            </a:r>
          </a:p>
        </p:txBody>
      </p:sp>
      <p:sp>
        <p:nvSpPr>
          <p:cNvPr id="95246" name="Text Box 14"/>
          <p:cNvSpPr txBox="1">
            <a:spLocks noChangeArrowheads="1"/>
          </p:cNvSpPr>
          <p:nvPr/>
        </p:nvSpPr>
        <p:spPr bwMode="auto">
          <a:xfrm>
            <a:off x="3707904" y="3243263"/>
            <a:ext cx="462280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3000" b="1" smtClean="0">
                <a:solidFill>
                  <a:srgbClr val="FFEA18"/>
                </a:solidFill>
                <a:ea typeface="굴림" charset="0"/>
                <a:cs typeface="굴림" charset="0"/>
              </a:rPr>
              <a:t>1.</a:t>
            </a:r>
            <a:r>
              <a:rPr lang="en-US" altLang="ko-KR" sz="3000" b="1" i="1" smtClean="0">
                <a:solidFill>
                  <a:srgbClr val="FFEA18"/>
                </a:solidFill>
                <a:ea typeface="굴림" charset="0"/>
                <a:cs typeface="굴림" charset="0"/>
              </a:rPr>
              <a:t> </a:t>
            </a:r>
            <a:r>
              <a:rPr lang="en-US" altLang="ko-KR" sz="3000" b="1" i="1" smtClean="0">
                <a:latin typeface="Kalaham" charset="0"/>
                <a:ea typeface="굴림" charset="0"/>
                <a:cs typeface="굴림" charset="0"/>
              </a:rPr>
              <a:t>vd;d</a:t>
            </a:r>
            <a:r>
              <a:rPr lang="en-US" altLang="ko-KR" sz="3000" b="1" smtClean="0">
                <a:solidFill>
                  <a:srgbClr val="FFEA18"/>
                </a:solidFill>
                <a:ea typeface="굴림" charset="0"/>
                <a:cs typeface="굴림" charset="0"/>
              </a:rPr>
              <a:t>  </a:t>
            </a:r>
            <a:r>
              <a:rPr lang="en-US" altLang="ko-KR" sz="3000" b="1" smtClean="0">
                <a:solidFill>
                  <a:srgbClr val="FFEA18"/>
                </a:solidFill>
                <a:latin typeface="Kalaham" charset="0"/>
                <a:ea typeface="굴림" charset="0"/>
                <a:cs typeface="굴림" charset="0"/>
              </a:rPr>
              <a:t>ele;jJ</a:t>
            </a:r>
            <a:r>
              <a:rPr lang="en-US" altLang="ko-KR" sz="3000" b="1" smtClean="0">
                <a:solidFill>
                  <a:srgbClr val="FFEA18"/>
                </a:solidFill>
                <a:ea typeface="굴림" charset="0"/>
                <a:cs typeface="굴림" charset="0"/>
              </a:rPr>
              <a:t>!</a:t>
            </a:r>
          </a:p>
        </p:txBody>
      </p:sp>
      <p:sp>
        <p:nvSpPr>
          <p:cNvPr id="95247" name="Text Box 15"/>
          <p:cNvSpPr txBox="1">
            <a:spLocks noChangeArrowheads="1"/>
          </p:cNvSpPr>
          <p:nvPr/>
        </p:nvSpPr>
        <p:spPr bwMode="auto">
          <a:xfrm>
            <a:off x="3707904" y="3890963"/>
            <a:ext cx="4941888"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3000" b="1" smtClean="0">
                <a:solidFill>
                  <a:srgbClr val="FFEA18"/>
                </a:solidFill>
                <a:ea typeface="굴림" charset="0"/>
                <a:cs typeface="굴림" charset="0"/>
              </a:rPr>
              <a:t>2. </a:t>
            </a:r>
            <a:r>
              <a:rPr lang="en-US" altLang="ko-KR" sz="3000" b="1" i="1" smtClean="0">
                <a:latin typeface="Kalaham" charset="0"/>
                <a:ea typeface="굴림" charset="0"/>
                <a:cs typeface="굴림" charset="0"/>
              </a:rPr>
              <a:t>Vd;</a:t>
            </a:r>
            <a:r>
              <a:rPr lang="en-US" altLang="ko-KR" sz="3000" b="1" smtClean="0">
                <a:solidFill>
                  <a:srgbClr val="FFEA18"/>
                </a:solidFill>
                <a:ea typeface="굴림" charset="0"/>
                <a:cs typeface="굴림" charset="0"/>
              </a:rPr>
              <a:t>  </a:t>
            </a:r>
            <a:r>
              <a:rPr lang="en-US" altLang="ko-KR" sz="3000" b="1" smtClean="0">
                <a:solidFill>
                  <a:srgbClr val="FFEA18"/>
                </a:solidFill>
                <a:latin typeface="Kalaham" charset="0"/>
                <a:ea typeface="굴림" charset="0"/>
                <a:cs typeface="굴림" charset="0"/>
              </a:rPr>
              <a:t>mJ ele;jJ</a:t>
            </a:r>
            <a:r>
              <a:rPr lang="en-US" altLang="ko-KR" sz="3000" b="1" smtClean="0">
                <a:solidFill>
                  <a:srgbClr val="FFEA18"/>
                </a:solidFill>
                <a:ea typeface="굴림" charset="0"/>
                <a:cs typeface="굴림" charset="0"/>
              </a:rPr>
              <a:t>!</a:t>
            </a:r>
          </a:p>
        </p:txBody>
      </p:sp>
      <p:sp>
        <p:nvSpPr>
          <p:cNvPr id="156683" name="Text Box 16"/>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4</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5240"/>
                                        </p:tgtEl>
                                        <p:attrNameLst>
                                          <p:attrName>style.visibility</p:attrName>
                                        </p:attrNameLst>
                                      </p:cBhvr>
                                      <p:to>
                                        <p:strVal val="visible"/>
                                      </p:to>
                                    </p:set>
                                    <p:anim calcmode="lin" valueType="num">
                                      <p:cBhvr>
                                        <p:cTn id="7" dur="500" fill="hold"/>
                                        <p:tgtEl>
                                          <p:spTgt spid="95240"/>
                                        </p:tgtEl>
                                        <p:attrNameLst>
                                          <p:attrName>ppt_w</p:attrName>
                                        </p:attrNameLst>
                                      </p:cBhvr>
                                      <p:tavLst>
                                        <p:tav tm="0">
                                          <p:val>
                                            <p:strVal val="(6*min(max(#ppt_w*#ppt_h,.3),1)-7.4)/-.7*#ppt_w"/>
                                          </p:val>
                                        </p:tav>
                                        <p:tav tm="100000">
                                          <p:val>
                                            <p:strVal val="#ppt_w"/>
                                          </p:val>
                                        </p:tav>
                                      </p:tavLst>
                                    </p:anim>
                                    <p:anim calcmode="lin" valueType="num">
                                      <p:cBhvr>
                                        <p:cTn id="8" dur="500" fill="hold"/>
                                        <p:tgtEl>
                                          <p:spTgt spid="95240"/>
                                        </p:tgtEl>
                                        <p:attrNameLst>
                                          <p:attrName>ppt_h</p:attrName>
                                        </p:attrNameLst>
                                      </p:cBhvr>
                                      <p:tavLst>
                                        <p:tav tm="0">
                                          <p:val>
                                            <p:strVal val="(6*min(max(#ppt_w*#ppt_h,.3),1)-7.4)/-.7*#ppt_h"/>
                                          </p:val>
                                        </p:tav>
                                        <p:tav tm="100000">
                                          <p:val>
                                            <p:strVal val="#ppt_h"/>
                                          </p:val>
                                        </p:tav>
                                      </p:tavLst>
                                    </p:anim>
                                    <p:anim calcmode="lin" valueType="num">
                                      <p:cBhvr>
                                        <p:cTn id="9" dur="500" fill="hold"/>
                                        <p:tgtEl>
                                          <p:spTgt spid="95240"/>
                                        </p:tgtEl>
                                        <p:attrNameLst>
                                          <p:attrName>ppt_x</p:attrName>
                                        </p:attrNameLst>
                                      </p:cBhvr>
                                      <p:tavLst>
                                        <p:tav tm="0">
                                          <p:val>
                                            <p:fltVal val="0.5"/>
                                          </p:val>
                                        </p:tav>
                                        <p:tav tm="100000">
                                          <p:val>
                                            <p:strVal val="#ppt_x"/>
                                          </p:val>
                                        </p:tav>
                                      </p:tavLst>
                                    </p:anim>
                                    <p:anim calcmode="lin" valueType="num">
                                      <p:cBhvr>
                                        <p:cTn id="10" dur="500" fill="hold"/>
                                        <p:tgtEl>
                                          <p:spTgt spid="95240"/>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95242">
                                            <p:txEl>
                                              <p:pRg st="0" end="0"/>
                                            </p:txEl>
                                          </p:spTgt>
                                        </p:tgtEl>
                                        <p:attrNameLst>
                                          <p:attrName>style.visibility</p:attrName>
                                        </p:attrNameLst>
                                      </p:cBhvr>
                                      <p:to>
                                        <p:strVal val="visible"/>
                                      </p:to>
                                    </p:set>
                                    <p:animEffect transition="in" filter="box(out)">
                                      <p:cBhvr>
                                        <p:cTn id="14" dur="500"/>
                                        <p:tgtEl>
                                          <p:spTgt spid="95242">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95242">
                                            <p:txEl>
                                              <p:pRg st="1" end="1"/>
                                            </p:txEl>
                                          </p:spTgt>
                                        </p:tgtEl>
                                        <p:attrNameLst>
                                          <p:attrName>style.visibility</p:attrName>
                                        </p:attrNameLst>
                                      </p:cBhvr>
                                      <p:to>
                                        <p:strVal val="visible"/>
                                      </p:to>
                                    </p:set>
                                    <p:animEffect transition="in" filter="box(out)">
                                      <p:cBhvr>
                                        <p:cTn id="18" dur="500"/>
                                        <p:tgtEl>
                                          <p:spTgt spid="9524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95243"/>
                                        </p:tgtEl>
                                      </p:cBhvr>
                                    </p:animEffect>
                                    <p:set>
                                      <p:cBhvr>
                                        <p:cTn id="23" dur="1" fill="hold">
                                          <p:stCondLst>
                                            <p:cond delay="499"/>
                                          </p:stCondLst>
                                        </p:cTn>
                                        <p:tgtEl>
                                          <p:spTgt spid="95243"/>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95243"/>
                                        </p:tgtEl>
                                        <p:attrNameLst>
                                          <p:attrName>style.visibility</p:attrName>
                                        </p:attrNameLst>
                                      </p:cBhvr>
                                      <p:to>
                                        <p:strVal val="visible"/>
                                      </p:to>
                                    </p:set>
                                    <p:anim calcmode="lin" valueType="num">
                                      <p:cBhvr>
                                        <p:cTn id="27" dur="500" fill="hold"/>
                                        <p:tgtEl>
                                          <p:spTgt spid="95243"/>
                                        </p:tgtEl>
                                        <p:attrNameLst>
                                          <p:attrName>ppt_w</p:attrName>
                                        </p:attrNameLst>
                                      </p:cBhvr>
                                      <p:tavLst>
                                        <p:tav tm="0">
                                          <p:val>
                                            <p:strVal val="2/3*#ppt_w"/>
                                          </p:val>
                                        </p:tav>
                                        <p:tav tm="100000">
                                          <p:val>
                                            <p:strVal val="#ppt_w"/>
                                          </p:val>
                                        </p:tav>
                                      </p:tavLst>
                                    </p:anim>
                                    <p:anim calcmode="lin" valueType="num">
                                      <p:cBhvr>
                                        <p:cTn id="28" dur="500" fill="hold"/>
                                        <p:tgtEl>
                                          <p:spTgt spid="95243"/>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10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5246"/>
                                        </p:tgtEl>
                                        <p:attrNameLst>
                                          <p:attrName>style.visibility</p:attrName>
                                        </p:attrNameLst>
                                      </p:cBhvr>
                                      <p:to>
                                        <p:strVal val="visible"/>
                                      </p:to>
                                    </p:set>
                                    <p:anim calcmode="lin" valueType="num">
                                      <p:cBhvr additive="base">
                                        <p:cTn id="37" dur="500" fill="hold"/>
                                        <p:tgtEl>
                                          <p:spTgt spid="95246"/>
                                        </p:tgtEl>
                                        <p:attrNameLst>
                                          <p:attrName>ppt_x</p:attrName>
                                        </p:attrNameLst>
                                      </p:cBhvr>
                                      <p:tavLst>
                                        <p:tav tm="0">
                                          <p:val>
                                            <p:strVal val="1+#ppt_w/2"/>
                                          </p:val>
                                        </p:tav>
                                        <p:tav tm="100000">
                                          <p:val>
                                            <p:strVal val="#ppt_x"/>
                                          </p:val>
                                        </p:tav>
                                      </p:tavLst>
                                    </p:anim>
                                    <p:anim calcmode="lin" valueType="num">
                                      <p:cBhvr additive="base">
                                        <p:cTn id="38" dur="500" fill="hold"/>
                                        <p:tgtEl>
                                          <p:spTgt spid="9524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5247"/>
                                        </p:tgtEl>
                                        <p:attrNameLst>
                                          <p:attrName>style.visibility</p:attrName>
                                        </p:attrNameLst>
                                      </p:cBhvr>
                                      <p:to>
                                        <p:strVal val="visible"/>
                                      </p:to>
                                    </p:set>
                                    <p:anim calcmode="lin" valueType="num">
                                      <p:cBhvr additive="base">
                                        <p:cTn id="43" dur="500" fill="hold"/>
                                        <p:tgtEl>
                                          <p:spTgt spid="95247"/>
                                        </p:tgtEl>
                                        <p:attrNameLst>
                                          <p:attrName>ppt_x</p:attrName>
                                        </p:attrNameLst>
                                      </p:cBhvr>
                                      <p:tavLst>
                                        <p:tav tm="0">
                                          <p:val>
                                            <p:strVal val="1+#ppt_w/2"/>
                                          </p:val>
                                        </p:tav>
                                        <p:tav tm="100000">
                                          <p:val>
                                            <p:strVal val="#ppt_x"/>
                                          </p:val>
                                        </p:tav>
                                      </p:tavLst>
                                    </p:anim>
                                    <p:anim calcmode="lin" valueType="num">
                                      <p:cBhvr additive="base">
                                        <p:cTn id="44" dur="500" fill="hold"/>
                                        <p:tgtEl>
                                          <p:spTgt spid="9524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5245"/>
                                        </p:tgtEl>
                                        <p:attrNameLst>
                                          <p:attrName>style.visibility</p:attrName>
                                        </p:attrNameLst>
                                      </p:cBhvr>
                                      <p:to>
                                        <p:strVal val="visible"/>
                                      </p:to>
                                    </p:set>
                                    <p:anim calcmode="lin" valueType="num">
                                      <p:cBhvr additive="base">
                                        <p:cTn id="49" dur="500" fill="hold"/>
                                        <p:tgtEl>
                                          <p:spTgt spid="95245"/>
                                        </p:tgtEl>
                                        <p:attrNameLst>
                                          <p:attrName>ppt_x</p:attrName>
                                        </p:attrNameLst>
                                      </p:cBhvr>
                                      <p:tavLst>
                                        <p:tav tm="0">
                                          <p:val>
                                            <p:strVal val="1+#ppt_w/2"/>
                                          </p:val>
                                        </p:tav>
                                        <p:tav tm="100000">
                                          <p:val>
                                            <p:strVal val="#ppt_x"/>
                                          </p:val>
                                        </p:tav>
                                      </p:tavLst>
                                    </p:anim>
                                    <p:anim calcmode="lin" valueType="num">
                                      <p:cBhvr additive="base">
                                        <p:cTn id="50" dur="500" fill="hold"/>
                                        <p:tgtEl>
                                          <p:spTgt spid="95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animBg="1" autoUpdateAnimBg="0"/>
      <p:bldP spid="95242" grpId="0" build="p" autoUpdateAnimBg="0" advAuto="0"/>
      <p:bldP spid="95243" grpId="0" animBg="1"/>
      <p:bldP spid="95243" grpId="1" animBg="1"/>
      <p:bldP spid="95245" grpId="0" autoUpdateAnimBg="0"/>
      <p:bldP spid="95246" grpId="0" autoUpdateAnimBg="0"/>
      <p:bldP spid="9524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lgn="ctr">
              <a:defRPr/>
            </a:pPr>
            <a:endParaRPr lang="en-US" sz="800" dirty="0">
              <a:solidFill>
                <a:srgbClr val="FFA27C"/>
              </a:solidFill>
              <a:latin typeface="Geneva"/>
              <a:cs typeface="Geneva"/>
            </a:endParaRPr>
          </a:p>
        </p:txBody>
      </p:sp>
      <p:grpSp>
        <p:nvGrpSpPr>
          <p:cNvPr id="2" name="Group 1"/>
          <p:cNvGrpSpPr/>
          <p:nvPr/>
        </p:nvGrpSpPr>
        <p:grpSpPr>
          <a:xfrm>
            <a:off x="1933575" y="55563"/>
            <a:ext cx="5191125" cy="6858000"/>
            <a:chOff x="1933575" y="55563"/>
            <a:chExt cx="5191125" cy="6858000"/>
          </a:xfrm>
        </p:grpSpPr>
        <p:pic>
          <p:nvPicPr>
            <p:cNvPr id="2129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3575" y="55563"/>
              <a:ext cx="5191125" cy="6858000"/>
            </a:xfrm>
            <a:prstGeom prst="rect">
              <a:avLst/>
            </a:prstGeom>
            <a:noFill/>
            <a:effectLst>
              <a:outerShdw blurRad="63500" dist="53882" dir="2700000" algn="ctr" rotWithShape="0">
                <a:srgbClr val="000000">
                  <a:alpha val="74998"/>
                </a:srgbClr>
              </a:outerShdw>
            </a:effectLst>
          </p:spPr>
        </p:pic>
        <p:sp>
          <p:nvSpPr>
            <p:cNvPr id="57" name="Rectangle 56"/>
            <p:cNvSpPr/>
            <p:nvPr/>
          </p:nvSpPr>
          <p:spPr bwMode="auto">
            <a:xfrm>
              <a:off x="27240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900">
                <a:solidFill>
                  <a:srgbClr val="FFA27C"/>
                </a:solidFill>
                <a:latin typeface="Arial" pitchFamily="-107" charset="0"/>
              </a:endParaRPr>
            </a:p>
          </p:txBody>
        </p:sp>
        <p:sp>
          <p:nvSpPr>
            <p:cNvPr id="58" name="Rectangle 57"/>
            <p:cNvSpPr/>
            <p:nvPr/>
          </p:nvSpPr>
          <p:spPr bwMode="auto">
            <a:xfrm>
              <a:off x="46417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900">
                <a:solidFill>
                  <a:srgbClr val="FFA27C"/>
                </a:solidFill>
                <a:latin typeface="Arial" pitchFamily="-107" charset="0"/>
              </a:endParaRPr>
            </a:p>
          </p:txBody>
        </p:sp>
        <p:sp>
          <p:nvSpPr>
            <p:cNvPr id="59" name="Rectangle 58"/>
            <p:cNvSpPr/>
            <p:nvPr/>
          </p:nvSpPr>
          <p:spPr bwMode="auto">
            <a:xfrm>
              <a:off x="55815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900">
                <a:solidFill>
                  <a:srgbClr val="FFA27C"/>
                </a:solidFill>
                <a:latin typeface="Arial" pitchFamily="-107" charset="0"/>
              </a:endParaRPr>
            </a:p>
          </p:txBody>
        </p:sp>
        <p:sp>
          <p:nvSpPr>
            <p:cNvPr id="60" name="Rectangle 59"/>
            <p:cNvSpPr/>
            <p:nvPr/>
          </p:nvSpPr>
          <p:spPr bwMode="auto">
            <a:xfrm>
              <a:off x="3670397" y="1295591"/>
              <a:ext cx="762000" cy="920885"/>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900">
                <a:solidFill>
                  <a:srgbClr val="FFA27C"/>
                </a:solidFill>
                <a:latin typeface="Arial" pitchFamily="-107" charset="0"/>
              </a:endParaRPr>
            </a:p>
          </p:txBody>
        </p:sp>
      </p:grpSp>
      <p:sp>
        <p:nvSpPr>
          <p:cNvPr id="212996" name="Text Box 4"/>
          <p:cNvSpPr txBox="1">
            <a:spLocks noChangeArrowheads="1"/>
          </p:cNvSpPr>
          <p:nvPr/>
        </p:nvSpPr>
        <p:spPr bwMode="auto">
          <a:xfrm>
            <a:off x="2625074" y="1029419"/>
            <a:ext cx="90328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lgn="ctr">
              <a:spcBef>
                <a:spcPct val="50000"/>
              </a:spcBef>
              <a:defRPr/>
            </a:pPr>
            <a:r>
              <a:rPr lang="en-US" sz="8000" dirty="0">
                <a:solidFill>
                  <a:srgbClr val="ED181E"/>
                </a:solidFill>
                <a:latin typeface="Lucida Handwriting" pitchFamily="-107" charset="0"/>
              </a:rPr>
              <a:t>C</a:t>
            </a:r>
          </a:p>
        </p:txBody>
      </p:sp>
      <p:sp>
        <p:nvSpPr>
          <p:cNvPr id="212998" name="Text Box 6"/>
          <p:cNvSpPr txBox="1">
            <a:spLocks noChangeArrowheads="1"/>
          </p:cNvSpPr>
          <p:nvPr/>
        </p:nvSpPr>
        <p:spPr bwMode="auto">
          <a:xfrm>
            <a:off x="4644374" y="1029419"/>
            <a:ext cx="7524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lgn="ctr">
              <a:spcBef>
                <a:spcPct val="50000"/>
              </a:spcBef>
              <a:defRPr/>
            </a:pPr>
            <a:r>
              <a:rPr lang="en-US" sz="8000" dirty="0">
                <a:solidFill>
                  <a:srgbClr val="ED181E"/>
                </a:solidFill>
                <a:latin typeface="Lucida Handwriting" pitchFamily="-107" charset="0"/>
              </a:rPr>
              <a:t>S</a:t>
            </a:r>
          </a:p>
        </p:txBody>
      </p:sp>
      <p:sp>
        <p:nvSpPr>
          <p:cNvPr id="212999" name="Text Box 7"/>
          <p:cNvSpPr txBox="1">
            <a:spLocks noChangeArrowheads="1"/>
          </p:cNvSpPr>
          <p:nvPr/>
        </p:nvSpPr>
        <p:spPr bwMode="auto">
          <a:xfrm>
            <a:off x="5631799" y="1029419"/>
            <a:ext cx="73183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lgn="ctr">
              <a:spcBef>
                <a:spcPct val="50000"/>
              </a:spcBef>
              <a:defRPr/>
            </a:pPr>
            <a:r>
              <a:rPr lang="en-US" sz="8000" dirty="0">
                <a:solidFill>
                  <a:srgbClr val="ED181E"/>
                </a:solidFill>
                <a:latin typeface="Lucida Handwriting" pitchFamily="-107" charset="0"/>
              </a:rPr>
              <a:t>J</a:t>
            </a:r>
          </a:p>
        </p:txBody>
      </p:sp>
      <p:sp>
        <p:nvSpPr>
          <p:cNvPr id="213000" name="Text Box 8"/>
          <p:cNvSpPr txBox="1">
            <a:spLocks noChangeArrowheads="1"/>
          </p:cNvSpPr>
          <p:nvPr/>
        </p:nvSpPr>
        <p:spPr bwMode="auto">
          <a:xfrm>
            <a:off x="2471585" y="2334072"/>
            <a:ext cx="701981"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spcBef>
                <a:spcPct val="50000"/>
              </a:spcBef>
              <a:defRPr/>
            </a:pPr>
            <a:r>
              <a:rPr lang="ko-KR" altLang="en-US" sz="900" b="1">
                <a:solidFill>
                  <a:srgbClr val="1A0004"/>
                </a:solidFill>
                <a:latin typeface="Kalaham" charset="0"/>
                <a:ea typeface="굴림" charset="0"/>
                <a:cs typeface="굴림" charset="0"/>
              </a:rPr>
              <a:t> </a:t>
            </a:r>
            <a:r>
              <a:rPr lang="en-US" altLang="ko-KR" sz="900" b="1">
                <a:solidFill>
                  <a:srgbClr val="1A0004"/>
                </a:solidFill>
                <a:latin typeface="Kalaham" charset="0"/>
                <a:ea typeface="굴림" charset="0"/>
                <a:cs typeface="굴림" charset="0"/>
              </a:rPr>
              <a:t>rpU\;bg;G</a:t>
            </a:r>
            <a:endParaRPr lang="en-US" sz="900" b="1">
              <a:solidFill>
                <a:srgbClr val="1A0004"/>
              </a:solidFill>
            </a:endParaRPr>
          </a:p>
        </p:txBody>
      </p:sp>
      <p:sp>
        <p:nvSpPr>
          <p:cNvPr id="213001" name="Text Box 9"/>
          <p:cNvSpPr txBox="1">
            <a:spLocks noChangeArrowheads="1"/>
          </p:cNvSpPr>
          <p:nvPr/>
        </p:nvSpPr>
        <p:spPr bwMode="auto">
          <a:xfrm>
            <a:off x="4668121" y="2338859"/>
            <a:ext cx="607859"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r>
              <a:rPr lang="en-US" altLang="ko-KR" sz="900" b="1">
                <a:solidFill>
                  <a:srgbClr val="1A0004"/>
                </a:solidFill>
                <a:latin typeface="Kalaham" charset="0"/>
                <a:ea typeface="굴림" charset="0"/>
                <a:cs typeface="굴림" charset="0"/>
              </a:rPr>
              <a:t>nksdk</a:t>
            </a:r>
            <a:r>
              <a:rPr lang="en-US" altLang="ko-KR" sz="800" b="1">
                <a:solidFill>
                  <a:srgbClr val="1A0004"/>
                </a:solidFill>
                <a:latin typeface="Kalaham" charset="0"/>
                <a:ea typeface="굴림" charset="0"/>
                <a:cs typeface="굴림" charset="0"/>
              </a:rPr>
              <a:t>;</a:t>
            </a:r>
            <a:endParaRPr lang="en-US" altLang="ko-KR" sz="1050" b="1">
              <a:solidFill>
                <a:srgbClr val="1A0004"/>
              </a:solidFill>
              <a:effectLst>
                <a:outerShdw blurRad="38100" dist="38100" dir="2700000" algn="tl">
                  <a:srgbClr val="000000"/>
                </a:outerShdw>
              </a:effectLst>
              <a:latin typeface="Kalaham" charset="0"/>
              <a:ea typeface="굴림" charset="0"/>
              <a:cs typeface="굴림" charset="0"/>
            </a:endParaRPr>
          </a:p>
        </p:txBody>
      </p:sp>
      <p:sp>
        <p:nvSpPr>
          <p:cNvPr id="213009" name="Text Box 17"/>
          <p:cNvSpPr txBox="1">
            <a:spLocks noChangeArrowheads="1"/>
          </p:cNvSpPr>
          <p:nvPr/>
        </p:nvSpPr>
        <p:spPr bwMode="auto">
          <a:xfrm>
            <a:off x="3651608" y="3088159"/>
            <a:ext cx="669209"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spcBef>
                <a:spcPct val="50000"/>
              </a:spcBef>
              <a:defRPr/>
            </a:pPr>
            <a:r>
              <a:rPr lang="en-US" altLang="ko-KR" sz="900" b="1" i="1">
                <a:solidFill>
                  <a:schemeClr val="bg2"/>
                </a:solidFill>
                <a:latin typeface="Kalaham" charset="0"/>
                <a:ea typeface="굴림" charset="0"/>
                <a:cs typeface="굴림" charset="0"/>
              </a:rPr>
              <a:t>Mgpufhk</a:t>
            </a:r>
            <a:endParaRPr lang="en-US" sz="900" b="1" dirty="0">
              <a:solidFill>
                <a:srgbClr val="ED181E"/>
              </a:solidFill>
              <a:latin typeface="Lucida Handwriting" pitchFamily="-107" charset="0"/>
            </a:endParaRPr>
          </a:p>
        </p:txBody>
      </p:sp>
      <p:sp>
        <p:nvSpPr>
          <p:cNvPr id="213010" name="Text Box 18"/>
          <p:cNvSpPr txBox="1">
            <a:spLocks noChangeArrowheads="1"/>
          </p:cNvSpPr>
          <p:nvPr/>
        </p:nvSpPr>
        <p:spPr bwMode="auto">
          <a:xfrm>
            <a:off x="4381999" y="3316759"/>
            <a:ext cx="684803"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spcBef>
                <a:spcPct val="50000"/>
              </a:spcBef>
              <a:defRPr/>
            </a:pPr>
            <a:r>
              <a:rPr lang="ko-KR" altLang="en-US" sz="800" b="1">
                <a:solidFill>
                  <a:srgbClr val="1A0004"/>
                </a:solidFill>
                <a:latin typeface="Helvetica" charset="0"/>
                <a:ea typeface="굴림" charset="0"/>
                <a:cs typeface="굴림" charset="0"/>
              </a:rPr>
              <a:t> </a:t>
            </a:r>
            <a:r>
              <a:rPr lang="en-US" altLang="ko-KR" sz="900" b="1">
                <a:solidFill>
                  <a:srgbClr val="1A0004"/>
                </a:solidFill>
                <a:latin typeface="Kalaham" charset="0"/>
                <a:ea typeface="굴림" charset="0"/>
                <a:cs typeface="굴림" charset="0"/>
              </a:rPr>
              <a:t>NahNrg;G</a:t>
            </a:r>
            <a:endParaRPr lang="en-US" sz="900" b="1">
              <a:solidFill>
                <a:srgbClr val="1A0004"/>
              </a:solidFill>
            </a:endParaRPr>
          </a:p>
        </p:txBody>
      </p:sp>
      <p:sp>
        <p:nvSpPr>
          <p:cNvPr id="213011" name="Text Box 19"/>
          <p:cNvSpPr txBox="1">
            <a:spLocks noChangeArrowheads="1"/>
          </p:cNvSpPr>
          <p:nvPr/>
        </p:nvSpPr>
        <p:spPr bwMode="auto">
          <a:xfrm>
            <a:off x="5196207" y="3532659"/>
            <a:ext cx="527999"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spcBef>
                <a:spcPct val="50000"/>
              </a:spcBef>
              <a:defRPr/>
            </a:pPr>
            <a:r>
              <a:rPr lang="en-US" altLang="ko-KR" sz="900" b="1">
                <a:solidFill>
                  <a:srgbClr val="1A0004"/>
                </a:solidFill>
                <a:latin typeface="Kalaham" charset="0"/>
                <a:ea typeface="굴림" charset="0"/>
                <a:cs typeface="굴림" charset="0"/>
              </a:rPr>
              <a:t>NkhNr</a:t>
            </a:r>
            <a:endParaRPr lang="en-US" sz="900" b="1">
              <a:solidFill>
                <a:srgbClr val="ED181E"/>
              </a:solidFill>
              <a:latin typeface="Lucida Handwriting" pitchFamily="-107" charset="0"/>
            </a:endParaRPr>
          </a:p>
        </p:txBody>
      </p:sp>
      <p:sp>
        <p:nvSpPr>
          <p:cNvPr id="213012" name="Text Box 20"/>
          <p:cNvSpPr txBox="1">
            <a:spLocks noChangeArrowheads="1"/>
          </p:cNvSpPr>
          <p:nvPr/>
        </p:nvSpPr>
        <p:spPr bwMode="auto">
          <a:xfrm>
            <a:off x="5837644" y="3761259"/>
            <a:ext cx="567512"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spcBef>
                <a:spcPct val="50000"/>
              </a:spcBef>
              <a:defRPr/>
            </a:pPr>
            <a:r>
              <a:rPr lang="en-US" altLang="ko-KR" sz="900" b="1">
                <a:solidFill>
                  <a:srgbClr val="1A0004"/>
                </a:solidFill>
                <a:latin typeface="Kalaham" charset="0"/>
                <a:ea typeface="굴림" charset="0"/>
                <a:cs typeface="굴림" charset="0"/>
              </a:rPr>
              <a:t>NaRth</a:t>
            </a:r>
            <a:endParaRPr lang="en-US" sz="900" b="1">
              <a:solidFill>
                <a:srgbClr val="ED181E"/>
              </a:solidFill>
              <a:latin typeface="Lucida Handwriting" pitchFamily="-107" charset="0"/>
            </a:endParaRPr>
          </a:p>
        </p:txBody>
      </p:sp>
      <p:sp>
        <p:nvSpPr>
          <p:cNvPr id="213013" name="Text Box 21"/>
          <p:cNvSpPr txBox="1">
            <a:spLocks noChangeArrowheads="1"/>
          </p:cNvSpPr>
          <p:nvPr/>
        </p:nvSpPr>
        <p:spPr bwMode="auto">
          <a:xfrm>
            <a:off x="4195786" y="4612159"/>
            <a:ext cx="601616"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r>
              <a:rPr lang="en-US" altLang="ko-KR" sz="900" b="1" i="1">
                <a:solidFill>
                  <a:srgbClr val="1A0004"/>
                </a:solidFill>
                <a:latin typeface="Kalaham" charset="0"/>
                <a:ea typeface="굴림" charset="0"/>
                <a:cs typeface="굴림" charset="0"/>
              </a:rPr>
              <a:t>Gul;rpfu</a:t>
            </a:r>
            <a:endParaRPr lang="en-US" altLang="ko-KR" sz="900" b="1" i="1">
              <a:solidFill>
                <a:srgbClr val="1A0004"/>
              </a:solidFill>
              <a:ea typeface="굴림" charset="0"/>
              <a:cs typeface="굴림" charset="0"/>
            </a:endParaRPr>
          </a:p>
        </p:txBody>
      </p:sp>
      <p:sp>
        <p:nvSpPr>
          <p:cNvPr id="213014" name="Text Box 22"/>
          <p:cNvSpPr txBox="1">
            <a:spLocks noChangeArrowheads="1"/>
          </p:cNvSpPr>
          <p:nvPr/>
        </p:nvSpPr>
        <p:spPr bwMode="auto">
          <a:xfrm>
            <a:off x="4972096" y="4840759"/>
            <a:ext cx="614271"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spcBef>
                <a:spcPct val="50000"/>
              </a:spcBef>
              <a:defRPr/>
            </a:pPr>
            <a:r>
              <a:rPr lang="en-US" altLang="ko-KR" sz="900" b="1" i="1">
                <a:solidFill>
                  <a:srgbClr val="1A0004"/>
                </a:solidFill>
                <a:latin typeface="Kalaham" charset="0"/>
                <a:ea typeface="굴림" charset="0"/>
                <a:cs typeface="굴림" charset="0"/>
              </a:rPr>
              <a:t>uh[hPfk</a:t>
            </a:r>
            <a:endParaRPr lang="en-US" sz="900" b="1">
              <a:solidFill>
                <a:srgbClr val="1A0004"/>
              </a:solidFill>
            </a:endParaRPr>
          </a:p>
        </p:txBody>
      </p:sp>
      <p:sp>
        <p:nvSpPr>
          <p:cNvPr id="213015" name="Text Box 23"/>
          <p:cNvSpPr txBox="1">
            <a:spLocks noChangeArrowheads="1"/>
          </p:cNvSpPr>
          <p:nvPr/>
        </p:nvSpPr>
        <p:spPr bwMode="auto">
          <a:xfrm>
            <a:off x="5738461" y="5069359"/>
            <a:ext cx="769053"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spcBef>
                <a:spcPct val="50000"/>
              </a:spcBef>
              <a:defRPr/>
            </a:pPr>
            <a:r>
              <a:rPr lang="en-US" altLang="ko-KR" sz="900" b="1" i="1">
                <a:solidFill>
                  <a:srgbClr val="1A0004"/>
                </a:solidFill>
                <a:latin typeface="Kalaham" charset="0"/>
                <a:ea typeface="굴림" charset="0"/>
                <a:cs typeface="굴림" charset="0"/>
              </a:rPr>
              <a:t>rpiwapWg;G</a:t>
            </a:r>
            <a:endParaRPr lang="en-US" altLang="ko-KR" sz="900" b="1" i="1">
              <a:solidFill>
                <a:srgbClr val="1A0004"/>
              </a:solidFill>
              <a:ea typeface="굴림" charset="0"/>
              <a:cs typeface="굴림" charset="0"/>
            </a:endParaRPr>
          </a:p>
        </p:txBody>
      </p:sp>
      <p:sp>
        <p:nvSpPr>
          <p:cNvPr id="213016" name="Text Box 24"/>
          <p:cNvSpPr txBox="1">
            <a:spLocks noChangeArrowheads="1"/>
          </p:cNvSpPr>
          <p:nvPr/>
        </p:nvSpPr>
        <p:spPr bwMode="auto">
          <a:xfrm>
            <a:off x="5829300" y="4434830"/>
            <a:ext cx="2995613" cy="461665"/>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lgn="ctr">
              <a:spcBef>
                <a:spcPct val="50000"/>
              </a:spcBef>
              <a:defRPr/>
            </a:pPr>
            <a:r>
              <a:rPr lang="en-US" altLang="ko-KR" b="1">
                <a:solidFill>
                  <a:srgbClr val="FFFF00"/>
                </a:solidFill>
                <a:latin typeface="Kalaham" charset="0"/>
                <a:ea typeface="굴림" charset="0"/>
                <a:cs typeface="굴림" charset="0"/>
              </a:rPr>
              <a:t>ghl cjtp</a:t>
            </a:r>
            <a:r>
              <a:rPr lang="en-US" altLang="ko-KR" b="1">
                <a:solidFill>
                  <a:srgbClr val="FFFF00"/>
                </a:solidFill>
                <a:latin typeface="Comic Sans MS" charset="0"/>
                <a:ea typeface="굴림" charset="0"/>
                <a:cs typeface="굴림" charset="0"/>
              </a:rPr>
              <a:t> #01 </a:t>
            </a:r>
          </a:p>
        </p:txBody>
      </p:sp>
      <p:sp>
        <p:nvSpPr>
          <p:cNvPr id="144401"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pPr algn="ctr"/>
            <a:endParaRPr lang="en-US" sz="900">
              <a:solidFill>
                <a:srgbClr val="FFA27C"/>
              </a:solidFill>
            </a:endParaRPr>
          </a:p>
        </p:txBody>
      </p:sp>
      <p:sp>
        <p:nvSpPr>
          <p:cNvPr id="144402"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©2006 TBBMI</a:t>
            </a:r>
          </a:p>
        </p:txBody>
      </p:sp>
      <p:sp>
        <p:nvSpPr>
          <p:cNvPr id="213025" name="Rectangle 33"/>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9.65.01.</a:t>
            </a:r>
          </a:p>
        </p:txBody>
      </p:sp>
      <p:sp>
        <p:nvSpPr>
          <p:cNvPr id="144404" name="Text Box 34"/>
          <p:cNvSpPr txBox="1">
            <a:spLocks noChangeArrowheads="1"/>
          </p:cNvSpPr>
          <p:nvPr/>
        </p:nvSpPr>
        <p:spPr bwMode="auto">
          <a:xfrm>
            <a:off x="8128000" y="6538913"/>
            <a:ext cx="3381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a:solidFill>
                  <a:srgbClr val="FFFFFF"/>
                </a:solidFill>
                <a:latin typeface="Geneva" charset="0"/>
                <a:cs typeface="Geneva" charset="0"/>
              </a:rPr>
              <a:t>71</a:t>
            </a:r>
          </a:p>
        </p:txBody>
      </p:sp>
      <p:sp>
        <p:nvSpPr>
          <p:cNvPr id="144405"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20</a:t>
            </a:r>
          </a:p>
        </p:txBody>
      </p:sp>
      <p:sp>
        <p:nvSpPr>
          <p:cNvPr id="34" name="TextBox 33"/>
          <p:cNvSpPr txBox="1"/>
          <p:nvPr/>
        </p:nvSpPr>
        <p:spPr>
          <a:xfrm>
            <a:off x="2225675" y="2887663"/>
            <a:ext cx="1247775" cy="754053"/>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endParaRPr lang="en-US" sz="1100" b="1" dirty="0" smtClean="0">
              <a:solidFill>
                <a:srgbClr val="1A0004"/>
              </a:solidFill>
              <a:effectLst>
                <a:outerShdw blurRad="38100" dist="38100" dir="2700000" algn="tl">
                  <a:srgbClr val="DDDDDD"/>
                </a:outerShdw>
              </a:effectLst>
            </a:endParaRPr>
          </a:p>
          <a:p>
            <a:pPr algn="ctr">
              <a:defRPr/>
            </a:pPr>
            <a:r>
              <a:rPr lang="en-US" sz="1600" b="1" dirty="0" smtClean="0">
                <a:solidFill>
                  <a:srgbClr val="1A0004"/>
                </a:solidFill>
                <a:effectLst>
                  <a:outerShdw blurRad="38100" dist="38100" dir="2700000" algn="tl">
                    <a:srgbClr val="DDDDDD"/>
                  </a:outerShdw>
                </a:effectLst>
              </a:rPr>
              <a:t>4 </a:t>
            </a:r>
            <a:r>
              <a:rPr lang="en-US" altLang="ko-KR" sz="1600">
                <a:solidFill>
                  <a:srgbClr val="1A0004"/>
                </a:solidFill>
                <a:latin typeface="Kalaham" charset="0"/>
                <a:ea typeface="굴림" charset="0"/>
                <a:cs typeface="굴림" charset="0"/>
              </a:rPr>
              <a:t>kf;fs</a:t>
            </a:r>
            <a:r>
              <a:rPr lang="en-US" sz="1600" b="1" dirty="0" smtClean="0">
                <a:solidFill>
                  <a:srgbClr val="1A0004"/>
                </a:solidFill>
                <a:effectLst>
                  <a:outerShdw blurRad="38100" dist="38100" dir="2700000" algn="tl">
                    <a:srgbClr val="DDDDDD"/>
                  </a:outerShdw>
                </a:effectLst>
              </a:rPr>
              <a:t>:</a:t>
            </a:r>
          </a:p>
          <a:p>
            <a:pPr algn="ctr">
              <a:defRPr/>
            </a:pPr>
            <a:endParaRPr lang="en-US" sz="1600" b="1" dirty="0" smtClean="0">
              <a:solidFill>
                <a:srgbClr val="1A0004"/>
              </a:solidFill>
              <a:effectLst>
                <a:outerShdw blurRad="38100" dist="38100" dir="2700000" algn="tl">
                  <a:srgbClr val="DDDDDD"/>
                </a:outerShdw>
              </a:effectLst>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lgn="ctr">
              <a:spcBef>
                <a:spcPct val="50000"/>
              </a:spcBef>
              <a:defRPr/>
            </a:pPr>
            <a:r>
              <a:rPr lang="en-US" sz="8000" dirty="0">
                <a:solidFill>
                  <a:srgbClr val="EF1F1D"/>
                </a:solidFill>
                <a:latin typeface="Arial" pitchFamily="-107" charset="0"/>
              </a:rPr>
              <a:t>{</a:t>
            </a:r>
          </a:p>
        </p:txBody>
      </p:sp>
      <p:sp>
        <p:nvSpPr>
          <p:cNvPr id="144408" name="Rectangle 35"/>
          <p:cNvSpPr>
            <a:spLocks noChangeArrowheads="1"/>
          </p:cNvSpPr>
          <p:nvPr/>
        </p:nvSpPr>
        <p:spPr bwMode="auto">
          <a:xfrm>
            <a:off x="3365500" y="4233863"/>
            <a:ext cx="271463" cy="314325"/>
          </a:xfrm>
          <a:prstGeom prst="rect">
            <a:avLst/>
          </a:prstGeom>
          <a:solidFill>
            <a:srgbClr val="FFFFFF"/>
          </a:solidFill>
          <a:ln w="12700">
            <a:solidFill>
              <a:schemeClr val="tx1"/>
            </a:solidFill>
            <a:round/>
            <a:headEnd/>
            <a:tailEnd/>
          </a:ln>
        </p:spPr>
        <p:txBody>
          <a:bodyPr wrap="none" anchor="ctr"/>
          <a:lstStyle/>
          <a:p>
            <a:pPr algn="ctr"/>
            <a:endParaRPr lang="en-US" sz="900">
              <a:solidFill>
                <a:srgbClr val="FFA27C"/>
              </a:solidFill>
            </a:endParaRPr>
          </a:p>
        </p:txBody>
      </p:sp>
      <p:sp>
        <p:nvSpPr>
          <p:cNvPr id="35" name="TextBox 34"/>
          <p:cNvSpPr txBox="1"/>
          <p:nvPr/>
        </p:nvSpPr>
        <p:spPr>
          <a:xfrm>
            <a:off x="2724150" y="4395788"/>
            <a:ext cx="1379538" cy="584776"/>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1600" b="1" dirty="0" smtClean="0">
                <a:solidFill>
                  <a:srgbClr val="1A0004"/>
                </a:solidFill>
                <a:effectLst>
                  <a:outerShdw blurRad="38100" dist="38100" dir="2700000" algn="tl">
                    <a:srgbClr val="DDDDDD"/>
                  </a:outerShdw>
                </a:effectLst>
              </a:rPr>
              <a:t>3 </a:t>
            </a:r>
            <a:r>
              <a:rPr lang="en-US" altLang="ko-KR" sz="1600" b="1">
                <a:solidFill>
                  <a:srgbClr val="1A0004"/>
                </a:solidFill>
                <a:latin typeface="Kalaham" charset="0"/>
                <a:ea typeface="굴림" charset="0"/>
                <a:cs typeface="굴림" charset="0"/>
              </a:rPr>
              <a:t>r%fq;fs;</a:t>
            </a:r>
            <a:r>
              <a:rPr lang="en-US" sz="1600" b="1" dirty="0" smtClean="0">
                <a:solidFill>
                  <a:srgbClr val="1A0004"/>
                </a:solidFill>
                <a:effectLst>
                  <a:outerShdw blurRad="38100" dist="38100" dir="2700000" algn="tl">
                    <a:srgbClr val="DDDDDD"/>
                  </a:outerShdw>
                </a:effectLst>
              </a:rPr>
              <a:t>:</a:t>
            </a:r>
          </a:p>
          <a:p>
            <a:pPr algn="ctr">
              <a:defRPr/>
            </a:pPr>
            <a:endParaRPr lang="en-US" sz="1600" b="1" dirty="0" smtClean="0">
              <a:solidFill>
                <a:srgbClr val="1A0004"/>
              </a:solidFill>
              <a:effectLst>
                <a:outerShdw blurRad="38100" dist="38100" dir="2700000" algn="tl">
                  <a:srgbClr val="DDDDDD"/>
                </a:outerShdw>
              </a:effectLst>
            </a:endParaRP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lgn="ctr">
              <a:spcBef>
                <a:spcPct val="50000"/>
              </a:spcBef>
              <a:defRPr/>
            </a:pPr>
            <a:r>
              <a:rPr lang="en-US" sz="8000" dirty="0">
                <a:solidFill>
                  <a:srgbClr val="EF1F1D"/>
                </a:solidFill>
                <a:latin typeface="Arial" pitchFamily="-107" charset="0"/>
              </a:rPr>
              <a:t>{</a:t>
            </a:r>
          </a:p>
        </p:txBody>
      </p:sp>
      <p:sp>
        <p:nvSpPr>
          <p:cNvPr id="37" name="TextBox 36"/>
          <p:cNvSpPr txBox="1"/>
          <p:nvPr/>
        </p:nvSpPr>
        <p:spPr>
          <a:xfrm>
            <a:off x="2452688" y="846138"/>
            <a:ext cx="1628775" cy="3079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400" b="1" smtClean="0">
                <a:solidFill>
                  <a:srgbClr val="1A0004"/>
                </a:solidFill>
                <a:effectLst>
                  <a:outerShdw blurRad="38100" dist="38100" dir="2700000" algn="tl">
                    <a:srgbClr val="DDDDDD"/>
                  </a:outerShdw>
                </a:effectLst>
              </a:rPr>
              <a:t>It all starts here:</a:t>
            </a:r>
            <a:endParaRPr lang="en-US" sz="2000" b="1" smtClean="0">
              <a:solidFill>
                <a:srgbClr val="1A0004"/>
              </a:solidFill>
              <a:effectLst>
                <a:outerShdw blurRad="38100" dist="38100" dir="2700000" algn="tl">
                  <a:srgbClr val="DDDDDD"/>
                </a:outerShdw>
              </a:effectLst>
            </a:endParaRPr>
          </a:p>
        </p:txBody>
      </p:sp>
      <p:sp>
        <p:nvSpPr>
          <p:cNvPr id="38" name="TextBox 37"/>
          <p:cNvSpPr txBox="1"/>
          <p:nvPr/>
        </p:nvSpPr>
        <p:spPr>
          <a:xfrm>
            <a:off x="2041525" y="368300"/>
            <a:ext cx="4902200" cy="46166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altLang="ko-KR" sz="2400" b="1" dirty="0" err="1">
                <a:solidFill>
                  <a:srgbClr val="1A0004"/>
                </a:solidFill>
                <a:latin typeface="Tharmini Plain" charset="0"/>
                <a:ea typeface="굴림" charset="0"/>
                <a:cs typeface="굴림" charset="0"/>
              </a:rPr>
              <a:t>jpUkiwapd</a:t>
            </a:r>
            <a:r>
              <a:rPr lang="en-US" altLang="ko-KR" sz="2400" b="1" dirty="0">
                <a:solidFill>
                  <a:srgbClr val="1A0004"/>
                </a:solidFill>
                <a:latin typeface="Tharmini Plain" charset="0"/>
                <a:ea typeface="굴림" charset="0"/>
                <a:cs typeface="굴림" charset="0"/>
              </a:rPr>
              <a:t>;</a:t>
            </a:r>
            <a:r>
              <a:rPr lang="en-US" altLang="ko-KR" sz="2400" b="1" dirty="0">
                <a:solidFill>
                  <a:srgbClr val="1A0004"/>
                </a:solidFill>
                <a:latin typeface="Lucida Grande" charset="0"/>
                <a:ea typeface="굴림" charset="0"/>
                <a:cs typeface="굴림" charset="0"/>
              </a:rPr>
              <a:t>…</a:t>
            </a:r>
            <a:r>
              <a:rPr lang="en-US" altLang="ko-KR" sz="2400" b="1" dirty="0" err="1">
                <a:solidFill>
                  <a:srgbClr val="1A0004"/>
                </a:solidFill>
                <a:latin typeface="Tharmini Plain" charset="0"/>
                <a:ea typeface="굴림" charset="0"/>
                <a:cs typeface="굴림" charset="0"/>
              </a:rPr>
              <a:t>mbg;gil</a:t>
            </a:r>
            <a:endParaRPr lang="en-US" altLang="ko-KR" sz="2400" b="1" dirty="0">
              <a:solidFill>
                <a:srgbClr val="1A0004"/>
              </a:solidFill>
              <a:latin typeface="Tharmini Plain" charset="0"/>
              <a:ea typeface="굴림" charset="0"/>
              <a:cs typeface="굴림" charset="0"/>
            </a:endParaRPr>
          </a:p>
        </p:txBody>
      </p:sp>
      <p:sp>
        <p:nvSpPr>
          <p:cNvPr id="39" name="TextBox 38"/>
          <p:cNvSpPr txBox="1"/>
          <p:nvPr/>
        </p:nvSpPr>
        <p:spPr>
          <a:xfrm>
            <a:off x="2181225" y="5762625"/>
            <a:ext cx="4722813" cy="1077218"/>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altLang="ko-KR" sz="3200" b="1">
                <a:solidFill>
                  <a:srgbClr val="1A0004"/>
                </a:solidFill>
                <a:latin typeface="Kalaham" charset="0"/>
                <a:ea typeface="굴림" charset="0"/>
                <a:cs typeface="굴림" charset="0"/>
              </a:rPr>
              <a:t>cq;fs; jpUkiwf; Nfhit</a:t>
            </a:r>
          </a:p>
        </p:txBody>
      </p:sp>
      <p:sp>
        <p:nvSpPr>
          <p:cNvPr id="41" name="TextBox 40"/>
          <p:cNvSpPr txBox="1"/>
          <p:nvPr/>
        </p:nvSpPr>
        <p:spPr>
          <a:xfrm>
            <a:off x="2411413" y="331152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1200" b="1" smtClean="0">
                <a:solidFill>
                  <a:srgbClr val="1A0004"/>
                </a:solidFill>
                <a:effectLst>
                  <a:outerShdw blurRad="38100" dist="38100" dir="2700000" algn="tl">
                    <a:srgbClr val="DDDDDD"/>
                  </a:outerShdw>
                </a:effectLst>
              </a:rPr>
              <a:t>A</a:t>
            </a:r>
            <a:endParaRPr lang="en-US" sz="1800" b="1" smtClean="0">
              <a:solidFill>
                <a:srgbClr val="1A0004"/>
              </a:solidFill>
              <a:effectLst>
                <a:outerShdw blurRad="38100" dist="38100" dir="2700000" algn="tl">
                  <a:srgbClr val="DDDDDD"/>
                </a:outerShdw>
              </a:effectLst>
            </a:endParaRPr>
          </a:p>
        </p:txBody>
      </p:sp>
      <p:sp>
        <p:nvSpPr>
          <p:cNvPr id="42" name="TextBox 41"/>
          <p:cNvSpPr txBox="1"/>
          <p:nvPr/>
        </p:nvSpPr>
        <p:spPr>
          <a:xfrm>
            <a:off x="2392363" y="352425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1200" b="1" smtClean="0">
                <a:solidFill>
                  <a:srgbClr val="1A0004"/>
                </a:solidFill>
                <a:effectLst>
                  <a:outerShdw blurRad="38100" dist="38100" dir="2700000" algn="tl">
                    <a:srgbClr val="DDDDDD"/>
                  </a:outerShdw>
                </a:effectLst>
              </a:rPr>
              <a:t>J</a:t>
            </a:r>
            <a:endParaRPr lang="en-US" sz="1800" b="1" smtClean="0">
              <a:solidFill>
                <a:srgbClr val="1A0004"/>
              </a:solidFill>
              <a:effectLst>
                <a:outerShdw blurRad="38100" dist="38100" dir="2700000" algn="tl">
                  <a:srgbClr val="DDDDDD"/>
                </a:outerShdw>
              </a:effectLst>
            </a:endParaRPr>
          </a:p>
        </p:txBody>
      </p:sp>
      <p:sp>
        <p:nvSpPr>
          <p:cNvPr id="43" name="TextBox 42"/>
          <p:cNvSpPr txBox="1"/>
          <p:nvPr/>
        </p:nvSpPr>
        <p:spPr>
          <a:xfrm>
            <a:off x="2387600" y="3740150"/>
            <a:ext cx="293688" cy="554038"/>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1200" b="1" dirty="0" smtClean="0">
                <a:solidFill>
                  <a:srgbClr val="1A0004"/>
                </a:solidFill>
                <a:effectLst>
                  <a:outerShdw blurRad="38100" dist="38100" dir="2700000" algn="tl">
                    <a:srgbClr val="DDDDDD"/>
                  </a:outerShdw>
                </a:effectLst>
              </a:rPr>
              <a:t>M</a:t>
            </a:r>
            <a:endParaRPr lang="en-US" sz="1800" b="1" dirty="0" smtClean="0">
              <a:solidFill>
                <a:srgbClr val="1A0004"/>
              </a:solidFill>
              <a:effectLst>
                <a:outerShdw blurRad="38100" dist="38100" dir="2700000" algn="tl">
                  <a:srgbClr val="DDDDDD"/>
                </a:outerShdw>
              </a:effectLst>
            </a:endParaRPr>
          </a:p>
        </p:txBody>
      </p:sp>
      <p:sp>
        <p:nvSpPr>
          <p:cNvPr id="44" name="TextBox 43"/>
          <p:cNvSpPr txBox="1"/>
          <p:nvPr/>
        </p:nvSpPr>
        <p:spPr>
          <a:xfrm>
            <a:off x="2392363" y="39624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1200" b="1" dirty="0" smtClean="0">
                <a:solidFill>
                  <a:srgbClr val="1A0004"/>
                </a:solidFill>
                <a:effectLst>
                  <a:outerShdw blurRad="38100" dist="38100" dir="2700000" algn="tl">
                    <a:srgbClr val="DDDDDD"/>
                  </a:outerShdw>
                </a:effectLst>
              </a:rPr>
              <a:t>J</a:t>
            </a:r>
            <a:endParaRPr lang="en-US" sz="1800" b="1" dirty="0" smtClean="0">
              <a:solidFill>
                <a:srgbClr val="1A0004"/>
              </a:solidFill>
              <a:effectLst>
                <a:outerShdw blurRad="38100" dist="38100" dir="2700000" algn="tl">
                  <a:srgbClr val="DDDDDD"/>
                </a:outerShdw>
              </a:effectLst>
            </a:endParaRPr>
          </a:p>
        </p:txBody>
      </p:sp>
      <p:cxnSp>
        <p:nvCxnSpPr>
          <p:cNvPr id="144418"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19"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20"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21"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2" name="Text Box 10"/>
          <p:cNvSpPr txBox="1">
            <a:spLocks noChangeArrowheads="1"/>
          </p:cNvSpPr>
          <p:nvPr/>
        </p:nvSpPr>
        <p:spPr bwMode="auto">
          <a:xfrm>
            <a:off x="2533650" y="3311932"/>
            <a:ext cx="830938"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ko-KR" sz="1200" b="1" i="1">
                <a:solidFill>
                  <a:schemeClr val="bg2"/>
                </a:solidFill>
                <a:latin typeface="Kalaham" charset="0"/>
                <a:ea typeface="굴림" charset="0"/>
                <a:cs typeface="굴림" charset="0"/>
              </a:rPr>
              <a:t>Mgpufhk</a:t>
            </a:r>
            <a:endParaRPr lang="en-US" sz="1200" b="1" dirty="0">
              <a:solidFill>
                <a:srgbClr val="ED181E"/>
              </a:solidFill>
              <a:latin typeface="Lucida Handwriting" pitchFamily="-107" charset="0"/>
            </a:endParaRPr>
          </a:p>
        </p:txBody>
      </p:sp>
      <p:sp>
        <p:nvSpPr>
          <p:cNvPr id="213003" name="Text Box 11"/>
          <p:cNvSpPr txBox="1">
            <a:spLocks noChangeArrowheads="1"/>
          </p:cNvSpPr>
          <p:nvPr/>
        </p:nvSpPr>
        <p:spPr bwMode="auto">
          <a:xfrm>
            <a:off x="2477454" y="3527832"/>
            <a:ext cx="844231"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ko-KR" altLang="en-US" sz="1100" b="1">
                <a:solidFill>
                  <a:srgbClr val="1A0004"/>
                </a:solidFill>
                <a:latin typeface="Helvetica" charset="0"/>
                <a:ea typeface="굴림" charset="0"/>
                <a:cs typeface="굴림" charset="0"/>
              </a:rPr>
              <a:t> </a:t>
            </a:r>
            <a:r>
              <a:rPr lang="en-US" altLang="ko-KR" sz="1200" b="1">
                <a:solidFill>
                  <a:srgbClr val="1A0004"/>
                </a:solidFill>
                <a:latin typeface="Kalaham" charset="0"/>
                <a:ea typeface="굴림" charset="0"/>
                <a:cs typeface="굴림" charset="0"/>
              </a:rPr>
              <a:t>NahNrg;G</a:t>
            </a:r>
            <a:endParaRPr lang="en-US" sz="1200" b="1">
              <a:solidFill>
                <a:srgbClr val="1A0004"/>
              </a:solidFill>
            </a:endParaRPr>
          </a:p>
        </p:txBody>
      </p:sp>
      <p:sp>
        <p:nvSpPr>
          <p:cNvPr id="213004" name="Text Box 12"/>
          <p:cNvSpPr txBox="1">
            <a:spLocks noChangeArrowheads="1"/>
          </p:cNvSpPr>
          <p:nvPr/>
        </p:nvSpPr>
        <p:spPr bwMode="auto">
          <a:xfrm>
            <a:off x="2533650" y="3731032"/>
            <a:ext cx="641588"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ko-KR" sz="1200" b="1">
                <a:solidFill>
                  <a:srgbClr val="1A0004"/>
                </a:solidFill>
                <a:latin typeface="Kalaham" charset="0"/>
                <a:ea typeface="굴림" charset="0"/>
                <a:cs typeface="굴림" charset="0"/>
              </a:rPr>
              <a:t>NkhNr</a:t>
            </a:r>
            <a:endParaRPr lang="en-US" sz="1200" b="1">
              <a:solidFill>
                <a:srgbClr val="ED181E"/>
              </a:solidFill>
              <a:latin typeface="Lucida Handwriting" pitchFamily="-107" charset="0"/>
            </a:endParaRPr>
          </a:p>
        </p:txBody>
      </p:sp>
      <p:sp>
        <p:nvSpPr>
          <p:cNvPr id="213005" name="Text Box 13"/>
          <p:cNvSpPr txBox="1">
            <a:spLocks noChangeArrowheads="1"/>
          </p:cNvSpPr>
          <p:nvPr/>
        </p:nvSpPr>
        <p:spPr bwMode="auto">
          <a:xfrm>
            <a:off x="2533650" y="3946932"/>
            <a:ext cx="694274"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ko-KR" sz="1200" b="1">
                <a:solidFill>
                  <a:srgbClr val="1A0004"/>
                </a:solidFill>
                <a:latin typeface="Kalaham" charset="0"/>
                <a:ea typeface="굴림" charset="0"/>
                <a:cs typeface="굴림" charset="0"/>
              </a:rPr>
              <a:t>NaRth</a:t>
            </a:r>
            <a:endParaRPr lang="en-US" sz="1200" b="1" dirty="0">
              <a:solidFill>
                <a:srgbClr val="ED181E"/>
              </a:solidFill>
              <a:latin typeface="Lucida Handwriting" pitchFamily="-107" charset="0"/>
            </a:endParaRPr>
          </a:p>
        </p:txBody>
      </p:sp>
      <p:sp>
        <p:nvSpPr>
          <p:cNvPr id="53" name="TextBox 52"/>
          <p:cNvSpPr txBox="1"/>
          <p:nvPr/>
        </p:nvSpPr>
        <p:spPr>
          <a:xfrm>
            <a:off x="2890838" y="471487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1200" b="1" dirty="0" smtClean="0">
                <a:solidFill>
                  <a:srgbClr val="1A0004"/>
                </a:solidFill>
                <a:effectLst>
                  <a:outerShdw blurRad="38100" dist="38100" dir="2700000" algn="tl">
                    <a:srgbClr val="DDDDDD"/>
                  </a:outerShdw>
                </a:effectLst>
              </a:rPr>
              <a:t>A</a:t>
            </a:r>
            <a:endParaRPr lang="en-US" sz="1800" b="1" dirty="0" smtClean="0">
              <a:solidFill>
                <a:srgbClr val="1A0004"/>
              </a:solidFill>
              <a:effectLst>
                <a:outerShdw blurRad="38100" dist="38100" dir="2700000" algn="tl">
                  <a:srgbClr val="DDDDDD"/>
                </a:outerShdw>
              </a:effectLst>
            </a:endParaRPr>
          </a:p>
        </p:txBody>
      </p:sp>
      <p:sp>
        <p:nvSpPr>
          <p:cNvPr id="54" name="TextBox 53"/>
          <p:cNvSpPr txBox="1"/>
          <p:nvPr/>
        </p:nvSpPr>
        <p:spPr>
          <a:xfrm>
            <a:off x="2894013" y="49276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1200" b="1" dirty="0" smtClean="0">
                <a:solidFill>
                  <a:srgbClr val="1A0004"/>
                </a:solidFill>
                <a:effectLst>
                  <a:outerShdw blurRad="38100" dist="38100" dir="2700000" algn="tl">
                    <a:srgbClr val="DDDDDD"/>
                  </a:outerShdw>
                </a:effectLst>
              </a:rPr>
              <a:t>R</a:t>
            </a:r>
            <a:endParaRPr lang="en-US" sz="1800" b="1" dirty="0" smtClean="0">
              <a:solidFill>
                <a:srgbClr val="1A0004"/>
              </a:solidFill>
              <a:effectLst>
                <a:outerShdw blurRad="38100" dist="38100" dir="2700000" algn="tl">
                  <a:srgbClr val="DDDDDD"/>
                </a:outerShdw>
              </a:effectLst>
            </a:endParaRPr>
          </a:p>
        </p:txBody>
      </p:sp>
      <p:sp>
        <p:nvSpPr>
          <p:cNvPr id="55" name="TextBox 54"/>
          <p:cNvSpPr txBox="1"/>
          <p:nvPr/>
        </p:nvSpPr>
        <p:spPr>
          <a:xfrm>
            <a:off x="2894013" y="51689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1200" b="1" smtClean="0">
                <a:solidFill>
                  <a:srgbClr val="1A0004"/>
                </a:solidFill>
                <a:effectLst>
                  <a:outerShdw blurRad="38100" dist="38100" dir="2700000" algn="tl">
                    <a:srgbClr val="DDDDDD"/>
                  </a:outerShdw>
                </a:effectLst>
              </a:rPr>
              <a:t>C</a:t>
            </a:r>
            <a:endParaRPr lang="en-US" sz="1800" b="1" smtClean="0">
              <a:solidFill>
                <a:srgbClr val="1A0004"/>
              </a:solidFill>
              <a:effectLst>
                <a:outerShdw blurRad="38100" dist="38100" dir="2700000" algn="tl">
                  <a:srgbClr val="DDDDDD"/>
                </a:outerShdw>
              </a:effectLst>
            </a:endParaRPr>
          </a:p>
        </p:txBody>
      </p:sp>
      <p:cxnSp>
        <p:nvCxnSpPr>
          <p:cNvPr id="144429"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30"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31"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6" name="Text Box 14"/>
          <p:cNvSpPr txBox="1">
            <a:spLocks noChangeArrowheads="1"/>
          </p:cNvSpPr>
          <p:nvPr/>
        </p:nvSpPr>
        <p:spPr bwMode="auto">
          <a:xfrm>
            <a:off x="3072113" y="4715282"/>
            <a:ext cx="740762"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ko-KR" sz="1200" b="1" i="1">
                <a:solidFill>
                  <a:srgbClr val="1A0004"/>
                </a:solidFill>
                <a:latin typeface="Kalaham" charset="0"/>
                <a:ea typeface="굴림" charset="0"/>
                <a:cs typeface="굴림" charset="0"/>
              </a:rPr>
              <a:t>Gul;rpfu</a:t>
            </a:r>
            <a:endParaRPr lang="en-US" altLang="ko-KR" sz="1200" b="1" i="1">
              <a:solidFill>
                <a:srgbClr val="1A0004"/>
              </a:solidFill>
              <a:ea typeface="굴림" charset="0"/>
              <a:cs typeface="굴림" charset="0"/>
            </a:endParaRPr>
          </a:p>
        </p:txBody>
      </p:sp>
      <p:sp>
        <p:nvSpPr>
          <p:cNvPr id="213007" name="Text Box 15"/>
          <p:cNvSpPr txBox="1">
            <a:spLocks noChangeArrowheads="1"/>
          </p:cNvSpPr>
          <p:nvPr/>
        </p:nvSpPr>
        <p:spPr bwMode="auto">
          <a:xfrm>
            <a:off x="3050570" y="4931182"/>
            <a:ext cx="748923"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altLang="ko-KR" sz="1200" b="1" i="1">
                <a:solidFill>
                  <a:srgbClr val="1A0004"/>
                </a:solidFill>
                <a:latin typeface="Kalaham" charset="0"/>
                <a:ea typeface="굴림" charset="0"/>
                <a:cs typeface="굴림" charset="0"/>
              </a:rPr>
              <a:t>uh[hPfk</a:t>
            </a:r>
            <a:endParaRPr lang="en-US" sz="1200" b="1">
              <a:solidFill>
                <a:srgbClr val="1A0004"/>
              </a:solidFill>
            </a:endParaRPr>
          </a:p>
        </p:txBody>
      </p:sp>
      <p:sp>
        <p:nvSpPr>
          <p:cNvPr id="213008" name="Text Box 16"/>
          <p:cNvSpPr txBox="1">
            <a:spLocks noChangeArrowheads="1"/>
          </p:cNvSpPr>
          <p:nvPr/>
        </p:nvSpPr>
        <p:spPr bwMode="auto">
          <a:xfrm>
            <a:off x="2985888" y="5166132"/>
            <a:ext cx="964012"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r>
              <a:rPr lang="en-US" altLang="ko-KR" sz="1200" b="1" i="1">
                <a:solidFill>
                  <a:srgbClr val="1A0004"/>
                </a:solidFill>
                <a:latin typeface="Kalaham" charset="0"/>
                <a:ea typeface="굴림" charset="0"/>
                <a:cs typeface="굴림" charset="0"/>
              </a:rPr>
              <a:t>rpiwapWg;G</a:t>
            </a:r>
            <a:endParaRPr lang="en-US" altLang="ko-KR" sz="1200" b="1" i="1">
              <a:solidFill>
                <a:srgbClr val="1A0004"/>
              </a:solidFill>
              <a:ea typeface="굴림" charset="0"/>
              <a:cs typeface="굴림" charset="0"/>
            </a:endParaRPr>
          </a:p>
        </p:txBody>
      </p:sp>
      <p:sp>
        <p:nvSpPr>
          <p:cNvPr id="144435" name="Rectangle 1"/>
          <p:cNvSpPr>
            <a:spLocks noChangeArrowheads="1"/>
          </p:cNvSpPr>
          <p:nvPr/>
        </p:nvSpPr>
        <p:spPr bwMode="auto">
          <a:xfrm>
            <a:off x="5842000" y="2408238"/>
            <a:ext cx="576263" cy="200025"/>
          </a:xfrm>
          <a:prstGeom prst="rect">
            <a:avLst/>
          </a:prstGeom>
          <a:solidFill>
            <a:srgbClr val="FFFFFF"/>
          </a:solidFill>
          <a:ln w="12700">
            <a:solidFill>
              <a:schemeClr val="tx1"/>
            </a:solidFill>
            <a:round/>
            <a:headEnd/>
            <a:tailEnd/>
          </a:ln>
        </p:spPr>
        <p:txBody>
          <a:bodyPr wrap="none" anchor="ctr"/>
          <a:lstStyle/>
          <a:p>
            <a:pPr algn="ctr"/>
            <a:endParaRPr lang="en-US" sz="900">
              <a:solidFill>
                <a:srgbClr val="FFA27C"/>
              </a:solidFill>
            </a:endParaRPr>
          </a:p>
        </p:txBody>
      </p:sp>
      <p:sp>
        <p:nvSpPr>
          <p:cNvPr id="56" name="Text Box 9"/>
          <p:cNvSpPr txBox="1">
            <a:spLocks noChangeArrowheads="1"/>
          </p:cNvSpPr>
          <p:nvPr/>
        </p:nvSpPr>
        <p:spPr bwMode="auto">
          <a:xfrm>
            <a:off x="5845748" y="2349178"/>
            <a:ext cx="505267"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ctr"/>
            <a:r>
              <a:rPr lang="en-US" altLang="ko-KR" sz="900" b="1">
                <a:solidFill>
                  <a:srgbClr val="1A0004"/>
                </a:solidFill>
                <a:latin typeface="Kalaham" charset="0"/>
                <a:ea typeface="굴림" charset="0"/>
                <a:cs typeface="굴림" charset="0"/>
              </a:rPr>
              <a:t>,NaR</a:t>
            </a:r>
          </a:p>
        </p:txBody>
      </p:sp>
      <p:cxnSp>
        <p:nvCxnSpPr>
          <p:cNvPr id="144437" name="Straight Connector 4"/>
          <p:cNvCxnSpPr>
            <a:cxnSpLocks noChangeShapeType="1"/>
          </p:cNvCxnSpPr>
          <p:nvPr/>
        </p:nvCxnSpPr>
        <p:spPr bwMode="auto">
          <a:xfrm flipV="1">
            <a:off x="5788025" y="2530475"/>
            <a:ext cx="635000" cy="31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cxnSp>
      <p:grpSp>
        <p:nvGrpSpPr>
          <p:cNvPr id="6" name="Group 5"/>
          <p:cNvGrpSpPr/>
          <p:nvPr/>
        </p:nvGrpSpPr>
        <p:grpSpPr>
          <a:xfrm>
            <a:off x="3471104" y="1023337"/>
            <a:ext cx="1159091" cy="1323439"/>
            <a:chOff x="3471104" y="1023337"/>
            <a:chExt cx="1159091" cy="1323439"/>
          </a:xfrm>
        </p:grpSpPr>
        <p:sp>
          <p:nvSpPr>
            <p:cNvPr id="212997" name="Text Box 5"/>
            <p:cNvSpPr txBox="1">
              <a:spLocks noChangeArrowheads="1"/>
            </p:cNvSpPr>
            <p:nvPr/>
          </p:nvSpPr>
          <p:spPr bwMode="auto">
            <a:xfrm>
              <a:off x="3471104" y="1023337"/>
              <a:ext cx="1159091" cy="132343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lgn="ctr">
                <a:spcBef>
                  <a:spcPct val="50000"/>
                </a:spcBef>
                <a:defRPr/>
              </a:pPr>
              <a:r>
                <a:rPr lang="en-US" sz="8000" dirty="0" smtClean="0">
                  <a:solidFill>
                    <a:srgbClr val="ED181E"/>
                  </a:solidFill>
                  <a:latin typeface="Lucida Handwriting" pitchFamily="-107" charset="0"/>
                </a:rPr>
                <a:t>7</a:t>
              </a:r>
              <a:endParaRPr lang="en-US" sz="8000" dirty="0">
                <a:solidFill>
                  <a:srgbClr val="ED181E"/>
                </a:solidFill>
                <a:latin typeface="Lucida Handwriting" pitchFamily="-107" charset="0"/>
              </a:endParaRPr>
            </a:p>
          </p:txBody>
        </p:sp>
        <p:cxnSp>
          <p:nvCxnSpPr>
            <p:cNvPr id="4" name="Straight Connector 3"/>
            <p:cNvCxnSpPr/>
            <p:nvPr/>
          </p:nvCxnSpPr>
          <p:spPr bwMode="auto">
            <a:xfrm>
              <a:off x="3930650" y="1704975"/>
              <a:ext cx="285020" cy="965"/>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7765708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4*#ppt_w"/>
                                          </p:val>
                                        </p:tav>
                                        <p:tav tm="100000">
                                          <p:val>
                                            <p:strVal val="#ppt_w"/>
                                          </p:val>
                                        </p:tav>
                                      </p:tavLst>
                                    </p:anim>
                                    <p:anim calcmode="lin" valueType="num">
                                      <p:cBhvr>
                                        <p:cTn id="26"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3" presetClass="entr" presetSubtype="32" fill="hold" grpId="0" nodeType="clickEffect">
                                  <p:stCondLst>
                                    <p:cond delay="0"/>
                                  </p:stCondLst>
                                  <p:childTnLst>
                                    <p:set>
                                      <p:cBhvr>
                                        <p:cTn id="132" dur="1" fill="hold">
                                          <p:stCondLst>
                                            <p:cond delay="0"/>
                                          </p:stCondLst>
                                        </p:cTn>
                                        <p:tgtEl>
                                          <p:spTgt spid="56"/>
                                        </p:tgtEl>
                                        <p:attrNameLst>
                                          <p:attrName>style.visibility</p:attrName>
                                        </p:attrNameLst>
                                      </p:cBhvr>
                                      <p:to>
                                        <p:strVal val="visible"/>
                                      </p:to>
                                    </p:set>
                                    <p:anim calcmode="lin" valueType="num">
                                      <p:cBhvr>
                                        <p:cTn id="133" dur="500" fill="hold"/>
                                        <p:tgtEl>
                                          <p:spTgt spid="56"/>
                                        </p:tgtEl>
                                        <p:attrNameLst>
                                          <p:attrName>ppt_w</p:attrName>
                                        </p:attrNameLst>
                                      </p:cBhvr>
                                      <p:tavLst>
                                        <p:tav tm="0">
                                          <p:val>
                                            <p:strVal val="4*#ppt_w"/>
                                          </p:val>
                                        </p:tav>
                                        <p:tav tm="100000">
                                          <p:val>
                                            <p:strVal val="#ppt_w"/>
                                          </p:val>
                                        </p:tav>
                                      </p:tavLst>
                                    </p:anim>
                                    <p:anim calcmode="lin" valueType="num">
                                      <p:cBhvr>
                                        <p:cTn id="134" dur="500" fill="hold"/>
                                        <p:tgtEl>
                                          <p:spTgt spid="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8"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56"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900">
              <a:solidFill>
                <a:srgbClr val="FFA27C"/>
              </a:solidFill>
            </a:endParaRPr>
          </a:p>
        </p:txBody>
      </p:sp>
      <p:sp>
        <p:nvSpPr>
          <p:cNvPr id="146434"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pPr algn="ctr"/>
            <a:endParaRPr lang="en-US" sz="900">
              <a:solidFill>
                <a:srgbClr val="FFA27C"/>
              </a:solidFill>
            </a:endParaRPr>
          </a:p>
        </p:txBody>
      </p:sp>
      <p:sp>
        <p:nvSpPr>
          <p:cNvPr id="211972" name="AutoShape 4"/>
          <p:cNvSpPr>
            <a:spLocks noChangeArrowheads="1"/>
          </p:cNvSpPr>
          <p:nvPr/>
        </p:nvSpPr>
        <p:spPr bwMode="auto">
          <a:xfrm>
            <a:off x="2225675" y="1017141"/>
            <a:ext cx="3343275" cy="36874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lgn="ctr">
              <a:defRPr/>
            </a:pPr>
            <a:endParaRPr lang="en-US" sz="4400">
              <a:solidFill>
                <a:srgbClr val="FFA27C"/>
              </a:solidFill>
              <a:latin typeface="Lucida Handwriting" pitchFamily="-107" charset="0"/>
            </a:endParaRPr>
          </a:p>
        </p:txBody>
      </p:sp>
      <p:sp>
        <p:nvSpPr>
          <p:cNvPr id="211973" name="AutoShape 5"/>
          <p:cNvSpPr>
            <a:spLocks noChangeArrowheads="1"/>
          </p:cNvSpPr>
          <p:nvPr/>
        </p:nvSpPr>
        <p:spPr bwMode="auto">
          <a:xfrm>
            <a:off x="5730875" y="980729"/>
            <a:ext cx="1228725" cy="403572"/>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lgn="ctr">
              <a:defRPr/>
            </a:pPr>
            <a:endParaRPr lang="en-US" sz="4400">
              <a:solidFill>
                <a:srgbClr val="FFA27C"/>
              </a:solidFill>
              <a:latin typeface="Lucida Handwriting" pitchFamily="-107" charset="0"/>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lgn="ctr">
              <a:defRPr/>
            </a:pPr>
            <a:endParaRPr lang="en-US" sz="900">
              <a:solidFill>
                <a:srgbClr val="1A0004"/>
              </a:solidFill>
              <a:latin typeface="Arial" pitchFamily="-107" charset="0"/>
            </a:endParaRPr>
          </a:p>
        </p:txBody>
      </p:sp>
      <p:sp>
        <p:nvSpPr>
          <p:cNvPr id="211975" name="Oval 7"/>
          <p:cNvSpPr>
            <a:spLocks noChangeArrowheads="1"/>
          </p:cNvSpPr>
          <p:nvPr/>
        </p:nvSpPr>
        <p:spPr bwMode="auto">
          <a:xfrm>
            <a:off x="2376488" y="18510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lgn="ctr">
              <a:defRPr/>
            </a:pPr>
            <a:endParaRPr lang="en-US" sz="900">
              <a:solidFill>
                <a:srgbClr val="1A0004"/>
              </a:solidFill>
              <a:latin typeface="Arial" pitchFamily="-107" charset="0"/>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lgn="ctr">
              <a:defRPr/>
            </a:pPr>
            <a:endParaRPr lang="en-US" sz="900">
              <a:solidFill>
                <a:srgbClr val="1A0004"/>
              </a:solidFill>
              <a:latin typeface="Arial" pitchFamily="-107" charset="0"/>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lgn="ctr">
              <a:defRPr/>
            </a:pPr>
            <a:endParaRPr lang="en-US" sz="900">
              <a:solidFill>
                <a:srgbClr val="1A0004"/>
              </a:solidFill>
              <a:latin typeface="Arial" pitchFamily="-107" charset="0"/>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lgn="ctr">
              <a:defRPr/>
            </a:pPr>
            <a:endParaRPr lang="en-US" sz="900">
              <a:solidFill>
                <a:srgbClr val="FFA27C"/>
              </a:solidFill>
              <a:latin typeface="Arial" pitchFamily="-107" charset="0"/>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lgn="ctr">
                <a:defRPr/>
              </a:pPr>
              <a:endParaRPr lang="en-US" sz="900">
                <a:solidFill>
                  <a:srgbClr val="FFA27C"/>
                </a:solidFill>
                <a:latin typeface="Arial" pitchFamily="-107" charset="0"/>
              </a:endParaRPr>
            </a:p>
          </p:txBody>
        </p:sp>
        <p:sp>
          <p:nvSpPr>
            <p:cNvPr id="146544"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600" b="1">
                  <a:solidFill>
                    <a:srgbClr val="FF0000"/>
                  </a:solidFill>
                  <a:latin typeface="Lucida Handwriting" charset="0"/>
                </a:rPr>
                <a:t>...</a:t>
              </a:r>
            </a:p>
          </p:txBody>
        </p:sp>
      </p:grpSp>
      <p:sp>
        <p:nvSpPr>
          <p:cNvPr id="146444"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146445"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000" b="1">
              <a:solidFill>
                <a:srgbClr val="FFFFFF"/>
              </a:solidFill>
            </a:endParaRPr>
          </a:p>
        </p:txBody>
      </p:sp>
      <p:sp>
        <p:nvSpPr>
          <p:cNvPr id="211992" name="Rectangle 24"/>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9.65.01.</a:t>
            </a:r>
          </a:p>
        </p:txBody>
      </p:sp>
      <p:sp>
        <p:nvSpPr>
          <p:cNvPr id="146447" name="Text Box 25"/>
          <p:cNvSpPr txBox="1">
            <a:spLocks noChangeArrowheads="1"/>
          </p:cNvSpPr>
          <p:nvPr/>
        </p:nvSpPr>
        <p:spPr bwMode="auto">
          <a:xfrm>
            <a:off x="8121650"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a:solidFill>
                  <a:srgbClr val="FFFFFF"/>
                </a:solidFill>
              </a:rPr>
              <a:t>72</a:t>
            </a:r>
          </a:p>
        </p:txBody>
      </p:sp>
      <p:sp>
        <p:nvSpPr>
          <p:cNvPr id="146448"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9</a:t>
            </a:r>
          </a:p>
        </p:txBody>
      </p:sp>
      <p:sp>
        <p:nvSpPr>
          <p:cNvPr id="146449" name="Text Box 5"/>
          <p:cNvSpPr txBox="1">
            <a:spLocks noChangeArrowheads="1"/>
          </p:cNvSpPr>
          <p:nvPr/>
        </p:nvSpPr>
        <p:spPr bwMode="auto">
          <a:xfrm>
            <a:off x="1870075" y="430411"/>
            <a:ext cx="5186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200" b="1">
                <a:solidFill>
                  <a:srgbClr val="1A0004"/>
                </a:solidFill>
                <a:latin typeface="Helvetica" charset="0"/>
              </a:rPr>
              <a:t>Now…try your hand at opening your mental Bible File,</a:t>
            </a:r>
            <a:br>
              <a:rPr lang="en-US" sz="1200" b="1">
                <a:solidFill>
                  <a:srgbClr val="1A0004"/>
                </a:solidFill>
                <a:latin typeface="Helvetica" charset="0"/>
              </a:rPr>
            </a:br>
            <a:r>
              <a:rPr lang="en-US" sz="1200" b="1">
                <a:solidFill>
                  <a:srgbClr val="1A0004"/>
                </a:solidFill>
                <a:latin typeface="Helvetica" charset="0"/>
              </a:rPr>
              <a:t> either by yourself or by drilling or quizzing someone else.</a:t>
            </a:r>
          </a:p>
        </p:txBody>
      </p:sp>
      <p:sp>
        <p:nvSpPr>
          <p:cNvPr id="118" name="Rectangle 6"/>
          <p:cNvSpPr>
            <a:spLocks noChangeArrowheads="1"/>
          </p:cNvSpPr>
          <p:nvPr/>
        </p:nvSpPr>
        <p:spPr bwMode="auto">
          <a:xfrm>
            <a:off x="2073474" y="5971346"/>
            <a:ext cx="1922462" cy="553998"/>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spcBef>
                <a:spcPct val="50000"/>
              </a:spcBef>
              <a:defRPr/>
            </a:pPr>
            <a:r>
              <a:rPr lang="en-US" altLang="ko-KR" sz="1800" b="1">
                <a:solidFill>
                  <a:srgbClr val="1A0004"/>
                </a:solidFill>
                <a:latin typeface="Kalaham" charset="0"/>
                <a:ea typeface="굴림" charset="0"/>
                <a:cs typeface="굴림" charset="0"/>
              </a:rPr>
              <a:t>cq;fs; jpUkiwf; Nfhit!</a:t>
            </a:r>
          </a:p>
        </p:txBody>
      </p:sp>
      <p:sp>
        <p:nvSpPr>
          <p:cNvPr id="146451" name="Text Box 8"/>
          <p:cNvSpPr txBox="1">
            <a:spLocks noChangeArrowheads="1"/>
          </p:cNvSpPr>
          <p:nvPr/>
        </p:nvSpPr>
        <p:spPr bwMode="auto">
          <a:xfrm>
            <a:off x="4511675" y="4348163"/>
            <a:ext cx="277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Times" charset="0"/>
              </a:rPr>
              <a:t>Therefore, the ten words… and your ten file folder labels… are:</a:t>
            </a:r>
          </a:p>
        </p:txBody>
      </p:sp>
      <p:sp>
        <p:nvSpPr>
          <p:cNvPr id="146452" name="Text Box 10"/>
          <p:cNvSpPr txBox="1">
            <a:spLocks noChangeArrowheads="1"/>
          </p:cNvSpPr>
          <p:nvPr/>
        </p:nvSpPr>
        <p:spPr bwMode="auto">
          <a:xfrm>
            <a:off x="2582863" y="1716088"/>
            <a:ext cx="2432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00" b="1">
                <a:solidFill>
                  <a:srgbClr val="1A0004"/>
                </a:solidFill>
                <a:latin typeface="Times" charset="0"/>
              </a:rPr>
              <a:t>7 = 4+3 </a:t>
            </a:r>
            <a:r>
              <a:rPr lang="en-US" sz="1400" b="1">
                <a:solidFill>
                  <a:srgbClr val="1A0004"/>
                </a:solidFill>
                <a:latin typeface="Times" charset="0"/>
              </a:rPr>
              <a:t> breaks out into:</a:t>
            </a:r>
          </a:p>
        </p:txBody>
      </p:sp>
      <p:sp>
        <p:nvSpPr>
          <p:cNvPr id="146453" name="Text Box 11"/>
          <p:cNvSpPr txBox="1">
            <a:spLocks noChangeArrowheads="1"/>
          </p:cNvSpPr>
          <p:nvPr/>
        </p:nvSpPr>
        <p:spPr bwMode="auto">
          <a:xfrm>
            <a:off x="5016500" y="1804988"/>
            <a:ext cx="32999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200" b="1">
                <a:solidFill>
                  <a:srgbClr val="1A0004"/>
                </a:solidFill>
                <a:latin typeface="Times" charset="0"/>
                <a:ea typeface="굴림" charset="0"/>
                <a:cs typeface="굴림" charset="0"/>
              </a:rPr>
              <a:t>4  </a:t>
            </a:r>
            <a:r>
              <a:rPr lang="en-US" altLang="ko-KR" sz="1200" b="1">
                <a:solidFill>
                  <a:srgbClr val="1A0004"/>
                </a:solidFill>
                <a:latin typeface="Kalaham" charset="0"/>
                <a:ea typeface="굴림" charset="0"/>
                <a:cs typeface="굴림" charset="0"/>
              </a:rPr>
              <a:t>kf;fs</a:t>
            </a:r>
            <a:r>
              <a:rPr lang="en-US" altLang="ko-KR" sz="1200" b="1">
                <a:solidFill>
                  <a:srgbClr val="1A0004"/>
                </a:solidFill>
              </a:rPr>
              <a:t> </a:t>
            </a:r>
            <a:r>
              <a:rPr lang="en-US" sz="1200" b="1">
                <a:solidFill>
                  <a:srgbClr val="1A0004"/>
                </a:solidFill>
                <a:latin typeface="Helvetica" charset="0"/>
              </a:rPr>
              <a:t>&amp; </a:t>
            </a:r>
            <a:r>
              <a:rPr lang="en-US" altLang="ko-KR" sz="1200" b="1">
                <a:solidFill>
                  <a:srgbClr val="1A0004"/>
                </a:solidFill>
                <a:latin typeface="Times" charset="0"/>
                <a:ea typeface="굴림" charset="0"/>
                <a:cs typeface="굴림" charset="0"/>
              </a:rPr>
              <a:t>3 </a:t>
            </a:r>
            <a:r>
              <a:rPr lang="en-US" altLang="ko-KR" sz="1200" b="1">
                <a:solidFill>
                  <a:srgbClr val="1A0004"/>
                </a:solidFill>
                <a:latin typeface="Kalaham" charset="0"/>
                <a:ea typeface="굴림" charset="0"/>
                <a:cs typeface="굴림" charset="0"/>
              </a:rPr>
              <a:t>r%fq;fs</a:t>
            </a:r>
            <a:endParaRPr lang="en-US" sz="1200" b="1">
              <a:solidFill>
                <a:srgbClr val="1A0004"/>
              </a:solidFill>
              <a:latin typeface="Helvetica" charset="0"/>
            </a:endParaRPr>
          </a:p>
        </p:txBody>
      </p:sp>
      <p:sp>
        <p:nvSpPr>
          <p:cNvPr id="146454" name="Text Box 13"/>
          <p:cNvSpPr txBox="1">
            <a:spLocks noChangeArrowheads="1"/>
          </p:cNvSpPr>
          <p:nvPr/>
        </p:nvSpPr>
        <p:spPr bwMode="auto">
          <a:xfrm>
            <a:off x="2617788" y="1384300"/>
            <a:ext cx="275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Times" charset="0"/>
              </a:rPr>
              <a:t>The letter </a:t>
            </a:r>
            <a:r>
              <a:rPr lang="en-US" altLang="ja-JP" sz="1400" b="1">
                <a:solidFill>
                  <a:srgbClr val="1A0004"/>
                </a:solidFill>
                <a:latin typeface="Times" charset="0"/>
              </a:rPr>
              <a:t>"C" stands for:</a:t>
            </a:r>
            <a:endParaRPr lang="en-US" sz="1400" b="1">
              <a:solidFill>
                <a:srgbClr val="1A0004"/>
              </a:solidFill>
              <a:latin typeface="Times" charset="0"/>
            </a:endParaRPr>
          </a:p>
        </p:txBody>
      </p:sp>
      <p:sp>
        <p:nvSpPr>
          <p:cNvPr id="146455" name="Text Box 14"/>
          <p:cNvSpPr txBox="1">
            <a:spLocks noChangeArrowheads="1"/>
          </p:cNvSpPr>
          <p:nvPr/>
        </p:nvSpPr>
        <p:spPr bwMode="auto">
          <a:xfrm>
            <a:off x="5016500" y="1427163"/>
            <a:ext cx="1552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ko-KR" altLang="en-US" sz="1200" b="1">
                <a:solidFill>
                  <a:srgbClr val="1A0004"/>
                </a:solidFill>
                <a:latin typeface="Kalaham" charset="0"/>
                <a:ea typeface="굴림" charset="0"/>
                <a:cs typeface="굴림" charset="0"/>
              </a:rPr>
              <a:t> </a:t>
            </a:r>
            <a:r>
              <a:rPr lang="en-US" altLang="ko-KR" sz="1200" b="1">
                <a:solidFill>
                  <a:srgbClr val="1A0004"/>
                </a:solidFill>
                <a:latin typeface="Kalaham" charset="0"/>
                <a:ea typeface="굴림" charset="0"/>
                <a:cs typeface="굴림" charset="0"/>
              </a:rPr>
              <a:t>rpU\;bg;G</a:t>
            </a:r>
            <a:endParaRPr lang="en-US" sz="1200" b="1">
              <a:solidFill>
                <a:srgbClr val="1A0004"/>
              </a:solidFill>
            </a:endParaRPr>
          </a:p>
        </p:txBody>
      </p:sp>
      <p:sp>
        <p:nvSpPr>
          <p:cNvPr id="146456" name="Text Box 15"/>
          <p:cNvSpPr txBox="1">
            <a:spLocks noChangeArrowheads="1"/>
          </p:cNvSpPr>
          <p:nvPr/>
        </p:nvSpPr>
        <p:spPr bwMode="auto">
          <a:xfrm>
            <a:off x="3810000" y="3676650"/>
            <a:ext cx="218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Times" charset="0"/>
              </a:rPr>
              <a:t>The letter </a:t>
            </a:r>
            <a:r>
              <a:rPr lang="en-US" altLang="ja-JP" sz="1400" b="1">
                <a:solidFill>
                  <a:srgbClr val="1A0004"/>
                </a:solidFill>
                <a:latin typeface="Times" charset="0"/>
              </a:rPr>
              <a:t>"S" stands for:</a:t>
            </a:r>
            <a:endParaRPr lang="en-US" sz="1400" b="1">
              <a:solidFill>
                <a:srgbClr val="1A0004"/>
              </a:solidFill>
              <a:latin typeface="Times" charset="0"/>
            </a:endParaRPr>
          </a:p>
        </p:txBody>
      </p:sp>
      <p:sp>
        <p:nvSpPr>
          <p:cNvPr id="146457" name="Text Box 16"/>
          <p:cNvSpPr txBox="1">
            <a:spLocks noChangeArrowheads="1"/>
          </p:cNvSpPr>
          <p:nvPr/>
        </p:nvSpPr>
        <p:spPr bwMode="auto">
          <a:xfrm>
            <a:off x="5905500" y="3692525"/>
            <a:ext cx="1139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altLang="ko-KR" sz="1200" b="1" u="sng">
                <a:solidFill>
                  <a:srgbClr val="1A0004"/>
                </a:solidFill>
                <a:latin typeface="Kalaham" charset="0"/>
                <a:ea typeface="굴림" charset="0"/>
                <a:cs typeface="굴림" charset="0"/>
              </a:rPr>
              <a:t>nksdk</a:t>
            </a:r>
            <a:r>
              <a:rPr lang="en-US" altLang="ko-KR" sz="1050" b="1" u="sng">
                <a:solidFill>
                  <a:srgbClr val="1A0004"/>
                </a:solidFill>
                <a:latin typeface="Kalaham" charset="0"/>
                <a:ea typeface="굴림" charset="0"/>
                <a:cs typeface="굴림" charset="0"/>
              </a:rPr>
              <a:t>;</a:t>
            </a:r>
            <a:endParaRPr lang="en-US" altLang="ko-KR" sz="1600" b="1" u="sng">
              <a:solidFill>
                <a:srgbClr val="1A0004"/>
              </a:solidFill>
              <a:effectLst>
                <a:outerShdw blurRad="38100" dist="38100" dir="2700000" algn="tl">
                  <a:srgbClr val="000000"/>
                </a:outerShdw>
              </a:effectLst>
              <a:latin typeface="Kalaham" charset="0"/>
              <a:ea typeface="굴림" charset="0"/>
              <a:cs typeface="굴림" charset="0"/>
            </a:endParaRPr>
          </a:p>
        </p:txBody>
      </p:sp>
      <p:sp>
        <p:nvSpPr>
          <p:cNvPr id="146458" name="Text Box 17"/>
          <p:cNvSpPr txBox="1">
            <a:spLocks noChangeArrowheads="1"/>
          </p:cNvSpPr>
          <p:nvPr/>
        </p:nvSpPr>
        <p:spPr bwMode="auto">
          <a:xfrm>
            <a:off x="4035425" y="4032250"/>
            <a:ext cx="211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Times" charset="0"/>
              </a:rPr>
              <a:t>The letter </a:t>
            </a:r>
            <a:r>
              <a:rPr lang="en-US" altLang="ja-JP" sz="1400" b="1">
                <a:solidFill>
                  <a:srgbClr val="1A0004"/>
                </a:solidFill>
                <a:latin typeface="Times" charset="0"/>
              </a:rPr>
              <a:t>"J" stands for:</a:t>
            </a:r>
            <a:endParaRPr lang="en-US" sz="1400" b="1">
              <a:solidFill>
                <a:srgbClr val="1A0004"/>
              </a:solidFill>
              <a:latin typeface="Times" charset="0"/>
            </a:endParaRPr>
          </a:p>
        </p:txBody>
      </p:sp>
      <p:sp>
        <p:nvSpPr>
          <p:cNvPr id="146459"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200" b="1" u="sng">
                <a:solidFill>
                  <a:srgbClr val="1A0004"/>
                </a:solidFill>
                <a:latin typeface="Helvetica" charset="0"/>
              </a:rPr>
              <a:t>JESUS</a:t>
            </a:r>
          </a:p>
        </p:txBody>
      </p:sp>
      <p:sp>
        <p:nvSpPr>
          <p:cNvPr id="146460" name="Text Box 20"/>
          <p:cNvSpPr txBox="1">
            <a:spLocks noChangeArrowheads="1"/>
          </p:cNvSpPr>
          <p:nvPr/>
        </p:nvSpPr>
        <p:spPr bwMode="auto">
          <a:xfrm>
            <a:off x="2371725" y="951111"/>
            <a:ext cx="307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altLang="ko-KR" sz="1200" b="1">
                <a:solidFill>
                  <a:srgbClr val="1A0004"/>
                </a:solidFill>
                <a:effectLst>
                  <a:outerShdw blurRad="38100" dist="38100" dir="2700000" algn="tl">
                    <a:srgbClr val="000000"/>
                  </a:outerShdw>
                </a:effectLst>
                <a:latin typeface="Kalaham" charset="0"/>
                <a:ea typeface="굴림" charset="0"/>
                <a:cs typeface="굴림" charset="0"/>
              </a:rPr>
              <a:t>jpwg;gjw;fhd Kf;fpa jpwg;G</a:t>
            </a:r>
            <a:r>
              <a:rPr lang="en-US" altLang="ko-KR" sz="1200" b="1">
                <a:solidFill>
                  <a:srgbClr val="1A0004"/>
                </a:solidFill>
                <a:effectLst>
                  <a:outerShdw blurRad="38100" dist="38100" dir="2700000" algn="tl">
                    <a:srgbClr val="000000"/>
                  </a:outerShdw>
                </a:effectLst>
                <a:latin typeface="Times" charset="0"/>
                <a:ea typeface="굴림" charset="0"/>
                <a:cs typeface="굴림" charset="0"/>
              </a:rPr>
              <a:t> </a:t>
            </a:r>
            <a:r>
              <a:rPr lang="en-US" altLang="ko-KR" sz="1200" b="1" i="1">
                <a:solidFill>
                  <a:srgbClr val="1A0004"/>
                </a:solidFill>
                <a:effectLst>
                  <a:outerShdw blurRad="38100" dist="38100" dir="2700000" algn="tl">
                    <a:srgbClr val="000000"/>
                  </a:outerShdw>
                </a:effectLst>
                <a:latin typeface="Times" charset="0"/>
                <a:ea typeface="굴림" charset="0"/>
                <a:cs typeface="굴림" charset="0"/>
              </a:rPr>
              <a:t>“</a:t>
            </a:r>
            <a:r>
              <a:rPr lang="en-US" altLang="ko-KR" sz="1200" b="1" i="1">
                <a:solidFill>
                  <a:srgbClr val="1A0004"/>
                </a:solidFill>
                <a:effectLst>
                  <a:outerShdw blurRad="38100" dist="38100" dir="2700000" algn="tl">
                    <a:srgbClr val="000000"/>
                  </a:outerShdw>
                </a:effectLst>
                <a:latin typeface="Kalaham" charset="0"/>
                <a:ea typeface="굴림" charset="0"/>
                <a:cs typeface="굴림" charset="0"/>
              </a:rPr>
              <a:t>cq;fs; jpUkiwf; Nfhit</a:t>
            </a:r>
            <a:r>
              <a:rPr lang="en-US" altLang="ko-KR" sz="1200" b="1" i="1">
                <a:solidFill>
                  <a:srgbClr val="1A0004"/>
                </a:solidFill>
                <a:effectLst>
                  <a:outerShdw blurRad="38100" dist="38100" dir="2700000" algn="tl">
                    <a:srgbClr val="000000"/>
                  </a:outerShdw>
                </a:effectLst>
                <a:latin typeface="Times" charset="0"/>
                <a:ea typeface="굴림" charset="0"/>
                <a:cs typeface="굴림" charset="0"/>
              </a:rPr>
              <a:t> ”</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sp>
        <p:nvSpPr>
          <p:cNvPr id="146462" name="Text Box 24"/>
          <p:cNvSpPr txBox="1">
            <a:spLocks noChangeArrowheads="1"/>
          </p:cNvSpPr>
          <p:nvPr/>
        </p:nvSpPr>
        <p:spPr bwMode="auto">
          <a:xfrm>
            <a:off x="2582863" y="2103438"/>
            <a:ext cx="258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Times" charset="0"/>
              </a:rPr>
              <a:t>The FOUR PEOPLE are:</a:t>
            </a:r>
          </a:p>
        </p:txBody>
      </p:sp>
      <p:sp>
        <p:nvSpPr>
          <p:cNvPr id="146463" name="Text Box 25"/>
          <p:cNvSpPr txBox="1">
            <a:spLocks noChangeArrowheads="1"/>
          </p:cNvSpPr>
          <p:nvPr/>
        </p:nvSpPr>
        <p:spPr bwMode="auto">
          <a:xfrm>
            <a:off x="5016500" y="2109788"/>
            <a:ext cx="1509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200" b="1" i="1" u="sng">
                <a:solidFill>
                  <a:schemeClr val="bg2"/>
                </a:solidFill>
                <a:latin typeface="Kalaham" charset="0"/>
                <a:ea typeface="굴림" charset="0"/>
                <a:cs typeface="굴림" charset="0"/>
              </a:rPr>
              <a:t>Mgpufhk</a:t>
            </a:r>
            <a:br>
              <a:rPr lang="en-US" altLang="ko-KR" sz="1200" b="1" i="1" u="sng">
                <a:solidFill>
                  <a:schemeClr val="bg2"/>
                </a:solidFill>
                <a:latin typeface="Kalaham" charset="0"/>
                <a:ea typeface="굴림" charset="0"/>
                <a:cs typeface="굴림" charset="0"/>
              </a:rPr>
            </a:br>
            <a:r>
              <a:rPr lang="en-US" altLang="ko-KR" sz="1200" b="1" u="sng">
                <a:solidFill>
                  <a:srgbClr val="1A0004"/>
                </a:solidFill>
                <a:latin typeface="Kalaham" charset="0"/>
                <a:ea typeface="굴림" charset="0"/>
                <a:cs typeface="굴림" charset="0"/>
              </a:rPr>
              <a:t>NahNrg;G</a:t>
            </a:r>
            <a:r>
              <a:rPr lang="en-US" altLang="ko-KR" sz="1200" b="1" u="sng">
                <a:solidFill>
                  <a:srgbClr val="1A0004"/>
                </a:solidFill>
              </a:rPr>
              <a:t/>
            </a:r>
            <a:br>
              <a:rPr lang="en-US" altLang="ko-KR" sz="1200" b="1" u="sng">
                <a:solidFill>
                  <a:srgbClr val="1A0004"/>
                </a:solidFill>
              </a:rPr>
            </a:br>
            <a:r>
              <a:rPr lang="en-US" altLang="ko-KR" sz="1200" b="1" u="sng">
                <a:solidFill>
                  <a:srgbClr val="1A0004"/>
                </a:solidFill>
                <a:latin typeface="Kalaham" charset="0"/>
                <a:ea typeface="굴림" charset="0"/>
                <a:cs typeface="굴림" charset="0"/>
              </a:rPr>
              <a:t>NkhNr</a:t>
            </a:r>
            <a:r>
              <a:rPr lang="en-US" sz="1200" b="1" u="sng">
                <a:solidFill>
                  <a:srgbClr val="1A0004"/>
                </a:solidFill>
                <a:latin typeface="Helvetica" charset="0"/>
              </a:rPr>
              <a:t/>
            </a:r>
            <a:br>
              <a:rPr lang="en-US" sz="1200" b="1" u="sng">
                <a:solidFill>
                  <a:srgbClr val="1A0004"/>
                </a:solidFill>
                <a:latin typeface="Helvetica" charset="0"/>
              </a:rPr>
            </a:br>
            <a:r>
              <a:rPr lang="en-US" altLang="ko-KR" sz="1200" b="1" u="sng">
                <a:solidFill>
                  <a:srgbClr val="1A0004"/>
                </a:solidFill>
                <a:latin typeface="Kalaham" charset="0"/>
                <a:ea typeface="굴림" charset="0"/>
                <a:cs typeface="굴림" charset="0"/>
              </a:rPr>
              <a:t>NaRth</a:t>
            </a:r>
            <a:endParaRPr lang="en-US" sz="1200" b="1" u="sng">
              <a:solidFill>
                <a:srgbClr val="1A0004"/>
              </a:solidFill>
              <a:latin typeface="Helvetica" charset="0"/>
            </a:endParaRPr>
          </a:p>
        </p:txBody>
      </p:sp>
      <p:sp>
        <p:nvSpPr>
          <p:cNvPr id="146464" name="Text Box 28"/>
          <p:cNvSpPr txBox="1">
            <a:spLocks noChangeArrowheads="1"/>
          </p:cNvSpPr>
          <p:nvPr/>
        </p:nvSpPr>
        <p:spPr bwMode="auto">
          <a:xfrm>
            <a:off x="2593975" y="2884488"/>
            <a:ext cx="2519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Times" charset="0"/>
              </a:rPr>
              <a:t>The THREE SOCIETIES are:</a:t>
            </a:r>
          </a:p>
        </p:txBody>
      </p:sp>
      <p:sp>
        <p:nvSpPr>
          <p:cNvPr id="146465" name="Text Box 29"/>
          <p:cNvSpPr txBox="1">
            <a:spLocks noChangeArrowheads="1"/>
          </p:cNvSpPr>
          <p:nvPr/>
        </p:nvSpPr>
        <p:spPr bwMode="auto">
          <a:xfrm>
            <a:off x="5016500" y="2927350"/>
            <a:ext cx="1509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200" b="1" i="1" u="sng">
                <a:solidFill>
                  <a:srgbClr val="1A0004"/>
                </a:solidFill>
                <a:latin typeface="Kalaham" charset="0"/>
                <a:ea typeface="굴림" charset="0"/>
                <a:cs typeface="굴림" charset="0"/>
              </a:rPr>
              <a:t>Gul;rpfu</a:t>
            </a:r>
            <a:r>
              <a:rPr lang="en-US" altLang="ko-KR" sz="1200" b="1" i="1" u="sng">
                <a:solidFill>
                  <a:srgbClr val="1A0004"/>
                </a:solidFill>
                <a:ea typeface="굴림" charset="0"/>
                <a:cs typeface="굴림" charset="0"/>
              </a:rPr>
              <a:t/>
            </a:r>
            <a:br>
              <a:rPr lang="en-US" altLang="ko-KR" sz="1200" b="1" i="1" u="sng">
                <a:solidFill>
                  <a:srgbClr val="1A0004"/>
                </a:solidFill>
                <a:ea typeface="굴림" charset="0"/>
                <a:cs typeface="굴림" charset="0"/>
              </a:rPr>
            </a:br>
            <a:r>
              <a:rPr lang="en-US" altLang="ko-KR" sz="1200" b="1" i="1" u="sng">
                <a:solidFill>
                  <a:srgbClr val="1A0004"/>
                </a:solidFill>
                <a:latin typeface="Kalaham" charset="0"/>
                <a:ea typeface="굴림" charset="0"/>
                <a:cs typeface="굴림" charset="0"/>
              </a:rPr>
              <a:t>uh[hPfk</a:t>
            </a:r>
            <a:r>
              <a:rPr lang="en-US" altLang="ko-KR" sz="1200" b="1" u="sng">
                <a:solidFill>
                  <a:srgbClr val="1A0004"/>
                </a:solidFill>
              </a:rPr>
              <a:t/>
            </a:r>
            <a:br>
              <a:rPr lang="en-US" altLang="ko-KR" sz="1200" b="1" u="sng">
                <a:solidFill>
                  <a:srgbClr val="1A0004"/>
                </a:solidFill>
              </a:rPr>
            </a:br>
            <a:r>
              <a:rPr lang="en-US" altLang="ko-KR" sz="1200" b="1" i="1" u="sng">
                <a:solidFill>
                  <a:srgbClr val="1A0004"/>
                </a:solidFill>
                <a:latin typeface="Kalaham" charset="0"/>
                <a:ea typeface="굴림" charset="0"/>
                <a:cs typeface="굴림" charset="0"/>
              </a:rPr>
              <a:t>rpiwapWg;G</a:t>
            </a:r>
            <a:endParaRPr lang="en-US" altLang="ko-KR" sz="1200" b="1" i="1" u="sng">
              <a:solidFill>
                <a:srgbClr val="1A0004"/>
              </a:solidFill>
              <a:ea typeface="굴림" charset="0"/>
              <a:cs typeface="굴림" charset="0"/>
            </a:endParaRPr>
          </a:p>
        </p:txBody>
      </p:sp>
      <p:grpSp>
        <p:nvGrpSpPr>
          <p:cNvPr id="146466" name="Group 32" descr="Large confetti"/>
          <p:cNvGrpSpPr>
            <a:grpSpLocks/>
          </p:cNvGrpSpPr>
          <p:nvPr/>
        </p:nvGrpSpPr>
        <p:grpSpPr bwMode="auto">
          <a:xfrm>
            <a:off x="2089150" y="3387725"/>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grpSp>
      <p:grpSp>
        <p:nvGrpSpPr>
          <p:cNvPr id="146467"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grpSp>
      <p:grpSp>
        <p:nvGrpSpPr>
          <p:cNvPr id="146468"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grpSp>
      <p:grpSp>
        <p:nvGrpSpPr>
          <p:cNvPr id="146469"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grpSp>
      <p:grpSp>
        <p:nvGrpSpPr>
          <p:cNvPr id="146470"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grpSp>
      <p:grpSp>
        <p:nvGrpSpPr>
          <p:cNvPr id="146471"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grpSp>
      <p:grpSp>
        <p:nvGrpSpPr>
          <p:cNvPr id="146472"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grpSp>
      <p:grpSp>
        <p:nvGrpSpPr>
          <p:cNvPr id="146473"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grpSp>
      <p:grpSp>
        <p:nvGrpSpPr>
          <p:cNvPr id="146474"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rgbClr val="1A0004"/>
                </a:solidFill>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rgbClr val="1A0004"/>
                </a:solidFill>
              </a:endParaRPr>
            </a:p>
          </p:txBody>
        </p:sp>
      </p:grpSp>
      <p:grpSp>
        <p:nvGrpSpPr>
          <p:cNvPr id="146475"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algn="ctr" eaLnBrk="1" fontAlgn="auto" hangingPunct="1">
                <a:spcBef>
                  <a:spcPts val="0"/>
                </a:spcBef>
                <a:spcAft>
                  <a:spcPts val="0"/>
                </a:spcAft>
                <a:defRPr/>
              </a:pPr>
              <a:endParaRPr lang="en-US" sz="1400" kern="0">
                <a:solidFill>
                  <a:sysClr val="windowText" lastClr="000000"/>
                </a:solidFill>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algn="ctr" eaLnBrk="1" fontAlgn="auto" hangingPunct="1">
                <a:spcBef>
                  <a:spcPts val="0"/>
                </a:spcBef>
                <a:spcAft>
                  <a:spcPts val="0"/>
                </a:spcAft>
                <a:defRPr/>
              </a:pPr>
              <a:endParaRPr lang="en-US" sz="1400" kern="0">
                <a:solidFill>
                  <a:sysClr val="windowText" lastClr="000000"/>
                </a:solidFill>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ysClr val="windowText" lastClr="000000"/>
                </a:solidFill>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algn="ctr" eaLnBrk="1" fontAlgn="auto" hangingPunct="1">
                <a:spcBef>
                  <a:spcPts val="0"/>
                </a:spcBef>
                <a:spcAft>
                  <a:spcPts val="0"/>
                </a:spcAft>
                <a:defRPr/>
              </a:pPr>
              <a:endParaRPr lang="en-US" sz="1400" kern="0">
                <a:solidFill>
                  <a:sysClr val="windowText" lastClr="000000"/>
                </a:solidFill>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400" kern="0">
                <a:solidFill>
                  <a:sysClr val="windowText" lastClr="000000"/>
                </a:solidFill>
              </a:endParaRPr>
            </a:p>
          </p:txBody>
        </p:sp>
      </p:grpSp>
      <p:sp>
        <p:nvSpPr>
          <p:cNvPr id="196" name="Text Box 92"/>
          <p:cNvSpPr txBox="1">
            <a:spLocks noChangeArrowheads="1"/>
          </p:cNvSpPr>
          <p:nvPr/>
        </p:nvSpPr>
        <p:spPr bwMode="auto">
          <a:xfrm>
            <a:off x="1366838" y="3352800"/>
            <a:ext cx="2386012" cy="253916"/>
          </a:xfrm>
          <a:prstGeom prst="rect">
            <a:avLst/>
          </a:prstGeom>
          <a:noFill/>
          <a:ln w="9525">
            <a:noFill/>
            <a:miter lim="800000"/>
            <a:headEnd/>
            <a:tailEnd/>
          </a:ln>
        </p:spPr>
        <p:txBody>
          <a:bodyPr>
            <a:spAutoFit/>
          </a:bodyPr>
          <a:lstStyle/>
          <a:p>
            <a:pPr algn="ctr">
              <a:spcBef>
                <a:spcPct val="50000"/>
              </a:spcBef>
              <a:defRPr/>
            </a:pPr>
            <a:r>
              <a:rPr lang="ko-KR" altLang="en-US" sz="1050" b="1">
                <a:solidFill>
                  <a:srgbClr val="1A0004"/>
                </a:solidFill>
                <a:latin typeface="Kalaham" charset="0"/>
                <a:ea typeface="굴림" charset="0"/>
                <a:cs typeface="굴림" charset="0"/>
              </a:rPr>
              <a:t> </a:t>
            </a:r>
            <a:r>
              <a:rPr lang="en-US" altLang="ko-KR" sz="1050" b="1">
                <a:solidFill>
                  <a:srgbClr val="1A0004"/>
                </a:solidFill>
                <a:latin typeface="Kalaham" charset="0"/>
                <a:ea typeface="굴림" charset="0"/>
                <a:cs typeface="굴림" charset="0"/>
              </a:rPr>
              <a:t>rpU\;bg;G</a:t>
            </a:r>
            <a:endParaRPr lang="en-US" sz="1050" b="1">
              <a:solidFill>
                <a:srgbClr val="1A0004"/>
              </a:solidFill>
            </a:endParaRPr>
          </a:p>
        </p:txBody>
      </p:sp>
      <p:sp>
        <p:nvSpPr>
          <p:cNvPr id="197" name="Text Box 93"/>
          <p:cNvSpPr txBox="1">
            <a:spLocks noChangeArrowheads="1"/>
          </p:cNvSpPr>
          <p:nvPr/>
        </p:nvSpPr>
        <p:spPr bwMode="auto">
          <a:xfrm>
            <a:off x="1651000" y="3690938"/>
            <a:ext cx="2384425" cy="253916"/>
          </a:xfrm>
          <a:prstGeom prst="rect">
            <a:avLst/>
          </a:prstGeom>
          <a:noFill/>
          <a:ln w="9525">
            <a:noFill/>
            <a:miter lim="800000"/>
            <a:headEnd/>
            <a:tailEnd/>
          </a:ln>
        </p:spPr>
        <p:txBody>
          <a:bodyPr>
            <a:spAutoFit/>
          </a:bodyPr>
          <a:lstStyle/>
          <a:p>
            <a:pPr algn="ctr">
              <a:spcBef>
                <a:spcPct val="50000"/>
              </a:spcBef>
              <a:defRPr/>
            </a:pPr>
            <a:r>
              <a:rPr lang="en-US" altLang="ko-KR" sz="1050" b="1" i="1">
                <a:solidFill>
                  <a:schemeClr val="bg2"/>
                </a:solidFill>
                <a:latin typeface="Kalaham" charset="0"/>
                <a:ea typeface="굴림" charset="0"/>
                <a:cs typeface="굴림" charset="0"/>
              </a:rPr>
              <a:t>Mgpufhk</a:t>
            </a:r>
            <a:endParaRPr lang="en-US" sz="1050" b="1">
              <a:solidFill>
                <a:srgbClr val="1A0004"/>
              </a:solidFill>
              <a:latin typeface="Helvetica" charset="0"/>
            </a:endParaRPr>
          </a:p>
        </p:txBody>
      </p:sp>
      <p:sp>
        <p:nvSpPr>
          <p:cNvPr id="198" name="Text Box 94"/>
          <p:cNvSpPr txBox="1">
            <a:spLocks noChangeArrowheads="1"/>
          </p:cNvSpPr>
          <p:nvPr/>
        </p:nvSpPr>
        <p:spPr bwMode="auto">
          <a:xfrm>
            <a:off x="1907704" y="3981450"/>
            <a:ext cx="2386012" cy="253916"/>
          </a:xfrm>
          <a:prstGeom prst="rect">
            <a:avLst/>
          </a:prstGeom>
          <a:noFill/>
          <a:ln w="9525">
            <a:noFill/>
            <a:miter lim="800000"/>
            <a:headEnd/>
            <a:tailEnd/>
          </a:ln>
        </p:spPr>
        <p:txBody>
          <a:bodyPr>
            <a:spAutoFit/>
          </a:bodyPr>
          <a:lstStyle/>
          <a:p>
            <a:pPr algn="ctr">
              <a:spcBef>
                <a:spcPct val="50000"/>
              </a:spcBef>
              <a:defRPr/>
            </a:pPr>
            <a:r>
              <a:rPr lang="ko-KR" altLang="en-US" sz="1000" b="1">
                <a:solidFill>
                  <a:srgbClr val="1A0004"/>
                </a:solidFill>
                <a:latin typeface="Helvetica" charset="0"/>
                <a:ea typeface="굴림" charset="0"/>
                <a:cs typeface="굴림" charset="0"/>
              </a:rPr>
              <a:t> </a:t>
            </a:r>
            <a:r>
              <a:rPr lang="en-US" altLang="ko-KR" sz="1050" b="1">
                <a:solidFill>
                  <a:srgbClr val="1A0004"/>
                </a:solidFill>
                <a:latin typeface="Kalaham" charset="0"/>
                <a:ea typeface="굴림" charset="0"/>
                <a:cs typeface="굴림" charset="0"/>
              </a:rPr>
              <a:t>NahNrg;G</a:t>
            </a:r>
            <a:endParaRPr lang="en-US" sz="1050" b="1">
              <a:solidFill>
                <a:srgbClr val="1A0004"/>
              </a:solidFill>
            </a:endParaRPr>
          </a:p>
        </p:txBody>
      </p:sp>
      <p:sp>
        <p:nvSpPr>
          <p:cNvPr id="199" name="Text Box 95"/>
          <p:cNvSpPr txBox="1">
            <a:spLocks noChangeArrowheads="1"/>
          </p:cNvSpPr>
          <p:nvPr/>
        </p:nvSpPr>
        <p:spPr bwMode="auto">
          <a:xfrm>
            <a:off x="2301875" y="4297363"/>
            <a:ext cx="2386013" cy="253916"/>
          </a:xfrm>
          <a:prstGeom prst="rect">
            <a:avLst/>
          </a:prstGeom>
          <a:noFill/>
          <a:ln w="9525">
            <a:noFill/>
            <a:miter lim="800000"/>
            <a:headEnd/>
            <a:tailEnd/>
          </a:ln>
        </p:spPr>
        <p:txBody>
          <a:bodyPr>
            <a:spAutoFit/>
          </a:bodyPr>
          <a:lstStyle/>
          <a:p>
            <a:pPr algn="ctr">
              <a:spcBef>
                <a:spcPct val="50000"/>
              </a:spcBef>
              <a:defRPr/>
            </a:pPr>
            <a:r>
              <a:rPr lang="en-US" altLang="ko-KR" sz="1050" b="1">
                <a:solidFill>
                  <a:srgbClr val="1A0004"/>
                </a:solidFill>
                <a:latin typeface="Kalaham" charset="0"/>
                <a:ea typeface="굴림" charset="0"/>
                <a:cs typeface="굴림" charset="0"/>
              </a:rPr>
              <a:t>NkhNr</a:t>
            </a:r>
            <a:endParaRPr lang="en-US" sz="1050" b="1">
              <a:solidFill>
                <a:srgbClr val="1A0004"/>
              </a:solidFill>
              <a:latin typeface="Helvetica" charset="0"/>
            </a:endParaRPr>
          </a:p>
        </p:txBody>
      </p:sp>
      <p:sp>
        <p:nvSpPr>
          <p:cNvPr id="200" name="Text Box 96"/>
          <p:cNvSpPr txBox="1">
            <a:spLocks noChangeArrowheads="1"/>
          </p:cNvSpPr>
          <p:nvPr/>
        </p:nvSpPr>
        <p:spPr bwMode="auto">
          <a:xfrm>
            <a:off x="2598738" y="4611688"/>
            <a:ext cx="2386012" cy="253916"/>
          </a:xfrm>
          <a:prstGeom prst="rect">
            <a:avLst/>
          </a:prstGeom>
          <a:noFill/>
          <a:ln w="9525">
            <a:noFill/>
            <a:miter lim="800000"/>
            <a:headEnd/>
            <a:tailEnd/>
          </a:ln>
        </p:spPr>
        <p:txBody>
          <a:bodyPr>
            <a:spAutoFit/>
          </a:bodyPr>
          <a:lstStyle/>
          <a:p>
            <a:pPr algn="ctr">
              <a:spcBef>
                <a:spcPct val="50000"/>
              </a:spcBef>
              <a:defRPr/>
            </a:pPr>
            <a:r>
              <a:rPr lang="en-US" altLang="ko-KR" sz="1050" b="1">
                <a:solidFill>
                  <a:srgbClr val="1A0004"/>
                </a:solidFill>
                <a:latin typeface="Kalaham" charset="0"/>
                <a:ea typeface="굴림" charset="0"/>
                <a:cs typeface="굴림" charset="0"/>
              </a:rPr>
              <a:t>NaRth</a:t>
            </a:r>
            <a:endParaRPr lang="en-US" sz="1050" b="1">
              <a:solidFill>
                <a:srgbClr val="1A0004"/>
              </a:solidFill>
              <a:latin typeface="Helvetica" charset="0"/>
            </a:endParaRPr>
          </a:p>
        </p:txBody>
      </p:sp>
      <p:sp>
        <p:nvSpPr>
          <p:cNvPr id="201" name="Text Box 97"/>
          <p:cNvSpPr txBox="1">
            <a:spLocks noChangeArrowheads="1"/>
          </p:cNvSpPr>
          <p:nvPr/>
        </p:nvSpPr>
        <p:spPr bwMode="auto">
          <a:xfrm>
            <a:off x="2805113" y="4941888"/>
            <a:ext cx="2384425" cy="253916"/>
          </a:xfrm>
          <a:prstGeom prst="rect">
            <a:avLst/>
          </a:prstGeom>
          <a:noFill/>
          <a:ln w="9525">
            <a:noFill/>
            <a:miter lim="800000"/>
            <a:headEnd/>
            <a:tailEnd/>
          </a:ln>
        </p:spPr>
        <p:txBody>
          <a:bodyPr>
            <a:spAutoFit/>
          </a:bodyPr>
          <a:lstStyle/>
          <a:p>
            <a:pPr algn="ctr">
              <a:spcBef>
                <a:spcPct val="50000"/>
              </a:spcBef>
              <a:defRPr/>
            </a:pPr>
            <a:r>
              <a:rPr lang="en-US" altLang="ko-KR" sz="1050" b="1" i="1">
                <a:solidFill>
                  <a:srgbClr val="1A0004"/>
                </a:solidFill>
                <a:latin typeface="Kalaham" charset="0"/>
                <a:ea typeface="굴림" charset="0"/>
                <a:cs typeface="굴림" charset="0"/>
              </a:rPr>
              <a:t>Gul;rpfu</a:t>
            </a:r>
            <a:endParaRPr lang="en-US" altLang="ko-KR" sz="1050" b="1" i="1">
              <a:solidFill>
                <a:srgbClr val="1A0004"/>
              </a:solidFill>
              <a:ea typeface="굴림" charset="0"/>
              <a:cs typeface="굴림" charset="0"/>
            </a:endParaRPr>
          </a:p>
        </p:txBody>
      </p:sp>
      <p:sp>
        <p:nvSpPr>
          <p:cNvPr id="202" name="Text Box 98"/>
          <p:cNvSpPr txBox="1">
            <a:spLocks noChangeArrowheads="1"/>
          </p:cNvSpPr>
          <p:nvPr/>
        </p:nvSpPr>
        <p:spPr bwMode="auto">
          <a:xfrm>
            <a:off x="3100388" y="5276850"/>
            <a:ext cx="2384425" cy="253916"/>
          </a:xfrm>
          <a:prstGeom prst="rect">
            <a:avLst/>
          </a:prstGeom>
          <a:noFill/>
          <a:ln w="9525">
            <a:noFill/>
            <a:miter lim="800000"/>
            <a:headEnd/>
            <a:tailEnd/>
          </a:ln>
        </p:spPr>
        <p:txBody>
          <a:bodyPr>
            <a:spAutoFit/>
          </a:bodyPr>
          <a:lstStyle/>
          <a:p>
            <a:pPr algn="ctr"/>
            <a:r>
              <a:rPr lang="en-US" altLang="ko-KR" sz="1050" b="1" i="1">
                <a:solidFill>
                  <a:srgbClr val="1A0004"/>
                </a:solidFill>
                <a:latin typeface="Kalaham" charset="0"/>
                <a:ea typeface="굴림" charset="0"/>
                <a:cs typeface="굴림" charset="0"/>
              </a:rPr>
              <a:t>uh[hPfk</a:t>
            </a:r>
            <a:endParaRPr lang="en-US" sz="1050" b="1">
              <a:solidFill>
                <a:srgbClr val="1A0004"/>
              </a:solidFill>
            </a:endParaRPr>
          </a:p>
        </p:txBody>
      </p:sp>
      <p:sp>
        <p:nvSpPr>
          <p:cNvPr id="203" name="Text Box 99"/>
          <p:cNvSpPr txBox="1">
            <a:spLocks noChangeArrowheads="1"/>
          </p:cNvSpPr>
          <p:nvPr/>
        </p:nvSpPr>
        <p:spPr bwMode="auto">
          <a:xfrm>
            <a:off x="3400425" y="5610225"/>
            <a:ext cx="2384425" cy="253916"/>
          </a:xfrm>
          <a:prstGeom prst="rect">
            <a:avLst/>
          </a:prstGeom>
          <a:noFill/>
          <a:ln w="9525">
            <a:noFill/>
            <a:miter lim="800000"/>
            <a:headEnd/>
            <a:tailEnd/>
          </a:ln>
        </p:spPr>
        <p:txBody>
          <a:bodyPr>
            <a:spAutoFit/>
          </a:bodyPr>
          <a:lstStyle/>
          <a:p>
            <a:pPr algn="ctr">
              <a:spcBef>
                <a:spcPct val="50000"/>
              </a:spcBef>
              <a:defRPr/>
            </a:pPr>
            <a:r>
              <a:rPr lang="en-US" altLang="ko-KR" sz="1050" b="1" i="1">
                <a:solidFill>
                  <a:srgbClr val="1A0004"/>
                </a:solidFill>
                <a:latin typeface="Kalaham" charset="0"/>
                <a:ea typeface="굴림" charset="0"/>
                <a:cs typeface="굴림" charset="0"/>
              </a:rPr>
              <a:t>rpiwapWg;G</a:t>
            </a:r>
            <a:endParaRPr lang="en-US" altLang="ko-KR" sz="1050" b="1" i="1">
              <a:solidFill>
                <a:srgbClr val="1A0004"/>
              </a:solidFill>
              <a:ea typeface="굴림" charset="0"/>
              <a:cs typeface="굴림" charset="0"/>
            </a:endParaRPr>
          </a:p>
        </p:txBody>
      </p:sp>
      <p:sp>
        <p:nvSpPr>
          <p:cNvPr id="204" name="Text Box 100"/>
          <p:cNvSpPr txBox="1">
            <a:spLocks noChangeArrowheads="1"/>
          </p:cNvSpPr>
          <p:nvPr/>
        </p:nvSpPr>
        <p:spPr bwMode="auto">
          <a:xfrm>
            <a:off x="3749675" y="5951538"/>
            <a:ext cx="2384425" cy="253916"/>
          </a:xfrm>
          <a:prstGeom prst="rect">
            <a:avLst/>
          </a:prstGeom>
          <a:noFill/>
          <a:ln w="9525">
            <a:noFill/>
            <a:miter lim="800000"/>
            <a:headEnd/>
            <a:tailEnd/>
          </a:ln>
        </p:spPr>
        <p:txBody>
          <a:bodyPr>
            <a:spAutoFit/>
          </a:bodyPr>
          <a:lstStyle/>
          <a:p>
            <a:pPr algn="ctr"/>
            <a:r>
              <a:rPr lang="en-US" altLang="ko-KR" sz="1050" b="1">
                <a:solidFill>
                  <a:srgbClr val="1A0004"/>
                </a:solidFill>
                <a:latin typeface="Kalaham" charset="0"/>
                <a:ea typeface="굴림" charset="0"/>
                <a:cs typeface="굴림" charset="0"/>
              </a:rPr>
              <a:t>nksdk</a:t>
            </a:r>
            <a:r>
              <a:rPr lang="en-US" altLang="ko-KR" sz="900" b="1">
                <a:solidFill>
                  <a:srgbClr val="1A0004"/>
                </a:solidFill>
                <a:latin typeface="Kalaham" charset="0"/>
                <a:ea typeface="굴림" charset="0"/>
                <a:cs typeface="굴림" charset="0"/>
              </a:rPr>
              <a:t>;</a:t>
            </a:r>
            <a:endParaRPr lang="en-US" altLang="ko-KR" sz="1200" b="1">
              <a:solidFill>
                <a:srgbClr val="1A0004"/>
              </a:solidFill>
              <a:effectLst>
                <a:outerShdw blurRad="38100" dist="38100" dir="2700000" algn="tl">
                  <a:srgbClr val="000000"/>
                </a:outerShdw>
              </a:effectLst>
              <a:latin typeface="Kalaham" charset="0"/>
              <a:ea typeface="굴림" charset="0"/>
              <a:cs typeface="굴림" charset="0"/>
            </a:endParaRPr>
          </a:p>
        </p:txBody>
      </p:sp>
      <p:sp>
        <p:nvSpPr>
          <p:cNvPr id="146485" name="Text Box 101"/>
          <p:cNvSpPr txBox="1">
            <a:spLocks noChangeArrowheads="1"/>
          </p:cNvSpPr>
          <p:nvPr/>
        </p:nvSpPr>
        <p:spPr bwMode="auto">
          <a:xfrm>
            <a:off x="3984625" y="6242050"/>
            <a:ext cx="2386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altLang="ko-KR" sz="1400">
                <a:solidFill>
                  <a:srgbClr val="1A0004"/>
                </a:solidFill>
                <a:latin typeface="Kalaham" charset="0"/>
                <a:ea typeface="굴림" charset="0"/>
                <a:cs typeface="굴림" charset="0"/>
              </a:rPr>
              <a:t>,NaR</a:t>
            </a: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algn="ctr" eaLnBrk="1" fontAlgn="auto" hangingPunct="1">
              <a:spcBef>
                <a:spcPts val="0"/>
              </a:spcBef>
              <a:spcAft>
                <a:spcPts val="0"/>
              </a:spcAft>
              <a:defRPr/>
            </a:pPr>
            <a:endParaRPr lang="en-US" sz="1400" kern="0">
              <a:solidFill>
                <a:sysClr val="windowText" lastClr="000000"/>
              </a:solidFill>
            </a:endParaRPr>
          </a:p>
        </p:txBody>
      </p:sp>
      <p:sp>
        <p:nvSpPr>
          <p:cNvPr id="146488" name="Text Box 106"/>
          <p:cNvSpPr txBox="1">
            <a:spLocks noChangeArrowheads="1"/>
          </p:cNvSpPr>
          <p:nvPr/>
        </p:nvSpPr>
        <p:spPr bwMode="auto">
          <a:xfrm>
            <a:off x="5792788" y="941586"/>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00" b="1" u="sng">
                <a:solidFill>
                  <a:srgbClr val="1A0004"/>
                </a:solidFill>
                <a:latin typeface="Helvetica" charset="0"/>
              </a:rPr>
              <a:t>C  7  S  J </a:t>
            </a:r>
          </a:p>
        </p:txBody>
      </p:sp>
      <p:sp>
        <p:nvSpPr>
          <p:cNvPr id="211981" name="Text Box 13"/>
          <p:cNvSpPr txBox="1">
            <a:spLocks noChangeArrowheads="1"/>
          </p:cNvSpPr>
          <p:nvPr/>
        </p:nvSpPr>
        <p:spPr bwMode="auto">
          <a:xfrm>
            <a:off x="5899150" y="2526655"/>
            <a:ext cx="3179763" cy="461665"/>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lgn="ctr">
              <a:spcBef>
                <a:spcPct val="50000"/>
              </a:spcBef>
              <a:defRPr/>
            </a:pPr>
            <a:r>
              <a:rPr lang="en-US" altLang="ko-KR" b="1">
                <a:solidFill>
                  <a:srgbClr val="FFFF00"/>
                </a:solidFill>
                <a:latin typeface="Kalaham" charset="0"/>
                <a:ea typeface="굴림" charset="0"/>
                <a:cs typeface="굴림" charset="0"/>
              </a:rPr>
              <a:t>ghl cjtp</a:t>
            </a:r>
            <a:r>
              <a:rPr lang="en-US" altLang="ko-KR" b="1">
                <a:solidFill>
                  <a:srgbClr val="FFFF00"/>
                </a:solidFill>
                <a:latin typeface="Comic Sans MS" charset="0"/>
                <a:ea typeface="굴림" charset="0"/>
                <a:cs typeface="굴림" charset="0"/>
              </a:rPr>
              <a:t> #02</a:t>
            </a:r>
          </a:p>
        </p:txBody>
      </p:sp>
      <p:sp>
        <p:nvSpPr>
          <p:cNvPr id="209" name="TextBox 208"/>
          <p:cNvSpPr txBox="1"/>
          <p:nvPr/>
        </p:nvSpPr>
        <p:spPr>
          <a:xfrm>
            <a:off x="1960563" y="-80764"/>
            <a:ext cx="5024437" cy="584776"/>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altLang="ko-KR" sz="3200" b="1" dirty="0" err="1">
                <a:solidFill>
                  <a:srgbClr val="1A0004"/>
                </a:solidFill>
                <a:latin typeface="Tharmini Plain" charset="0"/>
                <a:ea typeface="굴림" charset="0"/>
                <a:cs typeface="굴림" charset="0"/>
              </a:rPr>
              <a:t>jpUkiwapd</a:t>
            </a:r>
            <a:r>
              <a:rPr lang="en-US" altLang="ko-KR" sz="3200" b="1" dirty="0">
                <a:solidFill>
                  <a:srgbClr val="1A0004"/>
                </a:solidFill>
                <a:latin typeface="Tharmini Plain" charset="0"/>
                <a:ea typeface="굴림" charset="0"/>
                <a:cs typeface="굴림" charset="0"/>
              </a:rPr>
              <a:t>;</a:t>
            </a:r>
            <a:r>
              <a:rPr lang="en-US" altLang="ko-KR" sz="3200" b="1" dirty="0">
                <a:solidFill>
                  <a:srgbClr val="1A0004"/>
                </a:solidFill>
                <a:latin typeface="Lucida Grande" charset="0"/>
                <a:ea typeface="굴림" charset="0"/>
                <a:cs typeface="굴림" charset="0"/>
              </a:rPr>
              <a:t>…</a:t>
            </a:r>
            <a:r>
              <a:rPr lang="en-US" altLang="ko-KR" sz="3200" b="1" dirty="0" err="1">
                <a:solidFill>
                  <a:srgbClr val="1A0004"/>
                </a:solidFill>
                <a:latin typeface="Tharmini Plain" charset="0"/>
                <a:ea typeface="굴림" charset="0"/>
                <a:cs typeface="굴림" charset="0"/>
              </a:rPr>
              <a:t>mbg;gil</a:t>
            </a:r>
            <a:endParaRPr lang="en-US" altLang="ko-KR" sz="3200" b="1" dirty="0">
              <a:solidFill>
                <a:srgbClr val="1A0004"/>
              </a:solidFill>
              <a:latin typeface="Tharmini Plain" charset="0"/>
              <a:ea typeface="굴림" charset="0"/>
              <a:cs typeface="굴림" charset="0"/>
            </a:endParaRPr>
          </a:p>
        </p:txBody>
      </p:sp>
      <p:sp>
        <p:nvSpPr>
          <p:cNvPr id="146491" name="Text Box 16"/>
          <p:cNvSpPr txBox="1">
            <a:spLocks noChangeArrowheads="1"/>
          </p:cNvSpPr>
          <p:nvPr/>
        </p:nvSpPr>
        <p:spPr bwMode="auto">
          <a:xfrm>
            <a:off x="6096471" y="4048125"/>
            <a:ext cx="1139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200" u="sng">
                <a:solidFill>
                  <a:srgbClr val="1A0004"/>
                </a:solidFill>
                <a:latin typeface="Kalaham" charset="0"/>
                <a:ea typeface="굴림" charset="0"/>
                <a:cs typeface="굴림" charset="0"/>
              </a:rPr>
              <a:t>,NaR</a:t>
            </a:r>
          </a:p>
        </p:txBody>
      </p:sp>
      <p:sp>
        <p:nvSpPr>
          <p:cNvPr id="146492"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©2006 TBBMI</a:t>
            </a:r>
          </a:p>
        </p:txBody>
      </p:sp>
    </p:spTree>
    <p:extLst>
      <p:ext uri="{BB962C8B-B14F-4D97-AF65-F5344CB8AC3E}">
        <p14:creationId xmlns:p14="http://schemas.microsoft.com/office/powerpoint/2010/main" val="201299572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Line 2"/>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07" name="Text Box 3"/>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4800" i="1" smtClean="0">
                <a:solidFill>
                  <a:srgbClr val="FFFF00"/>
                </a:solidFill>
                <a:effectLst>
                  <a:outerShdw blurRad="38100" dist="38100" dir="2700000" algn="tl">
                    <a:srgbClr val="000000"/>
                  </a:outerShdw>
                </a:effectLst>
                <a:ea typeface="굴림" charset="0"/>
                <a:cs typeface="굴림" charset="0"/>
              </a:rPr>
              <a:t>7</a:t>
            </a:r>
          </a:p>
        </p:txBody>
      </p:sp>
      <p:sp>
        <p:nvSpPr>
          <p:cNvPr id="98308" name="Rectangle 4" descr="Large checker board"/>
          <p:cNvSpPr>
            <a:spLocks noChangeArrowheads="1"/>
          </p:cNvSpPr>
          <p:nvPr/>
        </p:nvSpPr>
        <p:spPr bwMode="auto">
          <a:xfrm>
            <a:off x="3810000"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p>
        </p:txBody>
      </p:sp>
      <p:sp>
        <p:nvSpPr>
          <p:cNvPr id="162820" name="Text Box 5"/>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A27C"/>
                </a:solidFill>
                <a:latin typeface="Comic Sans MS" charset="0"/>
                <a:ea typeface="굴림" charset="0"/>
                <a:cs typeface="굴림" charset="0"/>
              </a:rPr>
              <a:t> </a:t>
            </a:r>
          </a:p>
        </p:txBody>
      </p:sp>
      <p:sp>
        <p:nvSpPr>
          <p:cNvPr id="162821"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400" b="1">
              <a:solidFill>
                <a:srgbClr val="FFFFFF"/>
              </a:solidFill>
              <a:ea typeface="굴림" charset="0"/>
              <a:cs typeface="굴림" charset="0"/>
            </a:endParaRPr>
          </a:p>
        </p:txBody>
      </p:sp>
      <p:sp>
        <p:nvSpPr>
          <p:cNvPr id="162822" name="Text Box 7"/>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71</a:t>
            </a:r>
          </a:p>
        </p:txBody>
      </p:sp>
    </p:spTree>
  </p:cSld>
  <p:clrMapOvr>
    <a:masterClrMapping/>
  </p:clrMapOvr>
  <p:transition xmlns:p14="http://schemas.microsoft.com/office/powerpoint/2010/main">
    <p:wheel spokes="0"/>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5" name="Group 2"/>
          <p:cNvGrpSpPr>
            <a:grpSpLocks/>
          </p:cNvGrpSpPr>
          <p:nvPr/>
        </p:nvGrpSpPr>
        <p:grpSpPr bwMode="auto">
          <a:xfrm>
            <a:off x="552450" y="508000"/>
            <a:ext cx="8013700" cy="5822950"/>
            <a:chOff x="348" y="320"/>
            <a:chExt cx="5048" cy="3558"/>
          </a:xfrm>
        </p:grpSpPr>
        <p:pic>
          <p:nvPicPr>
            <p:cNvPr id="164873"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4874" name="Rectangle 4"/>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4875" name="Rectangle 5"/>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64866"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ko-KR" altLang="en-US" sz="2000">
                <a:solidFill>
                  <a:srgbClr val="FFA27C"/>
                </a:solidFill>
                <a:latin typeface="Comic Sans MS" charset="0"/>
                <a:ea typeface="굴림" charset="0"/>
                <a:cs typeface="굴림" charset="0"/>
              </a:rPr>
              <a:t> </a:t>
            </a:r>
          </a:p>
        </p:txBody>
      </p:sp>
      <p:sp>
        <p:nvSpPr>
          <p:cNvPr id="164867" name="Text Box 7"/>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72</a:t>
            </a:r>
          </a:p>
        </p:txBody>
      </p:sp>
      <p:sp>
        <p:nvSpPr>
          <p:cNvPr id="100360" name="Rectangle 8"/>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spcBef>
                <a:spcPct val="50000"/>
              </a:spcBef>
              <a:defRPr/>
            </a:pPr>
            <a:endParaRPr lang="ko-KR" altLang="en-US" sz="2800" i="1">
              <a:solidFill>
                <a:srgbClr val="FAFD00"/>
              </a:solidFill>
              <a:latin typeface="Times" charset="0"/>
              <a:ea typeface="굴림" charset="0"/>
              <a:cs typeface="굴림" charset="0"/>
            </a:endParaRPr>
          </a:p>
        </p:txBody>
      </p:sp>
      <p:sp>
        <p:nvSpPr>
          <p:cNvPr id="100361" name="Rectangle 9"/>
          <p:cNvSpPr>
            <a:spLocks noChangeArrowheads="1"/>
          </p:cNvSpPr>
          <p:nvPr/>
        </p:nvSpPr>
        <p:spPr bwMode="auto">
          <a:xfrm>
            <a:off x="582613" y="4195763"/>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a:defRPr/>
            </a:pPr>
            <a:r>
              <a:rPr lang="en-US" altLang="ko-KR" sz="4800" b="1">
                <a:solidFill>
                  <a:srgbClr val="00FF00"/>
                </a:solidFill>
                <a:effectLst>
                  <a:outerShdw blurRad="38100" dist="38100" dir="2700000" algn="tl">
                    <a:srgbClr val="000000"/>
                  </a:outerShdw>
                </a:effectLst>
                <a:latin typeface="Kalaham" charset="0"/>
                <a:ea typeface="굴림" charset="0"/>
                <a:cs typeface="굴림" charset="0"/>
              </a:rPr>
              <a:t>jpwg;gjw;fhd Kf;fpa jpwg;G</a:t>
            </a:r>
            <a:r>
              <a:rPr lang="en-US" altLang="ko-KR" sz="5400" b="1">
                <a:solidFill>
                  <a:srgbClr val="00FF00"/>
                </a:solidFill>
                <a:effectLst>
                  <a:outerShdw blurRad="38100" dist="38100" dir="2700000" algn="tl">
                    <a:srgbClr val="000000"/>
                  </a:outerShdw>
                </a:effectLst>
                <a:latin typeface="Times" charset="0"/>
                <a:ea typeface="굴림" charset="0"/>
                <a:cs typeface="굴림" charset="0"/>
              </a:rPr>
              <a:t/>
            </a:r>
            <a:br>
              <a:rPr lang="en-US" altLang="ko-KR" sz="5400" b="1">
                <a:solidFill>
                  <a:srgbClr val="00FF00"/>
                </a:solidFill>
                <a:effectLst>
                  <a:outerShdw blurRad="38100" dist="38100" dir="2700000" algn="tl">
                    <a:srgbClr val="000000"/>
                  </a:outerShdw>
                </a:effectLst>
                <a:latin typeface="Times" charset="0"/>
                <a:ea typeface="굴림" charset="0"/>
                <a:cs typeface="굴림" charset="0"/>
              </a:rPr>
            </a:br>
            <a:r>
              <a:rPr lang="en-US" altLang="ko-KR" sz="6600" b="1" i="1">
                <a:effectLst>
                  <a:outerShdw blurRad="38100" dist="38100" dir="2700000" algn="tl">
                    <a:srgbClr val="000000"/>
                  </a:outerShdw>
                </a:effectLst>
                <a:latin typeface="Times" charset="0"/>
                <a:ea typeface="굴림" charset="0"/>
                <a:cs typeface="굴림" charset="0"/>
              </a:rPr>
              <a:t>“</a:t>
            </a:r>
            <a:r>
              <a:rPr lang="en-US" altLang="ko-KR" sz="6600" b="1" i="1">
                <a:effectLst>
                  <a:outerShdw blurRad="38100" dist="38100" dir="2700000" algn="tl">
                    <a:srgbClr val="000000"/>
                  </a:outerShdw>
                </a:effectLst>
                <a:latin typeface="Kalaham" charset="0"/>
                <a:ea typeface="굴림" charset="0"/>
                <a:cs typeface="굴림" charset="0"/>
              </a:rPr>
              <a:t>cq;fs; jpUkiwf; Nfhit</a:t>
            </a:r>
            <a:r>
              <a:rPr lang="en-US" altLang="ko-KR" sz="6600" b="1" i="1">
                <a:effectLst>
                  <a:outerShdw blurRad="38100" dist="38100" dir="2700000" algn="tl">
                    <a:srgbClr val="000000"/>
                  </a:outerShdw>
                </a:effectLst>
                <a:latin typeface="Times" charset="0"/>
                <a:ea typeface="굴림" charset="0"/>
                <a:cs typeface="굴림" charset="0"/>
              </a:rPr>
              <a:t> ”</a:t>
            </a:r>
            <a:endParaRPr lang="en-US" altLang="ko-KR" sz="6600" b="1" i="1">
              <a:solidFill>
                <a:srgbClr val="00FF00"/>
              </a:solidFill>
              <a:effectLst>
                <a:outerShdw blurRad="38100" dist="38100" dir="2700000" algn="tl">
                  <a:srgbClr val="000000"/>
                </a:outerShdw>
              </a:effectLst>
              <a:latin typeface="Times" charset="0"/>
              <a:ea typeface="굴림" charset="0"/>
              <a:cs typeface="굴림" charset="0"/>
            </a:endParaRPr>
          </a:p>
        </p:txBody>
      </p:sp>
      <p:grpSp>
        <p:nvGrpSpPr>
          <p:cNvPr id="164870" name="Group 10"/>
          <p:cNvGrpSpPr>
            <a:grpSpLocks/>
          </p:cNvGrpSpPr>
          <p:nvPr/>
        </p:nvGrpSpPr>
        <p:grpSpPr bwMode="auto">
          <a:xfrm>
            <a:off x="660400" y="2343150"/>
            <a:ext cx="7772400" cy="1143000"/>
            <a:chOff x="456" y="1220"/>
            <a:chExt cx="4896" cy="720"/>
          </a:xfrm>
        </p:grpSpPr>
        <p:sp>
          <p:nvSpPr>
            <p:cNvPr id="100363" name="Rectangle 11"/>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a:defRPr/>
              </a:pPr>
              <a:r>
                <a:rPr lang="en-US" altLang="ko-KR" sz="5400" b="1" i="1">
                  <a:solidFill>
                    <a:srgbClr val="F6FE0A"/>
                  </a:solidFill>
                  <a:latin typeface="Kalaham" charset="0"/>
                  <a:ea typeface="굴림" charset="0"/>
                  <a:cs typeface="굴림" charset="0"/>
                </a:rPr>
                <a:t>jpUkiwapd;…mbg;gil</a:t>
              </a:r>
              <a:endParaRPr lang="en-US" altLang="ko-KR" sz="5400" i="1">
                <a:solidFill>
                  <a:srgbClr val="F6FE0A"/>
                </a:solidFill>
                <a:latin typeface="Times" charset="0"/>
                <a:ea typeface="굴림" charset="0"/>
                <a:cs typeface="굴림" charset="0"/>
              </a:endParaRPr>
            </a:p>
          </p:txBody>
        </p:sp>
        <p:sp>
          <p:nvSpPr>
            <p:cNvPr id="100364" name="Rectangle 12"/>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spcBef>
                  <a:spcPct val="50000"/>
                </a:spcBef>
                <a:defRPr/>
              </a:pPr>
              <a:r>
                <a:rPr lang="en-US" altLang="ko-KR" sz="2000" b="1" i="1">
                  <a:solidFill>
                    <a:srgbClr val="FAFD00"/>
                  </a:solidFill>
                  <a:latin typeface="Times" charset="0"/>
                  <a:ea typeface="굴림" charset="0"/>
                  <a:cs typeface="굴림" charset="0"/>
                </a:rPr>
                <a:t>®</a:t>
              </a:r>
            </a:p>
          </p:txBody>
        </p:sp>
      </p:gr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61"/>
                                        </p:tgtEl>
                                        <p:attrNameLst>
                                          <p:attrName>style.visibility</p:attrName>
                                        </p:attrNameLst>
                                      </p:cBhvr>
                                      <p:to>
                                        <p:strVal val="visible"/>
                                      </p:to>
                                    </p:set>
                                    <p:animEffect transition="in" filter="dissolve">
                                      <p:cBhvr>
                                        <p:cTn id="7" dur="500"/>
                                        <p:tgtEl>
                                          <p:spTgt spid="100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1"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Oval 3"/>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lgn="ctr">
              <a:defRPr/>
            </a:pPr>
            <a:endParaRPr lang="ko-KR" altLang="en-US">
              <a:solidFill>
                <a:srgbClr val="FFEC14"/>
              </a:solidFill>
              <a:latin typeface="Times" charset="0"/>
              <a:ea typeface="굴림" charset="0"/>
              <a:cs typeface="굴림" charset="0"/>
            </a:endParaRPr>
          </a:p>
        </p:txBody>
      </p:sp>
      <p:sp>
        <p:nvSpPr>
          <p:cNvPr id="101380" name="Text Box 4"/>
          <p:cNvSpPr txBox="1">
            <a:spLocks noChangeArrowheads="1"/>
          </p:cNvSpPr>
          <p:nvPr/>
        </p:nvSpPr>
        <p:spPr bwMode="auto">
          <a:xfrm>
            <a:off x="2679700" y="385763"/>
            <a:ext cx="6235700" cy="1554162"/>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3200" b="1" i="1" smtClean="0">
                <a:latin typeface="Kalaham" charset="0"/>
                <a:ea typeface="굴림" charset="0"/>
                <a:cs typeface="굴림" charset="0"/>
              </a:rPr>
              <a:t>,g;nghOJ ,jid mDgtpJs;sPHfs; vkJ gazk; ,jid Nehf;fpaJ</a:t>
            </a:r>
            <a:r>
              <a:rPr lang="en-US" altLang="ko-KR" sz="3200" b="1" i="1" smtClean="0">
                <a:latin typeface="Comic Sans MS" charset="0"/>
                <a:ea typeface="굴림" charset="0"/>
                <a:cs typeface="굴림" charset="0"/>
              </a:rPr>
              <a:t>…</a:t>
            </a:r>
            <a:endParaRPr lang="en-US" altLang="ko-KR" sz="3200" b="1" i="1" smtClean="0">
              <a:solidFill>
                <a:srgbClr val="FF0A1E"/>
              </a:solidFill>
              <a:latin typeface="Comic Sans MS" charset="0"/>
              <a:ea typeface="굴림" charset="0"/>
              <a:cs typeface="굴림" charset="0"/>
            </a:endParaRPr>
          </a:p>
        </p:txBody>
      </p:sp>
      <p:sp>
        <p:nvSpPr>
          <p:cNvPr id="101381" name="Text Box 5"/>
          <p:cNvSpPr txBox="1">
            <a:spLocks noChangeArrowheads="1"/>
          </p:cNvSpPr>
          <p:nvPr/>
        </p:nvSpPr>
        <p:spPr bwMode="auto">
          <a:xfrm>
            <a:off x="401638" y="1555750"/>
            <a:ext cx="8742362" cy="4567238"/>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ko-KR" altLang="en-US" b="1" smtClean="0">
                <a:solidFill>
                  <a:srgbClr val="FFEA18"/>
                </a:solidFill>
                <a:latin typeface="Comic Sans MS" charset="0"/>
                <a:ea typeface="굴림" charset="0"/>
                <a:cs typeface="굴림" charset="0"/>
              </a:rPr>
              <a:t>                	</a:t>
            </a:r>
            <a:r>
              <a:rPr lang="en-US" altLang="ko-KR" b="1" smtClean="0">
                <a:solidFill>
                  <a:srgbClr val="FFEA18"/>
                </a:solidFill>
                <a:latin typeface="Comic Sans MS" charset="0"/>
                <a:ea typeface="굴림" charset="0"/>
                <a:cs typeface="굴림" charset="0"/>
              </a:rPr>
              <a:t>•</a:t>
            </a:r>
            <a:r>
              <a:rPr lang="en-US" altLang="ko-KR" b="1" smtClean="0">
                <a:solidFill>
                  <a:srgbClr val="43F22C"/>
                </a:solidFill>
                <a:latin typeface="Comic Sans MS" charset="0"/>
                <a:ea typeface="굴림" charset="0"/>
                <a:cs typeface="굴림" charset="0"/>
              </a:rPr>
              <a:t>“</a:t>
            </a:r>
            <a:r>
              <a:rPr lang="en-US" altLang="ko-KR" b="1" smtClean="0">
                <a:solidFill>
                  <a:srgbClr val="43F22C"/>
                </a:solidFill>
                <a:latin typeface="Kalaham" charset="0"/>
                <a:ea typeface="굴림" charset="0"/>
                <a:cs typeface="굴림" charset="0"/>
              </a:rPr>
              <a:t>jpUkiwf; Nfhit</a:t>
            </a:r>
            <a:r>
              <a:rPr lang="en-US" altLang="ko-KR" b="1" smtClean="0">
                <a:solidFill>
                  <a:srgbClr val="43F22C"/>
                </a:solidFill>
                <a:latin typeface="Comic Sans MS" charset="0"/>
                <a:ea typeface="굴림" charset="0"/>
                <a:cs typeface="굴림" charset="0"/>
              </a:rPr>
              <a:t>”</a:t>
            </a:r>
            <a:r>
              <a:rPr lang="en-US" altLang="ko-KR" b="1" smtClean="0">
                <a:solidFill>
                  <a:srgbClr val="FFEA18"/>
                </a:solidFill>
                <a:latin typeface="Kalaham" charset="0"/>
                <a:ea typeface="굴림" charset="0"/>
                <a:cs typeface="굴림" charset="0"/>
              </a:rPr>
              <a:t>vd;w rpe;jid</a:t>
            </a:r>
          </a:p>
          <a:p>
            <a:pPr>
              <a:spcBef>
                <a:spcPct val="50000"/>
              </a:spcBef>
              <a:defRPr/>
            </a:pPr>
            <a:r>
              <a:rPr lang="en-US" altLang="ko-KR" b="1" smtClean="0">
                <a:solidFill>
                  <a:srgbClr val="FFEA18"/>
                </a:solidFill>
                <a:latin typeface="Comic Sans MS" charset="0"/>
                <a:ea typeface="굴림" charset="0"/>
                <a:cs typeface="굴림" charset="0"/>
              </a:rPr>
              <a:t>•“</a:t>
            </a:r>
            <a:r>
              <a:rPr lang="en-US" altLang="ko-KR" b="1" smtClean="0">
                <a:solidFill>
                  <a:srgbClr val="FFEA18"/>
                </a:solidFill>
                <a:latin typeface="Kalaham" charset="0"/>
                <a:ea typeface="굴림" charset="0"/>
                <a:cs typeface="굴림" charset="0"/>
              </a:rPr>
              <a:t>jpUkiwf; Nfhit</a:t>
            </a:r>
            <a:r>
              <a:rPr lang="en-US" altLang="ko-KR" b="1" smtClean="0">
                <a:solidFill>
                  <a:srgbClr val="FFEA18"/>
                </a:solidFill>
                <a:latin typeface="Comic Sans MS" charset="0"/>
                <a:ea typeface="굴림" charset="0"/>
                <a:cs typeface="굴림" charset="0"/>
              </a:rPr>
              <a:t>”…</a:t>
            </a:r>
            <a:r>
              <a:rPr lang="en-US" altLang="ko-KR" b="1" smtClean="0">
                <a:solidFill>
                  <a:srgbClr val="43F22C"/>
                </a:solidFill>
                <a:latin typeface="Comic Sans MS" charset="0"/>
                <a:ea typeface="굴림" charset="0"/>
                <a:cs typeface="굴림" charset="0"/>
              </a:rPr>
              <a:t>C 7 S J </a:t>
            </a:r>
            <a:r>
              <a:rPr lang="en-US" altLang="ko-KR" b="1" smtClean="0">
                <a:solidFill>
                  <a:srgbClr val="FFEA18"/>
                </a:solidFill>
                <a:latin typeface="Kalaham" charset="0"/>
                <a:ea typeface="굴림" charset="0"/>
                <a:cs typeface="굴림" charset="0"/>
              </a:rPr>
              <a:t>jpwg;gjw;fhd Kf;fpa jpwg;G </a:t>
            </a:r>
          </a:p>
          <a:p>
            <a:pPr>
              <a:spcBef>
                <a:spcPct val="50000"/>
              </a:spcBef>
              <a:defRPr/>
            </a:pPr>
            <a:r>
              <a:rPr lang="en-US" altLang="ko-KR" b="1" smtClean="0">
                <a:solidFill>
                  <a:srgbClr val="FFEA18"/>
                </a:solidFill>
                <a:latin typeface="Comic Sans MS" charset="0"/>
                <a:ea typeface="굴림" charset="0"/>
                <a:cs typeface="굴림" charset="0"/>
              </a:rPr>
              <a:t>•A </a:t>
            </a:r>
            <a:r>
              <a:rPr lang="en-US" altLang="ko-KR" b="1" smtClean="0">
                <a:solidFill>
                  <a:srgbClr val="FFEA18"/>
                </a:solidFill>
                <a:latin typeface="Kalaham" charset="0"/>
                <a:ea typeface="굴림" charset="0"/>
                <a:cs typeface="굴림" charset="0"/>
              </a:rPr>
              <a:t>jpUkiwapd; Kf;fpa epfo;Tfisf; Fwpg;gpLk;</a:t>
            </a:r>
            <a:r>
              <a:rPr lang="en-US" altLang="ko-KR" b="1" smtClean="0">
                <a:solidFill>
                  <a:srgbClr val="FFEA18"/>
                </a:solidFill>
                <a:latin typeface="Comic Sans MS" charset="0"/>
                <a:ea typeface="굴림" charset="0"/>
                <a:cs typeface="굴림" charset="0"/>
              </a:rPr>
              <a:t> </a:t>
            </a:r>
            <a:r>
              <a:rPr lang="en-US" altLang="ko-KR" sz="2800" b="1" smtClean="0">
                <a:solidFill>
                  <a:srgbClr val="43F22C"/>
                </a:solidFill>
                <a:latin typeface="Kalaham" charset="0"/>
                <a:ea typeface="굴림" charset="0"/>
                <a:cs typeface="굴림" charset="0"/>
              </a:rPr>
              <a:t>tiuglk;</a:t>
            </a:r>
            <a:endParaRPr lang="en-US" altLang="ko-KR" b="1" smtClean="0">
              <a:solidFill>
                <a:srgbClr val="FFEA18"/>
              </a:solidFill>
              <a:latin typeface="Comic Sans MS" charset="0"/>
              <a:ea typeface="굴림" charset="0"/>
              <a:cs typeface="굴림" charset="0"/>
            </a:endParaRPr>
          </a:p>
          <a:p>
            <a:pPr>
              <a:spcBef>
                <a:spcPct val="50000"/>
              </a:spcBef>
              <a:defRPr/>
            </a:pPr>
            <a:r>
              <a:rPr lang="en-US" altLang="ko-KR" b="1" smtClean="0">
                <a:solidFill>
                  <a:srgbClr val="FFEA18"/>
                </a:solidFill>
                <a:latin typeface="Comic Sans MS" charset="0"/>
                <a:ea typeface="굴림" charset="0"/>
                <a:cs typeface="굴림" charset="0"/>
              </a:rPr>
              <a:t>•</a:t>
            </a:r>
            <a:r>
              <a:rPr lang="en-US" altLang="ko-KR" b="1" smtClean="0">
                <a:solidFill>
                  <a:srgbClr val="FFEA18"/>
                </a:solidFill>
                <a:latin typeface="Kalaham" charset="0"/>
                <a:ea typeface="굴림" charset="0"/>
                <a:cs typeface="굴림" charset="0"/>
              </a:rPr>
              <a:t>jpUkiw</a:t>
            </a:r>
            <a:r>
              <a:rPr lang="en-US" altLang="ko-KR" b="1" smtClean="0">
                <a:solidFill>
                  <a:srgbClr val="FFEA18"/>
                </a:solidFill>
                <a:latin typeface="Comic Sans MS" charset="0"/>
                <a:ea typeface="굴림" charset="0"/>
                <a:cs typeface="굴림" charset="0"/>
              </a:rPr>
              <a:t> “</a:t>
            </a:r>
            <a:r>
              <a:rPr lang="en-US" altLang="ko-KR" b="1" smtClean="0">
                <a:solidFill>
                  <a:srgbClr val="FFEA18"/>
                </a:solidFill>
                <a:latin typeface="Kalaham" charset="0"/>
                <a:ea typeface="굴림" charset="0"/>
                <a:cs typeface="굴림" charset="0"/>
              </a:rPr>
              <a:t>rk;gtq;fspd;</a:t>
            </a:r>
            <a:r>
              <a:rPr lang="en-US" altLang="ko-KR" b="1" smtClean="0">
                <a:solidFill>
                  <a:srgbClr val="FFEA18"/>
                </a:solidFill>
                <a:latin typeface="Comic Sans MS" charset="0"/>
                <a:ea typeface="굴림" charset="0"/>
                <a:cs typeface="굴림" charset="0"/>
              </a:rPr>
              <a:t>” : </a:t>
            </a:r>
            <a:r>
              <a:rPr lang="en-US" altLang="ko-KR" b="1" smtClean="0">
                <a:solidFill>
                  <a:srgbClr val="43F22C"/>
                </a:solidFill>
                <a:latin typeface="Comic Sans MS" charset="0"/>
                <a:ea typeface="굴림" charset="0"/>
                <a:cs typeface="굴림" charset="0"/>
              </a:rPr>
              <a:t>“</a:t>
            </a:r>
            <a:r>
              <a:rPr lang="en-US" altLang="ko-KR" b="1" smtClean="0">
                <a:solidFill>
                  <a:srgbClr val="43F22C"/>
                </a:solidFill>
                <a:latin typeface="Kalaham" charset="0"/>
                <a:ea typeface="굴림" charset="0"/>
                <a:cs typeface="굴림" charset="0"/>
              </a:rPr>
              <a:t>tpiuthd fhyml;ltiz</a:t>
            </a:r>
            <a:r>
              <a:rPr lang="en-US" altLang="ko-KR" b="1" smtClean="0">
                <a:solidFill>
                  <a:srgbClr val="43F22C"/>
                </a:solidFill>
                <a:latin typeface="Comic Sans MS" charset="0"/>
                <a:ea typeface="굴림" charset="0"/>
                <a:cs typeface="굴림" charset="0"/>
              </a:rPr>
              <a:t>”</a:t>
            </a:r>
            <a:r>
              <a:rPr lang="en-US" altLang="ko-KR" b="1" smtClean="0">
                <a:solidFill>
                  <a:srgbClr val="FFEA18"/>
                </a:solidFill>
                <a:latin typeface="Comic Sans MS" charset="0"/>
                <a:ea typeface="굴림" charset="0"/>
                <a:cs typeface="굴림" charset="0"/>
              </a:rPr>
              <a:t> </a:t>
            </a:r>
          </a:p>
          <a:p>
            <a:pPr>
              <a:spcBef>
                <a:spcPct val="50000"/>
              </a:spcBef>
              <a:defRPr/>
            </a:pPr>
            <a:r>
              <a:rPr lang="en-US" altLang="ko-KR" b="1" smtClean="0">
                <a:solidFill>
                  <a:srgbClr val="FFEA18"/>
                </a:solidFill>
                <a:latin typeface="Comic Sans MS" charset="0"/>
                <a:ea typeface="굴림" charset="0"/>
                <a:cs typeface="굴림" charset="0"/>
              </a:rPr>
              <a:t>•</a:t>
            </a:r>
            <a:r>
              <a:rPr lang="en-US" altLang="ko-KR" b="1" smtClean="0">
                <a:solidFill>
                  <a:srgbClr val="43F22C"/>
                </a:solidFill>
                <a:latin typeface="Kalaham" charset="0"/>
                <a:ea typeface="굴림" charset="0"/>
                <a:cs typeface="굴림" charset="0"/>
              </a:rPr>
              <a:t>MgpufhKf;$lhf tUk; m];jpghukhdJ</a:t>
            </a:r>
            <a:r>
              <a:rPr lang="en-US" altLang="ko-KR" b="1" smtClean="0">
                <a:solidFill>
                  <a:srgbClr val="43F22C"/>
                </a:solidFill>
                <a:latin typeface="Comic Sans MS" charset="0"/>
                <a:ea typeface="굴림" charset="0"/>
                <a:cs typeface="굴림" charset="0"/>
              </a:rPr>
              <a:t> </a:t>
            </a:r>
            <a:r>
              <a:rPr lang="en-US" altLang="ko-KR" b="1" smtClean="0">
                <a:solidFill>
                  <a:srgbClr val="FFEA18"/>
                </a:solidFill>
                <a:latin typeface="Kalaham" charset="0"/>
                <a:ea typeface="굴림" charset="0"/>
                <a:cs typeface="굴림" charset="0"/>
              </a:rPr>
              <a:t>Mz;ltuhfpa ,NaR fpwp];Jtpd; Copaj;jpw;F Neubahf topelj;Jtij jpUkiwapy; fhzyhk;</a:t>
            </a:r>
            <a:r>
              <a:rPr lang="en-US" altLang="ko-KR" b="1" smtClean="0">
                <a:solidFill>
                  <a:srgbClr val="FFEA18"/>
                </a:solidFill>
                <a:latin typeface="Comic Sans MS" charset="0"/>
                <a:ea typeface="굴림" charset="0"/>
                <a:cs typeface="굴림" charset="0"/>
              </a:rPr>
              <a:t> </a:t>
            </a:r>
          </a:p>
          <a:p>
            <a:pPr>
              <a:spcBef>
                <a:spcPct val="50000"/>
              </a:spcBef>
              <a:defRPr/>
            </a:pPr>
            <a:r>
              <a:rPr lang="en-US" altLang="ko-KR" b="1" smtClean="0">
                <a:solidFill>
                  <a:srgbClr val="FFEA18"/>
                </a:solidFill>
                <a:latin typeface="Comic Sans MS" charset="0"/>
                <a:ea typeface="굴림" charset="0"/>
                <a:cs typeface="굴림" charset="0"/>
              </a:rPr>
              <a:t>•</a:t>
            </a:r>
            <a:r>
              <a:rPr lang="en-US" altLang="ko-KR" b="1" smtClean="0">
                <a:solidFill>
                  <a:srgbClr val="43F22C"/>
                </a:solidFill>
                <a:latin typeface="Kalaham" charset="0"/>
                <a:ea typeface="굴림" charset="0"/>
                <a:cs typeface="굴림" charset="0"/>
              </a:rPr>
              <a:t>jpUkiwapd; fl;llf;fiy</a:t>
            </a:r>
            <a:r>
              <a:rPr lang="en-US" altLang="ko-KR" b="1" smtClean="0">
                <a:solidFill>
                  <a:srgbClr val="FFEA18"/>
                </a:solidFill>
                <a:latin typeface="Comic Sans MS" charset="0"/>
                <a:ea typeface="굴림" charset="0"/>
                <a:cs typeface="굴림" charset="0"/>
              </a:rPr>
              <a:t> “</a:t>
            </a:r>
            <a:r>
              <a:rPr lang="en-US" altLang="ko-KR" b="1" smtClean="0">
                <a:solidFill>
                  <a:srgbClr val="FFEA18"/>
                </a:solidFill>
                <a:latin typeface="Kalaham" charset="0"/>
                <a:ea typeface="굴림" charset="0"/>
                <a:cs typeface="굴림" charset="0"/>
              </a:rPr>
              <a:t>mjd; rk;gtj;jpy;</a:t>
            </a:r>
            <a:r>
              <a:rPr lang="en-US" altLang="ko-KR" b="1" smtClean="0">
                <a:solidFill>
                  <a:srgbClr val="FFEA18"/>
                </a:solidFill>
                <a:latin typeface="Comic Sans MS" charset="0"/>
                <a:ea typeface="굴림" charset="0"/>
                <a:cs typeface="굴림" charset="0"/>
              </a:rPr>
              <a:t>” </a:t>
            </a:r>
            <a:r>
              <a:rPr lang="en-US" altLang="ko-KR" b="1" smtClean="0">
                <a:solidFill>
                  <a:srgbClr val="FFEA18"/>
                </a:solidFill>
                <a:latin typeface="Kalaham" charset="0"/>
                <a:ea typeface="굴림" charset="0"/>
                <a:cs typeface="굴림" charset="0"/>
              </a:rPr>
              <a:t>jq;fpAs;sJ</a:t>
            </a:r>
            <a:r>
              <a:rPr lang="en-US" altLang="ko-KR" b="1" smtClean="0">
                <a:solidFill>
                  <a:srgbClr val="FFEA18"/>
                </a:solidFill>
                <a:latin typeface="Comic Sans MS" charset="0"/>
                <a:ea typeface="굴림" charset="0"/>
                <a:cs typeface="굴림" charset="0"/>
              </a:rPr>
              <a:t> </a:t>
            </a:r>
          </a:p>
          <a:p>
            <a:pPr>
              <a:spcBef>
                <a:spcPct val="50000"/>
              </a:spcBef>
              <a:defRPr/>
            </a:pPr>
            <a:r>
              <a:rPr lang="en-US" altLang="ko-KR" b="1" smtClean="0">
                <a:solidFill>
                  <a:srgbClr val="FFEA18"/>
                </a:solidFill>
                <a:latin typeface="Comic Sans MS" charset="0"/>
                <a:ea typeface="굴림" charset="0"/>
                <a:cs typeface="굴림" charset="0"/>
              </a:rPr>
              <a:t>•</a:t>
            </a:r>
            <a:r>
              <a:rPr lang="en-US" altLang="ko-KR" b="1" smtClean="0">
                <a:solidFill>
                  <a:srgbClr val="FFEA18"/>
                </a:solidFill>
                <a:latin typeface="Kalaham" charset="0"/>
                <a:ea typeface="굴림" charset="0"/>
                <a:cs typeface="굴림" charset="0"/>
              </a:rPr>
              <a:t>gioa</a:t>
            </a:r>
            <a:r>
              <a:rPr lang="en-US" altLang="ko-KR" b="1" smtClean="0">
                <a:solidFill>
                  <a:srgbClr val="FFEA18"/>
                </a:solidFill>
                <a:latin typeface="Times New Roman" charset="0"/>
                <a:ea typeface="굴림" charset="0"/>
                <a:cs typeface="굴림" charset="0"/>
              </a:rPr>
              <a:t>, </a:t>
            </a:r>
            <a:r>
              <a:rPr lang="en-US" altLang="ko-KR" b="1" smtClean="0">
                <a:solidFill>
                  <a:srgbClr val="FFEA18"/>
                </a:solidFill>
                <a:latin typeface="Kalaham" charset="0"/>
                <a:ea typeface="굴림" charset="0"/>
                <a:cs typeface="굴림" charset="0"/>
              </a:rPr>
              <a:t>Gjpa Vw;ghLfspd;</a:t>
            </a:r>
            <a:r>
              <a:rPr lang="en-US" altLang="ko-KR" b="1" smtClean="0">
                <a:solidFill>
                  <a:srgbClr val="FFEA18"/>
                </a:solidFill>
                <a:latin typeface="Comic Sans MS" charset="0"/>
                <a:ea typeface="굴림" charset="0"/>
                <a:cs typeface="굴림" charset="0"/>
              </a:rPr>
              <a:t> </a:t>
            </a:r>
            <a:r>
              <a:rPr lang="en-US" altLang="ko-KR" b="1" smtClean="0">
                <a:solidFill>
                  <a:srgbClr val="43F22C"/>
                </a:solidFill>
                <a:latin typeface="Kalaham" charset="0"/>
                <a:ea typeface="굴림" charset="0"/>
                <a:cs typeface="굴림" charset="0"/>
              </a:rPr>
              <a:t>Gj;jfq;fSk; jiyg;Gf;fSk;</a:t>
            </a:r>
            <a:r>
              <a:rPr lang="en-US" altLang="ko-KR" b="1" smtClean="0">
                <a:solidFill>
                  <a:srgbClr val="43F22C"/>
                </a:solidFill>
                <a:latin typeface="Comic Sans MS" charset="0"/>
                <a:ea typeface="굴림" charset="0"/>
                <a:cs typeface="굴림" charset="0"/>
              </a:rPr>
              <a:t> </a:t>
            </a:r>
          </a:p>
        </p:txBody>
      </p:sp>
      <p:sp>
        <p:nvSpPr>
          <p:cNvPr id="166917" name="Text Box 6"/>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ko-KR" altLang="en-US">
                <a:solidFill>
                  <a:srgbClr val="333333"/>
                </a:solidFill>
                <a:latin typeface="Webdings" charset="0"/>
                <a:ea typeface="굴림" charset="0"/>
                <a:cs typeface="굴림" charset="0"/>
              </a:rPr>
              <a:t></a:t>
            </a:r>
          </a:p>
        </p:txBody>
      </p:sp>
      <p:sp>
        <p:nvSpPr>
          <p:cNvPr id="101383" name="Line 7"/>
          <p:cNvSpPr>
            <a:spLocks noChangeShapeType="1"/>
          </p:cNvSpPr>
          <p:nvPr/>
        </p:nvSpPr>
        <p:spPr bwMode="auto">
          <a:xfrm>
            <a:off x="1227138" y="3860800"/>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6919" name="Text Box 8"/>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73</a:t>
            </a:r>
          </a:p>
        </p:txBody>
      </p:sp>
      <p:sp>
        <p:nvSpPr>
          <p:cNvPr id="166920" name="Text Box 9"/>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000" b="1">
              <a:solidFill>
                <a:srgbClr val="FFFFFF"/>
              </a:solidFill>
              <a:ea typeface="굴림" charset="0"/>
              <a:cs typeface="굴림" charset="0"/>
            </a:endParaRPr>
          </a:p>
        </p:txBody>
      </p:sp>
      <p:sp>
        <p:nvSpPr>
          <p:cNvPr id="166921" name="Text Box 10"/>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2000">
                <a:solidFill>
                  <a:srgbClr val="FFFFFF"/>
                </a:solidFill>
                <a:ea typeface="굴림" charset="0"/>
                <a:cs typeface="굴림" charset="0"/>
              </a:rPr>
              <a:t>7</a:t>
            </a:r>
          </a:p>
        </p:txBody>
      </p:sp>
      <p:sp>
        <p:nvSpPr>
          <p:cNvPr id="12" name="AutoShape 19"/>
          <p:cNvSpPr>
            <a:spLocks noChangeArrowheads="1"/>
          </p:cNvSpPr>
          <p:nvPr/>
        </p:nvSpPr>
        <p:spPr bwMode="auto">
          <a:xfrm>
            <a:off x="527050" y="1963738"/>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p:cTn id="7" dur="500" fill="hold"/>
                                        <p:tgtEl>
                                          <p:spTgt spid="101379"/>
                                        </p:tgtEl>
                                        <p:attrNameLst>
                                          <p:attrName>ppt_w</p:attrName>
                                        </p:attrNameLst>
                                      </p:cBhvr>
                                      <p:tavLst>
                                        <p:tav tm="0">
                                          <p:val>
                                            <p:strVal val="2/3*#ppt_w"/>
                                          </p:val>
                                        </p:tav>
                                        <p:tav tm="100000">
                                          <p:val>
                                            <p:strVal val="#ppt_w"/>
                                          </p:val>
                                        </p:tav>
                                      </p:tavLst>
                                    </p:anim>
                                    <p:anim calcmode="lin" valueType="num">
                                      <p:cBhvr>
                                        <p:cTn id="8" dur="500" fill="hold"/>
                                        <p:tgtEl>
                                          <p:spTgt spid="101379"/>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01381">
                                            <p:txEl>
                                              <p:pRg st="0" end="0"/>
                                            </p:txEl>
                                          </p:spTgt>
                                        </p:tgtEl>
                                        <p:attrNameLst>
                                          <p:attrName>style.visibility</p:attrName>
                                        </p:attrNameLst>
                                      </p:cBhvr>
                                      <p:to>
                                        <p:strVal val="visible"/>
                                      </p:to>
                                    </p:set>
                                    <p:animEffect transition="in" filter="box(out)">
                                      <p:cBhvr>
                                        <p:cTn id="13" dur="500"/>
                                        <p:tgtEl>
                                          <p:spTgt spid="10138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01381">
                                            <p:txEl>
                                              <p:pRg st="1" end="1"/>
                                            </p:txEl>
                                          </p:spTgt>
                                        </p:tgtEl>
                                        <p:attrNameLst>
                                          <p:attrName>style.visibility</p:attrName>
                                        </p:attrNameLst>
                                      </p:cBhvr>
                                      <p:to>
                                        <p:strVal val="visible"/>
                                      </p:to>
                                    </p:set>
                                    <p:animEffect transition="in" filter="box(out)">
                                      <p:cBhvr>
                                        <p:cTn id="18" dur="500"/>
                                        <p:tgtEl>
                                          <p:spTgt spid="10138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01381">
                                            <p:txEl>
                                              <p:pRg st="2" end="2"/>
                                            </p:txEl>
                                          </p:spTgt>
                                        </p:tgtEl>
                                        <p:attrNameLst>
                                          <p:attrName>style.visibility</p:attrName>
                                        </p:attrNameLst>
                                      </p:cBhvr>
                                      <p:to>
                                        <p:strVal val="visible"/>
                                      </p:to>
                                    </p:set>
                                    <p:animEffect transition="in" filter="box(out)">
                                      <p:cBhvr>
                                        <p:cTn id="23" dur="500"/>
                                        <p:tgtEl>
                                          <p:spTgt spid="10138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01381">
                                            <p:txEl>
                                              <p:pRg st="3" end="3"/>
                                            </p:txEl>
                                          </p:spTgt>
                                        </p:tgtEl>
                                        <p:attrNameLst>
                                          <p:attrName>style.visibility</p:attrName>
                                        </p:attrNameLst>
                                      </p:cBhvr>
                                      <p:to>
                                        <p:strVal val="visible"/>
                                      </p:to>
                                    </p:set>
                                    <p:animEffect transition="in" filter="box(out)">
                                      <p:cBhvr>
                                        <p:cTn id="28" dur="500"/>
                                        <p:tgtEl>
                                          <p:spTgt spid="10138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01381">
                                            <p:txEl>
                                              <p:pRg st="4" end="4"/>
                                            </p:txEl>
                                          </p:spTgt>
                                        </p:tgtEl>
                                        <p:attrNameLst>
                                          <p:attrName>style.visibility</p:attrName>
                                        </p:attrNameLst>
                                      </p:cBhvr>
                                      <p:to>
                                        <p:strVal val="visible"/>
                                      </p:to>
                                    </p:set>
                                    <p:animEffect transition="in" filter="box(out)">
                                      <p:cBhvr>
                                        <p:cTn id="33" dur="500"/>
                                        <p:tgtEl>
                                          <p:spTgt spid="101381">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01381">
                                            <p:txEl>
                                              <p:pRg st="5" end="5"/>
                                            </p:txEl>
                                          </p:spTgt>
                                        </p:tgtEl>
                                        <p:attrNameLst>
                                          <p:attrName>style.visibility</p:attrName>
                                        </p:attrNameLst>
                                      </p:cBhvr>
                                      <p:to>
                                        <p:strVal val="visible"/>
                                      </p:to>
                                    </p:set>
                                    <p:animEffect transition="in" filter="box(out)">
                                      <p:cBhvr>
                                        <p:cTn id="38" dur="500"/>
                                        <p:tgtEl>
                                          <p:spTgt spid="101381">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01381">
                                            <p:txEl>
                                              <p:pRg st="6" end="6"/>
                                            </p:txEl>
                                          </p:spTgt>
                                        </p:tgtEl>
                                        <p:attrNameLst>
                                          <p:attrName>style.visibility</p:attrName>
                                        </p:attrNameLst>
                                      </p:cBhvr>
                                      <p:to>
                                        <p:strVal val="visible"/>
                                      </p:to>
                                    </p:set>
                                    <p:animEffect transition="in" filter="box(out)">
                                      <p:cBhvr>
                                        <p:cTn id="43" dur="500"/>
                                        <p:tgtEl>
                                          <p:spTgt spid="101381">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0" fill="hold"/>
                                        <p:tgtEl>
                                          <p:spTgt spid="12"/>
                                        </p:tgtEl>
                                        <p:attrNameLst>
                                          <p:attrName>ppt_x</p:attrName>
                                        </p:attrNameLst>
                                      </p:cBhvr>
                                      <p:tavLst>
                                        <p:tav tm="0">
                                          <p:val>
                                            <p:strVal val="0-#ppt_w/2"/>
                                          </p:val>
                                        </p:tav>
                                        <p:tav tm="100000">
                                          <p:val>
                                            <p:strVal val="#ppt_x"/>
                                          </p:val>
                                        </p:tav>
                                      </p:tavLst>
                                    </p:anim>
                                    <p:anim calcmode="lin" valueType="num">
                                      <p:cBhvr additive="base">
                                        <p:cTn id="49"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autoUpdateAnimBg="0"/>
      <p:bldP spid="10138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8962" name="Group 4"/>
          <p:cNvGrpSpPr>
            <a:grpSpLocks/>
          </p:cNvGrpSpPr>
          <p:nvPr/>
        </p:nvGrpSpPr>
        <p:grpSpPr bwMode="auto">
          <a:xfrm>
            <a:off x="76200" y="5435600"/>
            <a:ext cx="8596313" cy="1346200"/>
            <a:chOff x="48" y="3424"/>
            <a:chExt cx="5415" cy="848"/>
          </a:xfrm>
        </p:grpSpPr>
        <p:sp>
          <p:nvSpPr>
            <p:cNvPr id="110597"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ko-KR" altLang="en-US" sz="1200" b="1" smtClean="0">
                <a:effectLst>
                  <a:outerShdw blurRad="38100" dist="38100" dir="2700000" algn="tl">
                    <a:srgbClr val="000000"/>
                  </a:outerShdw>
                </a:effectLst>
                <a:latin typeface="Times New Roman" charset="0"/>
                <a:ea typeface="굴림" charset="0"/>
                <a:cs typeface="굴림" charset="0"/>
              </a:endParaRPr>
            </a:p>
          </p:txBody>
        </p:sp>
        <p:sp>
          <p:nvSpPr>
            <p:cNvPr id="110598" name="Text Box 6"/>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000" b="1" i="1" smtClean="0">
                  <a:solidFill>
                    <a:srgbClr val="FAFD00"/>
                  </a:solidFill>
                  <a:latin typeface="Times New Roman" charset="0"/>
                  <a:ea typeface="굴림" charset="0"/>
                  <a:cs typeface="굴림" charset="0"/>
                </a:rPr>
                <a:t>A Presentation of The Bible…Basically Ministries International Inc.                Fort Worth, Texas</a:t>
              </a:r>
              <a:endParaRPr lang="en-US" altLang="ko-KR" sz="1800" b="1" smtClean="0">
                <a:solidFill>
                  <a:srgbClr val="FAFD00"/>
                </a:solidFill>
                <a:latin typeface="Times New Roman" charset="0"/>
                <a:ea typeface="굴림" charset="0"/>
                <a:cs typeface="굴림" charset="0"/>
              </a:endParaRPr>
            </a:p>
          </p:txBody>
        </p:sp>
        <p:sp>
          <p:nvSpPr>
            <p:cNvPr id="110599" name="Text Box 7"/>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altLang="ko-KR" sz="2000" smtClean="0">
                  <a:solidFill>
                    <a:srgbClr val="FFFB0C"/>
                  </a:solidFill>
                  <a:latin typeface="Helvetica" charset="0"/>
                  <a:ea typeface="굴림" charset="0"/>
                  <a:cs typeface="굴림" charset="0"/>
                </a:rPr>
                <a:t>www.biblebasically.com</a:t>
              </a:r>
            </a:p>
          </p:txBody>
        </p:sp>
      </p:grpSp>
      <p:sp>
        <p:nvSpPr>
          <p:cNvPr id="168963" name="Text Box 8"/>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900" b="1">
                <a:solidFill>
                  <a:srgbClr val="FFFFFF"/>
                </a:solidFill>
                <a:ea typeface="굴림" charset="0"/>
                <a:cs typeface="굴림" charset="0"/>
              </a:rPr>
              <a:t>©2004 TBBMI</a:t>
            </a:r>
          </a:p>
        </p:txBody>
      </p:sp>
      <p:sp>
        <p:nvSpPr>
          <p:cNvPr id="168964" name="Rectangle 9"/>
          <p:cNvSpPr>
            <a:spLocks noChangeArrowheads="1"/>
          </p:cNvSpPr>
          <p:nvPr/>
        </p:nvSpPr>
        <p:spPr bwMode="auto">
          <a:xfrm>
            <a:off x="7648575" y="6527800"/>
            <a:ext cx="60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spcBef>
                <a:spcPct val="50000"/>
              </a:spcBef>
            </a:pPr>
            <a:r>
              <a:rPr lang="en-US" altLang="ko-KR" sz="1000" b="1">
                <a:solidFill>
                  <a:srgbClr val="FFFFFF"/>
                </a:solidFill>
                <a:ea typeface="굴림" charset="0"/>
                <a:cs typeface="굴림" charset="0"/>
              </a:rPr>
              <a:t>8.0.01.</a:t>
            </a:r>
          </a:p>
        </p:txBody>
      </p:sp>
      <p:sp>
        <p:nvSpPr>
          <p:cNvPr id="168965" name="Text Box 10"/>
          <p:cNvSpPr txBox="1">
            <a:spLocks noChangeArrowheads="1"/>
          </p:cNvSpPr>
          <p:nvPr/>
        </p:nvSpPr>
        <p:spPr bwMode="auto">
          <a:xfrm>
            <a:off x="8080375" y="65278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74</a:t>
            </a:r>
          </a:p>
        </p:txBody>
      </p:sp>
      <p:sp>
        <p:nvSpPr>
          <p:cNvPr id="110603" name="Text Box 11"/>
          <p:cNvSpPr txBox="1">
            <a:spLocks noChangeArrowheads="1"/>
          </p:cNvSpPr>
          <p:nvPr/>
        </p:nvSpPr>
        <p:spPr bwMode="auto">
          <a:xfrm>
            <a:off x="-76200" y="1676400"/>
            <a:ext cx="9144000" cy="332422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0600" b="1" dirty="0" err="1" smtClean="0">
                <a:solidFill>
                  <a:srgbClr val="FFFC1E"/>
                </a:solidFill>
                <a:latin typeface="Tharmini Plain" charset="0"/>
                <a:ea typeface="굴림" charset="0"/>
                <a:cs typeface="굴림" charset="0"/>
              </a:rPr>
              <a:t>jpUkiwapd</a:t>
            </a:r>
            <a:r>
              <a:rPr lang="en-US" altLang="ko-KR" sz="10600" b="1" dirty="0" smtClean="0">
                <a:solidFill>
                  <a:srgbClr val="FFFC1E"/>
                </a:solidFill>
                <a:latin typeface="Tharmini Plain" charset="0"/>
                <a:ea typeface="굴림" charset="0"/>
                <a:cs typeface="굴림" charset="0"/>
              </a:rPr>
              <a:t>;</a:t>
            </a:r>
            <a:r>
              <a:rPr lang="en-US" altLang="ko-KR" sz="10600" b="1" dirty="0" smtClean="0">
                <a:solidFill>
                  <a:srgbClr val="FFFC1E"/>
                </a:solidFill>
                <a:latin typeface="Lucida Grande" charset="0"/>
                <a:ea typeface="굴림" charset="0"/>
                <a:cs typeface="굴림" charset="0"/>
              </a:rPr>
              <a:t>…</a:t>
            </a:r>
            <a:r>
              <a:rPr lang="en-US" altLang="ko-KR" sz="10600" b="1" dirty="0" smtClean="0">
                <a:solidFill>
                  <a:srgbClr val="FFFC1E"/>
                </a:solidFill>
                <a:latin typeface="Tharmini Plain" charset="0"/>
                <a:ea typeface="굴림" charset="0"/>
                <a:cs typeface="굴림" charset="0"/>
              </a:rPr>
              <a:t/>
            </a:r>
            <a:br>
              <a:rPr lang="en-US" altLang="ko-KR" sz="10600" b="1" dirty="0" smtClean="0">
                <a:solidFill>
                  <a:srgbClr val="FFFC1E"/>
                </a:solidFill>
                <a:latin typeface="Tharmini Plain" charset="0"/>
                <a:ea typeface="굴림" charset="0"/>
                <a:cs typeface="굴림" charset="0"/>
              </a:rPr>
            </a:br>
            <a:r>
              <a:rPr lang="en-US" altLang="ko-KR" sz="10600" b="1" dirty="0" err="1" smtClean="0">
                <a:solidFill>
                  <a:srgbClr val="FFFC1E"/>
                </a:solidFill>
                <a:latin typeface="Tharmini Plain" charset="0"/>
                <a:ea typeface="굴림" charset="0"/>
                <a:cs typeface="굴림" charset="0"/>
              </a:rPr>
              <a:t>mbg;gil</a:t>
            </a:r>
            <a:endParaRPr lang="en-US" altLang="ko-KR" sz="10600" b="1" dirty="0" smtClean="0">
              <a:solidFill>
                <a:srgbClr val="FFFC1E"/>
              </a:solidFill>
              <a:latin typeface="Tharmini Plain" charset="0"/>
              <a:ea typeface="굴림" charset="0"/>
              <a:cs typeface="굴림" charset="0"/>
            </a:endParaRP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altLang="ko-KR" sz="2800" b="1">
                <a:solidFill>
                  <a:schemeClr val="tx1"/>
                </a:solidFill>
                <a:latin typeface="Tharmini Plain" charset="0"/>
                <a:ea typeface="굴림" charset="0"/>
                <a:cs typeface="굴림" charset="0"/>
              </a:rPr>
              <a:t>jpUkiwapd;</a:t>
            </a:r>
            <a:r>
              <a:rPr lang="en-US" altLang="ko-KR" sz="2800" b="1">
                <a:solidFill>
                  <a:schemeClr val="tx1"/>
                </a:solidFill>
                <a:latin typeface="Lucida Grande" charset="0"/>
                <a:ea typeface="굴림" charset="0"/>
                <a:cs typeface="굴림" charset="0"/>
              </a:rPr>
              <a:t>…</a:t>
            </a:r>
            <a:r>
              <a:rPr lang="en-US" altLang="ko-KR" sz="2800" b="1">
                <a:solidFill>
                  <a:schemeClr val="tx1"/>
                </a:solidFill>
                <a:latin typeface="Tharmini Plain" charset="0"/>
                <a:ea typeface="굴림" charset="0"/>
                <a:cs typeface="굴림" charset="0"/>
              </a:rPr>
              <a:t>mbg;gil •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Bamini" pitchFamily="2" charset="0"/>
                <a:cs typeface="Arial" charset="0"/>
              </a:rPr>
              <a:t>,</a:t>
            </a:r>
            <a:r>
              <a:rPr lang="en-US" sz="3200" b="1" dirty="0" err="1">
                <a:solidFill>
                  <a:srgbClr val="FFFFFF"/>
                </a:solidFill>
                <a:latin typeface="Bamini" pitchFamily="2" charset="0"/>
                <a:cs typeface="Arial" charset="0"/>
              </a:rPr>
              <a:t>g;ghlf;Fwpg;Gfis</a:t>
            </a:r>
            <a:r>
              <a:rPr lang="en-US" sz="3200" b="1" dirty="0">
                <a:solidFill>
                  <a:srgbClr val="FFFFFF"/>
                </a:solidFill>
                <a:latin typeface="Bamini" pitchFamily="2" charset="0"/>
                <a:cs typeface="Arial" charset="0"/>
              </a:rPr>
              <a:t> ,</a:t>
            </a:r>
            <a:r>
              <a:rPr lang="en-US" sz="3200" b="1" dirty="0" err="1">
                <a:solidFill>
                  <a:srgbClr val="FFFFFF"/>
                </a:solidFill>
                <a:latin typeface="Bamini" pitchFamily="2" charset="0"/>
                <a:cs typeface="Arial" charset="0"/>
              </a:rPr>
              <a:t>ytrkhf</a:t>
            </a:r>
            <a:r>
              <a:rPr lang="en-US" sz="3200" b="1" dirty="0">
                <a:solidFill>
                  <a:srgbClr val="FFFFFF"/>
                </a:solidFill>
                <a:latin typeface="Bamini" pitchFamily="2" charset="0"/>
                <a:cs typeface="Arial" charset="0"/>
              </a:rPr>
              <a:t> </a:t>
            </a:r>
            <a:r>
              <a:rPr lang="en-US" sz="3200" b="1" dirty="0" err="1">
                <a:solidFill>
                  <a:srgbClr val="FFFFFF"/>
                </a:solidFill>
                <a:latin typeface="Bamini" pitchFamily="2" charset="0"/>
                <a:cs typeface="Arial" charset="0"/>
              </a:rPr>
              <a:t>ngw;Wf;nfhs;s</a:t>
            </a:r>
            <a:endParaRPr lang="en-US" sz="1100" b="1" dirty="0">
              <a:solidFill>
                <a:srgbClr val="FFFFFF"/>
              </a:solidFill>
              <a:latin typeface="Bamini" pitchFamily="2"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994019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09" name="Rectangle 2">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71010" name="Text Box 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1400" b="1">
              <a:solidFill>
                <a:srgbClr val="FFFFFF"/>
              </a:solidFill>
              <a:ea typeface="굴림" charset="0"/>
              <a:cs typeface="굴림" charset="0"/>
            </a:endParaRPr>
          </a:p>
        </p:txBody>
      </p:sp>
      <p:sp>
        <p:nvSpPr>
          <p:cNvPr id="171011" name="Text Box 4"/>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900" b="1">
                <a:solidFill>
                  <a:srgbClr val="FFFFFF"/>
                </a:solidFill>
                <a:ea typeface="굴림" charset="0"/>
                <a:cs typeface="굴림" charset="0"/>
              </a:rPr>
              <a:t>©2004 TBBMI</a:t>
            </a:r>
          </a:p>
        </p:txBody>
      </p:sp>
      <p:sp>
        <p:nvSpPr>
          <p:cNvPr id="103429" name="Rectangle 5"/>
          <p:cNvSpPr>
            <a:spLocks noChangeArrowheads="1"/>
          </p:cNvSpPr>
          <p:nvPr/>
        </p:nvSpPr>
        <p:spPr bwMode="auto">
          <a:xfrm>
            <a:off x="7618413" y="6515100"/>
            <a:ext cx="661987" cy="268288"/>
          </a:xfrm>
          <a:prstGeom prst="rect">
            <a:avLst/>
          </a:prstGeom>
          <a:noFill/>
          <a:ln w="12700">
            <a:noFill/>
            <a:miter lim="800000"/>
            <a:headEnd/>
            <a:tailEnd/>
          </a:ln>
          <a:effectLst/>
        </p:spPr>
        <p:txBody>
          <a:bodyPr wrap="none" anchor="ctr">
            <a:spAutoFit/>
          </a:bodyPr>
          <a:lstStyle/>
          <a:p>
            <a:pPr algn="ctr">
              <a:defRPr/>
            </a:pPr>
            <a:r>
              <a:rPr lang="en-US" altLang="ko-KR" sz="1000" b="1">
                <a:effectLst>
                  <a:outerShdw blurRad="38100" dist="38100" dir="2700000" algn="tl">
                    <a:srgbClr val="000000"/>
                  </a:outerShdw>
                </a:effectLst>
                <a:latin typeface="Comic Sans MS" charset="0"/>
                <a:ea typeface="굴림" charset="0"/>
                <a:cs typeface="굴림" charset="0"/>
              </a:rPr>
              <a:t>8.0.01.</a:t>
            </a:r>
          </a:p>
        </p:txBody>
      </p:sp>
      <p:sp>
        <p:nvSpPr>
          <p:cNvPr id="171013" name="Text Box 6"/>
          <p:cNvSpPr txBox="1">
            <a:spLocks noChangeArrowheads="1"/>
          </p:cNvSpPr>
          <p:nvPr/>
        </p:nvSpPr>
        <p:spPr bwMode="auto">
          <a:xfrm>
            <a:off x="8086725" y="65341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75</a:t>
            </a:r>
          </a:p>
        </p:txBody>
      </p:sp>
    </p:spTree>
  </p:cSld>
  <p:clrMapOvr>
    <a:masterClrMapping/>
  </p:clrMapOvr>
  <p:transition xmlns:p14="http://schemas.microsoft.com/office/powerpoint/2010/main">
    <p:wheel spokes="0"/>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0" y="-84138"/>
            <a:ext cx="939800" cy="6888163"/>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9698" name="Group 3"/>
          <p:cNvGrpSpPr>
            <a:grpSpLocks/>
          </p:cNvGrpSpPr>
          <p:nvPr/>
        </p:nvGrpSpPr>
        <p:grpSpPr bwMode="auto">
          <a:xfrm>
            <a:off x="0" y="-142875"/>
            <a:ext cx="9144000" cy="7000875"/>
            <a:chOff x="0" y="-90"/>
            <a:chExt cx="5760" cy="4410"/>
          </a:xfrm>
        </p:grpSpPr>
        <p:pic>
          <p:nvPicPr>
            <p:cNvPr id="9220" name="Picture 4"/>
            <p:cNvPicPr>
              <a:picLocks noChangeAspect="1" noChangeArrowheads="1"/>
            </p:cNvPicPr>
            <p:nvPr/>
          </p:nvPicPr>
          <p:blipFill>
            <a:blip r:embed="rId3">
              <a:lum contrast="-10000"/>
              <a:extLst>
                <a:ext uri="{28A0092B-C50C-407E-A947-70E740481C1C}">
                  <a14:useLocalDpi xmlns:a14="http://schemas.microsoft.com/office/drawing/2010/main"/>
                </a:ext>
              </a:extLst>
            </a:blip>
            <a:srcRect/>
            <a:stretch>
              <a:fillRect/>
            </a:stretch>
          </p:blipFill>
          <p:spPr bwMode="auto">
            <a:xfrm>
              <a:off x="0" y="-90"/>
              <a:ext cx="5760" cy="4391"/>
            </a:xfrm>
            <a:prstGeom prst="rect">
              <a:avLst/>
            </a:prstGeom>
            <a:solidFill>
              <a:schemeClr val="bg2"/>
            </a:solidFill>
            <a:ln>
              <a:noFill/>
            </a:ln>
            <a:effectLst>
              <a:outerShdw blurRad="63500" dist="71842" dir="2700000" algn="ctr" rotWithShape="0">
                <a:srgbClr val="040404">
                  <a:alpha val="74997"/>
                </a:srgbClr>
              </a:outerShdw>
            </a:effectLst>
            <a:extLst>
              <a:ext uri="{91240B29-F687-4f45-9708-019B960494DF}">
                <a14:hiddenLine xmlns:a14="http://schemas.microsoft.com/office/drawing/2010/main" w="12700">
                  <a:solidFill>
                    <a:srgbClr val="000000"/>
                  </a:solidFill>
                  <a:miter lim="800000"/>
                  <a:headEnd/>
                  <a:tailEnd/>
                </a14:hiddenLine>
              </a:ext>
            </a:extLst>
          </p:spPr>
        </p:pic>
        <p:sp>
          <p:nvSpPr>
            <p:cNvPr id="9221" name="Rectangle 5"/>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p>
          </p:txBody>
        </p:sp>
        <p:sp>
          <p:nvSpPr>
            <p:cNvPr id="29720" name="Rectangle 6"/>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223" name="Text Box 7"/>
          <p:cNvSpPr txBox="1">
            <a:spLocks noChangeArrowheads="1"/>
          </p:cNvSpPr>
          <p:nvPr/>
        </p:nvSpPr>
        <p:spPr bwMode="auto">
          <a:xfrm>
            <a:off x="2322513" y="9098"/>
            <a:ext cx="4465637" cy="6555641"/>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000" b="1" smtClean="0">
                <a:solidFill>
                  <a:srgbClr val="FFFF00"/>
                </a:solidFill>
                <a:effectLst>
                  <a:glow rad="152400">
                    <a:schemeClr val="bg2"/>
                  </a:glow>
                </a:effectLst>
                <a:latin typeface="Kalaham" charset="0"/>
                <a:ea typeface="굴림" charset="0"/>
                <a:cs typeface="굴림" charset="0"/>
              </a:rPr>
              <a:t>XH Kf;fpa rpe;ijAld; ,e;j  khngUk; jpl;lj;ij mwpKfk; nra;Nthk; </a:t>
            </a:r>
            <a:r>
              <a:rPr lang="en-US" altLang="ko-KR" sz="6000" b="1" smtClean="0">
                <a:solidFill>
                  <a:srgbClr val="FFFF00"/>
                </a:solidFill>
                <a:effectLst>
                  <a:glow rad="152400">
                    <a:schemeClr val="bg2"/>
                  </a:glow>
                </a:effectLst>
                <a:latin typeface="Comic Sans MS" charset="0"/>
                <a:ea typeface="굴림" charset="0"/>
                <a:cs typeface="굴림" charset="0"/>
              </a:rPr>
              <a:t>!</a:t>
            </a:r>
          </a:p>
        </p:txBody>
      </p:sp>
      <p:sp>
        <p:nvSpPr>
          <p:cNvPr id="41989" name="Text Box 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2000" smtClean="0">
                <a:solidFill>
                  <a:srgbClr val="FFFFFF"/>
                </a:solidFill>
                <a:effectLst>
                  <a:glow rad="152400">
                    <a:schemeClr val="bg2"/>
                  </a:glow>
                </a:effectLst>
                <a:ea typeface="굴림" charset="0"/>
                <a:cs typeface="굴림" charset="0"/>
              </a:rPr>
              <a:t>15</a:t>
            </a:r>
          </a:p>
        </p:txBody>
      </p:sp>
      <p:sp>
        <p:nvSpPr>
          <p:cNvPr id="41990" name="Text Box 10"/>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900" b="1" smtClean="0">
                <a:solidFill>
                  <a:srgbClr val="FFFFFF"/>
                </a:solidFill>
                <a:effectLst>
                  <a:glow rad="152400">
                    <a:schemeClr val="bg2"/>
                  </a:glow>
                </a:effectLst>
                <a:ea typeface="굴림" charset="0"/>
                <a:cs typeface="굴림" charset="0"/>
              </a:rPr>
              <a:t>©2004 TBBMI</a:t>
            </a:r>
          </a:p>
        </p:txBody>
      </p:sp>
      <p:sp>
        <p:nvSpPr>
          <p:cNvPr id="9227" name="Rectangle 11"/>
          <p:cNvSpPr>
            <a:spLocks noChangeArrowheads="1"/>
          </p:cNvSpPr>
          <p:nvPr/>
        </p:nvSpPr>
        <p:spPr bwMode="auto">
          <a:xfrm>
            <a:off x="7618413" y="6526213"/>
            <a:ext cx="663575" cy="247650"/>
          </a:xfrm>
          <a:prstGeom prst="rect">
            <a:avLst/>
          </a:prstGeom>
          <a:noFill/>
          <a:ln w="12700">
            <a:noFill/>
            <a:miter lim="800000"/>
            <a:headEnd/>
            <a:tailEnd/>
          </a:ln>
          <a:effectLst/>
        </p:spPr>
        <p:txBody>
          <a:bodyPr wrap="none" anchor="ctr">
            <a:spAutoFit/>
          </a:bodyPr>
          <a:lstStyle/>
          <a:p>
            <a:pPr algn="ctr">
              <a:defRPr/>
            </a:pPr>
            <a:r>
              <a:rPr lang="en-US" altLang="ko-KR" sz="1000" b="1">
                <a:effectLst>
                  <a:glow rad="152400">
                    <a:schemeClr val="bg2"/>
                  </a:glow>
                  <a:outerShdw blurRad="38100" dist="38100" dir="2700000" algn="tl">
                    <a:srgbClr val="000000"/>
                  </a:outerShdw>
                </a:effectLst>
                <a:latin typeface="Comic Sans MS" charset="0"/>
                <a:ea typeface="굴림" charset="0"/>
                <a:cs typeface="굴림" charset="0"/>
              </a:rPr>
              <a:t>8.0.01.</a:t>
            </a:r>
          </a:p>
        </p:txBody>
      </p:sp>
      <p:sp>
        <p:nvSpPr>
          <p:cNvPr id="41992" name="Text Box 12"/>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1000" b="1" smtClean="0">
                <a:solidFill>
                  <a:srgbClr val="FFFFFF"/>
                </a:solidFill>
                <a:effectLst>
                  <a:glow rad="152400">
                    <a:schemeClr val="bg2"/>
                  </a:glow>
                </a:effectLst>
                <a:ea typeface="굴림" charset="0"/>
                <a:cs typeface="굴림" charset="0"/>
              </a:rPr>
              <a:t>06</a:t>
            </a:r>
          </a:p>
        </p:txBody>
      </p:sp>
      <p:sp>
        <p:nvSpPr>
          <p:cNvPr id="9229" name="Text Box 13"/>
          <p:cNvSpPr txBox="1">
            <a:spLocks noChangeArrowheads="1"/>
          </p:cNvSpPr>
          <p:nvPr/>
        </p:nvSpPr>
        <p:spPr bwMode="auto">
          <a:xfrm>
            <a:off x="2376106" y="166936"/>
            <a:ext cx="4314001" cy="769441"/>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effectLst>
                  <a:glow rad="152400">
                    <a:schemeClr val="bg2"/>
                  </a:glow>
                </a:effectLst>
                <a:latin typeface="Kalaham" charset="0"/>
                <a:ea typeface="굴림" charset="0"/>
                <a:cs typeface="굴림" charset="0"/>
              </a:rPr>
              <a:t>,tw;wpw;fhd </a:t>
            </a:r>
            <a:r>
              <a:rPr lang="en-US" altLang="ko-KR" sz="2800" b="1" smtClean="0">
                <a:effectLst>
                  <a:glow rad="152400">
                    <a:schemeClr val="bg2"/>
                  </a:glow>
                </a:effectLst>
                <a:latin typeface="Kalaham" charset="0"/>
                <a:ea typeface="굴림" charset="0"/>
                <a:cs typeface="굴림" charset="0"/>
              </a:rPr>
              <a:t>Mjhuk;</a:t>
            </a:r>
            <a:r>
              <a:rPr lang="en-US" altLang="ko-KR" b="1" smtClean="0">
                <a:effectLst>
                  <a:glow rad="152400">
                    <a:schemeClr val="bg2"/>
                  </a:glow>
                </a:effectLst>
                <a:latin typeface="Kalaham" charset="0"/>
                <a:ea typeface="굴림" charset="0"/>
                <a:cs typeface="굴림" charset="0"/>
              </a:rPr>
              <a:t> vd;d</a:t>
            </a:r>
            <a:r>
              <a:rPr lang="en-US" altLang="ko-KR" b="1" smtClean="0">
                <a:effectLst>
                  <a:glow rad="152400">
                    <a:schemeClr val="bg2"/>
                  </a:glow>
                </a:effectLst>
                <a:latin typeface="Comic Sans MS" charset="0"/>
                <a:ea typeface="굴림" charset="0"/>
                <a:cs typeface="굴림" charset="0"/>
              </a:rPr>
              <a:t>…</a:t>
            </a:r>
            <a:r>
              <a:rPr lang="en-US" altLang="ko-KR" sz="4400" smtClean="0">
                <a:effectLst>
                  <a:glow rad="152400">
                    <a:schemeClr val="bg2"/>
                  </a:glow>
                </a:effectLst>
                <a:latin typeface="Comic Sans MS" charset="0"/>
                <a:ea typeface="굴림" charset="0"/>
                <a:cs typeface="굴림" charset="0"/>
              </a:rPr>
              <a:t> </a:t>
            </a:r>
          </a:p>
        </p:txBody>
      </p:sp>
      <p:sp>
        <p:nvSpPr>
          <p:cNvPr id="9230" name="Text Box 14"/>
          <p:cNvSpPr txBox="1">
            <a:spLocks noChangeArrowheads="1"/>
          </p:cNvSpPr>
          <p:nvPr/>
        </p:nvSpPr>
        <p:spPr bwMode="auto">
          <a:xfrm>
            <a:off x="867635" y="1874193"/>
            <a:ext cx="7370631"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effectLst>
                  <a:glow rad="152400">
                    <a:schemeClr val="bg2"/>
                  </a:glow>
                </a:effectLst>
                <a:latin typeface="Kalaham" charset="0"/>
                <a:ea typeface="굴림" charset="0"/>
                <a:cs typeface="굴림" charset="0"/>
              </a:rPr>
              <a:t>xt;nthU jpUkiwapd; mbg;gilapyhd Gj;jfq;fs;</a:t>
            </a:r>
            <a:r>
              <a:rPr lang="en-US" altLang="ko-KR" b="1" smtClean="0">
                <a:effectLst>
                  <a:glow rad="152400">
                    <a:schemeClr val="bg2"/>
                  </a:glow>
                </a:effectLst>
                <a:latin typeface="Comic Sans MS" charset="0"/>
                <a:ea typeface="굴림" charset="0"/>
                <a:cs typeface="굴림" charset="0"/>
              </a:rPr>
              <a:t>:</a:t>
            </a:r>
          </a:p>
        </p:txBody>
      </p:sp>
      <p:sp>
        <p:nvSpPr>
          <p:cNvPr id="9231" name="Text Box 15"/>
          <p:cNvSpPr txBox="1">
            <a:spLocks noChangeArrowheads="1"/>
          </p:cNvSpPr>
          <p:nvPr/>
        </p:nvSpPr>
        <p:spPr bwMode="auto">
          <a:xfrm>
            <a:off x="1971329" y="1386830"/>
            <a:ext cx="5177530"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xt;nthU fpwp];jt ek;gpf;if Kiw</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9232" name="Text Box 16"/>
          <p:cNvSpPr txBox="1">
            <a:spLocks noChangeArrowheads="1"/>
          </p:cNvSpPr>
          <p:nvPr/>
        </p:nvSpPr>
        <p:spPr bwMode="auto">
          <a:xfrm>
            <a:off x="2436803" y="902643"/>
            <a:ext cx="4237057"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xt;nthU fpwp];jt Nfhl;ghL</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9233" name="Text Box 17"/>
          <p:cNvSpPr txBox="1">
            <a:spLocks noChangeArrowheads="1"/>
          </p:cNvSpPr>
          <p:nvPr/>
        </p:nvSpPr>
        <p:spPr bwMode="auto">
          <a:xfrm>
            <a:off x="2161818" y="4663430"/>
            <a:ext cx="4801314"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mNdfkhf xt;nthU nkhopapYk;</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9234" name="Text Box 18"/>
          <p:cNvSpPr txBox="1">
            <a:spLocks noChangeArrowheads="1"/>
          </p:cNvSpPr>
          <p:nvPr/>
        </p:nvSpPr>
        <p:spPr bwMode="auto">
          <a:xfrm>
            <a:off x="2033156" y="4193530"/>
            <a:ext cx="4980851"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cyfj;jpYs;s xt;nthU ehl;bYk;</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9235" name="Text Box 19"/>
          <p:cNvSpPr txBox="1">
            <a:spLocks noChangeArrowheads="1"/>
          </p:cNvSpPr>
          <p:nvPr/>
        </p:nvSpPr>
        <p:spPr bwMode="auto">
          <a:xfrm>
            <a:off x="2136275" y="2339330"/>
            <a:ext cx="4796839"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xt;nthU fy;Yhpapd; Gj;jfrhiy</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9236" name="Text Box 20"/>
          <p:cNvSpPr txBox="1">
            <a:spLocks noChangeArrowheads="1"/>
          </p:cNvSpPr>
          <p:nvPr/>
        </p:nvSpPr>
        <p:spPr bwMode="auto">
          <a:xfrm>
            <a:off x="3852456" y="5133330"/>
            <a:ext cx="1364476"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mj;Jld;</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9237" name="Text Box 21"/>
          <p:cNvSpPr txBox="1">
            <a:spLocks noChangeArrowheads="1"/>
          </p:cNvSpPr>
          <p:nvPr/>
        </p:nvSpPr>
        <p:spPr bwMode="auto">
          <a:xfrm>
            <a:off x="1613199" y="3736330"/>
            <a:ext cx="5849340"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xt;nthU rHtfyhrhiyapd; Gj;jfrhiy</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9238" name="Text Box 22"/>
          <p:cNvSpPr txBox="1">
            <a:spLocks noChangeArrowheads="1"/>
          </p:cNvSpPr>
          <p:nvPr/>
        </p:nvSpPr>
        <p:spPr bwMode="auto">
          <a:xfrm>
            <a:off x="1309688" y="6067425"/>
            <a:ext cx="6457950" cy="47307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,g; G+kpapYs;s tpRthrpf;Fk; mtpRthrpf;Fk; </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9239" name="Text Box 23"/>
          <p:cNvSpPr txBox="1">
            <a:spLocks noChangeArrowheads="1"/>
          </p:cNvSpPr>
          <p:nvPr/>
        </p:nvSpPr>
        <p:spPr bwMode="auto">
          <a:xfrm>
            <a:off x="1711514" y="5715586"/>
            <a:ext cx="5673348" cy="338554"/>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60000"/>
              </a:lnSpc>
              <a:spcBef>
                <a:spcPct val="50000"/>
              </a:spcBef>
              <a:defRPr/>
            </a:pPr>
            <a:r>
              <a:rPr lang="en-US" altLang="ko-KR" b="1" smtClean="0">
                <a:effectLst>
                  <a:glow rad="152400">
                    <a:schemeClr val="bg2"/>
                  </a:glow>
                </a:effectLst>
                <a:latin typeface="Kalaham" charset="0"/>
                <a:ea typeface="굴림" charset="0"/>
                <a:cs typeface="굴림" charset="0"/>
              </a:rPr>
              <a:t>jpUkiwapd; mbg;gil rpe;jidfshtd</a:t>
            </a:r>
            <a:endParaRPr lang="en-US" altLang="ko-KR" b="1" smtClean="0">
              <a:effectLst>
                <a:glow rad="152400">
                  <a:schemeClr val="bg2"/>
                </a:glow>
              </a:effectLst>
              <a:latin typeface="Comic Sans MS" charset="0"/>
              <a:ea typeface="굴림" charset="0"/>
              <a:cs typeface="굴림" charset="0"/>
            </a:endParaRPr>
          </a:p>
        </p:txBody>
      </p:sp>
      <p:sp>
        <p:nvSpPr>
          <p:cNvPr id="9240" name="Text Box 24"/>
          <p:cNvSpPr txBox="1">
            <a:spLocks noChangeArrowheads="1"/>
          </p:cNvSpPr>
          <p:nvPr/>
        </p:nvSpPr>
        <p:spPr bwMode="auto">
          <a:xfrm>
            <a:off x="2258100" y="3266430"/>
            <a:ext cx="4577000"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xt;nthU jdpg;gl;l Gj;jfrhiy</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9241" name="Text Box 25"/>
          <p:cNvSpPr txBox="1">
            <a:spLocks noChangeArrowheads="1"/>
          </p:cNvSpPr>
          <p:nvPr/>
        </p:nvSpPr>
        <p:spPr bwMode="auto">
          <a:xfrm>
            <a:off x="2135957" y="2796530"/>
            <a:ext cx="4776837"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b="1" smtClean="0">
                <a:solidFill>
                  <a:srgbClr val="FFFF00"/>
                </a:solidFill>
                <a:effectLst>
                  <a:glow rad="152400">
                    <a:schemeClr val="bg2"/>
                  </a:glow>
                </a:effectLst>
                <a:latin typeface="Kalaham" charset="0"/>
                <a:ea typeface="굴림" charset="0"/>
                <a:cs typeface="굴림" charset="0"/>
              </a:rPr>
              <a:t>xt;nthU nghJthd Gj;jfrhiy</a:t>
            </a:r>
            <a:endParaRPr lang="en-US" altLang="ko-KR" b="1" smtClean="0">
              <a:solidFill>
                <a:srgbClr val="FFFF00"/>
              </a:solidFill>
              <a:effectLst>
                <a:glow rad="152400">
                  <a:schemeClr val="bg2"/>
                </a:glow>
              </a:effectLst>
              <a:latin typeface="Comic Sans MS" charset="0"/>
              <a:ea typeface="굴림" charset="0"/>
              <a:cs typeface="굴림" charset="0"/>
            </a:endParaRPr>
          </a:p>
        </p:txBody>
      </p:sp>
      <p:sp>
        <p:nvSpPr>
          <p:cNvPr id="26" name="Rectangle 157"/>
          <p:cNvSpPr>
            <a:spLocks noChangeArrowheads="1"/>
          </p:cNvSpPr>
          <p:nvPr/>
        </p:nvSpPr>
        <p:spPr bwMode="auto">
          <a:xfrm>
            <a:off x="-4763" y="-198438"/>
            <a:ext cx="9156701" cy="7056438"/>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242" name="Text Box 26"/>
          <p:cNvSpPr txBox="1">
            <a:spLocks noChangeArrowheads="1"/>
          </p:cNvSpPr>
          <p:nvPr/>
        </p:nvSpPr>
        <p:spPr bwMode="auto">
          <a:xfrm>
            <a:off x="3200400" y="292100"/>
            <a:ext cx="3605213" cy="6294438"/>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40700" b="1" smtClean="0">
                <a:solidFill>
                  <a:srgbClr val="FFFFFF"/>
                </a:solidFill>
                <a:effectLst>
                  <a:glow rad="152400">
                    <a:schemeClr val="bg2"/>
                  </a:glow>
                </a:effectLst>
                <a:latin typeface="Helvetica" charset="0"/>
                <a:ea typeface="굴림" charset="0"/>
                <a:cs typeface="굴림" charset="0"/>
              </a:rPr>
              <a:t>?</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wipe(up)">
                                      <p:cBhvr>
                                        <p:cTn id="7" dur="500"/>
                                        <p:tgtEl>
                                          <p:spTgt spid="9223"/>
                                        </p:tgtEl>
                                      </p:cBhvr>
                                    </p:animEffect>
                                  </p:childTnLst>
                                  <p:subTnLst>
                                    <p:set>
                                      <p:cBhvr override="childStyle">
                                        <p:cTn dur="1" fill="hold" display="0" masterRel="nextClick" afterEffect="1"/>
                                        <p:tgtEl>
                                          <p:spTgt spid="922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9229"/>
                                        </p:tgtEl>
                                        <p:attrNameLst>
                                          <p:attrName>style.visibility</p:attrName>
                                        </p:attrNameLst>
                                      </p:cBhvr>
                                      <p:to>
                                        <p:strVal val="visible"/>
                                      </p:to>
                                    </p:set>
                                    <p:anim calcmode="lin" valueType="num">
                                      <p:cBhvr>
                                        <p:cTn id="12" dur="500" fill="hold"/>
                                        <p:tgtEl>
                                          <p:spTgt spid="9229"/>
                                        </p:tgtEl>
                                        <p:attrNameLst>
                                          <p:attrName>ppt_w</p:attrName>
                                        </p:attrNameLst>
                                      </p:cBhvr>
                                      <p:tavLst>
                                        <p:tav tm="0">
                                          <p:val>
                                            <p:fltVal val="0"/>
                                          </p:val>
                                        </p:tav>
                                        <p:tav tm="100000">
                                          <p:val>
                                            <p:strVal val="#ppt_w"/>
                                          </p:val>
                                        </p:tav>
                                      </p:tavLst>
                                    </p:anim>
                                    <p:anim calcmode="lin" valueType="num">
                                      <p:cBhvr>
                                        <p:cTn id="13" dur="500" fill="hold"/>
                                        <p:tgtEl>
                                          <p:spTgt spid="9229"/>
                                        </p:tgtEl>
                                        <p:attrNameLst>
                                          <p:attrName>ppt_h</p:attrName>
                                        </p:attrNameLst>
                                      </p:cBhvr>
                                      <p:tavLst>
                                        <p:tav tm="0">
                                          <p:val>
                                            <p:fltVal val="0"/>
                                          </p:val>
                                        </p:tav>
                                        <p:tav tm="100000">
                                          <p:val>
                                            <p:strVal val="#ppt_h"/>
                                          </p:val>
                                        </p:tav>
                                      </p:tavLst>
                                    </p:anim>
                                    <p:anim calcmode="lin" valueType="num">
                                      <p:cBhvr>
                                        <p:cTn id="14" dur="500" fill="hold"/>
                                        <p:tgtEl>
                                          <p:spTgt spid="9229"/>
                                        </p:tgtEl>
                                        <p:attrNameLst>
                                          <p:attrName>ppt_x</p:attrName>
                                        </p:attrNameLst>
                                      </p:cBhvr>
                                      <p:tavLst>
                                        <p:tav tm="0">
                                          <p:val>
                                            <p:fltVal val="0.5"/>
                                          </p:val>
                                        </p:tav>
                                        <p:tav tm="100000">
                                          <p:val>
                                            <p:strVal val="#ppt_x"/>
                                          </p:val>
                                        </p:tav>
                                      </p:tavLst>
                                    </p:anim>
                                    <p:anim calcmode="lin" valueType="num">
                                      <p:cBhvr>
                                        <p:cTn id="15" dur="500" fill="hold"/>
                                        <p:tgtEl>
                                          <p:spTgt spid="9229"/>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9232"/>
                                        </p:tgtEl>
                                        <p:attrNameLst>
                                          <p:attrName>style.visibility</p:attrName>
                                        </p:attrNameLst>
                                      </p:cBhvr>
                                      <p:to>
                                        <p:strVal val="visible"/>
                                      </p:to>
                                    </p:set>
                                    <p:anim calcmode="lin" valueType="num">
                                      <p:cBhvr>
                                        <p:cTn id="20" dur="500" fill="hold"/>
                                        <p:tgtEl>
                                          <p:spTgt spid="9232"/>
                                        </p:tgtEl>
                                        <p:attrNameLst>
                                          <p:attrName>ppt_w</p:attrName>
                                        </p:attrNameLst>
                                      </p:cBhvr>
                                      <p:tavLst>
                                        <p:tav tm="0">
                                          <p:val>
                                            <p:fltVal val="0"/>
                                          </p:val>
                                        </p:tav>
                                        <p:tav tm="100000">
                                          <p:val>
                                            <p:strVal val="#ppt_w"/>
                                          </p:val>
                                        </p:tav>
                                      </p:tavLst>
                                    </p:anim>
                                    <p:anim calcmode="lin" valueType="num">
                                      <p:cBhvr>
                                        <p:cTn id="21" dur="500" fill="hold"/>
                                        <p:tgtEl>
                                          <p:spTgt spid="9232"/>
                                        </p:tgtEl>
                                        <p:attrNameLst>
                                          <p:attrName>ppt_h</p:attrName>
                                        </p:attrNameLst>
                                      </p:cBhvr>
                                      <p:tavLst>
                                        <p:tav tm="0">
                                          <p:val>
                                            <p:fltVal val="0"/>
                                          </p:val>
                                        </p:tav>
                                        <p:tav tm="100000">
                                          <p:val>
                                            <p:strVal val="#ppt_h"/>
                                          </p:val>
                                        </p:tav>
                                      </p:tavLst>
                                    </p:anim>
                                    <p:anim calcmode="lin" valueType="num">
                                      <p:cBhvr>
                                        <p:cTn id="22" dur="500" fill="hold"/>
                                        <p:tgtEl>
                                          <p:spTgt spid="9232"/>
                                        </p:tgtEl>
                                        <p:attrNameLst>
                                          <p:attrName>ppt_x</p:attrName>
                                        </p:attrNameLst>
                                      </p:cBhvr>
                                      <p:tavLst>
                                        <p:tav tm="0">
                                          <p:val>
                                            <p:fltVal val="0.5"/>
                                          </p:val>
                                        </p:tav>
                                        <p:tav tm="100000">
                                          <p:val>
                                            <p:strVal val="#ppt_x"/>
                                          </p:val>
                                        </p:tav>
                                      </p:tavLst>
                                    </p:anim>
                                    <p:anim calcmode="lin" valueType="num">
                                      <p:cBhvr>
                                        <p:cTn id="23" dur="500" fill="hold"/>
                                        <p:tgtEl>
                                          <p:spTgt spid="9232"/>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9231"/>
                                        </p:tgtEl>
                                        <p:attrNameLst>
                                          <p:attrName>style.visibility</p:attrName>
                                        </p:attrNameLst>
                                      </p:cBhvr>
                                      <p:to>
                                        <p:strVal val="visible"/>
                                      </p:to>
                                    </p:set>
                                    <p:anim calcmode="lin" valueType="num">
                                      <p:cBhvr>
                                        <p:cTn id="28" dur="500" fill="hold"/>
                                        <p:tgtEl>
                                          <p:spTgt spid="9231"/>
                                        </p:tgtEl>
                                        <p:attrNameLst>
                                          <p:attrName>ppt_w</p:attrName>
                                        </p:attrNameLst>
                                      </p:cBhvr>
                                      <p:tavLst>
                                        <p:tav tm="0">
                                          <p:val>
                                            <p:fltVal val="0"/>
                                          </p:val>
                                        </p:tav>
                                        <p:tav tm="100000">
                                          <p:val>
                                            <p:strVal val="#ppt_w"/>
                                          </p:val>
                                        </p:tav>
                                      </p:tavLst>
                                    </p:anim>
                                    <p:anim calcmode="lin" valueType="num">
                                      <p:cBhvr>
                                        <p:cTn id="29" dur="500" fill="hold"/>
                                        <p:tgtEl>
                                          <p:spTgt spid="9231"/>
                                        </p:tgtEl>
                                        <p:attrNameLst>
                                          <p:attrName>ppt_h</p:attrName>
                                        </p:attrNameLst>
                                      </p:cBhvr>
                                      <p:tavLst>
                                        <p:tav tm="0">
                                          <p:val>
                                            <p:fltVal val="0"/>
                                          </p:val>
                                        </p:tav>
                                        <p:tav tm="100000">
                                          <p:val>
                                            <p:strVal val="#ppt_h"/>
                                          </p:val>
                                        </p:tav>
                                      </p:tavLst>
                                    </p:anim>
                                    <p:anim calcmode="lin" valueType="num">
                                      <p:cBhvr>
                                        <p:cTn id="30" dur="500" fill="hold"/>
                                        <p:tgtEl>
                                          <p:spTgt spid="9231"/>
                                        </p:tgtEl>
                                        <p:attrNameLst>
                                          <p:attrName>ppt_x</p:attrName>
                                        </p:attrNameLst>
                                      </p:cBhvr>
                                      <p:tavLst>
                                        <p:tav tm="0">
                                          <p:val>
                                            <p:fltVal val="0.5"/>
                                          </p:val>
                                        </p:tav>
                                        <p:tav tm="100000">
                                          <p:val>
                                            <p:strVal val="#ppt_x"/>
                                          </p:val>
                                        </p:tav>
                                      </p:tavLst>
                                    </p:anim>
                                    <p:anim calcmode="lin" valueType="num">
                                      <p:cBhvr>
                                        <p:cTn id="31" dur="500" fill="hold"/>
                                        <p:tgtEl>
                                          <p:spTgt spid="9231"/>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9230"/>
                                        </p:tgtEl>
                                        <p:attrNameLst>
                                          <p:attrName>style.visibility</p:attrName>
                                        </p:attrNameLst>
                                      </p:cBhvr>
                                      <p:to>
                                        <p:strVal val="visible"/>
                                      </p:to>
                                    </p:set>
                                    <p:anim calcmode="lin" valueType="num">
                                      <p:cBhvr>
                                        <p:cTn id="36" dur="500" fill="hold"/>
                                        <p:tgtEl>
                                          <p:spTgt spid="9230"/>
                                        </p:tgtEl>
                                        <p:attrNameLst>
                                          <p:attrName>ppt_w</p:attrName>
                                        </p:attrNameLst>
                                      </p:cBhvr>
                                      <p:tavLst>
                                        <p:tav tm="0">
                                          <p:val>
                                            <p:fltVal val="0"/>
                                          </p:val>
                                        </p:tav>
                                        <p:tav tm="100000">
                                          <p:val>
                                            <p:strVal val="#ppt_w"/>
                                          </p:val>
                                        </p:tav>
                                      </p:tavLst>
                                    </p:anim>
                                    <p:anim calcmode="lin" valueType="num">
                                      <p:cBhvr>
                                        <p:cTn id="37" dur="500" fill="hold"/>
                                        <p:tgtEl>
                                          <p:spTgt spid="9230"/>
                                        </p:tgtEl>
                                        <p:attrNameLst>
                                          <p:attrName>ppt_h</p:attrName>
                                        </p:attrNameLst>
                                      </p:cBhvr>
                                      <p:tavLst>
                                        <p:tav tm="0">
                                          <p:val>
                                            <p:fltVal val="0"/>
                                          </p:val>
                                        </p:tav>
                                        <p:tav tm="100000">
                                          <p:val>
                                            <p:strVal val="#ppt_h"/>
                                          </p:val>
                                        </p:tav>
                                      </p:tavLst>
                                    </p:anim>
                                    <p:anim calcmode="lin" valueType="num">
                                      <p:cBhvr>
                                        <p:cTn id="38" dur="500" fill="hold"/>
                                        <p:tgtEl>
                                          <p:spTgt spid="9230"/>
                                        </p:tgtEl>
                                        <p:attrNameLst>
                                          <p:attrName>ppt_x</p:attrName>
                                        </p:attrNameLst>
                                      </p:cBhvr>
                                      <p:tavLst>
                                        <p:tav tm="0">
                                          <p:val>
                                            <p:fltVal val="0.5"/>
                                          </p:val>
                                        </p:tav>
                                        <p:tav tm="100000">
                                          <p:val>
                                            <p:strVal val="#ppt_x"/>
                                          </p:val>
                                        </p:tav>
                                      </p:tavLst>
                                    </p:anim>
                                    <p:anim calcmode="lin" valueType="num">
                                      <p:cBhvr>
                                        <p:cTn id="39" dur="500" fill="hold"/>
                                        <p:tgtEl>
                                          <p:spTgt spid="923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9235"/>
                                        </p:tgtEl>
                                        <p:attrNameLst>
                                          <p:attrName>style.visibility</p:attrName>
                                        </p:attrNameLst>
                                      </p:cBhvr>
                                      <p:to>
                                        <p:strVal val="visible"/>
                                      </p:to>
                                    </p:set>
                                    <p:anim calcmode="lin" valueType="num">
                                      <p:cBhvr>
                                        <p:cTn id="44" dur="500" fill="hold"/>
                                        <p:tgtEl>
                                          <p:spTgt spid="9235"/>
                                        </p:tgtEl>
                                        <p:attrNameLst>
                                          <p:attrName>ppt_w</p:attrName>
                                        </p:attrNameLst>
                                      </p:cBhvr>
                                      <p:tavLst>
                                        <p:tav tm="0">
                                          <p:val>
                                            <p:fltVal val="0"/>
                                          </p:val>
                                        </p:tav>
                                        <p:tav tm="100000">
                                          <p:val>
                                            <p:strVal val="#ppt_w"/>
                                          </p:val>
                                        </p:tav>
                                      </p:tavLst>
                                    </p:anim>
                                    <p:anim calcmode="lin" valueType="num">
                                      <p:cBhvr>
                                        <p:cTn id="45" dur="500" fill="hold"/>
                                        <p:tgtEl>
                                          <p:spTgt spid="9235"/>
                                        </p:tgtEl>
                                        <p:attrNameLst>
                                          <p:attrName>ppt_h</p:attrName>
                                        </p:attrNameLst>
                                      </p:cBhvr>
                                      <p:tavLst>
                                        <p:tav tm="0">
                                          <p:val>
                                            <p:fltVal val="0"/>
                                          </p:val>
                                        </p:tav>
                                        <p:tav tm="100000">
                                          <p:val>
                                            <p:strVal val="#ppt_h"/>
                                          </p:val>
                                        </p:tav>
                                      </p:tavLst>
                                    </p:anim>
                                    <p:anim calcmode="lin" valueType="num">
                                      <p:cBhvr>
                                        <p:cTn id="46" dur="500" fill="hold"/>
                                        <p:tgtEl>
                                          <p:spTgt spid="9235"/>
                                        </p:tgtEl>
                                        <p:attrNameLst>
                                          <p:attrName>ppt_x</p:attrName>
                                        </p:attrNameLst>
                                      </p:cBhvr>
                                      <p:tavLst>
                                        <p:tav tm="0">
                                          <p:val>
                                            <p:fltVal val="0.5"/>
                                          </p:val>
                                        </p:tav>
                                        <p:tav tm="100000">
                                          <p:val>
                                            <p:strVal val="#ppt_x"/>
                                          </p:val>
                                        </p:tav>
                                      </p:tavLst>
                                    </p:anim>
                                    <p:anim calcmode="lin" valueType="num">
                                      <p:cBhvr>
                                        <p:cTn id="47" dur="500" fill="hold"/>
                                        <p:tgtEl>
                                          <p:spTgt spid="9235"/>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nodeType="clickEffect">
                                  <p:stCondLst>
                                    <p:cond delay="0"/>
                                  </p:stCondLst>
                                  <p:childTnLst>
                                    <p:set>
                                      <p:cBhvr>
                                        <p:cTn id="51" dur="1" fill="hold">
                                          <p:stCondLst>
                                            <p:cond delay="0"/>
                                          </p:stCondLst>
                                        </p:cTn>
                                        <p:tgtEl>
                                          <p:spTgt spid="9241"/>
                                        </p:tgtEl>
                                        <p:attrNameLst>
                                          <p:attrName>style.visibility</p:attrName>
                                        </p:attrNameLst>
                                      </p:cBhvr>
                                      <p:to>
                                        <p:strVal val="visible"/>
                                      </p:to>
                                    </p:set>
                                    <p:anim calcmode="lin" valueType="num">
                                      <p:cBhvr>
                                        <p:cTn id="52" dur="500" fill="hold"/>
                                        <p:tgtEl>
                                          <p:spTgt spid="9241"/>
                                        </p:tgtEl>
                                        <p:attrNameLst>
                                          <p:attrName>ppt_w</p:attrName>
                                        </p:attrNameLst>
                                      </p:cBhvr>
                                      <p:tavLst>
                                        <p:tav tm="0">
                                          <p:val>
                                            <p:fltVal val="0"/>
                                          </p:val>
                                        </p:tav>
                                        <p:tav tm="100000">
                                          <p:val>
                                            <p:strVal val="#ppt_w"/>
                                          </p:val>
                                        </p:tav>
                                      </p:tavLst>
                                    </p:anim>
                                    <p:anim calcmode="lin" valueType="num">
                                      <p:cBhvr>
                                        <p:cTn id="53" dur="500" fill="hold"/>
                                        <p:tgtEl>
                                          <p:spTgt spid="9241"/>
                                        </p:tgtEl>
                                        <p:attrNameLst>
                                          <p:attrName>ppt_h</p:attrName>
                                        </p:attrNameLst>
                                      </p:cBhvr>
                                      <p:tavLst>
                                        <p:tav tm="0">
                                          <p:val>
                                            <p:fltVal val="0"/>
                                          </p:val>
                                        </p:tav>
                                        <p:tav tm="100000">
                                          <p:val>
                                            <p:strVal val="#ppt_h"/>
                                          </p:val>
                                        </p:tav>
                                      </p:tavLst>
                                    </p:anim>
                                    <p:anim calcmode="lin" valueType="num">
                                      <p:cBhvr>
                                        <p:cTn id="54" dur="500" fill="hold"/>
                                        <p:tgtEl>
                                          <p:spTgt spid="9241"/>
                                        </p:tgtEl>
                                        <p:attrNameLst>
                                          <p:attrName>ppt_x</p:attrName>
                                        </p:attrNameLst>
                                      </p:cBhvr>
                                      <p:tavLst>
                                        <p:tav tm="0">
                                          <p:val>
                                            <p:fltVal val="0.5"/>
                                          </p:val>
                                        </p:tav>
                                        <p:tav tm="100000">
                                          <p:val>
                                            <p:strVal val="#ppt_x"/>
                                          </p:val>
                                        </p:tav>
                                      </p:tavLst>
                                    </p:anim>
                                    <p:anim calcmode="lin" valueType="num">
                                      <p:cBhvr>
                                        <p:cTn id="55" dur="500" fill="hold"/>
                                        <p:tgtEl>
                                          <p:spTgt spid="9241"/>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9240"/>
                                        </p:tgtEl>
                                        <p:attrNameLst>
                                          <p:attrName>style.visibility</p:attrName>
                                        </p:attrNameLst>
                                      </p:cBhvr>
                                      <p:to>
                                        <p:strVal val="visible"/>
                                      </p:to>
                                    </p:set>
                                    <p:anim calcmode="lin" valueType="num">
                                      <p:cBhvr>
                                        <p:cTn id="60" dur="500" fill="hold"/>
                                        <p:tgtEl>
                                          <p:spTgt spid="9240"/>
                                        </p:tgtEl>
                                        <p:attrNameLst>
                                          <p:attrName>ppt_w</p:attrName>
                                        </p:attrNameLst>
                                      </p:cBhvr>
                                      <p:tavLst>
                                        <p:tav tm="0">
                                          <p:val>
                                            <p:fltVal val="0"/>
                                          </p:val>
                                        </p:tav>
                                        <p:tav tm="100000">
                                          <p:val>
                                            <p:strVal val="#ppt_w"/>
                                          </p:val>
                                        </p:tav>
                                      </p:tavLst>
                                    </p:anim>
                                    <p:anim calcmode="lin" valueType="num">
                                      <p:cBhvr>
                                        <p:cTn id="61" dur="500" fill="hold"/>
                                        <p:tgtEl>
                                          <p:spTgt spid="9240"/>
                                        </p:tgtEl>
                                        <p:attrNameLst>
                                          <p:attrName>ppt_h</p:attrName>
                                        </p:attrNameLst>
                                      </p:cBhvr>
                                      <p:tavLst>
                                        <p:tav tm="0">
                                          <p:val>
                                            <p:fltVal val="0"/>
                                          </p:val>
                                        </p:tav>
                                        <p:tav tm="100000">
                                          <p:val>
                                            <p:strVal val="#ppt_h"/>
                                          </p:val>
                                        </p:tav>
                                      </p:tavLst>
                                    </p:anim>
                                    <p:anim calcmode="lin" valueType="num">
                                      <p:cBhvr>
                                        <p:cTn id="62" dur="500" fill="hold"/>
                                        <p:tgtEl>
                                          <p:spTgt spid="9240"/>
                                        </p:tgtEl>
                                        <p:attrNameLst>
                                          <p:attrName>ppt_x</p:attrName>
                                        </p:attrNameLst>
                                      </p:cBhvr>
                                      <p:tavLst>
                                        <p:tav tm="0">
                                          <p:val>
                                            <p:fltVal val="0.5"/>
                                          </p:val>
                                        </p:tav>
                                        <p:tav tm="100000">
                                          <p:val>
                                            <p:strVal val="#ppt_x"/>
                                          </p:val>
                                        </p:tav>
                                      </p:tavLst>
                                    </p:anim>
                                    <p:anim calcmode="lin" valueType="num">
                                      <p:cBhvr>
                                        <p:cTn id="63" dur="500" fill="hold"/>
                                        <p:tgtEl>
                                          <p:spTgt spid="9240"/>
                                        </p:tgtEl>
                                        <p:attrNameLst>
                                          <p:attrName>ppt_y</p:attrName>
                                        </p:attrNameLst>
                                      </p:cBhvr>
                                      <p:tavLst>
                                        <p:tav tm="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nodeType="clickEffect">
                                  <p:stCondLst>
                                    <p:cond delay="0"/>
                                  </p:stCondLst>
                                  <p:childTnLst>
                                    <p:set>
                                      <p:cBhvr>
                                        <p:cTn id="67" dur="1" fill="hold">
                                          <p:stCondLst>
                                            <p:cond delay="0"/>
                                          </p:stCondLst>
                                        </p:cTn>
                                        <p:tgtEl>
                                          <p:spTgt spid="9237"/>
                                        </p:tgtEl>
                                        <p:attrNameLst>
                                          <p:attrName>style.visibility</p:attrName>
                                        </p:attrNameLst>
                                      </p:cBhvr>
                                      <p:to>
                                        <p:strVal val="visible"/>
                                      </p:to>
                                    </p:set>
                                    <p:anim calcmode="lin" valueType="num">
                                      <p:cBhvr>
                                        <p:cTn id="68" dur="500" fill="hold"/>
                                        <p:tgtEl>
                                          <p:spTgt spid="9237"/>
                                        </p:tgtEl>
                                        <p:attrNameLst>
                                          <p:attrName>ppt_w</p:attrName>
                                        </p:attrNameLst>
                                      </p:cBhvr>
                                      <p:tavLst>
                                        <p:tav tm="0">
                                          <p:val>
                                            <p:fltVal val="0"/>
                                          </p:val>
                                        </p:tav>
                                        <p:tav tm="100000">
                                          <p:val>
                                            <p:strVal val="#ppt_w"/>
                                          </p:val>
                                        </p:tav>
                                      </p:tavLst>
                                    </p:anim>
                                    <p:anim calcmode="lin" valueType="num">
                                      <p:cBhvr>
                                        <p:cTn id="69" dur="500" fill="hold"/>
                                        <p:tgtEl>
                                          <p:spTgt spid="9237"/>
                                        </p:tgtEl>
                                        <p:attrNameLst>
                                          <p:attrName>ppt_h</p:attrName>
                                        </p:attrNameLst>
                                      </p:cBhvr>
                                      <p:tavLst>
                                        <p:tav tm="0">
                                          <p:val>
                                            <p:fltVal val="0"/>
                                          </p:val>
                                        </p:tav>
                                        <p:tav tm="100000">
                                          <p:val>
                                            <p:strVal val="#ppt_h"/>
                                          </p:val>
                                        </p:tav>
                                      </p:tavLst>
                                    </p:anim>
                                    <p:anim calcmode="lin" valueType="num">
                                      <p:cBhvr>
                                        <p:cTn id="70" dur="500" fill="hold"/>
                                        <p:tgtEl>
                                          <p:spTgt spid="9237"/>
                                        </p:tgtEl>
                                        <p:attrNameLst>
                                          <p:attrName>ppt_x</p:attrName>
                                        </p:attrNameLst>
                                      </p:cBhvr>
                                      <p:tavLst>
                                        <p:tav tm="0">
                                          <p:val>
                                            <p:fltVal val="0.5"/>
                                          </p:val>
                                        </p:tav>
                                        <p:tav tm="100000">
                                          <p:val>
                                            <p:strVal val="#ppt_x"/>
                                          </p:val>
                                        </p:tav>
                                      </p:tavLst>
                                    </p:anim>
                                    <p:anim calcmode="lin" valueType="num">
                                      <p:cBhvr>
                                        <p:cTn id="71" dur="500" fill="hold"/>
                                        <p:tgtEl>
                                          <p:spTgt spid="9237"/>
                                        </p:tgtEl>
                                        <p:attrNameLst>
                                          <p:attrName>ppt_y</p:attrName>
                                        </p:attrNameLst>
                                      </p:cBhvr>
                                      <p:tavLst>
                                        <p:tav tm="0">
                                          <p:val>
                                            <p:fltVal val="0.5"/>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528" fill="hold" nodeType="clickEffect">
                                  <p:stCondLst>
                                    <p:cond delay="0"/>
                                  </p:stCondLst>
                                  <p:childTnLst>
                                    <p:set>
                                      <p:cBhvr>
                                        <p:cTn id="75" dur="1" fill="hold">
                                          <p:stCondLst>
                                            <p:cond delay="0"/>
                                          </p:stCondLst>
                                        </p:cTn>
                                        <p:tgtEl>
                                          <p:spTgt spid="9234"/>
                                        </p:tgtEl>
                                        <p:attrNameLst>
                                          <p:attrName>style.visibility</p:attrName>
                                        </p:attrNameLst>
                                      </p:cBhvr>
                                      <p:to>
                                        <p:strVal val="visible"/>
                                      </p:to>
                                    </p:set>
                                    <p:anim calcmode="lin" valueType="num">
                                      <p:cBhvr>
                                        <p:cTn id="76" dur="500" fill="hold"/>
                                        <p:tgtEl>
                                          <p:spTgt spid="9234"/>
                                        </p:tgtEl>
                                        <p:attrNameLst>
                                          <p:attrName>ppt_w</p:attrName>
                                        </p:attrNameLst>
                                      </p:cBhvr>
                                      <p:tavLst>
                                        <p:tav tm="0">
                                          <p:val>
                                            <p:fltVal val="0"/>
                                          </p:val>
                                        </p:tav>
                                        <p:tav tm="100000">
                                          <p:val>
                                            <p:strVal val="#ppt_w"/>
                                          </p:val>
                                        </p:tav>
                                      </p:tavLst>
                                    </p:anim>
                                    <p:anim calcmode="lin" valueType="num">
                                      <p:cBhvr>
                                        <p:cTn id="77" dur="500" fill="hold"/>
                                        <p:tgtEl>
                                          <p:spTgt spid="9234"/>
                                        </p:tgtEl>
                                        <p:attrNameLst>
                                          <p:attrName>ppt_h</p:attrName>
                                        </p:attrNameLst>
                                      </p:cBhvr>
                                      <p:tavLst>
                                        <p:tav tm="0">
                                          <p:val>
                                            <p:fltVal val="0"/>
                                          </p:val>
                                        </p:tav>
                                        <p:tav tm="100000">
                                          <p:val>
                                            <p:strVal val="#ppt_h"/>
                                          </p:val>
                                        </p:tav>
                                      </p:tavLst>
                                    </p:anim>
                                    <p:anim calcmode="lin" valueType="num">
                                      <p:cBhvr>
                                        <p:cTn id="78" dur="500" fill="hold"/>
                                        <p:tgtEl>
                                          <p:spTgt spid="9234"/>
                                        </p:tgtEl>
                                        <p:attrNameLst>
                                          <p:attrName>ppt_x</p:attrName>
                                        </p:attrNameLst>
                                      </p:cBhvr>
                                      <p:tavLst>
                                        <p:tav tm="0">
                                          <p:val>
                                            <p:fltVal val="0.5"/>
                                          </p:val>
                                        </p:tav>
                                        <p:tav tm="100000">
                                          <p:val>
                                            <p:strVal val="#ppt_x"/>
                                          </p:val>
                                        </p:tav>
                                      </p:tavLst>
                                    </p:anim>
                                    <p:anim calcmode="lin" valueType="num">
                                      <p:cBhvr>
                                        <p:cTn id="79" dur="500" fill="hold"/>
                                        <p:tgtEl>
                                          <p:spTgt spid="9234"/>
                                        </p:tgtEl>
                                        <p:attrNameLst>
                                          <p:attrName>ppt_y</p:attrName>
                                        </p:attrNameLst>
                                      </p:cBhvr>
                                      <p:tavLst>
                                        <p:tav tm="0">
                                          <p:val>
                                            <p:fltVal val="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528" fill="hold" nodeType="clickEffect">
                                  <p:stCondLst>
                                    <p:cond delay="0"/>
                                  </p:stCondLst>
                                  <p:childTnLst>
                                    <p:set>
                                      <p:cBhvr>
                                        <p:cTn id="83" dur="1" fill="hold">
                                          <p:stCondLst>
                                            <p:cond delay="0"/>
                                          </p:stCondLst>
                                        </p:cTn>
                                        <p:tgtEl>
                                          <p:spTgt spid="9233"/>
                                        </p:tgtEl>
                                        <p:attrNameLst>
                                          <p:attrName>style.visibility</p:attrName>
                                        </p:attrNameLst>
                                      </p:cBhvr>
                                      <p:to>
                                        <p:strVal val="visible"/>
                                      </p:to>
                                    </p:set>
                                    <p:anim calcmode="lin" valueType="num">
                                      <p:cBhvr>
                                        <p:cTn id="84" dur="500" fill="hold"/>
                                        <p:tgtEl>
                                          <p:spTgt spid="9233"/>
                                        </p:tgtEl>
                                        <p:attrNameLst>
                                          <p:attrName>ppt_w</p:attrName>
                                        </p:attrNameLst>
                                      </p:cBhvr>
                                      <p:tavLst>
                                        <p:tav tm="0">
                                          <p:val>
                                            <p:fltVal val="0"/>
                                          </p:val>
                                        </p:tav>
                                        <p:tav tm="100000">
                                          <p:val>
                                            <p:strVal val="#ppt_w"/>
                                          </p:val>
                                        </p:tav>
                                      </p:tavLst>
                                    </p:anim>
                                    <p:anim calcmode="lin" valueType="num">
                                      <p:cBhvr>
                                        <p:cTn id="85" dur="500" fill="hold"/>
                                        <p:tgtEl>
                                          <p:spTgt spid="9233"/>
                                        </p:tgtEl>
                                        <p:attrNameLst>
                                          <p:attrName>ppt_h</p:attrName>
                                        </p:attrNameLst>
                                      </p:cBhvr>
                                      <p:tavLst>
                                        <p:tav tm="0">
                                          <p:val>
                                            <p:fltVal val="0"/>
                                          </p:val>
                                        </p:tav>
                                        <p:tav tm="100000">
                                          <p:val>
                                            <p:strVal val="#ppt_h"/>
                                          </p:val>
                                        </p:tav>
                                      </p:tavLst>
                                    </p:anim>
                                    <p:anim calcmode="lin" valueType="num">
                                      <p:cBhvr>
                                        <p:cTn id="86" dur="500" fill="hold"/>
                                        <p:tgtEl>
                                          <p:spTgt spid="9233"/>
                                        </p:tgtEl>
                                        <p:attrNameLst>
                                          <p:attrName>ppt_x</p:attrName>
                                        </p:attrNameLst>
                                      </p:cBhvr>
                                      <p:tavLst>
                                        <p:tav tm="0">
                                          <p:val>
                                            <p:fltVal val="0.5"/>
                                          </p:val>
                                        </p:tav>
                                        <p:tav tm="100000">
                                          <p:val>
                                            <p:strVal val="#ppt_x"/>
                                          </p:val>
                                        </p:tav>
                                      </p:tavLst>
                                    </p:anim>
                                    <p:anim calcmode="lin" valueType="num">
                                      <p:cBhvr>
                                        <p:cTn id="87" dur="500" fill="hold"/>
                                        <p:tgtEl>
                                          <p:spTgt spid="9233"/>
                                        </p:tgtEl>
                                        <p:attrNameLst>
                                          <p:attrName>ppt_y</p:attrName>
                                        </p:attrNameLst>
                                      </p:cBhvr>
                                      <p:tavLst>
                                        <p:tav tm="0">
                                          <p:val>
                                            <p:fltVal val="0.5"/>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528" fill="hold" nodeType="clickEffect">
                                  <p:stCondLst>
                                    <p:cond delay="0"/>
                                  </p:stCondLst>
                                  <p:childTnLst>
                                    <p:set>
                                      <p:cBhvr>
                                        <p:cTn id="91" dur="1" fill="hold">
                                          <p:stCondLst>
                                            <p:cond delay="0"/>
                                          </p:stCondLst>
                                        </p:cTn>
                                        <p:tgtEl>
                                          <p:spTgt spid="9236"/>
                                        </p:tgtEl>
                                        <p:attrNameLst>
                                          <p:attrName>style.visibility</p:attrName>
                                        </p:attrNameLst>
                                      </p:cBhvr>
                                      <p:to>
                                        <p:strVal val="visible"/>
                                      </p:to>
                                    </p:set>
                                    <p:anim calcmode="lin" valueType="num">
                                      <p:cBhvr>
                                        <p:cTn id="92" dur="500" fill="hold"/>
                                        <p:tgtEl>
                                          <p:spTgt spid="9236"/>
                                        </p:tgtEl>
                                        <p:attrNameLst>
                                          <p:attrName>ppt_w</p:attrName>
                                        </p:attrNameLst>
                                      </p:cBhvr>
                                      <p:tavLst>
                                        <p:tav tm="0">
                                          <p:val>
                                            <p:fltVal val="0"/>
                                          </p:val>
                                        </p:tav>
                                        <p:tav tm="100000">
                                          <p:val>
                                            <p:strVal val="#ppt_w"/>
                                          </p:val>
                                        </p:tav>
                                      </p:tavLst>
                                    </p:anim>
                                    <p:anim calcmode="lin" valueType="num">
                                      <p:cBhvr>
                                        <p:cTn id="93" dur="500" fill="hold"/>
                                        <p:tgtEl>
                                          <p:spTgt spid="9236"/>
                                        </p:tgtEl>
                                        <p:attrNameLst>
                                          <p:attrName>ppt_h</p:attrName>
                                        </p:attrNameLst>
                                      </p:cBhvr>
                                      <p:tavLst>
                                        <p:tav tm="0">
                                          <p:val>
                                            <p:fltVal val="0"/>
                                          </p:val>
                                        </p:tav>
                                        <p:tav tm="100000">
                                          <p:val>
                                            <p:strVal val="#ppt_h"/>
                                          </p:val>
                                        </p:tav>
                                      </p:tavLst>
                                    </p:anim>
                                    <p:anim calcmode="lin" valueType="num">
                                      <p:cBhvr>
                                        <p:cTn id="94" dur="500" fill="hold"/>
                                        <p:tgtEl>
                                          <p:spTgt spid="9236"/>
                                        </p:tgtEl>
                                        <p:attrNameLst>
                                          <p:attrName>ppt_x</p:attrName>
                                        </p:attrNameLst>
                                      </p:cBhvr>
                                      <p:tavLst>
                                        <p:tav tm="0">
                                          <p:val>
                                            <p:fltVal val="0.5"/>
                                          </p:val>
                                        </p:tav>
                                        <p:tav tm="100000">
                                          <p:val>
                                            <p:strVal val="#ppt_x"/>
                                          </p:val>
                                        </p:tav>
                                      </p:tavLst>
                                    </p:anim>
                                    <p:anim calcmode="lin" valueType="num">
                                      <p:cBhvr>
                                        <p:cTn id="95" dur="500" fill="hold"/>
                                        <p:tgtEl>
                                          <p:spTgt spid="9236"/>
                                        </p:tgtEl>
                                        <p:attrNameLst>
                                          <p:attrName>ppt_y</p:attrName>
                                        </p:attrNameLst>
                                      </p:cBhvr>
                                      <p:tavLst>
                                        <p:tav tm="0">
                                          <p:val>
                                            <p:fltVal val="0.5"/>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528" fill="hold" nodeType="clickEffect">
                                  <p:stCondLst>
                                    <p:cond delay="0"/>
                                  </p:stCondLst>
                                  <p:childTnLst>
                                    <p:set>
                                      <p:cBhvr>
                                        <p:cTn id="99" dur="1" fill="hold">
                                          <p:stCondLst>
                                            <p:cond delay="0"/>
                                          </p:stCondLst>
                                        </p:cTn>
                                        <p:tgtEl>
                                          <p:spTgt spid="9239"/>
                                        </p:tgtEl>
                                        <p:attrNameLst>
                                          <p:attrName>style.visibility</p:attrName>
                                        </p:attrNameLst>
                                      </p:cBhvr>
                                      <p:to>
                                        <p:strVal val="visible"/>
                                      </p:to>
                                    </p:set>
                                    <p:anim calcmode="lin" valueType="num">
                                      <p:cBhvr>
                                        <p:cTn id="100" dur="500" fill="hold"/>
                                        <p:tgtEl>
                                          <p:spTgt spid="9239"/>
                                        </p:tgtEl>
                                        <p:attrNameLst>
                                          <p:attrName>ppt_w</p:attrName>
                                        </p:attrNameLst>
                                      </p:cBhvr>
                                      <p:tavLst>
                                        <p:tav tm="0">
                                          <p:val>
                                            <p:fltVal val="0"/>
                                          </p:val>
                                        </p:tav>
                                        <p:tav tm="100000">
                                          <p:val>
                                            <p:strVal val="#ppt_w"/>
                                          </p:val>
                                        </p:tav>
                                      </p:tavLst>
                                    </p:anim>
                                    <p:anim calcmode="lin" valueType="num">
                                      <p:cBhvr>
                                        <p:cTn id="101" dur="500" fill="hold"/>
                                        <p:tgtEl>
                                          <p:spTgt spid="9239"/>
                                        </p:tgtEl>
                                        <p:attrNameLst>
                                          <p:attrName>ppt_h</p:attrName>
                                        </p:attrNameLst>
                                      </p:cBhvr>
                                      <p:tavLst>
                                        <p:tav tm="0">
                                          <p:val>
                                            <p:fltVal val="0"/>
                                          </p:val>
                                        </p:tav>
                                        <p:tav tm="100000">
                                          <p:val>
                                            <p:strVal val="#ppt_h"/>
                                          </p:val>
                                        </p:tav>
                                      </p:tavLst>
                                    </p:anim>
                                    <p:anim calcmode="lin" valueType="num">
                                      <p:cBhvr>
                                        <p:cTn id="102" dur="500" fill="hold"/>
                                        <p:tgtEl>
                                          <p:spTgt spid="9239"/>
                                        </p:tgtEl>
                                        <p:attrNameLst>
                                          <p:attrName>ppt_x</p:attrName>
                                        </p:attrNameLst>
                                      </p:cBhvr>
                                      <p:tavLst>
                                        <p:tav tm="0">
                                          <p:val>
                                            <p:fltVal val="0.5"/>
                                          </p:val>
                                        </p:tav>
                                        <p:tav tm="100000">
                                          <p:val>
                                            <p:strVal val="#ppt_x"/>
                                          </p:val>
                                        </p:tav>
                                      </p:tavLst>
                                    </p:anim>
                                    <p:anim calcmode="lin" valueType="num">
                                      <p:cBhvr>
                                        <p:cTn id="103" dur="500" fill="hold"/>
                                        <p:tgtEl>
                                          <p:spTgt spid="9239"/>
                                        </p:tgtEl>
                                        <p:attrNameLst>
                                          <p:attrName>ppt_y</p:attrName>
                                        </p:attrNameLst>
                                      </p:cBhvr>
                                      <p:tavLst>
                                        <p:tav tm="0">
                                          <p:val>
                                            <p:fltVal val="0.5"/>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528" fill="hold" nodeType="clickEffect">
                                  <p:stCondLst>
                                    <p:cond delay="0"/>
                                  </p:stCondLst>
                                  <p:childTnLst>
                                    <p:set>
                                      <p:cBhvr>
                                        <p:cTn id="107" dur="1" fill="hold">
                                          <p:stCondLst>
                                            <p:cond delay="0"/>
                                          </p:stCondLst>
                                        </p:cTn>
                                        <p:tgtEl>
                                          <p:spTgt spid="9238"/>
                                        </p:tgtEl>
                                        <p:attrNameLst>
                                          <p:attrName>style.visibility</p:attrName>
                                        </p:attrNameLst>
                                      </p:cBhvr>
                                      <p:to>
                                        <p:strVal val="visible"/>
                                      </p:to>
                                    </p:set>
                                    <p:anim calcmode="lin" valueType="num">
                                      <p:cBhvr>
                                        <p:cTn id="108" dur="500" fill="hold"/>
                                        <p:tgtEl>
                                          <p:spTgt spid="9238"/>
                                        </p:tgtEl>
                                        <p:attrNameLst>
                                          <p:attrName>ppt_w</p:attrName>
                                        </p:attrNameLst>
                                      </p:cBhvr>
                                      <p:tavLst>
                                        <p:tav tm="0">
                                          <p:val>
                                            <p:fltVal val="0"/>
                                          </p:val>
                                        </p:tav>
                                        <p:tav tm="100000">
                                          <p:val>
                                            <p:strVal val="#ppt_w"/>
                                          </p:val>
                                        </p:tav>
                                      </p:tavLst>
                                    </p:anim>
                                    <p:anim calcmode="lin" valueType="num">
                                      <p:cBhvr>
                                        <p:cTn id="109" dur="500" fill="hold"/>
                                        <p:tgtEl>
                                          <p:spTgt spid="9238"/>
                                        </p:tgtEl>
                                        <p:attrNameLst>
                                          <p:attrName>ppt_h</p:attrName>
                                        </p:attrNameLst>
                                      </p:cBhvr>
                                      <p:tavLst>
                                        <p:tav tm="0">
                                          <p:val>
                                            <p:fltVal val="0"/>
                                          </p:val>
                                        </p:tav>
                                        <p:tav tm="100000">
                                          <p:val>
                                            <p:strVal val="#ppt_h"/>
                                          </p:val>
                                        </p:tav>
                                      </p:tavLst>
                                    </p:anim>
                                    <p:anim calcmode="lin" valueType="num">
                                      <p:cBhvr>
                                        <p:cTn id="110" dur="500" fill="hold"/>
                                        <p:tgtEl>
                                          <p:spTgt spid="9238"/>
                                        </p:tgtEl>
                                        <p:attrNameLst>
                                          <p:attrName>ppt_x</p:attrName>
                                        </p:attrNameLst>
                                      </p:cBhvr>
                                      <p:tavLst>
                                        <p:tav tm="0">
                                          <p:val>
                                            <p:fltVal val="0.5"/>
                                          </p:val>
                                        </p:tav>
                                        <p:tav tm="100000">
                                          <p:val>
                                            <p:strVal val="#ppt_x"/>
                                          </p:val>
                                        </p:tav>
                                      </p:tavLst>
                                    </p:anim>
                                    <p:anim calcmode="lin" valueType="num">
                                      <p:cBhvr>
                                        <p:cTn id="111" dur="500" fill="hold"/>
                                        <p:tgtEl>
                                          <p:spTgt spid="9238"/>
                                        </p:tgtEl>
                                        <p:attrNameLst>
                                          <p:attrName>ppt_y</p:attrName>
                                        </p:attrNameLst>
                                      </p:cBhvr>
                                      <p:tavLst>
                                        <p:tav tm="0">
                                          <p:val>
                                            <p:fltVal val="0.5"/>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ntr" presetSubtype="0" fill="hold" nodeType="clickEffect">
                                  <p:stCondLst>
                                    <p:cond delay="0"/>
                                  </p:stCondLst>
                                  <p:childTnLst>
                                    <p:set>
                                      <p:cBhvr>
                                        <p:cTn id="115" dur="1" fill="hold">
                                          <p:stCondLst>
                                            <p:cond delay="0"/>
                                          </p:stCondLst>
                                        </p:cTn>
                                        <p:tgtEl>
                                          <p:spTgt spid="9242"/>
                                        </p:tgtEl>
                                        <p:attrNameLst>
                                          <p:attrName>style.visibility</p:attrName>
                                        </p:attrNameLst>
                                      </p:cBhvr>
                                      <p:to>
                                        <p:strVal val="visible"/>
                                      </p:to>
                                    </p:set>
                                    <p:animEffect transition="in" filter="dissolve">
                                      <p:cBhvr>
                                        <p:cTn id="116" dur="500"/>
                                        <p:tgtEl>
                                          <p:spTgt spid="924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43" name="Rectangle 3"/>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4" name="Text Box 4"/>
          <p:cNvSpPr txBox="1">
            <a:spLocks noChangeArrowheads="1"/>
          </p:cNvSpPr>
          <p:nvPr/>
        </p:nvSpPr>
        <p:spPr bwMode="auto">
          <a:xfrm>
            <a:off x="1187450" y="2279650"/>
            <a:ext cx="6697663" cy="218757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ko-KR" sz="6600" b="1" smtClean="0">
                <a:solidFill>
                  <a:srgbClr val="FFFF00"/>
                </a:solidFill>
                <a:latin typeface="Kalaham" charset="0"/>
                <a:ea typeface="굴림" charset="0"/>
                <a:cs typeface="굴림" charset="0"/>
              </a:rPr>
              <a:t>vkJ tpRthrj;jpd; mbg;gil Mtzk;</a:t>
            </a:r>
            <a:endParaRPr lang="en-US" altLang="ko-KR" sz="6600" b="1" smtClean="0">
              <a:solidFill>
                <a:srgbClr val="FFFF00"/>
              </a:solidFill>
              <a:latin typeface="Comic Sans MS" charset="0"/>
              <a:ea typeface="굴림" charset="0"/>
              <a:cs typeface="굴림" charset="0"/>
            </a:endParaRPr>
          </a:p>
        </p:txBody>
      </p:sp>
      <p:sp>
        <p:nvSpPr>
          <p:cNvPr id="31748" name="Text Box 5"/>
          <p:cNvSpPr txBox="1">
            <a:spLocks noChangeArrowheads="1"/>
          </p:cNvSpPr>
          <p:nvPr/>
        </p:nvSpPr>
        <p:spPr bwMode="auto">
          <a:xfrm>
            <a:off x="8888413" y="6173788"/>
            <a:ext cx="184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A27C"/>
              </a:solidFill>
              <a:latin typeface="Comic Sans MS" charset="0"/>
              <a:ea typeface="굴림" charset="0"/>
              <a:cs typeface="굴림" charset="0"/>
            </a:endParaRPr>
          </a:p>
        </p:txBody>
      </p:sp>
      <p:sp>
        <p:nvSpPr>
          <p:cNvPr id="31749" name="Text Box 6"/>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ko-KR" altLang="en-US" sz="2000">
              <a:solidFill>
                <a:srgbClr val="FFFFFF"/>
              </a:solidFill>
              <a:ea typeface="굴림" charset="0"/>
              <a:cs typeface="굴림" charset="0"/>
            </a:endParaRPr>
          </a:p>
        </p:txBody>
      </p:sp>
      <p:sp>
        <p:nvSpPr>
          <p:cNvPr id="31750" name="Text Box 7"/>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000" b="1">
                <a:solidFill>
                  <a:srgbClr val="FFFFFF"/>
                </a:solidFill>
                <a:ea typeface="굴림" charset="0"/>
                <a:cs typeface="굴림" charset="0"/>
              </a:rPr>
              <a:t>07</a:t>
            </a:r>
          </a:p>
        </p:txBody>
      </p:sp>
      <p:sp>
        <p:nvSpPr>
          <p:cNvPr id="31751" name="Text Box 8"/>
          <p:cNvSpPr txBox="1">
            <a:spLocks noChangeArrowheads="1"/>
          </p:cNvSpPr>
          <p:nvPr/>
        </p:nvSpPr>
        <p:spPr bwMode="auto">
          <a:xfrm>
            <a:off x="8626475" y="64770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600" b="1">
                <a:ea typeface="굴림" charset="0"/>
                <a:cs typeface="굴림" charset="0"/>
              </a:rPr>
              <a:t>2</a:t>
            </a:r>
          </a:p>
        </p:txBody>
      </p:sp>
      <p:sp>
        <p:nvSpPr>
          <p:cNvPr id="31752" name="Text Box 9"/>
          <p:cNvSpPr txBox="1">
            <a:spLocks noChangeArrowheads="1"/>
          </p:cNvSpPr>
          <p:nvPr/>
        </p:nvSpPr>
        <p:spPr bwMode="auto">
          <a:xfrm>
            <a:off x="7215188" y="6280150"/>
            <a:ext cx="1377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ko-KR" sz="1200" b="1">
                <a:latin typeface="Kalaham" charset="0"/>
                <a:ea typeface="굴림" charset="0"/>
                <a:cs typeface="굴림" charset="0"/>
              </a:rPr>
              <a:t>ghl ifEhy; gf;fk;</a:t>
            </a:r>
            <a:r>
              <a:rPr lang="en-US" altLang="ko-KR" sz="1200" b="1">
                <a:ea typeface="굴림" charset="0"/>
                <a:cs typeface="굴림" charset="0"/>
              </a:rPr>
              <a:t>. 6</a:t>
            </a:r>
          </a:p>
        </p:txBody>
      </p:sp>
      <p:sp>
        <p:nvSpPr>
          <p:cNvPr id="10250" name="Oval 10"/>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ssolve">
                                      <p:cBhvr>
                                        <p:cTn id="7" dur="500"/>
                                        <p:tgtEl>
                                          <p:spTgt spid="1024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dissolve">
                                      <p:cBhvr>
                                        <p:cTn id="11" dur="500"/>
                                        <p:tgtEl>
                                          <p:spTgt spid="102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10250"/>
                                        </p:tgtEl>
                                        <p:attrNameLst>
                                          <p:attrName>style.visibility</p:attrName>
                                        </p:attrNameLst>
                                      </p:cBhvr>
                                      <p:to>
                                        <p:strVal val="visible"/>
                                      </p:to>
                                    </p:set>
                                    <p:anim calcmode="lin" valueType="num">
                                      <p:cBhvr additive="base">
                                        <p:cTn id="16" dur="500" fill="hold"/>
                                        <p:tgtEl>
                                          <p:spTgt spid="10250"/>
                                        </p:tgtEl>
                                        <p:attrNameLst>
                                          <p:attrName>ppt_x</p:attrName>
                                        </p:attrNameLst>
                                      </p:cBhvr>
                                      <p:tavLst>
                                        <p:tav tm="0">
                                          <p:val>
                                            <p:strVal val="0-#ppt_w/2"/>
                                          </p:val>
                                        </p:tav>
                                        <p:tav tm="100000">
                                          <p:val>
                                            <p:strVal val="#ppt_x"/>
                                          </p:val>
                                        </p:tav>
                                      </p:tavLst>
                                    </p:anim>
                                    <p:anim calcmode="lin" valueType="num">
                                      <p:cBhvr additive="base">
                                        <p:cTn id="17" dur="500" fill="hold"/>
                                        <p:tgtEl>
                                          <p:spTgt spid="1025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02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utoUpdateAnimBg="0"/>
      <p:bldP spid="102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1177</TotalTime>
  <Words>4005</Words>
  <Application>Microsoft Macintosh PowerPoint</Application>
  <PresentationFormat>On-screen Show (4:3)</PresentationFormat>
  <Paragraphs>907</Paragraphs>
  <Slides>78</Slides>
  <Notes>74</Notes>
  <HiddenSlides>2</HiddenSlides>
  <MMClips>5</MMClips>
  <ScaleCrop>false</ScaleCrop>
  <HeadingPairs>
    <vt:vector size="6" baseType="variant">
      <vt:variant>
        <vt:lpstr>Theme</vt:lpstr>
      </vt:variant>
      <vt:variant>
        <vt:i4>12</vt:i4>
      </vt:variant>
      <vt:variant>
        <vt:lpstr>Embedded OLE Servers</vt:lpstr>
      </vt:variant>
      <vt:variant>
        <vt:i4>2</vt:i4>
      </vt:variant>
      <vt:variant>
        <vt:lpstr>Slide Titles</vt:lpstr>
      </vt:variant>
      <vt:variant>
        <vt:i4>78</vt:i4>
      </vt:variant>
    </vt:vector>
  </HeadingPairs>
  <TitlesOfParts>
    <vt:vector size="92" baseType="lpstr">
      <vt:lpstr>untitled 1</vt:lpstr>
      <vt:lpstr>Blank Presentation</vt:lpstr>
      <vt:lpstr>1_untitled 1</vt:lpstr>
      <vt:lpstr>untitled 2</vt:lpstr>
      <vt:lpstr>Orbit</vt:lpstr>
      <vt:lpstr>3_untitled 1</vt:lpstr>
      <vt:lpstr>4_untitled 1</vt:lpstr>
      <vt:lpstr>5_untitled 1</vt:lpstr>
      <vt:lpstr>6_untitled 1</vt:lpstr>
      <vt:lpstr>7_untitled 1</vt:lpstr>
      <vt:lpstr>8_untitled 1</vt:lpstr>
      <vt:lpstr>9_untitled 1</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“cq;fs; jpUkiwf; Nfhitia” jpwe;Jnfhs;Sjy;</vt:lpstr>
      <vt:lpstr>“cq;fs; jpUkiwf; Nfhitia” jpwe;Jnfhs;Sjy;</vt:lpstr>
      <vt:lpstr>PowerPoint Presentation</vt:lpstr>
      <vt:lpstr>5 Kf;fpa thHj;ijfs; my;yJ thf;fpaq;fs;:</vt:lpstr>
      <vt:lpstr>5  Kf;fpa thHj;ijfs; my;yJ thf;fpaq;fs;:</vt:lpstr>
      <vt:lpstr>5 Kf;fpa thHj;ijfs; my;yJ thf;fpaq;fs;:</vt:lpstr>
      <vt:lpstr>       gpd;tUk; 4  kf;fs:; </vt:lpstr>
      <vt:lpstr>PowerPoint Presentation</vt:lpstr>
      <vt:lpstr>       gpd;tUk; 4  kf;fs;:</vt:lpstr>
      <vt:lpstr>PowerPoint Presentation</vt:lpstr>
      <vt:lpstr>5 Kf;fpa thHj;ijfs; my;yJ thf;fpaq;fs;:</vt:lpstr>
      <vt:lpstr>PowerPoint Presentation</vt:lpstr>
      <vt:lpstr>   gpd;tUk;  3  r%fq;fs;: </vt:lpstr>
      <vt:lpstr> gilg;G  Mgpufhk;   NahNrg;G  NkhNr  NahRth  A Gul;rpfuk;  R uh[hPfk;  C rpiwapWg;G </vt:lpstr>
      <vt:lpstr>PowerPoint Presentation</vt:lpstr>
      <vt:lpstr>C gilg;G 4  kf;fs; 3  r%fq;fs; S mikjp J ,NaR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jpUkiwapd;…mbg;gil • BibleStudyDownloads.org</vt:lpstr>
      <vt:lpstr>PowerPoint Presentation</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35</cp:revision>
  <dcterms:created xsi:type="dcterms:W3CDTF">2004-10-30T00:30:48Z</dcterms:created>
  <dcterms:modified xsi:type="dcterms:W3CDTF">2017-09-28T04:42:52Z</dcterms:modified>
</cp:coreProperties>
</file>