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tags/tag27.xml" ContentType="application/vnd.openxmlformats-officedocument.presentationml.tags+xml"/>
  <Override PartName="/ppt/notesSlides/notesSlide3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tags/tag29.xml" ContentType="application/vnd.openxmlformats-officedocument.presentationml.tags+xml"/>
  <Override PartName="/ppt/notesSlides/notesSlide36.xml" ContentType="application/vnd.openxmlformats-officedocument.presentationml.notesSlide+xml"/>
  <Override PartName="/ppt/tags/tag30.xml" ContentType="application/vnd.openxmlformats-officedocument.presentationml.tags+xml"/>
  <Override PartName="/ppt/notesSlides/notesSlide37.xml" ContentType="application/vnd.openxmlformats-officedocument.presentationml.notesSlide+xml"/>
  <Override PartName="/ppt/tags/tag31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32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4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37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8"/>
  </p:notesMasterIdLst>
  <p:handoutMasterIdLst>
    <p:handoutMasterId r:id="rId99"/>
  </p:handoutMasterIdLst>
  <p:sldIdLst>
    <p:sldId id="833" r:id="rId3"/>
    <p:sldId id="530" r:id="rId4"/>
    <p:sldId id="416" r:id="rId5"/>
    <p:sldId id="624" r:id="rId6"/>
    <p:sldId id="696" r:id="rId7"/>
    <p:sldId id="732" r:id="rId8"/>
    <p:sldId id="414" r:id="rId9"/>
    <p:sldId id="426" r:id="rId10"/>
    <p:sldId id="439" r:id="rId11"/>
    <p:sldId id="417" r:id="rId12"/>
    <p:sldId id="646" r:id="rId13"/>
    <p:sldId id="631" r:id="rId14"/>
    <p:sldId id="427" r:id="rId15"/>
    <p:sldId id="428" r:id="rId16"/>
    <p:sldId id="715" r:id="rId17"/>
    <p:sldId id="716" r:id="rId18"/>
    <p:sldId id="717" r:id="rId19"/>
    <p:sldId id="718" r:id="rId20"/>
    <p:sldId id="719" r:id="rId21"/>
    <p:sldId id="720" r:id="rId22"/>
    <p:sldId id="721" r:id="rId23"/>
    <p:sldId id="729" r:id="rId24"/>
    <p:sldId id="722" r:id="rId25"/>
    <p:sldId id="723" r:id="rId26"/>
    <p:sldId id="724" r:id="rId27"/>
    <p:sldId id="591" r:id="rId28"/>
    <p:sldId id="725" r:id="rId29"/>
    <p:sldId id="726" r:id="rId30"/>
    <p:sldId id="727" r:id="rId31"/>
    <p:sldId id="728" r:id="rId32"/>
    <p:sldId id="748" r:id="rId33"/>
    <p:sldId id="749" r:id="rId34"/>
    <p:sldId id="731" r:id="rId35"/>
    <p:sldId id="730" r:id="rId36"/>
    <p:sldId id="733" r:id="rId37"/>
    <p:sldId id="735" r:id="rId38"/>
    <p:sldId id="736" r:id="rId39"/>
    <p:sldId id="734" r:id="rId40"/>
    <p:sldId id="437" r:id="rId41"/>
    <p:sldId id="737" r:id="rId42"/>
    <p:sldId id="438" r:id="rId43"/>
    <p:sldId id="690" r:id="rId44"/>
    <p:sldId id="429" r:id="rId45"/>
    <p:sldId id="681" r:id="rId46"/>
    <p:sldId id="430" r:id="rId47"/>
    <p:sldId id="772" r:id="rId48"/>
    <p:sldId id="563" r:id="rId49"/>
    <p:sldId id="419" r:id="rId50"/>
    <p:sldId id="622" r:id="rId51"/>
    <p:sldId id="623" r:id="rId52"/>
    <p:sldId id="420" r:id="rId53"/>
    <p:sldId id="641" r:id="rId54"/>
    <p:sldId id="814" r:id="rId55"/>
    <p:sldId id="825" r:id="rId56"/>
    <p:sldId id="828" r:id="rId57"/>
    <p:sldId id="829" r:id="rId58"/>
    <p:sldId id="830" r:id="rId59"/>
    <p:sldId id="629" r:id="rId60"/>
    <p:sldId id="802" r:id="rId61"/>
    <p:sldId id="813" r:id="rId62"/>
    <p:sldId id="803" r:id="rId63"/>
    <p:sldId id="808" r:id="rId64"/>
    <p:sldId id="810" r:id="rId65"/>
    <p:sldId id="707" r:id="rId66"/>
    <p:sldId id="759" r:id="rId67"/>
    <p:sldId id="708" r:id="rId68"/>
    <p:sldId id="709" r:id="rId69"/>
    <p:sldId id="712" r:id="rId70"/>
    <p:sldId id="710" r:id="rId71"/>
    <p:sldId id="831" r:id="rId72"/>
    <p:sldId id="835" r:id="rId73"/>
    <p:sldId id="774" r:id="rId74"/>
    <p:sldId id="792" r:id="rId75"/>
    <p:sldId id="775" r:id="rId76"/>
    <p:sldId id="776" r:id="rId77"/>
    <p:sldId id="777" r:id="rId78"/>
    <p:sldId id="778" r:id="rId79"/>
    <p:sldId id="779" r:id="rId80"/>
    <p:sldId id="780" r:id="rId81"/>
    <p:sldId id="793" r:id="rId82"/>
    <p:sldId id="782" r:id="rId83"/>
    <p:sldId id="783" r:id="rId84"/>
    <p:sldId id="784" r:id="rId85"/>
    <p:sldId id="785" r:id="rId86"/>
    <p:sldId id="786" r:id="rId87"/>
    <p:sldId id="818" r:id="rId88"/>
    <p:sldId id="819" r:id="rId89"/>
    <p:sldId id="820" r:id="rId90"/>
    <p:sldId id="821" r:id="rId91"/>
    <p:sldId id="746" r:id="rId92"/>
    <p:sldId id="836" r:id="rId93"/>
    <p:sldId id="688" r:id="rId94"/>
    <p:sldId id="824" r:id="rId95"/>
    <p:sldId id="691" r:id="rId96"/>
    <p:sldId id="837" r:id="rId9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F09F32"/>
    <a:srgbClr val="000000"/>
    <a:srgbClr val="FF0000"/>
    <a:srgbClr val="FFFF00"/>
    <a:srgbClr val="00FFFF"/>
    <a:srgbClr val="780014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80" y="-80"/>
      </p:cViewPr>
      <p:guideLst>
        <p:guide orient="horz" pos="1380"/>
        <p:guide pos="3547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00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834DCA1-4320-964E-A51F-FA7E8DE6F3D6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9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2F1298D-955C-824C-A0D3-4C67FAD275E2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4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493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697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10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>
            <p:ph type="sldImg"/>
          </p:nvPr>
        </p:nvSpPr>
        <p:spPr>
          <a:xfrm>
            <a:off x="838200" y="457200"/>
            <a:ext cx="5181600" cy="3886200"/>
          </a:xfrm>
          <a:solidFill>
            <a:srgbClr val="FFFFFF"/>
          </a:solidFill>
          <a:ln/>
        </p:spPr>
      </p:sp>
      <p:sp>
        <p:nvSpPr>
          <p:cNvPr id="2048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530" tIns="43265" rIns="86530" bIns="43265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95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413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75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56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1349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52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3529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6175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168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730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5643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8811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706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948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303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244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5938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480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088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846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8234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8731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83387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027" name="Group 26"/>
          <p:cNvGrpSpPr>
            <a:grpSpLocks/>
          </p:cNvGrpSpPr>
          <p:nvPr/>
        </p:nvGrpSpPr>
        <p:grpSpPr bwMode="auto">
          <a:xfrm>
            <a:off x="390525" y="323850"/>
            <a:ext cx="8378825" cy="6186488"/>
            <a:chOff x="246" y="204"/>
            <a:chExt cx="5271" cy="3889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/>
              <a:ahLst/>
              <a:cxnLst>
                <a:cxn ang="0">
                  <a:pos x="91" y="33"/>
                </a:cxn>
                <a:cxn ang="0">
                  <a:pos x="212" y="76"/>
                </a:cxn>
                <a:cxn ang="0">
                  <a:pos x="332" y="174"/>
                </a:cxn>
                <a:cxn ang="0">
                  <a:pos x="383" y="305"/>
                </a:cxn>
                <a:cxn ang="0">
                  <a:pos x="443" y="446"/>
                </a:cxn>
                <a:cxn ang="0">
                  <a:pos x="453" y="620"/>
                </a:cxn>
                <a:cxn ang="0">
                  <a:pos x="494" y="751"/>
                </a:cxn>
                <a:cxn ang="0">
                  <a:pos x="494" y="882"/>
                </a:cxn>
                <a:cxn ang="0">
                  <a:pos x="483" y="1012"/>
                </a:cxn>
                <a:cxn ang="0">
                  <a:pos x="473" y="1143"/>
                </a:cxn>
                <a:cxn ang="0">
                  <a:pos x="463" y="1284"/>
                </a:cxn>
                <a:cxn ang="0">
                  <a:pos x="433" y="1426"/>
                </a:cxn>
                <a:cxn ang="0">
                  <a:pos x="383" y="1556"/>
                </a:cxn>
                <a:cxn ang="0">
                  <a:pos x="353" y="1687"/>
                </a:cxn>
                <a:cxn ang="0">
                  <a:pos x="443" y="1796"/>
                </a:cxn>
                <a:cxn ang="0">
                  <a:pos x="494" y="1937"/>
                </a:cxn>
                <a:cxn ang="0">
                  <a:pos x="524" y="2068"/>
                </a:cxn>
                <a:cxn ang="0">
                  <a:pos x="614" y="2198"/>
                </a:cxn>
                <a:cxn ang="0">
                  <a:pos x="705" y="2351"/>
                </a:cxn>
                <a:cxn ang="0">
                  <a:pos x="836" y="2470"/>
                </a:cxn>
                <a:cxn ang="0">
                  <a:pos x="947" y="2612"/>
                </a:cxn>
                <a:cxn ang="0">
                  <a:pos x="1078" y="2721"/>
                </a:cxn>
                <a:cxn ang="0">
                  <a:pos x="1158" y="2851"/>
                </a:cxn>
                <a:cxn ang="0">
                  <a:pos x="1269" y="3004"/>
                </a:cxn>
                <a:cxn ang="0">
                  <a:pos x="1319" y="3156"/>
                </a:cxn>
                <a:cxn ang="0">
                  <a:pos x="1370" y="3308"/>
                </a:cxn>
                <a:cxn ang="0">
                  <a:pos x="1400" y="3439"/>
                </a:cxn>
                <a:cxn ang="0">
                  <a:pos x="1410" y="3145"/>
                </a:cxn>
                <a:cxn ang="0">
                  <a:pos x="1340" y="3058"/>
                </a:cxn>
                <a:cxn ang="0">
                  <a:pos x="1259" y="2862"/>
                </a:cxn>
                <a:cxn ang="0">
                  <a:pos x="1098" y="2721"/>
                </a:cxn>
                <a:cxn ang="0">
                  <a:pos x="997" y="2514"/>
                </a:cxn>
                <a:cxn ang="0">
                  <a:pos x="806" y="2449"/>
                </a:cxn>
                <a:cxn ang="0">
                  <a:pos x="735" y="2307"/>
                </a:cxn>
                <a:cxn ang="0">
                  <a:pos x="635" y="2187"/>
                </a:cxn>
                <a:cxn ang="0">
                  <a:pos x="534" y="1959"/>
                </a:cxn>
                <a:cxn ang="0">
                  <a:pos x="443" y="1785"/>
                </a:cxn>
                <a:cxn ang="0">
                  <a:pos x="403" y="1632"/>
                </a:cxn>
                <a:cxn ang="0">
                  <a:pos x="433" y="1491"/>
                </a:cxn>
                <a:cxn ang="0">
                  <a:pos x="483" y="1349"/>
                </a:cxn>
                <a:cxn ang="0">
                  <a:pos x="483" y="1208"/>
                </a:cxn>
                <a:cxn ang="0">
                  <a:pos x="524" y="1023"/>
                </a:cxn>
                <a:cxn ang="0">
                  <a:pos x="514" y="805"/>
                </a:cxn>
                <a:cxn ang="0">
                  <a:pos x="534" y="642"/>
                </a:cxn>
                <a:cxn ang="0">
                  <a:pos x="554" y="522"/>
                </a:cxn>
                <a:cxn ang="0">
                  <a:pos x="665" y="392"/>
                </a:cxn>
                <a:cxn ang="0">
                  <a:pos x="826" y="218"/>
                </a:cxn>
                <a:cxn ang="0">
                  <a:pos x="876" y="76"/>
                </a:cxn>
                <a:cxn ang="0">
                  <a:pos x="917" y="11"/>
                </a:cxn>
                <a:cxn ang="0">
                  <a:pos x="765" y="87"/>
                </a:cxn>
                <a:cxn ang="0">
                  <a:pos x="755" y="218"/>
                </a:cxn>
                <a:cxn ang="0">
                  <a:pos x="745" y="305"/>
                </a:cxn>
                <a:cxn ang="0">
                  <a:pos x="624" y="435"/>
                </a:cxn>
                <a:cxn ang="0">
                  <a:pos x="534" y="522"/>
                </a:cxn>
                <a:cxn ang="0">
                  <a:pos x="483" y="664"/>
                </a:cxn>
                <a:cxn ang="0">
                  <a:pos x="473" y="511"/>
                </a:cxn>
                <a:cxn ang="0">
                  <a:pos x="443" y="348"/>
                </a:cxn>
                <a:cxn ang="0">
                  <a:pos x="383" y="218"/>
                </a:cxn>
                <a:cxn ang="0">
                  <a:pos x="302" y="98"/>
                </a:cxn>
                <a:cxn ang="0">
                  <a:pos x="181" y="33"/>
                </a:cxn>
                <a:cxn ang="0">
                  <a:pos x="60" y="1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/>
              <a:ahLst/>
              <a:cxnLst>
                <a:cxn ang="0">
                  <a:pos x="40" y="43"/>
                </a:cxn>
                <a:cxn ang="0">
                  <a:pos x="141" y="65"/>
                </a:cxn>
                <a:cxn ang="0">
                  <a:pos x="232" y="76"/>
                </a:cxn>
                <a:cxn ang="0">
                  <a:pos x="363" y="130"/>
                </a:cxn>
                <a:cxn ang="0">
                  <a:pos x="504" y="130"/>
                </a:cxn>
                <a:cxn ang="0">
                  <a:pos x="604" y="141"/>
                </a:cxn>
                <a:cxn ang="0">
                  <a:pos x="705" y="196"/>
                </a:cxn>
                <a:cxn ang="0">
                  <a:pos x="765" y="250"/>
                </a:cxn>
                <a:cxn ang="0">
                  <a:pos x="906" y="261"/>
                </a:cxn>
                <a:cxn ang="0">
                  <a:pos x="1007" y="261"/>
                </a:cxn>
                <a:cxn ang="0">
                  <a:pos x="1148" y="250"/>
                </a:cxn>
                <a:cxn ang="0">
                  <a:pos x="1219" y="304"/>
                </a:cxn>
                <a:cxn ang="0">
                  <a:pos x="1299" y="315"/>
                </a:cxn>
                <a:cxn ang="0">
                  <a:pos x="1380" y="380"/>
                </a:cxn>
                <a:cxn ang="0">
                  <a:pos x="1460" y="424"/>
                </a:cxn>
                <a:cxn ang="0">
                  <a:pos x="1541" y="446"/>
                </a:cxn>
                <a:cxn ang="0">
                  <a:pos x="1662" y="446"/>
                </a:cxn>
                <a:cxn ang="0">
                  <a:pos x="1752" y="456"/>
                </a:cxn>
                <a:cxn ang="0">
                  <a:pos x="1883" y="467"/>
                </a:cxn>
                <a:cxn ang="0">
                  <a:pos x="1964" y="489"/>
                </a:cxn>
                <a:cxn ang="0">
                  <a:pos x="1863" y="467"/>
                </a:cxn>
                <a:cxn ang="0">
                  <a:pos x="1783" y="446"/>
                </a:cxn>
                <a:cxn ang="0">
                  <a:pos x="1692" y="446"/>
                </a:cxn>
                <a:cxn ang="0">
                  <a:pos x="1611" y="402"/>
                </a:cxn>
                <a:cxn ang="0">
                  <a:pos x="1531" y="413"/>
                </a:cxn>
                <a:cxn ang="0">
                  <a:pos x="1450" y="369"/>
                </a:cxn>
                <a:cxn ang="0">
                  <a:pos x="1370" y="348"/>
                </a:cxn>
                <a:cxn ang="0">
                  <a:pos x="1289" y="272"/>
                </a:cxn>
                <a:cxn ang="0">
                  <a:pos x="1209" y="283"/>
                </a:cxn>
                <a:cxn ang="0">
                  <a:pos x="1047" y="130"/>
                </a:cxn>
                <a:cxn ang="0">
                  <a:pos x="927" y="130"/>
                </a:cxn>
                <a:cxn ang="0">
                  <a:pos x="886" y="228"/>
                </a:cxn>
                <a:cxn ang="0">
                  <a:pos x="806" y="228"/>
                </a:cxn>
                <a:cxn ang="0">
                  <a:pos x="725" y="196"/>
                </a:cxn>
                <a:cxn ang="0">
                  <a:pos x="624" y="152"/>
                </a:cxn>
                <a:cxn ang="0">
                  <a:pos x="544" y="109"/>
                </a:cxn>
                <a:cxn ang="0">
                  <a:pos x="443" y="109"/>
                </a:cxn>
                <a:cxn ang="0">
                  <a:pos x="353" y="76"/>
                </a:cxn>
                <a:cxn ang="0">
                  <a:pos x="262" y="87"/>
                </a:cxn>
                <a:cxn ang="0">
                  <a:pos x="181" y="43"/>
                </a:cxn>
                <a:cxn ang="0">
                  <a:pos x="101" y="33"/>
                </a:cxn>
                <a:cxn ang="0">
                  <a:pos x="20" y="11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4384" y="399"/>
              <a:ext cx="1050" cy="1764"/>
            </a:xfrm>
            <a:custGeom>
              <a:avLst/>
              <a:gdLst/>
              <a:ahLst/>
              <a:cxnLst>
                <a:cxn ang="0">
                  <a:pos x="977" y="76"/>
                </a:cxn>
                <a:cxn ang="0">
                  <a:pos x="907" y="152"/>
                </a:cxn>
                <a:cxn ang="0">
                  <a:pos x="826" y="131"/>
                </a:cxn>
                <a:cxn ang="0">
                  <a:pos x="745" y="152"/>
                </a:cxn>
                <a:cxn ang="0">
                  <a:pos x="685" y="229"/>
                </a:cxn>
                <a:cxn ang="0">
                  <a:pos x="604" y="250"/>
                </a:cxn>
                <a:cxn ang="0">
                  <a:pos x="524" y="283"/>
                </a:cxn>
                <a:cxn ang="0">
                  <a:pos x="443" y="348"/>
                </a:cxn>
                <a:cxn ang="0">
                  <a:pos x="383" y="435"/>
                </a:cxn>
                <a:cxn ang="0">
                  <a:pos x="343" y="511"/>
                </a:cxn>
                <a:cxn ang="0">
                  <a:pos x="302" y="599"/>
                </a:cxn>
                <a:cxn ang="0">
                  <a:pos x="222" y="599"/>
                </a:cxn>
                <a:cxn ang="0">
                  <a:pos x="141" y="653"/>
                </a:cxn>
                <a:cxn ang="0">
                  <a:pos x="60" y="653"/>
                </a:cxn>
                <a:cxn ang="0">
                  <a:pos x="0" y="707"/>
                </a:cxn>
                <a:cxn ang="0">
                  <a:pos x="81" y="729"/>
                </a:cxn>
                <a:cxn ang="0">
                  <a:pos x="141" y="816"/>
                </a:cxn>
                <a:cxn ang="0">
                  <a:pos x="222" y="816"/>
                </a:cxn>
                <a:cxn ang="0">
                  <a:pos x="302" y="860"/>
                </a:cxn>
                <a:cxn ang="0">
                  <a:pos x="383" y="914"/>
                </a:cxn>
                <a:cxn ang="0">
                  <a:pos x="463" y="914"/>
                </a:cxn>
                <a:cxn ang="0">
                  <a:pos x="524" y="882"/>
                </a:cxn>
                <a:cxn ang="0">
                  <a:pos x="584" y="816"/>
                </a:cxn>
                <a:cxn ang="0">
                  <a:pos x="655" y="784"/>
                </a:cxn>
                <a:cxn ang="0">
                  <a:pos x="705" y="871"/>
                </a:cxn>
                <a:cxn ang="0">
                  <a:pos x="735" y="958"/>
                </a:cxn>
                <a:cxn ang="0">
                  <a:pos x="796" y="1088"/>
                </a:cxn>
                <a:cxn ang="0">
                  <a:pos x="846" y="1186"/>
                </a:cxn>
                <a:cxn ang="0">
                  <a:pos x="876" y="1273"/>
                </a:cxn>
                <a:cxn ang="0">
                  <a:pos x="907" y="1360"/>
                </a:cxn>
                <a:cxn ang="0">
                  <a:pos x="917" y="1447"/>
                </a:cxn>
                <a:cxn ang="0">
                  <a:pos x="957" y="1534"/>
                </a:cxn>
                <a:cxn ang="0">
                  <a:pos x="977" y="1622"/>
                </a:cxn>
                <a:cxn ang="0">
                  <a:pos x="1017" y="1709"/>
                </a:cxn>
                <a:cxn ang="0">
                  <a:pos x="1041" y="1763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502" y="1226"/>
              <a:ext cx="4890" cy="1403"/>
            </a:xfrm>
            <a:custGeom>
              <a:avLst/>
              <a:gdLst/>
              <a:ahLst/>
              <a:cxnLst>
                <a:cxn ang="0">
                  <a:pos x="151" y="54"/>
                </a:cxn>
                <a:cxn ang="0">
                  <a:pos x="282" y="250"/>
                </a:cxn>
                <a:cxn ang="0">
                  <a:pos x="524" y="261"/>
                </a:cxn>
                <a:cxn ang="0">
                  <a:pos x="686" y="467"/>
                </a:cxn>
                <a:cxn ang="0">
                  <a:pos x="766" y="706"/>
                </a:cxn>
                <a:cxn ang="0">
                  <a:pos x="918" y="739"/>
                </a:cxn>
                <a:cxn ang="0">
                  <a:pos x="1008" y="815"/>
                </a:cxn>
                <a:cxn ang="0">
                  <a:pos x="1210" y="869"/>
                </a:cxn>
                <a:cxn ang="0">
                  <a:pos x="1331" y="772"/>
                </a:cxn>
                <a:cxn ang="0">
                  <a:pos x="1412" y="565"/>
                </a:cxn>
                <a:cxn ang="0">
                  <a:pos x="1291" y="359"/>
                </a:cxn>
                <a:cxn ang="0">
                  <a:pos x="1412" y="163"/>
                </a:cxn>
                <a:cxn ang="0">
                  <a:pos x="1603" y="206"/>
                </a:cxn>
                <a:cxn ang="0">
                  <a:pos x="1785" y="250"/>
                </a:cxn>
                <a:cxn ang="0">
                  <a:pos x="1967" y="250"/>
                </a:cxn>
                <a:cxn ang="0">
                  <a:pos x="2088" y="217"/>
                </a:cxn>
                <a:cxn ang="0">
                  <a:pos x="2219" y="120"/>
                </a:cxn>
                <a:cxn ang="0">
                  <a:pos x="2420" y="261"/>
                </a:cxn>
                <a:cxn ang="0">
                  <a:pos x="2612" y="348"/>
                </a:cxn>
                <a:cxn ang="0">
                  <a:pos x="2783" y="478"/>
                </a:cxn>
                <a:cxn ang="0">
                  <a:pos x="2985" y="576"/>
                </a:cxn>
                <a:cxn ang="0">
                  <a:pos x="3177" y="652"/>
                </a:cxn>
                <a:cxn ang="0">
                  <a:pos x="3378" y="772"/>
                </a:cxn>
                <a:cxn ang="0">
                  <a:pos x="3580" y="706"/>
                </a:cxn>
                <a:cxn ang="0">
                  <a:pos x="3782" y="772"/>
                </a:cxn>
                <a:cxn ang="0">
                  <a:pos x="3983" y="706"/>
                </a:cxn>
                <a:cxn ang="0">
                  <a:pos x="4195" y="696"/>
                </a:cxn>
                <a:cxn ang="0">
                  <a:pos x="4397" y="783"/>
                </a:cxn>
                <a:cxn ang="0">
                  <a:pos x="4599" y="783"/>
                </a:cxn>
                <a:cxn ang="0">
                  <a:pos x="4800" y="761"/>
                </a:cxn>
                <a:cxn ang="0">
                  <a:pos x="4760" y="848"/>
                </a:cxn>
                <a:cxn ang="0">
                  <a:pos x="4498" y="924"/>
                </a:cxn>
                <a:cxn ang="0">
                  <a:pos x="4296" y="978"/>
                </a:cxn>
                <a:cxn ang="0">
                  <a:pos x="4276" y="1130"/>
                </a:cxn>
                <a:cxn ang="0">
                  <a:pos x="4165" y="1293"/>
                </a:cxn>
                <a:cxn ang="0">
                  <a:pos x="3933" y="1337"/>
                </a:cxn>
                <a:cxn ang="0">
                  <a:pos x="3620" y="1185"/>
                </a:cxn>
                <a:cxn ang="0">
                  <a:pos x="3409" y="1011"/>
                </a:cxn>
                <a:cxn ang="0">
                  <a:pos x="3177" y="978"/>
                </a:cxn>
                <a:cxn ang="0">
                  <a:pos x="2955" y="859"/>
                </a:cxn>
                <a:cxn ang="0">
                  <a:pos x="2703" y="848"/>
                </a:cxn>
                <a:cxn ang="0">
                  <a:pos x="2471" y="924"/>
                </a:cxn>
                <a:cxn ang="0">
                  <a:pos x="2239" y="859"/>
                </a:cxn>
                <a:cxn ang="0">
                  <a:pos x="2027" y="772"/>
                </a:cxn>
                <a:cxn ang="0">
                  <a:pos x="1926" y="946"/>
                </a:cxn>
                <a:cxn ang="0">
                  <a:pos x="1916" y="1163"/>
                </a:cxn>
                <a:cxn ang="0">
                  <a:pos x="1805" y="1359"/>
                </a:cxn>
                <a:cxn ang="0">
                  <a:pos x="1593" y="1402"/>
                </a:cxn>
                <a:cxn ang="0">
                  <a:pos x="1382" y="1326"/>
                </a:cxn>
                <a:cxn ang="0">
                  <a:pos x="1180" y="1239"/>
                </a:cxn>
                <a:cxn ang="0">
                  <a:pos x="978" y="1217"/>
                </a:cxn>
                <a:cxn ang="0">
                  <a:pos x="777" y="1337"/>
                </a:cxn>
                <a:cxn ang="0">
                  <a:pos x="625" y="1250"/>
                </a:cxn>
                <a:cxn ang="0">
                  <a:pos x="504" y="1087"/>
                </a:cxn>
                <a:cxn ang="0">
                  <a:pos x="373" y="902"/>
                </a:cxn>
                <a:cxn ang="0">
                  <a:pos x="182" y="783"/>
                </a:cxn>
                <a:cxn ang="0">
                  <a:pos x="121" y="598"/>
                </a:cxn>
                <a:cxn ang="0">
                  <a:pos x="61" y="413"/>
                </a:cxn>
                <a:cxn ang="0">
                  <a:pos x="61" y="196"/>
                </a:cxn>
                <a:cxn ang="0">
                  <a:pos x="0" y="0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418" y="549"/>
              <a:ext cx="4993" cy="3245"/>
            </a:xfrm>
            <a:custGeom>
              <a:avLst/>
              <a:gdLst/>
              <a:ahLst/>
              <a:cxnLst>
                <a:cxn ang="0">
                  <a:pos x="968" y="2686"/>
                </a:cxn>
                <a:cxn ang="0">
                  <a:pos x="766" y="3045"/>
                </a:cxn>
                <a:cxn ang="0">
                  <a:pos x="474" y="3121"/>
                </a:cxn>
                <a:cxn ang="0">
                  <a:pos x="161" y="3067"/>
                </a:cxn>
                <a:cxn ang="0">
                  <a:pos x="182" y="2893"/>
                </a:cxn>
                <a:cxn ang="0">
                  <a:pos x="504" y="2828"/>
                </a:cxn>
                <a:cxn ang="0">
                  <a:pos x="807" y="2708"/>
                </a:cxn>
                <a:cxn ang="0">
                  <a:pos x="958" y="2447"/>
                </a:cxn>
                <a:cxn ang="0">
                  <a:pos x="645" y="2186"/>
                </a:cxn>
                <a:cxn ang="0">
                  <a:pos x="303" y="2001"/>
                </a:cxn>
                <a:cxn ang="0">
                  <a:pos x="444" y="2012"/>
                </a:cxn>
                <a:cxn ang="0">
                  <a:pos x="837" y="2077"/>
                </a:cxn>
                <a:cxn ang="0">
                  <a:pos x="1190" y="2186"/>
                </a:cxn>
                <a:cxn ang="0">
                  <a:pos x="1291" y="2230"/>
                </a:cxn>
                <a:cxn ang="0">
                  <a:pos x="1553" y="1990"/>
                </a:cxn>
                <a:cxn ang="0">
                  <a:pos x="1896" y="1795"/>
                </a:cxn>
                <a:cxn ang="0">
                  <a:pos x="2047" y="1468"/>
                </a:cxn>
                <a:cxn ang="0">
                  <a:pos x="2148" y="1523"/>
                </a:cxn>
                <a:cxn ang="0">
                  <a:pos x="2350" y="1370"/>
                </a:cxn>
                <a:cxn ang="0">
                  <a:pos x="2158" y="1088"/>
                </a:cxn>
                <a:cxn ang="0">
                  <a:pos x="2077" y="653"/>
                </a:cxn>
                <a:cxn ang="0">
                  <a:pos x="1876" y="359"/>
                </a:cxn>
                <a:cxn ang="0">
                  <a:pos x="1674" y="65"/>
                </a:cxn>
                <a:cxn ang="0">
                  <a:pos x="1967" y="131"/>
                </a:cxn>
                <a:cxn ang="0">
                  <a:pos x="2198" y="348"/>
                </a:cxn>
                <a:cxn ang="0">
                  <a:pos x="2188" y="674"/>
                </a:cxn>
                <a:cxn ang="0">
                  <a:pos x="2309" y="914"/>
                </a:cxn>
                <a:cxn ang="0">
                  <a:pos x="2562" y="707"/>
                </a:cxn>
                <a:cxn ang="0">
                  <a:pos x="2400" y="326"/>
                </a:cxn>
                <a:cxn ang="0">
                  <a:pos x="2794" y="163"/>
                </a:cxn>
                <a:cxn ang="0">
                  <a:pos x="3207" y="196"/>
                </a:cxn>
                <a:cxn ang="0">
                  <a:pos x="3247" y="555"/>
                </a:cxn>
                <a:cxn ang="0">
                  <a:pos x="3086" y="783"/>
                </a:cxn>
                <a:cxn ang="0">
                  <a:pos x="2783" y="881"/>
                </a:cxn>
                <a:cxn ang="0">
                  <a:pos x="3096" y="1055"/>
                </a:cxn>
                <a:cxn ang="0">
                  <a:pos x="3499" y="1033"/>
                </a:cxn>
                <a:cxn ang="0">
                  <a:pos x="3741" y="1283"/>
                </a:cxn>
                <a:cxn ang="0">
                  <a:pos x="3661" y="1664"/>
                </a:cxn>
                <a:cxn ang="0">
                  <a:pos x="3873" y="1903"/>
                </a:cxn>
                <a:cxn ang="0">
                  <a:pos x="4175" y="1784"/>
                </a:cxn>
                <a:cxn ang="0">
                  <a:pos x="4468" y="1631"/>
                </a:cxn>
                <a:cxn ang="0">
                  <a:pos x="4720" y="1392"/>
                </a:cxn>
                <a:cxn ang="0">
                  <a:pos x="4992" y="1490"/>
                </a:cxn>
                <a:cxn ang="0">
                  <a:pos x="4730" y="1762"/>
                </a:cxn>
                <a:cxn ang="0">
                  <a:pos x="4518" y="2132"/>
                </a:cxn>
                <a:cxn ang="0">
                  <a:pos x="4266" y="2491"/>
                </a:cxn>
                <a:cxn ang="0">
                  <a:pos x="3812" y="2469"/>
                </a:cxn>
                <a:cxn ang="0">
                  <a:pos x="3560" y="2317"/>
                </a:cxn>
                <a:cxn ang="0">
                  <a:pos x="3550" y="1849"/>
                </a:cxn>
                <a:cxn ang="0">
                  <a:pos x="3348" y="1566"/>
                </a:cxn>
                <a:cxn ang="0">
                  <a:pos x="3005" y="1773"/>
                </a:cxn>
                <a:cxn ang="0">
                  <a:pos x="2824" y="1566"/>
                </a:cxn>
                <a:cxn ang="0">
                  <a:pos x="2582" y="1294"/>
                </a:cxn>
                <a:cxn ang="0">
                  <a:pos x="2279" y="1577"/>
                </a:cxn>
                <a:cxn ang="0">
                  <a:pos x="2158" y="2001"/>
                </a:cxn>
                <a:cxn ang="0">
                  <a:pos x="1896" y="2328"/>
                </a:cxn>
                <a:cxn ang="0">
                  <a:pos x="1755" y="2643"/>
                </a:cxn>
                <a:cxn ang="0">
                  <a:pos x="1392" y="2436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/>
              <a:ahLst/>
              <a:cxnLst>
                <a:cxn ang="0">
                  <a:pos x="154" y="44"/>
                </a:cxn>
                <a:cxn ang="0">
                  <a:pos x="168" y="102"/>
                </a:cxn>
                <a:cxn ang="0">
                  <a:pos x="174" y="160"/>
                </a:cxn>
                <a:cxn ang="0">
                  <a:pos x="201" y="226"/>
                </a:cxn>
                <a:cxn ang="0">
                  <a:pos x="208" y="291"/>
                </a:cxn>
                <a:cxn ang="0">
                  <a:pos x="221" y="349"/>
                </a:cxn>
                <a:cxn ang="0">
                  <a:pos x="228" y="415"/>
                </a:cxn>
                <a:cxn ang="0">
                  <a:pos x="221" y="473"/>
                </a:cxn>
                <a:cxn ang="0">
                  <a:pos x="201" y="524"/>
                </a:cxn>
                <a:cxn ang="0">
                  <a:pos x="161" y="466"/>
                </a:cxn>
                <a:cxn ang="0">
                  <a:pos x="107" y="437"/>
                </a:cxn>
                <a:cxn ang="0">
                  <a:pos x="54" y="422"/>
                </a:cxn>
                <a:cxn ang="0">
                  <a:pos x="0" y="408"/>
                </a:cxn>
                <a:cxn ang="0">
                  <a:pos x="54" y="451"/>
                </a:cxn>
                <a:cxn ang="0">
                  <a:pos x="107" y="458"/>
                </a:cxn>
                <a:cxn ang="0">
                  <a:pos x="148" y="488"/>
                </a:cxn>
                <a:cxn ang="0">
                  <a:pos x="181" y="546"/>
                </a:cxn>
                <a:cxn ang="0">
                  <a:pos x="235" y="531"/>
                </a:cxn>
                <a:cxn ang="0">
                  <a:pos x="289" y="546"/>
                </a:cxn>
                <a:cxn ang="0">
                  <a:pos x="342" y="582"/>
                </a:cxn>
                <a:cxn ang="0">
                  <a:pos x="396" y="597"/>
                </a:cxn>
                <a:cxn ang="0">
                  <a:pos x="483" y="604"/>
                </a:cxn>
                <a:cxn ang="0">
                  <a:pos x="544" y="589"/>
                </a:cxn>
                <a:cxn ang="0">
                  <a:pos x="604" y="582"/>
                </a:cxn>
                <a:cxn ang="0">
                  <a:pos x="671" y="568"/>
                </a:cxn>
                <a:cxn ang="0">
                  <a:pos x="604" y="568"/>
                </a:cxn>
                <a:cxn ang="0">
                  <a:pos x="537" y="575"/>
                </a:cxn>
                <a:cxn ang="0">
                  <a:pos x="483" y="575"/>
                </a:cxn>
                <a:cxn ang="0">
                  <a:pos x="429" y="575"/>
                </a:cxn>
                <a:cxn ang="0">
                  <a:pos x="376" y="568"/>
                </a:cxn>
                <a:cxn ang="0">
                  <a:pos x="322" y="524"/>
                </a:cxn>
                <a:cxn ang="0">
                  <a:pos x="268" y="509"/>
                </a:cxn>
                <a:cxn ang="0">
                  <a:pos x="255" y="451"/>
                </a:cxn>
                <a:cxn ang="0">
                  <a:pos x="255" y="393"/>
                </a:cxn>
                <a:cxn ang="0">
                  <a:pos x="248" y="327"/>
                </a:cxn>
                <a:cxn ang="0">
                  <a:pos x="242" y="269"/>
                </a:cxn>
                <a:cxn ang="0">
                  <a:pos x="228" y="211"/>
                </a:cxn>
                <a:cxn ang="0">
                  <a:pos x="201" y="146"/>
                </a:cxn>
                <a:cxn ang="0">
                  <a:pos x="141" y="109"/>
                </a:cxn>
                <a:cxn ang="0">
                  <a:pos x="161" y="51"/>
                </a:cxn>
                <a:cxn ang="0">
                  <a:pos x="134" y="0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502" y="378"/>
              <a:ext cx="1136" cy="2548"/>
            </a:xfrm>
            <a:custGeom>
              <a:avLst/>
              <a:gdLst/>
              <a:ahLst/>
              <a:cxnLst>
                <a:cxn ang="0">
                  <a:pos x="1122" y="87"/>
                </a:cxn>
                <a:cxn ang="0">
                  <a:pos x="1095" y="210"/>
                </a:cxn>
                <a:cxn ang="0">
                  <a:pos x="1054" y="319"/>
                </a:cxn>
                <a:cxn ang="0">
                  <a:pos x="1034" y="406"/>
                </a:cxn>
                <a:cxn ang="0">
                  <a:pos x="1075" y="522"/>
                </a:cxn>
                <a:cxn ang="0">
                  <a:pos x="1054" y="638"/>
                </a:cxn>
                <a:cxn ang="0">
                  <a:pos x="1028" y="754"/>
                </a:cxn>
                <a:cxn ang="0">
                  <a:pos x="947" y="863"/>
                </a:cxn>
                <a:cxn ang="0">
                  <a:pos x="913" y="979"/>
                </a:cxn>
                <a:cxn ang="0">
                  <a:pos x="860" y="1103"/>
                </a:cxn>
                <a:cxn ang="0">
                  <a:pos x="813" y="1219"/>
                </a:cxn>
                <a:cxn ang="0">
                  <a:pos x="719" y="1313"/>
                </a:cxn>
                <a:cxn ang="0">
                  <a:pos x="611" y="1320"/>
                </a:cxn>
                <a:cxn ang="0">
                  <a:pos x="504" y="1320"/>
                </a:cxn>
                <a:cxn ang="0">
                  <a:pos x="396" y="1364"/>
                </a:cxn>
                <a:cxn ang="0">
                  <a:pos x="316" y="1248"/>
                </a:cxn>
                <a:cxn ang="0">
                  <a:pos x="208" y="1175"/>
                </a:cxn>
                <a:cxn ang="0">
                  <a:pos x="101" y="1175"/>
                </a:cxn>
                <a:cxn ang="0">
                  <a:pos x="40" y="1182"/>
                </a:cxn>
                <a:cxn ang="0">
                  <a:pos x="141" y="1240"/>
                </a:cxn>
                <a:cxn ang="0">
                  <a:pos x="235" y="1328"/>
                </a:cxn>
                <a:cxn ang="0">
                  <a:pos x="349" y="1386"/>
                </a:cxn>
                <a:cxn ang="0">
                  <a:pos x="356" y="1531"/>
                </a:cxn>
                <a:cxn ang="0">
                  <a:pos x="349" y="1690"/>
                </a:cxn>
                <a:cxn ang="0">
                  <a:pos x="296" y="1821"/>
                </a:cxn>
                <a:cxn ang="0">
                  <a:pos x="235" y="1951"/>
                </a:cxn>
                <a:cxn ang="0">
                  <a:pos x="168" y="2082"/>
                </a:cxn>
                <a:cxn ang="0">
                  <a:pos x="134" y="2213"/>
                </a:cxn>
                <a:cxn ang="0">
                  <a:pos x="67" y="2329"/>
                </a:cxn>
                <a:cxn ang="0">
                  <a:pos x="27" y="2452"/>
                </a:cxn>
                <a:cxn ang="0">
                  <a:pos x="20" y="2510"/>
                </a:cxn>
                <a:cxn ang="0">
                  <a:pos x="81" y="2387"/>
                </a:cxn>
                <a:cxn ang="0">
                  <a:pos x="148" y="2271"/>
                </a:cxn>
                <a:cxn ang="0">
                  <a:pos x="201" y="2147"/>
                </a:cxn>
                <a:cxn ang="0">
                  <a:pos x="242" y="2002"/>
                </a:cxn>
                <a:cxn ang="0">
                  <a:pos x="316" y="1886"/>
                </a:cxn>
                <a:cxn ang="0">
                  <a:pos x="403" y="1763"/>
                </a:cxn>
                <a:cxn ang="0">
                  <a:pos x="430" y="1639"/>
                </a:cxn>
                <a:cxn ang="0">
                  <a:pos x="423" y="1523"/>
                </a:cxn>
                <a:cxn ang="0">
                  <a:pos x="497" y="1444"/>
                </a:cxn>
                <a:cxn ang="0">
                  <a:pos x="651" y="1407"/>
                </a:cxn>
                <a:cxn ang="0">
                  <a:pos x="792" y="1364"/>
                </a:cxn>
                <a:cxn ang="0">
                  <a:pos x="866" y="1255"/>
                </a:cxn>
                <a:cxn ang="0">
                  <a:pos x="907" y="1074"/>
                </a:cxn>
                <a:cxn ang="0">
                  <a:pos x="1014" y="979"/>
                </a:cxn>
                <a:cxn ang="0">
                  <a:pos x="1048" y="856"/>
                </a:cxn>
                <a:cxn ang="0">
                  <a:pos x="1088" y="733"/>
                </a:cxn>
                <a:cxn ang="0">
                  <a:pos x="1115" y="617"/>
                </a:cxn>
                <a:cxn ang="0">
                  <a:pos x="1108" y="493"/>
                </a:cxn>
                <a:cxn ang="0">
                  <a:pos x="1081" y="377"/>
                </a:cxn>
                <a:cxn ang="0">
                  <a:pos x="1088" y="261"/>
                </a:cxn>
                <a:cxn ang="0">
                  <a:pos x="1135" y="138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/>
              <a:ahLst/>
              <a:cxnLst>
                <a:cxn ang="0">
                  <a:pos x="87" y="65"/>
                </a:cxn>
                <a:cxn ang="0">
                  <a:pos x="168" y="51"/>
                </a:cxn>
                <a:cxn ang="0">
                  <a:pos x="222" y="44"/>
                </a:cxn>
                <a:cxn ang="0">
                  <a:pos x="276" y="29"/>
                </a:cxn>
                <a:cxn ang="0">
                  <a:pos x="370" y="7"/>
                </a:cxn>
                <a:cxn ang="0">
                  <a:pos x="451" y="0"/>
                </a:cxn>
                <a:cxn ang="0">
                  <a:pos x="504" y="0"/>
                </a:cxn>
                <a:cxn ang="0">
                  <a:pos x="558" y="22"/>
                </a:cxn>
                <a:cxn ang="0">
                  <a:pos x="632" y="51"/>
                </a:cxn>
                <a:cxn ang="0">
                  <a:pos x="693" y="80"/>
                </a:cxn>
                <a:cxn ang="0">
                  <a:pos x="746" y="87"/>
                </a:cxn>
                <a:cxn ang="0">
                  <a:pos x="800" y="94"/>
                </a:cxn>
                <a:cxn ang="0">
                  <a:pos x="867" y="131"/>
                </a:cxn>
                <a:cxn ang="0">
                  <a:pos x="921" y="138"/>
                </a:cxn>
                <a:cxn ang="0">
                  <a:pos x="982" y="145"/>
                </a:cxn>
                <a:cxn ang="0">
                  <a:pos x="1036" y="167"/>
                </a:cxn>
                <a:cxn ang="0">
                  <a:pos x="1150" y="189"/>
                </a:cxn>
                <a:cxn ang="0">
                  <a:pos x="1231" y="196"/>
                </a:cxn>
                <a:cxn ang="0">
                  <a:pos x="1291" y="225"/>
                </a:cxn>
                <a:cxn ang="0">
                  <a:pos x="1352" y="254"/>
                </a:cxn>
                <a:cxn ang="0">
                  <a:pos x="1432" y="261"/>
                </a:cxn>
                <a:cxn ang="0">
                  <a:pos x="1493" y="276"/>
                </a:cxn>
                <a:cxn ang="0">
                  <a:pos x="1580" y="290"/>
                </a:cxn>
                <a:cxn ang="0">
                  <a:pos x="1634" y="305"/>
                </a:cxn>
                <a:cxn ang="0">
                  <a:pos x="1695" y="327"/>
                </a:cxn>
                <a:cxn ang="0">
                  <a:pos x="1748" y="356"/>
                </a:cxn>
                <a:cxn ang="0">
                  <a:pos x="1809" y="392"/>
                </a:cxn>
                <a:cxn ang="0">
                  <a:pos x="1869" y="392"/>
                </a:cxn>
                <a:cxn ang="0">
                  <a:pos x="1950" y="399"/>
                </a:cxn>
                <a:cxn ang="0">
                  <a:pos x="1950" y="414"/>
                </a:cxn>
                <a:cxn ang="0">
                  <a:pos x="1883" y="421"/>
                </a:cxn>
                <a:cxn ang="0">
                  <a:pos x="1829" y="414"/>
                </a:cxn>
                <a:cxn ang="0">
                  <a:pos x="1775" y="414"/>
                </a:cxn>
                <a:cxn ang="0">
                  <a:pos x="1721" y="363"/>
                </a:cxn>
                <a:cxn ang="0">
                  <a:pos x="1661" y="341"/>
                </a:cxn>
                <a:cxn ang="0">
                  <a:pos x="1594" y="319"/>
                </a:cxn>
                <a:cxn ang="0">
                  <a:pos x="1533" y="305"/>
                </a:cxn>
                <a:cxn ang="0">
                  <a:pos x="1479" y="290"/>
                </a:cxn>
                <a:cxn ang="0">
                  <a:pos x="1405" y="276"/>
                </a:cxn>
                <a:cxn ang="0">
                  <a:pos x="1352" y="269"/>
                </a:cxn>
                <a:cxn ang="0">
                  <a:pos x="1298" y="261"/>
                </a:cxn>
                <a:cxn ang="0">
                  <a:pos x="1231" y="218"/>
                </a:cxn>
                <a:cxn ang="0">
                  <a:pos x="1170" y="196"/>
                </a:cxn>
                <a:cxn ang="0">
                  <a:pos x="1110" y="203"/>
                </a:cxn>
                <a:cxn ang="0">
                  <a:pos x="1056" y="203"/>
                </a:cxn>
                <a:cxn ang="0">
                  <a:pos x="1002" y="181"/>
                </a:cxn>
                <a:cxn ang="0">
                  <a:pos x="948" y="152"/>
                </a:cxn>
                <a:cxn ang="0">
                  <a:pos x="867" y="152"/>
                </a:cxn>
                <a:cxn ang="0">
                  <a:pos x="814" y="116"/>
                </a:cxn>
                <a:cxn ang="0">
                  <a:pos x="760" y="102"/>
                </a:cxn>
                <a:cxn ang="0">
                  <a:pos x="699" y="80"/>
                </a:cxn>
                <a:cxn ang="0">
                  <a:pos x="646" y="58"/>
                </a:cxn>
                <a:cxn ang="0">
                  <a:pos x="585" y="44"/>
                </a:cxn>
                <a:cxn ang="0">
                  <a:pos x="531" y="29"/>
                </a:cxn>
                <a:cxn ang="0">
                  <a:pos x="464" y="15"/>
                </a:cxn>
                <a:cxn ang="0">
                  <a:pos x="377" y="15"/>
                </a:cxn>
                <a:cxn ang="0">
                  <a:pos x="316" y="15"/>
                </a:cxn>
                <a:cxn ang="0">
                  <a:pos x="262" y="36"/>
                </a:cxn>
                <a:cxn ang="0">
                  <a:pos x="202" y="58"/>
                </a:cxn>
                <a:cxn ang="0">
                  <a:pos x="134" y="87"/>
                </a:cxn>
                <a:cxn ang="0">
                  <a:pos x="81" y="94"/>
                </a:cxn>
                <a:cxn ang="0">
                  <a:pos x="27" y="80"/>
                </a:cxn>
                <a:cxn ang="0">
                  <a:pos x="27" y="73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466" y="559"/>
              <a:ext cx="1835" cy="880"/>
            </a:xfrm>
            <a:custGeom>
              <a:avLst/>
              <a:gdLst/>
              <a:ahLst/>
              <a:cxnLst>
                <a:cxn ang="0">
                  <a:pos x="27" y="864"/>
                </a:cxn>
                <a:cxn ang="0">
                  <a:pos x="101" y="850"/>
                </a:cxn>
                <a:cxn ang="0">
                  <a:pos x="154" y="814"/>
                </a:cxn>
                <a:cxn ang="0">
                  <a:pos x="262" y="785"/>
                </a:cxn>
                <a:cxn ang="0">
                  <a:pos x="322" y="726"/>
                </a:cxn>
                <a:cxn ang="0">
                  <a:pos x="376" y="697"/>
                </a:cxn>
                <a:cxn ang="0">
                  <a:pos x="430" y="661"/>
                </a:cxn>
                <a:cxn ang="0">
                  <a:pos x="497" y="625"/>
                </a:cxn>
                <a:cxn ang="0">
                  <a:pos x="577" y="610"/>
                </a:cxn>
                <a:cxn ang="0">
                  <a:pos x="651" y="588"/>
                </a:cxn>
                <a:cxn ang="0">
                  <a:pos x="705" y="559"/>
                </a:cxn>
                <a:cxn ang="0">
                  <a:pos x="765" y="501"/>
                </a:cxn>
                <a:cxn ang="0">
                  <a:pos x="839" y="465"/>
                </a:cxn>
                <a:cxn ang="0">
                  <a:pos x="886" y="407"/>
                </a:cxn>
                <a:cxn ang="0">
                  <a:pos x="913" y="341"/>
                </a:cxn>
                <a:cxn ang="0">
                  <a:pos x="967" y="283"/>
                </a:cxn>
                <a:cxn ang="0">
                  <a:pos x="1027" y="240"/>
                </a:cxn>
                <a:cxn ang="0">
                  <a:pos x="1094" y="203"/>
                </a:cxn>
                <a:cxn ang="0">
                  <a:pos x="1175" y="174"/>
                </a:cxn>
                <a:cxn ang="0">
                  <a:pos x="1242" y="174"/>
                </a:cxn>
                <a:cxn ang="0">
                  <a:pos x="1336" y="145"/>
                </a:cxn>
                <a:cxn ang="0">
                  <a:pos x="1390" y="123"/>
                </a:cxn>
                <a:cxn ang="0">
                  <a:pos x="1443" y="109"/>
                </a:cxn>
                <a:cxn ang="0">
                  <a:pos x="1497" y="94"/>
                </a:cxn>
                <a:cxn ang="0">
                  <a:pos x="1584" y="94"/>
                </a:cxn>
                <a:cxn ang="0">
                  <a:pos x="1638" y="73"/>
                </a:cxn>
                <a:cxn ang="0">
                  <a:pos x="1698" y="44"/>
                </a:cxn>
                <a:cxn ang="0">
                  <a:pos x="1766" y="22"/>
                </a:cxn>
                <a:cxn ang="0">
                  <a:pos x="1826" y="0"/>
                </a:cxn>
                <a:cxn ang="0">
                  <a:pos x="1766" y="22"/>
                </a:cxn>
                <a:cxn ang="0">
                  <a:pos x="1705" y="80"/>
                </a:cxn>
                <a:cxn ang="0">
                  <a:pos x="1625" y="102"/>
                </a:cxn>
                <a:cxn ang="0">
                  <a:pos x="1564" y="116"/>
                </a:cxn>
                <a:cxn ang="0">
                  <a:pos x="1484" y="138"/>
                </a:cxn>
                <a:cxn ang="0">
                  <a:pos x="1430" y="145"/>
                </a:cxn>
                <a:cxn ang="0">
                  <a:pos x="1370" y="160"/>
                </a:cxn>
                <a:cxn ang="0">
                  <a:pos x="1302" y="174"/>
                </a:cxn>
                <a:cxn ang="0">
                  <a:pos x="1242" y="203"/>
                </a:cxn>
                <a:cxn ang="0">
                  <a:pos x="1175" y="218"/>
                </a:cxn>
                <a:cxn ang="0">
                  <a:pos x="1121" y="240"/>
                </a:cxn>
                <a:cxn ang="0">
                  <a:pos x="1067" y="262"/>
                </a:cxn>
                <a:cxn ang="0">
                  <a:pos x="1014" y="298"/>
                </a:cxn>
                <a:cxn ang="0">
                  <a:pos x="960" y="327"/>
                </a:cxn>
                <a:cxn ang="0">
                  <a:pos x="913" y="370"/>
                </a:cxn>
                <a:cxn ang="0">
                  <a:pos x="886" y="443"/>
                </a:cxn>
                <a:cxn ang="0">
                  <a:pos x="846" y="509"/>
                </a:cxn>
                <a:cxn ang="0">
                  <a:pos x="792" y="545"/>
                </a:cxn>
                <a:cxn ang="0">
                  <a:pos x="732" y="567"/>
                </a:cxn>
                <a:cxn ang="0">
                  <a:pos x="665" y="588"/>
                </a:cxn>
                <a:cxn ang="0">
                  <a:pos x="591" y="610"/>
                </a:cxn>
                <a:cxn ang="0">
                  <a:pos x="537" y="647"/>
                </a:cxn>
                <a:cxn ang="0">
                  <a:pos x="477" y="654"/>
                </a:cxn>
                <a:cxn ang="0">
                  <a:pos x="403" y="676"/>
                </a:cxn>
                <a:cxn ang="0">
                  <a:pos x="356" y="734"/>
                </a:cxn>
                <a:cxn ang="0">
                  <a:pos x="302" y="777"/>
                </a:cxn>
                <a:cxn ang="0">
                  <a:pos x="208" y="799"/>
                </a:cxn>
                <a:cxn ang="0">
                  <a:pos x="154" y="835"/>
                </a:cxn>
                <a:cxn ang="0">
                  <a:pos x="101" y="872"/>
                </a:cxn>
                <a:cxn ang="0">
                  <a:pos x="47" y="879"/>
                </a:cxn>
                <a:cxn ang="0">
                  <a:pos x="0" y="864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531" y="356"/>
              <a:ext cx="4820" cy="3462"/>
            </a:xfrm>
            <a:custGeom>
              <a:avLst/>
              <a:gdLst/>
              <a:ahLst/>
              <a:cxnLst>
                <a:cxn ang="0">
                  <a:pos x="444" y="348"/>
                </a:cxn>
                <a:cxn ang="0">
                  <a:pos x="817" y="664"/>
                </a:cxn>
                <a:cxn ang="0">
                  <a:pos x="1190" y="925"/>
                </a:cxn>
                <a:cxn ang="0">
                  <a:pos x="1614" y="1252"/>
                </a:cxn>
                <a:cxn ang="0">
                  <a:pos x="2058" y="1611"/>
                </a:cxn>
                <a:cxn ang="0">
                  <a:pos x="2421" y="1926"/>
                </a:cxn>
                <a:cxn ang="0">
                  <a:pos x="2673" y="2362"/>
                </a:cxn>
                <a:cxn ang="0">
                  <a:pos x="2249" y="2318"/>
                </a:cxn>
                <a:cxn ang="0">
                  <a:pos x="1815" y="2307"/>
                </a:cxn>
                <a:cxn ang="0">
                  <a:pos x="1311" y="2373"/>
                </a:cxn>
                <a:cxn ang="0">
                  <a:pos x="918" y="2318"/>
                </a:cxn>
                <a:cxn ang="0">
                  <a:pos x="474" y="2122"/>
                </a:cxn>
                <a:cxn ang="0">
                  <a:pos x="30" y="1752"/>
                </a:cxn>
                <a:cxn ang="0">
                  <a:pos x="403" y="2090"/>
                </a:cxn>
                <a:cxn ang="0">
                  <a:pos x="827" y="2296"/>
                </a:cxn>
                <a:cxn ang="0">
                  <a:pos x="635" y="2416"/>
                </a:cxn>
                <a:cxn ang="0">
                  <a:pos x="212" y="2569"/>
                </a:cxn>
                <a:cxn ang="0">
                  <a:pos x="252" y="2612"/>
                </a:cxn>
                <a:cxn ang="0">
                  <a:pos x="676" y="2438"/>
                </a:cxn>
                <a:cxn ang="0">
                  <a:pos x="1089" y="2405"/>
                </a:cxn>
                <a:cxn ang="0">
                  <a:pos x="1553" y="2569"/>
                </a:cxn>
                <a:cxn ang="0">
                  <a:pos x="1624" y="3004"/>
                </a:cxn>
                <a:cxn ang="0">
                  <a:pos x="1069" y="3189"/>
                </a:cxn>
                <a:cxn ang="0">
                  <a:pos x="595" y="3298"/>
                </a:cxn>
                <a:cxn ang="0">
                  <a:pos x="161" y="3341"/>
                </a:cxn>
                <a:cxn ang="0">
                  <a:pos x="292" y="3320"/>
                </a:cxn>
                <a:cxn ang="0">
                  <a:pos x="767" y="3298"/>
                </a:cxn>
                <a:cxn ang="0">
                  <a:pos x="1241" y="3189"/>
                </a:cxn>
                <a:cxn ang="0">
                  <a:pos x="1654" y="2982"/>
                </a:cxn>
                <a:cxn ang="0">
                  <a:pos x="2088" y="2917"/>
                </a:cxn>
                <a:cxn ang="0">
                  <a:pos x="2521" y="3058"/>
                </a:cxn>
                <a:cxn ang="0">
                  <a:pos x="2975" y="3200"/>
                </a:cxn>
                <a:cxn ang="0">
                  <a:pos x="3490" y="3309"/>
                </a:cxn>
                <a:cxn ang="0">
                  <a:pos x="3944" y="3385"/>
                </a:cxn>
                <a:cxn ang="0">
                  <a:pos x="4408" y="3450"/>
                </a:cxn>
                <a:cxn ang="0">
                  <a:pos x="4297" y="3439"/>
                </a:cxn>
                <a:cxn ang="0">
                  <a:pos x="3782" y="3330"/>
                </a:cxn>
                <a:cxn ang="0">
                  <a:pos x="3197" y="3200"/>
                </a:cxn>
                <a:cxn ang="0">
                  <a:pos x="2733" y="3124"/>
                </a:cxn>
                <a:cxn ang="0">
                  <a:pos x="2199" y="2884"/>
                </a:cxn>
                <a:cxn ang="0">
                  <a:pos x="1684" y="2677"/>
                </a:cxn>
                <a:cxn ang="0">
                  <a:pos x="1220" y="2471"/>
                </a:cxn>
                <a:cxn ang="0">
                  <a:pos x="1493" y="2394"/>
                </a:cxn>
                <a:cxn ang="0">
                  <a:pos x="2078" y="2318"/>
                </a:cxn>
                <a:cxn ang="0">
                  <a:pos x="2582" y="2362"/>
                </a:cxn>
                <a:cxn ang="0">
                  <a:pos x="3056" y="2569"/>
                </a:cxn>
                <a:cxn ang="0">
                  <a:pos x="3500" y="2743"/>
                </a:cxn>
                <a:cxn ang="0">
                  <a:pos x="4075" y="3004"/>
                </a:cxn>
                <a:cxn ang="0">
                  <a:pos x="4569" y="3243"/>
                </a:cxn>
                <a:cxn ang="0">
                  <a:pos x="4650" y="3265"/>
                </a:cxn>
                <a:cxn ang="0">
                  <a:pos x="4196" y="3015"/>
                </a:cxn>
                <a:cxn ang="0">
                  <a:pos x="3742" y="2764"/>
                </a:cxn>
                <a:cxn ang="0">
                  <a:pos x="3278" y="2634"/>
                </a:cxn>
                <a:cxn ang="0">
                  <a:pos x="2733" y="2362"/>
                </a:cxn>
                <a:cxn ang="0">
                  <a:pos x="2461" y="1959"/>
                </a:cxn>
                <a:cxn ang="0">
                  <a:pos x="2168" y="1600"/>
                </a:cxn>
                <a:cxn ang="0">
                  <a:pos x="1765" y="1317"/>
                </a:cxn>
                <a:cxn ang="0">
                  <a:pos x="1362" y="969"/>
                </a:cxn>
                <a:cxn ang="0">
                  <a:pos x="938" y="740"/>
                </a:cxn>
                <a:cxn ang="0">
                  <a:pos x="595" y="392"/>
                </a:cxn>
                <a:cxn ang="0">
                  <a:pos x="242" y="87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116"/>
                </a:cxn>
                <a:cxn ang="0">
                  <a:pos x="5162" y="116"/>
                </a:cxn>
                <a:cxn ang="0">
                  <a:pos x="5270" y="0"/>
                </a:cxn>
                <a:cxn ang="0">
                  <a:pos x="0" y="0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888"/>
                </a:cxn>
                <a:cxn ang="0">
                  <a:pos x="106" y="3772"/>
                </a:cxn>
                <a:cxn ang="0">
                  <a:pos x="106" y="116"/>
                </a:cxn>
                <a:cxn ang="0">
                  <a:pos x="0" y="0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0" y="3772"/>
                </a:cxn>
                <a:cxn ang="0">
                  <a:pos x="106" y="3888"/>
                </a:cxn>
                <a:cxn ang="0">
                  <a:pos x="106" y="0"/>
                </a:cxn>
                <a:cxn ang="0">
                  <a:pos x="0" y="116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5162" y="0"/>
                </a:cxn>
                <a:cxn ang="0">
                  <a:pos x="5270" y="116"/>
                </a:cxn>
                <a:cxn ang="0">
                  <a:pos x="0" y="116"/>
                </a:cxn>
                <a:cxn ang="0">
                  <a:pos x="108" y="0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/>
              <a:ahLst/>
              <a:cxnLst>
                <a:cxn ang="0">
                  <a:pos x="40" y="51"/>
                </a:cxn>
                <a:cxn ang="0">
                  <a:pos x="46" y="109"/>
                </a:cxn>
                <a:cxn ang="0">
                  <a:pos x="26" y="167"/>
                </a:cxn>
                <a:cxn ang="0">
                  <a:pos x="40" y="225"/>
                </a:cxn>
                <a:cxn ang="0">
                  <a:pos x="53" y="283"/>
                </a:cxn>
                <a:cxn ang="0">
                  <a:pos x="46" y="341"/>
                </a:cxn>
                <a:cxn ang="0">
                  <a:pos x="33" y="406"/>
                </a:cxn>
                <a:cxn ang="0">
                  <a:pos x="46" y="464"/>
                </a:cxn>
                <a:cxn ang="0">
                  <a:pos x="46" y="530"/>
                </a:cxn>
                <a:cxn ang="0">
                  <a:pos x="33" y="588"/>
                </a:cxn>
                <a:cxn ang="0">
                  <a:pos x="46" y="646"/>
                </a:cxn>
                <a:cxn ang="0">
                  <a:pos x="59" y="704"/>
                </a:cxn>
                <a:cxn ang="0">
                  <a:pos x="66" y="769"/>
                </a:cxn>
                <a:cxn ang="0">
                  <a:pos x="53" y="834"/>
                </a:cxn>
                <a:cxn ang="0">
                  <a:pos x="20" y="892"/>
                </a:cxn>
                <a:cxn ang="0">
                  <a:pos x="20" y="958"/>
                </a:cxn>
                <a:cxn ang="0">
                  <a:pos x="46" y="1016"/>
                </a:cxn>
                <a:cxn ang="0">
                  <a:pos x="59" y="1088"/>
                </a:cxn>
                <a:cxn ang="0">
                  <a:pos x="46" y="1154"/>
                </a:cxn>
                <a:cxn ang="0">
                  <a:pos x="53" y="1219"/>
                </a:cxn>
                <a:cxn ang="0">
                  <a:pos x="59" y="1277"/>
                </a:cxn>
                <a:cxn ang="0">
                  <a:pos x="53" y="1342"/>
                </a:cxn>
                <a:cxn ang="0">
                  <a:pos x="53" y="1408"/>
                </a:cxn>
                <a:cxn ang="0">
                  <a:pos x="53" y="1524"/>
                </a:cxn>
                <a:cxn ang="0">
                  <a:pos x="53" y="1582"/>
                </a:cxn>
                <a:cxn ang="0">
                  <a:pos x="53" y="1640"/>
                </a:cxn>
                <a:cxn ang="0">
                  <a:pos x="66" y="1698"/>
                </a:cxn>
                <a:cxn ang="0">
                  <a:pos x="53" y="1756"/>
                </a:cxn>
                <a:cxn ang="0">
                  <a:pos x="59" y="1814"/>
                </a:cxn>
                <a:cxn ang="0">
                  <a:pos x="66" y="1872"/>
                </a:cxn>
                <a:cxn ang="0">
                  <a:pos x="40" y="1814"/>
                </a:cxn>
                <a:cxn ang="0">
                  <a:pos x="46" y="1756"/>
                </a:cxn>
                <a:cxn ang="0">
                  <a:pos x="53" y="1698"/>
                </a:cxn>
                <a:cxn ang="0">
                  <a:pos x="53" y="1640"/>
                </a:cxn>
                <a:cxn ang="0">
                  <a:pos x="53" y="1582"/>
                </a:cxn>
                <a:cxn ang="0">
                  <a:pos x="46" y="1524"/>
                </a:cxn>
                <a:cxn ang="0">
                  <a:pos x="53" y="1458"/>
                </a:cxn>
                <a:cxn ang="0">
                  <a:pos x="53" y="1393"/>
                </a:cxn>
                <a:cxn ang="0">
                  <a:pos x="46" y="1328"/>
                </a:cxn>
                <a:cxn ang="0">
                  <a:pos x="53" y="1263"/>
                </a:cxn>
                <a:cxn ang="0">
                  <a:pos x="40" y="1204"/>
                </a:cxn>
                <a:cxn ang="0">
                  <a:pos x="40" y="1139"/>
                </a:cxn>
                <a:cxn ang="0">
                  <a:pos x="66" y="1081"/>
                </a:cxn>
                <a:cxn ang="0">
                  <a:pos x="40" y="1023"/>
                </a:cxn>
                <a:cxn ang="0">
                  <a:pos x="7" y="972"/>
                </a:cxn>
                <a:cxn ang="0">
                  <a:pos x="53" y="907"/>
                </a:cxn>
                <a:cxn ang="0">
                  <a:pos x="53" y="842"/>
                </a:cxn>
                <a:cxn ang="0">
                  <a:pos x="59" y="784"/>
                </a:cxn>
                <a:cxn ang="0">
                  <a:pos x="53" y="726"/>
                </a:cxn>
                <a:cxn ang="0">
                  <a:pos x="40" y="668"/>
                </a:cxn>
                <a:cxn ang="0">
                  <a:pos x="40" y="609"/>
                </a:cxn>
                <a:cxn ang="0">
                  <a:pos x="72" y="551"/>
                </a:cxn>
                <a:cxn ang="0">
                  <a:pos x="79" y="486"/>
                </a:cxn>
                <a:cxn ang="0">
                  <a:pos x="53" y="428"/>
                </a:cxn>
                <a:cxn ang="0">
                  <a:pos x="53" y="370"/>
                </a:cxn>
                <a:cxn ang="0">
                  <a:pos x="33" y="312"/>
                </a:cxn>
                <a:cxn ang="0">
                  <a:pos x="26" y="247"/>
                </a:cxn>
                <a:cxn ang="0">
                  <a:pos x="40" y="189"/>
                </a:cxn>
                <a:cxn ang="0">
                  <a:pos x="53" y="131"/>
                </a:cxn>
                <a:cxn ang="0">
                  <a:pos x="33" y="73"/>
                </a:cxn>
                <a:cxn ang="0">
                  <a:pos x="7" y="15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41" y="29"/>
                </a:cxn>
                <a:cxn ang="0">
                  <a:pos x="202" y="43"/>
                </a:cxn>
                <a:cxn ang="0">
                  <a:pos x="269" y="43"/>
                </a:cxn>
                <a:cxn ang="0">
                  <a:pos x="336" y="65"/>
                </a:cxn>
                <a:cxn ang="0">
                  <a:pos x="444" y="79"/>
                </a:cxn>
                <a:cxn ang="0">
                  <a:pos x="525" y="72"/>
                </a:cxn>
                <a:cxn ang="0">
                  <a:pos x="612" y="65"/>
                </a:cxn>
                <a:cxn ang="0">
                  <a:pos x="713" y="43"/>
                </a:cxn>
                <a:cxn ang="0">
                  <a:pos x="773" y="43"/>
                </a:cxn>
                <a:cxn ang="0">
                  <a:pos x="841" y="50"/>
                </a:cxn>
                <a:cxn ang="0">
                  <a:pos x="901" y="57"/>
                </a:cxn>
                <a:cxn ang="0">
                  <a:pos x="1002" y="43"/>
                </a:cxn>
                <a:cxn ang="0">
                  <a:pos x="1069" y="36"/>
                </a:cxn>
                <a:cxn ang="0">
                  <a:pos x="1137" y="36"/>
                </a:cxn>
                <a:cxn ang="0">
                  <a:pos x="1231" y="36"/>
                </a:cxn>
                <a:cxn ang="0">
                  <a:pos x="1311" y="29"/>
                </a:cxn>
                <a:cxn ang="0">
                  <a:pos x="1379" y="29"/>
                </a:cxn>
                <a:cxn ang="0">
                  <a:pos x="1439" y="43"/>
                </a:cxn>
                <a:cxn ang="0">
                  <a:pos x="1493" y="14"/>
                </a:cxn>
                <a:cxn ang="0">
                  <a:pos x="1439" y="29"/>
                </a:cxn>
                <a:cxn ang="0">
                  <a:pos x="1385" y="36"/>
                </a:cxn>
                <a:cxn ang="0">
                  <a:pos x="1325" y="29"/>
                </a:cxn>
                <a:cxn ang="0">
                  <a:pos x="1237" y="43"/>
                </a:cxn>
                <a:cxn ang="0">
                  <a:pos x="1170" y="72"/>
                </a:cxn>
                <a:cxn ang="0">
                  <a:pos x="1110" y="65"/>
                </a:cxn>
                <a:cxn ang="0">
                  <a:pos x="1056" y="50"/>
                </a:cxn>
                <a:cxn ang="0">
                  <a:pos x="962" y="36"/>
                </a:cxn>
                <a:cxn ang="0">
                  <a:pos x="881" y="43"/>
                </a:cxn>
                <a:cxn ang="0">
                  <a:pos x="827" y="57"/>
                </a:cxn>
                <a:cxn ang="0">
                  <a:pos x="747" y="57"/>
                </a:cxn>
                <a:cxn ang="0">
                  <a:pos x="659" y="57"/>
                </a:cxn>
                <a:cxn ang="0">
                  <a:pos x="605" y="50"/>
                </a:cxn>
                <a:cxn ang="0">
                  <a:pos x="551" y="57"/>
                </a:cxn>
                <a:cxn ang="0">
                  <a:pos x="484" y="65"/>
                </a:cxn>
                <a:cxn ang="0">
                  <a:pos x="417" y="57"/>
                </a:cxn>
                <a:cxn ang="0">
                  <a:pos x="363" y="36"/>
                </a:cxn>
                <a:cxn ang="0">
                  <a:pos x="309" y="57"/>
                </a:cxn>
                <a:cxn ang="0">
                  <a:pos x="256" y="57"/>
                </a:cxn>
                <a:cxn ang="0">
                  <a:pos x="195" y="50"/>
                </a:cxn>
                <a:cxn ang="0">
                  <a:pos x="141" y="7"/>
                </a:cxn>
                <a:cxn ang="0">
                  <a:pos x="81" y="22"/>
                </a:cxn>
                <a:cxn ang="0">
                  <a:pos x="27" y="36"/>
                </a:cxn>
                <a:cxn ang="0">
                  <a:pos x="13" y="43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773" y="3976"/>
              <a:ext cx="1730" cy="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21" y="0"/>
                </a:cxn>
                <a:cxn ang="0">
                  <a:pos x="1721" y="0"/>
                </a:cxn>
                <a:cxn ang="0">
                  <a:pos x="1640" y="22"/>
                </a:cxn>
                <a:cxn ang="0">
                  <a:pos x="1613" y="7"/>
                </a:cxn>
                <a:cxn ang="0">
                  <a:pos x="1587" y="0"/>
                </a:cxn>
                <a:cxn ang="0">
                  <a:pos x="1560" y="15"/>
                </a:cxn>
                <a:cxn ang="0">
                  <a:pos x="1533" y="44"/>
                </a:cxn>
                <a:cxn ang="0">
                  <a:pos x="1506" y="58"/>
                </a:cxn>
                <a:cxn ang="0">
                  <a:pos x="1479" y="73"/>
                </a:cxn>
                <a:cxn ang="0">
                  <a:pos x="1418" y="80"/>
                </a:cxn>
                <a:cxn ang="0">
                  <a:pos x="1351" y="80"/>
                </a:cxn>
                <a:cxn ang="0">
                  <a:pos x="1311" y="73"/>
                </a:cxn>
                <a:cxn ang="0">
                  <a:pos x="1284" y="65"/>
                </a:cxn>
                <a:cxn ang="0">
                  <a:pos x="1250" y="73"/>
                </a:cxn>
                <a:cxn ang="0">
                  <a:pos x="1224" y="73"/>
                </a:cxn>
                <a:cxn ang="0">
                  <a:pos x="1170" y="73"/>
                </a:cxn>
                <a:cxn ang="0">
                  <a:pos x="1123" y="65"/>
                </a:cxn>
                <a:cxn ang="0">
                  <a:pos x="1096" y="65"/>
                </a:cxn>
                <a:cxn ang="0">
                  <a:pos x="1055" y="58"/>
                </a:cxn>
                <a:cxn ang="0">
                  <a:pos x="1029" y="58"/>
                </a:cxn>
                <a:cxn ang="0">
                  <a:pos x="1002" y="36"/>
                </a:cxn>
                <a:cxn ang="0">
                  <a:pos x="968" y="15"/>
                </a:cxn>
                <a:cxn ang="0">
                  <a:pos x="934" y="15"/>
                </a:cxn>
                <a:cxn ang="0">
                  <a:pos x="908" y="15"/>
                </a:cxn>
                <a:cxn ang="0">
                  <a:pos x="881" y="15"/>
                </a:cxn>
                <a:cxn ang="0">
                  <a:pos x="847" y="29"/>
                </a:cxn>
                <a:cxn ang="0">
                  <a:pos x="787" y="44"/>
                </a:cxn>
                <a:cxn ang="0">
                  <a:pos x="753" y="51"/>
                </a:cxn>
                <a:cxn ang="0">
                  <a:pos x="726" y="51"/>
                </a:cxn>
                <a:cxn ang="0">
                  <a:pos x="686" y="44"/>
                </a:cxn>
                <a:cxn ang="0">
                  <a:pos x="659" y="29"/>
                </a:cxn>
                <a:cxn ang="0">
                  <a:pos x="632" y="22"/>
                </a:cxn>
                <a:cxn ang="0">
                  <a:pos x="598" y="22"/>
                </a:cxn>
                <a:cxn ang="0">
                  <a:pos x="565" y="22"/>
                </a:cxn>
                <a:cxn ang="0">
                  <a:pos x="531" y="29"/>
                </a:cxn>
                <a:cxn ang="0">
                  <a:pos x="477" y="29"/>
                </a:cxn>
                <a:cxn ang="0">
                  <a:pos x="437" y="36"/>
                </a:cxn>
                <a:cxn ang="0">
                  <a:pos x="403" y="44"/>
                </a:cxn>
                <a:cxn ang="0">
                  <a:pos x="376" y="44"/>
                </a:cxn>
                <a:cxn ang="0">
                  <a:pos x="343" y="44"/>
                </a:cxn>
                <a:cxn ang="0">
                  <a:pos x="282" y="44"/>
                </a:cxn>
                <a:cxn ang="0">
                  <a:pos x="229" y="29"/>
                </a:cxn>
                <a:cxn ang="0">
                  <a:pos x="195" y="22"/>
                </a:cxn>
                <a:cxn ang="0">
                  <a:pos x="168" y="22"/>
                </a:cxn>
                <a:cxn ang="0">
                  <a:pos x="141" y="15"/>
                </a:cxn>
                <a:cxn ang="0">
                  <a:pos x="114" y="7"/>
                </a:cxn>
                <a:cxn ang="0">
                  <a:pos x="87" y="7"/>
                </a:cxn>
                <a:cxn ang="0">
                  <a:pos x="61" y="15"/>
                </a:cxn>
                <a:cxn ang="0">
                  <a:pos x="34" y="22"/>
                </a:cxn>
                <a:cxn ang="0">
                  <a:pos x="7" y="36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/>
              <a:ahLst/>
              <a:cxnLst>
                <a:cxn ang="0">
                  <a:pos x="33" y="109"/>
                </a:cxn>
                <a:cxn ang="0">
                  <a:pos x="59" y="167"/>
                </a:cxn>
                <a:cxn ang="0">
                  <a:pos x="59" y="232"/>
                </a:cxn>
                <a:cxn ang="0">
                  <a:pos x="40" y="298"/>
                </a:cxn>
                <a:cxn ang="0">
                  <a:pos x="33" y="363"/>
                </a:cxn>
                <a:cxn ang="0">
                  <a:pos x="40" y="421"/>
                </a:cxn>
                <a:cxn ang="0">
                  <a:pos x="53" y="494"/>
                </a:cxn>
                <a:cxn ang="0">
                  <a:pos x="53" y="581"/>
                </a:cxn>
                <a:cxn ang="0">
                  <a:pos x="53" y="653"/>
                </a:cxn>
                <a:cxn ang="0">
                  <a:pos x="59" y="741"/>
                </a:cxn>
                <a:cxn ang="0">
                  <a:pos x="66" y="799"/>
                </a:cxn>
                <a:cxn ang="0">
                  <a:pos x="46" y="871"/>
                </a:cxn>
                <a:cxn ang="0">
                  <a:pos x="66" y="929"/>
                </a:cxn>
                <a:cxn ang="0">
                  <a:pos x="59" y="1016"/>
                </a:cxn>
                <a:cxn ang="0">
                  <a:pos x="53" y="1089"/>
                </a:cxn>
                <a:cxn ang="0">
                  <a:pos x="72" y="1147"/>
                </a:cxn>
                <a:cxn ang="0">
                  <a:pos x="59" y="1213"/>
                </a:cxn>
                <a:cxn ang="0">
                  <a:pos x="53" y="1278"/>
                </a:cxn>
                <a:cxn ang="0">
                  <a:pos x="72" y="1336"/>
                </a:cxn>
                <a:cxn ang="0">
                  <a:pos x="59" y="1300"/>
                </a:cxn>
                <a:cxn ang="0">
                  <a:pos x="33" y="1242"/>
                </a:cxn>
                <a:cxn ang="0">
                  <a:pos x="46" y="1154"/>
                </a:cxn>
                <a:cxn ang="0">
                  <a:pos x="59" y="1089"/>
                </a:cxn>
                <a:cxn ang="0">
                  <a:pos x="59" y="1031"/>
                </a:cxn>
                <a:cxn ang="0">
                  <a:pos x="66" y="966"/>
                </a:cxn>
                <a:cxn ang="0">
                  <a:pos x="66" y="864"/>
                </a:cxn>
                <a:cxn ang="0">
                  <a:pos x="26" y="799"/>
                </a:cxn>
                <a:cxn ang="0">
                  <a:pos x="26" y="726"/>
                </a:cxn>
                <a:cxn ang="0">
                  <a:pos x="26" y="639"/>
                </a:cxn>
                <a:cxn ang="0">
                  <a:pos x="26" y="581"/>
                </a:cxn>
                <a:cxn ang="0">
                  <a:pos x="40" y="523"/>
                </a:cxn>
                <a:cxn ang="0">
                  <a:pos x="46" y="450"/>
                </a:cxn>
                <a:cxn ang="0">
                  <a:pos x="46" y="392"/>
                </a:cxn>
                <a:cxn ang="0">
                  <a:pos x="46" y="319"/>
                </a:cxn>
                <a:cxn ang="0">
                  <a:pos x="46" y="254"/>
                </a:cxn>
                <a:cxn ang="0">
                  <a:pos x="53" y="196"/>
                </a:cxn>
                <a:cxn ang="0">
                  <a:pos x="46" y="131"/>
                </a:cxn>
                <a:cxn ang="0">
                  <a:pos x="13" y="73"/>
                </a:cxn>
                <a:cxn ang="0">
                  <a:pos x="7" y="15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6" y="116"/>
                </a:cxn>
                <a:cxn ang="0">
                  <a:pos x="106" y="987"/>
                </a:cxn>
                <a:cxn ang="0">
                  <a:pos x="53" y="1045"/>
                </a:cxn>
                <a:cxn ang="0">
                  <a:pos x="53" y="1161"/>
                </a:cxn>
                <a:cxn ang="0">
                  <a:pos x="66" y="1219"/>
                </a:cxn>
                <a:cxn ang="0">
                  <a:pos x="40" y="1277"/>
                </a:cxn>
                <a:cxn ang="0">
                  <a:pos x="40" y="1336"/>
                </a:cxn>
                <a:cxn ang="0">
                  <a:pos x="27" y="1394"/>
                </a:cxn>
                <a:cxn ang="0">
                  <a:pos x="40" y="1452"/>
                </a:cxn>
                <a:cxn ang="0">
                  <a:pos x="53" y="1510"/>
                </a:cxn>
                <a:cxn ang="0">
                  <a:pos x="53" y="1568"/>
                </a:cxn>
                <a:cxn ang="0">
                  <a:pos x="66" y="1626"/>
                </a:cxn>
                <a:cxn ang="0">
                  <a:pos x="40" y="1684"/>
                </a:cxn>
                <a:cxn ang="0">
                  <a:pos x="27" y="1742"/>
                </a:cxn>
                <a:cxn ang="0">
                  <a:pos x="27" y="1800"/>
                </a:cxn>
                <a:cxn ang="0">
                  <a:pos x="40" y="1873"/>
                </a:cxn>
                <a:cxn ang="0">
                  <a:pos x="40" y="1945"/>
                </a:cxn>
                <a:cxn ang="0">
                  <a:pos x="27" y="2018"/>
                </a:cxn>
                <a:cxn ang="0">
                  <a:pos x="40" y="2076"/>
                </a:cxn>
                <a:cxn ang="0">
                  <a:pos x="53" y="2134"/>
                </a:cxn>
                <a:cxn ang="0">
                  <a:pos x="13" y="2061"/>
                </a:cxn>
                <a:cxn ang="0">
                  <a:pos x="13" y="1974"/>
                </a:cxn>
                <a:cxn ang="0">
                  <a:pos x="13" y="1916"/>
                </a:cxn>
                <a:cxn ang="0">
                  <a:pos x="27" y="1858"/>
                </a:cxn>
                <a:cxn ang="0">
                  <a:pos x="40" y="1800"/>
                </a:cxn>
                <a:cxn ang="0">
                  <a:pos x="40" y="1684"/>
                </a:cxn>
                <a:cxn ang="0">
                  <a:pos x="40" y="1597"/>
                </a:cxn>
                <a:cxn ang="0">
                  <a:pos x="40" y="1539"/>
                </a:cxn>
                <a:cxn ang="0">
                  <a:pos x="40" y="1481"/>
                </a:cxn>
                <a:cxn ang="0">
                  <a:pos x="53" y="1423"/>
                </a:cxn>
                <a:cxn ang="0">
                  <a:pos x="53" y="1350"/>
                </a:cxn>
                <a:cxn ang="0">
                  <a:pos x="53" y="1292"/>
                </a:cxn>
                <a:cxn ang="0">
                  <a:pos x="40" y="1234"/>
                </a:cxn>
                <a:cxn ang="0">
                  <a:pos x="40" y="1176"/>
                </a:cxn>
                <a:cxn ang="0">
                  <a:pos x="53" y="1118"/>
                </a:cxn>
                <a:cxn ang="0">
                  <a:pos x="66" y="1060"/>
                </a:cxn>
                <a:cxn ang="0">
                  <a:pos x="66" y="987"/>
                </a:cxn>
                <a:cxn ang="0">
                  <a:pos x="66" y="929"/>
                </a:cxn>
                <a:cxn ang="0">
                  <a:pos x="66" y="871"/>
                </a:cxn>
                <a:cxn ang="0">
                  <a:pos x="66" y="798"/>
                </a:cxn>
                <a:cxn ang="0">
                  <a:pos x="66" y="726"/>
                </a:cxn>
                <a:cxn ang="0">
                  <a:pos x="66" y="668"/>
                </a:cxn>
                <a:cxn ang="0">
                  <a:pos x="66" y="552"/>
                </a:cxn>
                <a:cxn ang="0">
                  <a:pos x="53" y="494"/>
                </a:cxn>
                <a:cxn ang="0">
                  <a:pos x="53" y="436"/>
                </a:cxn>
                <a:cxn ang="0">
                  <a:pos x="53" y="377"/>
                </a:cxn>
                <a:cxn ang="0">
                  <a:pos x="53" y="319"/>
                </a:cxn>
                <a:cxn ang="0">
                  <a:pos x="53" y="261"/>
                </a:cxn>
                <a:cxn ang="0">
                  <a:pos x="53" y="203"/>
                </a:cxn>
                <a:cxn ang="0">
                  <a:pos x="53" y="145"/>
                </a:cxn>
                <a:cxn ang="0">
                  <a:pos x="27" y="87"/>
                </a:cxn>
                <a:cxn ang="0">
                  <a:pos x="0" y="0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260" y="437"/>
              <a:ext cx="93" cy="1701"/>
            </a:xfrm>
            <a:custGeom>
              <a:avLst/>
              <a:gdLst/>
              <a:ahLst/>
              <a:cxnLst>
                <a:cxn ang="0">
                  <a:pos x="92" y="0"/>
                </a:cxn>
                <a:cxn ang="0">
                  <a:pos x="79" y="73"/>
                </a:cxn>
                <a:cxn ang="0">
                  <a:pos x="79" y="131"/>
                </a:cxn>
                <a:cxn ang="0">
                  <a:pos x="66" y="189"/>
                </a:cxn>
                <a:cxn ang="0">
                  <a:pos x="26" y="247"/>
                </a:cxn>
                <a:cxn ang="0">
                  <a:pos x="26" y="305"/>
                </a:cxn>
                <a:cxn ang="0">
                  <a:pos x="26" y="363"/>
                </a:cxn>
                <a:cxn ang="0">
                  <a:pos x="39" y="421"/>
                </a:cxn>
                <a:cxn ang="0">
                  <a:pos x="53" y="479"/>
                </a:cxn>
                <a:cxn ang="0">
                  <a:pos x="53" y="537"/>
                </a:cxn>
                <a:cxn ang="0">
                  <a:pos x="39" y="610"/>
                </a:cxn>
                <a:cxn ang="0">
                  <a:pos x="39" y="668"/>
                </a:cxn>
                <a:cxn ang="0">
                  <a:pos x="39" y="726"/>
                </a:cxn>
                <a:cxn ang="0">
                  <a:pos x="39" y="784"/>
                </a:cxn>
                <a:cxn ang="0">
                  <a:pos x="13" y="856"/>
                </a:cxn>
                <a:cxn ang="0">
                  <a:pos x="0" y="914"/>
                </a:cxn>
                <a:cxn ang="0">
                  <a:pos x="0" y="972"/>
                </a:cxn>
                <a:cxn ang="0">
                  <a:pos x="26" y="1030"/>
                </a:cxn>
                <a:cxn ang="0">
                  <a:pos x="26" y="1103"/>
                </a:cxn>
                <a:cxn ang="0">
                  <a:pos x="13" y="1176"/>
                </a:cxn>
                <a:cxn ang="0">
                  <a:pos x="13" y="1234"/>
                </a:cxn>
                <a:cxn ang="0">
                  <a:pos x="13" y="1292"/>
                </a:cxn>
                <a:cxn ang="0">
                  <a:pos x="13" y="1350"/>
                </a:cxn>
                <a:cxn ang="0">
                  <a:pos x="0" y="1408"/>
                </a:cxn>
                <a:cxn ang="0">
                  <a:pos x="0" y="1466"/>
                </a:cxn>
                <a:cxn ang="0">
                  <a:pos x="13" y="1524"/>
                </a:cxn>
                <a:cxn ang="0">
                  <a:pos x="53" y="1582"/>
                </a:cxn>
                <a:cxn ang="0">
                  <a:pos x="53" y="1640"/>
                </a:cxn>
                <a:cxn ang="0">
                  <a:pos x="26" y="1698"/>
                </a:cxn>
                <a:cxn ang="0">
                  <a:pos x="53" y="1640"/>
                </a:cxn>
                <a:cxn ang="0">
                  <a:pos x="39" y="1567"/>
                </a:cxn>
                <a:cxn ang="0">
                  <a:pos x="26" y="1509"/>
                </a:cxn>
                <a:cxn ang="0">
                  <a:pos x="26" y="1437"/>
                </a:cxn>
                <a:cxn ang="0">
                  <a:pos x="26" y="1379"/>
                </a:cxn>
                <a:cxn ang="0">
                  <a:pos x="26" y="1321"/>
                </a:cxn>
                <a:cxn ang="0">
                  <a:pos x="26" y="1263"/>
                </a:cxn>
                <a:cxn ang="0">
                  <a:pos x="26" y="1205"/>
                </a:cxn>
                <a:cxn ang="0">
                  <a:pos x="53" y="1147"/>
                </a:cxn>
                <a:cxn ang="0">
                  <a:pos x="66" y="1088"/>
                </a:cxn>
                <a:cxn ang="0">
                  <a:pos x="39" y="1030"/>
                </a:cxn>
                <a:cxn ang="0">
                  <a:pos x="13" y="972"/>
                </a:cxn>
                <a:cxn ang="0">
                  <a:pos x="13" y="914"/>
                </a:cxn>
                <a:cxn ang="0">
                  <a:pos x="26" y="856"/>
                </a:cxn>
                <a:cxn ang="0">
                  <a:pos x="39" y="798"/>
                </a:cxn>
                <a:cxn ang="0">
                  <a:pos x="39" y="740"/>
                </a:cxn>
                <a:cxn ang="0">
                  <a:pos x="53" y="682"/>
                </a:cxn>
                <a:cxn ang="0">
                  <a:pos x="66" y="624"/>
                </a:cxn>
                <a:cxn ang="0">
                  <a:pos x="66" y="566"/>
                </a:cxn>
                <a:cxn ang="0">
                  <a:pos x="53" y="508"/>
                </a:cxn>
                <a:cxn ang="0">
                  <a:pos x="39" y="450"/>
                </a:cxn>
                <a:cxn ang="0">
                  <a:pos x="26" y="392"/>
                </a:cxn>
                <a:cxn ang="0">
                  <a:pos x="26" y="334"/>
                </a:cxn>
                <a:cxn ang="0">
                  <a:pos x="26" y="276"/>
                </a:cxn>
                <a:cxn ang="0">
                  <a:pos x="66" y="218"/>
                </a:cxn>
                <a:cxn ang="0">
                  <a:pos x="66" y="160"/>
                </a:cxn>
                <a:cxn ang="0">
                  <a:pos x="66" y="102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161" y="204"/>
              <a:ext cx="2535" cy="117"/>
            </a:xfrm>
            <a:custGeom>
              <a:avLst/>
              <a:gdLst/>
              <a:ahLst/>
              <a:cxnLst>
                <a:cxn ang="0">
                  <a:pos x="81" y="73"/>
                </a:cxn>
                <a:cxn ang="0">
                  <a:pos x="188" y="44"/>
                </a:cxn>
                <a:cxn ang="0">
                  <a:pos x="296" y="58"/>
                </a:cxn>
                <a:cxn ang="0">
                  <a:pos x="417" y="87"/>
                </a:cxn>
                <a:cxn ang="0">
                  <a:pos x="524" y="87"/>
                </a:cxn>
                <a:cxn ang="0">
                  <a:pos x="645" y="73"/>
                </a:cxn>
                <a:cxn ang="0">
                  <a:pos x="833" y="58"/>
                </a:cxn>
                <a:cxn ang="0">
                  <a:pos x="941" y="44"/>
                </a:cxn>
                <a:cxn ang="0">
                  <a:pos x="1061" y="58"/>
                </a:cxn>
                <a:cxn ang="0">
                  <a:pos x="1209" y="58"/>
                </a:cxn>
                <a:cxn ang="0">
                  <a:pos x="1344" y="44"/>
                </a:cxn>
                <a:cxn ang="0">
                  <a:pos x="1451" y="44"/>
                </a:cxn>
                <a:cxn ang="0">
                  <a:pos x="1559" y="0"/>
                </a:cxn>
                <a:cxn ang="0">
                  <a:pos x="2472" y="0"/>
                </a:cxn>
                <a:cxn ang="0">
                  <a:pos x="2472" y="58"/>
                </a:cxn>
                <a:cxn ang="0">
                  <a:pos x="2351" y="58"/>
                </a:cxn>
                <a:cxn ang="0">
                  <a:pos x="2244" y="58"/>
                </a:cxn>
                <a:cxn ang="0">
                  <a:pos x="2123" y="73"/>
                </a:cxn>
                <a:cxn ang="0">
                  <a:pos x="2015" y="87"/>
                </a:cxn>
                <a:cxn ang="0">
                  <a:pos x="1868" y="73"/>
                </a:cxn>
                <a:cxn ang="0">
                  <a:pos x="1760" y="58"/>
                </a:cxn>
                <a:cxn ang="0">
                  <a:pos x="1639" y="58"/>
                </a:cxn>
                <a:cxn ang="0">
                  <a:pos x="1532" y="73"/>
                </a:cxn>
                <a:cxn ang="0">
                  <a:pos x="1424" y="73"/>
                </a:cxn>
                <a:cxn ang="0">
                  <a:pos x="1317" y="58"/>
                </a:cxn>
                <a:cxn ang="0">
                  <a:pos x="1088" y="73"/>
                </a:cxn>
                <a:cxn ang="0">
                  <a:pos x="967" y="73"/>
                </a:cxn>
                <a:cxn ang="0">
                  <a:pos x="846" y="87"/>
                </a:cxn>
                <a:cxn ang="0">
                  <a:pos x="726" y="73"/>
                </a:cxn>
                <a:cxn ang="0">
                  <a:pos x="591" y="73"/>
                </a:cxn>
                <a:cxn ang="0">
                  <a:pos x="470" y="73"/>
                </a:cxn>
                <a:cxn ang="0">
                  <a:pos x="363" y="73"/>
                </a:cxn>
                <a:cxn ang="0">
                  <a:pos x="255" y="44"/>
                </a:cxn>
                <a:cxn ang="0">
                  <a:pos x="148" y="73"/>
                </a:cxn>
                <a:cxn ang="0">
                  <a:pos x="0" y="116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363" y="74"/>
                </a:cxn>
                <a:cxn ang="0">
                  <a:pos x="444" y="74"/>
                </a:cxn>
                <a:cxn ang="0">
                  <a:pos x="565" y="74"/>
                </a:cxn>
                <a:cxn ang="0">
                  <a:pos x="619" y="74"/>
                </a:cxn>
                <a:cxn ang="0">
                  <a:pos x="699" y="59"/>
                </a:cxn>
                <a:cxn ang="0">
                  <a:pos x="753" y="59"/>
                </a:cxn>
                <a:cxn ang="0">
                  <a:pos x="807" y="44"/>
                </a:cxn>
                <a:cxn ang="0">
                  <a:pos x="874" y="44"/>
                </a:cxn>
                <a:cxn ang="0">
                  <a:pos x="928" y="44"/>
                </a:cxn>
                <a:cxn ang="0">
                  <a:pos x="995" y="74"/>
                </a:cxn>
                <a:cxn ang="0">
                  <a:pos x="1103" y="74"/>
                </a:cxn>
                <a:cxn ang="0">
                  <a:pos x="1157" y="74"/>
                </a:cxn>
                <a:cxn ang="0">
                  <a:pos x="1211" y="74"/>
                </a:cxn>
                <a:cxn ang="0">
                  <a:pos x="1332" y="74"/>
                </a:cxn>
                <a:cxn ang="0">
                  <a:pos x="1399" y="59"/>
                </a:cxn>
                <a:cxn ang="0">
                  <a:pos x="1453" y="44"/>
                </a:cxn>
                <a:cxn ang="0">
                  <a:pos x="1506" y="44"/>
                </a:cxn>
                <a:cxn ang="0">
                  <a:pos x="1560" y="30"/>
                </a:cxn>
                <a:cxn ang="0">
                  <a:pos x="1654" y="30"/>
                </a:cxn>
                <a:cxn ang="0">
                  <a:pos x="1708" y="30"/>
                </a:cxn>
                <a:cxn ang="0">
                  <a:pos x="1762" y="30"/>
                </a:cxn>
                <a:cxn ang="0">
                  <a:pos x="1708" y="30"/>
                </a:cxn>
                <a:cxn ang="0">
                  <a:pos x="1654" y="44"/>
                </a:cxn>
                <a:cxn ang="0">
                  <a:pos x="1601" y="74"/>
                </a:cxn>
                <a:cxn ang="0">
                  <a:pos x="1547" y="74"/>
                </a:cxn>
                <a:cxn ang="0">
                  <a:pos x="1493" y="74"/>
                </a:cxn>
                <a:cxn ang="0">
                  <a:pos x="1426" y="59"/>
                </a:cxn>
                <a:cxn ang="0">
                  <a:pos x="1372" y="59"/>
                </a:cxn>
                <a:cxn ang="0">
                  <a:pos x="1251" y="59"/>
                </a:cxn>
                <a:cxn ang="0">
                  <a:pos x="1184" y="59"/>
                </a:cxn>
                <a:cxn ang="0">
                  <a:pos x="1116" y="59"/>
                </a:cxn>
                <a:cxn ang="0">
                  <a:pos x="1009" y="59"/>
                </a:cxn>
                <a:cxn ang="0">
                  <a:pos x="955" y="59"/>
                </a:cxn>
                <a:cxn ang="0">
                  <a:pos x="888" y="59"/>
                </a:cxn>
                <a:cxn ang="0">
                  <a:pos x="820" y="74"/>
                </a:cxn>
                <a:cxn ang="0">
                  <a:pos x="767" y="74"/>
                </a:cxn>
                <a:cxn ang="0">
                  <a:pos x="699" y="59"/>
                </a:cxn>
                <a:cxn ang="0">
                  <a:pos x="646" y="44"/>
                </a:cxn>
                <a:cxn ang="0">
                  <a:pos x="592" y="44"/>
                </a:cxn>
                <a:cxn ang="0">
                  <a:pos x="538" y="44"/>
                </a:cxn>
                <a:cxn ang="0">
                  <a:pos x="484" y="59"/>
                </a:cxn>
                <a:cxn ang="0">
                  <a:pos x="430" y="59"/>
                </a:cxn>
                <a:cxn ang="0">
                  <a:pos x="377" y="30"/>
                </a:cxn>
                <a:cxn ang="0">
                  <a:pos x="323" y="15"/>
                </a:cxn>
                <a:cxn ang="0">
                  <a:pos x="269" y="15"/>
                </a:cxn>
                <a:cxn ang="0">
                  <a:pos x="215" y="15"/>
                </a:cxn>
                <a:cxn ang="0">
                  <a:pos x="161" y="15"/>
                </a:cxn>
                <a:cxn ang="0">
                  <a:pos x="108" y="30"/>
                </a:cxn>
                <a:cxn ang="0">
                  <a:pos x="54" y="44"/>
                </a:cxn>
                <a:cxn ang="0">
                  <a:pos x="0" y="59"/>
                </a:cxn>
                <a:cxn ang="0">
                  <a:pos x="54" y="59"/>
                </a:cxn>
                <a:cxn ang="0">
                  <a:pos x="108" y="30"/>
                </a:cxn>
                <a:cxn ang="0">
                  <a:pos x="161" y="30"/>
                </a:cxn>
                <a:cxn ang="0">
                  <a:pos x="188" y="0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028" name="Group 30"/>
          <p:cNvGrpSpPr>
            <a:grpSpLocks/>
          </p:cNvGrpSpPr>
          <p:nvPr/>
        </p:nvGrpSpPr>
        <p:grpSpPr bwMode="auto">
          <a:xfrm>
            <a:off x="0" y="0"/>
            <a:ext cx="1981200" cy="1958975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46088" y="6535738"/>
            <a:ext cx="985837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pitchFamily="1" charset="0"/>
                <a:ea typeface="+mn-ea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pitchFamily="1" charset="0"/>
                <a:ea typeface="+mn-ea"/>
                <a:cs typeface="+mn-cs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pitchFamily="1" charset="0"/>
                <a:ea typeface="+mn-ea"/>
                <a:cs typeface="+mn-cs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561263" y="6510338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9.6.03f.</a:t>
            </a:r>
          </a:p>
        </p:txBody>
      </p:sp>
      <p:grpSp>
        <p:nvGrpSpPr>
          <p:cNvPr id="1031" name="Group 45"/>
          <p:cNvGrpSpPr>
            <a:grpSpLocks/>
          </p:cNvGrpSpPr>
          <p:nvPr/>
        </p:nvGrpSpPr>
        <p:grpSpPr bwMode="auto">
          <a:xfrm>
            <a:off x="517525" y="44450"/>
            <a:ext cx="854075" cy="1704975"/>
            <a:chOff x="326" y="28"/>
            <a:chExt cx="538" cy="1074"/>
          </a:xfrm>
        </p:grpSpPr>
        <p:sp>
          <p:nvSpPr>
            <p:cNvPr id="1070" name="Rectangle 46"/>
            <p:cNvSpPr>
              <a:spLocks noChangeArrowheads="1"/>
            </p:cNvSpPr>
            <p:nvPr/>
          </p:nvSpPr>
          <p:spPr bwMode="auto">
            <a:xfrm>
              <a:off x="326" y="2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s-E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s-ES" sz="2800" b="0">
                <a:latin typeface="Matura MT Script Capitals" charset="0"/>
              </a:endParaRPr>
            </a:p>
          </p:txBody>
        </p:sp>
        <p:sp>
          <p:nvSpPr>
            <p:cNvPr id="1071" name="Line 47"/>
            <p:cNvSpPr>
              <a:spLocks noChangeShapeType="1"/>
            </p:cNvSpPr>
            <p:nvPr/>
          </p:nvSpPr>
          <p:spPr bwMode="auto">
            <a:xfrm flipV="1">
              <a:off x="499" y="600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1" charset="-128"/>
          <a:cs typeface="ＭＳ Ｐゴシック" pitchFamily="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  <a:ea typeface="ＭＳ Ｐゴシック" pitchFamily="1" charset="-128"/>
          <a:cs typeface="ＭＳ Ｐゴシック" pitchFamily="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7672885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3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0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1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2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3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4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5.jpe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6.jpe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7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8.jpe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9.jpe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30.jpe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31.jpe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2.jpe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33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34.jpe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35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36.jpe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37.jpe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38.jpe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39.jpe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40.jpe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41.jpe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42.jpe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43.jpe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emf"/><Relationship Id="rId6" Type="http://schemas.openxmlformats.org/officeDocument/2006/relationships/image" Target="../media/image3.jpeg"/><Relationship Id="rId7" Type="http://schemas.openxmlformats.org/officeDocument/2006/relationships/image" Target="../media/image4.png"/><Relationship Id="rId8" Type="http://schemas.openxmlformats.org/officeDocument/2006/relationships/image" Target="../media/image5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44.jpe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6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7" Type="http://schemas.openxmlformats.org/officeDocument/2006/relationships/image" Target="../media/image4.png"/><Relationship Id="rId8" Type="http://schemas.openxmlformats.org/officeDocument/2006/relationships/image" Target="../media/image48.jpe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11.jpeg"/><Relationship Id="rId6" Type="http://schemas.openxmlformats.org/officeDocument/2006/relationships/image" Target="../media/image46.png"/><Relationship Id="rId7" Type="http://schemas.openxmlformats.org/officeDocument/2006/relationships/image" Target="../media/image51.jpe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53.jpe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1.xml"/><Relationship Id="rId5" Type="http://schemas.openxmlformats.org/officeDocument/2006/relationships/image" Target="../media/image20.jpeg"/><Relationship Id="rId6" Type="http://schemas.openxmlformats.org/officeDocument/2006/relationships/image" Target="../media/image59.jpeg"/><Relationship Id="rId7" Type="http://schemas.openxmlformats.org/officeDocument/2006/relationships/image" Target="../media/image46.png"/><Relationship Id="rId8" Type="http://schemas.openxmlformats.org/officeDocument/2006/relationships/image" Target="../media/image58.png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7.png"/><Relationship Id="rId7" Type="http://schemas.openxmlformats.org/officeDocument/2006/relationships/image" Target="../media/image66.png"/><Relationship Id="rId8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7.png"/><Relationship Id="rId7" Type="http://schemas.openxmlformats.org/officeDocument/2006/relationships/image" Target="../media/image66.png"/><Relationship Id="rId8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8.png"/><Relationship Id="rId8" Type="http://schemas.openxmlformats.org/officeDocument/2006/relationships/image" Target="../media/image67.png"/><Relationship Id="rId9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9.png"/><Relationship Id="rId8" Type="http://schemas.openxmlformats.org/officeDocument/2006/relationships/image" Target="../media/image68.png"/><Relationship Id="rId9" Type="http://schemas.openxmlformats.org/officeDocument/2006/relationships/image" Target="../media/image67.png"/><Relationship Id="rId10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67.png"/><Relationship Id="rId11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8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1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8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1.jpeg"/><Relationship Id="rId4" Type="http://schemas.openxmlformats.org/officeDocument/2006/relationships/image" Target="../media/image63.jpeg"/><Relationship Id="rId5" Type="http://schemas.openxmlformats.org/officeDocument/2006/relationships/image" Target="../media/image65.png"/><Relationship Id="rId6" Type="http://schemas.openxmlformats.org/officeDocument/2006/relationships/image" Target="../media/image68.png"/><Relationship Id="rId7" Type="http://schemas.openxmlformats.org/officeDocument/2006/relationships/image" Target="../media/image66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215" name="Text Box 111"/>
          <p:cNvSpPr txBox="1">
            <a:spLocks noChangeArrowheads="1"/>
          </p:cNvSpPr>
          <p:nvPr/>
        </p:nvSpPr>
        <p:spPr bwMode="auto">
          <a:xfrm>
            <a:off x="1208088" y="1276350"/>
            <a:ext cx="7085012" cy="3749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980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s-ES" sz="6000">
                <a:solidFill>
                  <a:srgbClr val="FFFF00"/>
                </a:solidFill>
                <a:latin typeface="Comic Sans MS Bold" charset="0"/>
              </a:rPr>
              <a:t>Dos mil años después</a:t>
            </a:r>
            <a:r>
              <a:rPr lang="en-US" sz="6000">
                <a:solidFill>
                  <a:srgbClr val="FFFF00"/>
                </a:solidFill>
                <a:latin typeface="Comic Sans MS Bold" charset="0"/>
              </a:rPr>
              <a:t> </a:t>
            </a:r>
            <a:r>
              <a:rPr lang="es-ES" sz="6000">
                <a:solidFill>
                  <a:srgbClr val="FFFF00"/>
                </a:solidFill>
                <a:latin typeface="Comic Sans MS Bold" charset="0"/>
              </a:rPr>
              <a:t>de su promesa al anciano Abraham</a:t>
            </a:r>
            <a:r>
              <a:rPr lang="en-US" sz="6000">
                <a:solidFill>
                  <a:srgbClr val="FFFF00"/>
                </a:solidFill>
                <a:latin typeface="Comic Sans MS Bold" charset="0"/>
              </a:rPr>
              <a:t>…</a:t>
            </a:r>
          </a:p>
        </p:txBody>
      </p:sp>
      <p:pic>
        <p:nvPicPr>
          <p:cNvPr id="81510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628650" y="473075"/>
            <a:ext cx="7985125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6459538" y="769938"/>
            <a:ext cx="2065337" cy="2209800"/>
            <a:chOff x="4035" y="500"/>
            <a:chExt cx="1301" cy="1392"/>
          </a:xfrm>
        </p:grpSpPr>
        <p:sp>
          <p:nvSpPr>
            <p:cNvPr id="815174" name="Rectangle 70"/>
            <p:cNvSpPr>
              <a:spLocks noChangeArrowheads="1"/>
            </p:cNvSpPr>
            <p:nvPr/>
          </p:nvSpPr>
          <p:spPr bwMode="auto">
            <a:xfrm>
              <a:off x="4080" y="500"/>
              <a:ext cx="1173" cy="125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1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19216"/>
                    <a:invGamma/>
                  </a:schemeClr>
                </a:gs>
              </a:gsLst>
              <a:lin ang="5400000" scaled="1"/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5175" name="Rectangle 71"/>
            <p:cNvSpPr>
              <a:spLocks noChangeArrowheads="1"/>
            </p:cNvSpPr>
            <p:nvPr/>
          </p:nvSpPr>
          <p:spPr bwMode="auto">
            <a:xfrm>
              <a:off x="4035" y="530"/>
              <a:ext cx="1301" cy="13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ja-JP" altLang="en-US" sz="2800" i="1">
                  <a:solidFill>
                    <a:srgbClr val="FAFD00"/>
                  </a:solidFill>
                  <a:latin typeface="Times" charset="0"/>
                </a:rPr>
                <a:t>“</a:t>
              </a:r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...</a:t>
              </a:r>
              <a:r>
                <a:rPr lang="es-ES" sz="2800" i="1">
                  <a:solidFill>
                    <a:srgbClr val="FAFD00"/>
                  </a:solidFill>
                  <a:latin typeface="Times" charset="0"/>
                </a:rPr>
                <a:t> cuando se cumplió el plazo</a:t>
              </a:r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...</a:t>
              </a:r>
              <a:r>
                <a:rPr lang="ja-JP" altLang="en-US" sz="2800" i="1">
                  <a:solidFill>
                    <a:srgbClr val="FAFD00"/>
                  </a:solidFill>
                  <a:latin typeface="Times" charset="0"/>
                </a:rPr>
                <a:t>”</a:t>
              </a:r>
              <a:endParaRPr lang="en-US" sz="2800" i="1">
                <a:solidFill>
                  <a:srgbClr val="FAFD00"/>
                </a:solidFill>
                <a:latin typeface="Times" charset="0"/>
              </a:endParaRPr>
            </a:p>
            <a:p>
              <a:pPr algn="ctr"/>
              <a:r>
                <a:rPr lang="en-US" sz="2800" i="1">
                  <a:solidFill>
                    <a:srgbClr val="FAFD00"/>
                  </a:solidFill>
                  <a:latin typeface="Times" charset="0"/>
                </a:rPr>
                <a:t>     </a:t>
              </a:r>
              <a:r>
                <a:rPr lang="en-US" sz="2400" i="1">
                  <a:solidFill>
                    <a:srgbClr val="FAFD00"/>
                  </a:solidFill>
                  <a:latin typeface="Times" charset="0"/>
                </a:rPr>
                <a:t>Gá 4:4</a:t>
              </a:r>
            </a:p>
            <a:p>
              <a:pPr algn="ctr"/>
              <a:endParaRPr lang="en-US" sz="2400" i="1">
                <a:solidFill>
                  <a:srgbClr val="FAFD00"/>
                </a:solidFill>
                <a:latin typeface="Times" charset="0"/>
              </a:endParaRPr>
            </a:p>
          </p:txBody>
        </p:sp>
      </p:grpSp>
      <p:sp>
        <p:nvSpPr>
          <p:cNvPr id="15365" name="Text Box 7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815181" name="Rectangle 77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15367" name="Text Box 78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5368" name="Text Box 79"/>
          <p:cNvSpPr txBox="1">
            <a:spLocks noChangeArrowheads="1"/>
          </p:cNvSpPr>
          <p:nvPr/>
        </p:nvSpPr>
        <p:spPr bwMode="auto">
          <a:xfrm>
            <a:off x="8662988" y="6421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5369" name="Text Box 80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481013" y="2692400"/>
            <a:ext cx="2713037" cy="2963863"/>
            <a:chOff x="260" y="1815"/>
            <a:chExt cx="1709" cy="1867"/>
          </a:xfrm>
        </p:grpSpPr>
        <p:sp>
          <p:nvSpPr>
            <p:cNvPr id="815186" name="Rectangle 82"/>
            <p:cNvSpPr>
              <a:spLocks noChangeArrowheads="1"/>
            </p:cNvSpPr>
            <p:nvPr/>
          </p:nvSpPr>
          <p:spPr bwMode="auto">
            <a:xfrm>
              <a:off x="260" y="2550"/>
              <a:ext cx="1709" cy="11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FAFD00"/>
                  </a:solidFill>
                  <a:latin typeface="Comic Sans MS" pitchFamily="1" charset="0"/>
                  <a:ea typeface="+mn-ea"/>
                  <a:cs typeface="+mn-cs"/>
                </a:rPr>
                <a:t>¡La culminación del nuevo 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FAFD00"/>
                  </a:solidFill>
                  <a:latin typeface="Comic Sans MS" pitchFamily="1" charset="0"/>
                  <a:ea typeface="+mn-ea"/>
                  <a:cs typeface="+mn-cs"/>
                </a:rPr>
                <a:t>programa de Dios</a:t>
              </a:r>
            </a:p>
          </p:txBody>
        </p:sp>
        <p:sp>
          <p:nvSpPr>
            <p:cNvPr id="815187" name="AutoShape 83"/>
            <p:cNvSpPr>
              <a:spLocks noChangeArrowheads="1"/>
            </p:cNvSpPr>
            <p:nvPr/>
          </p:nvSpPr>
          <p:spPr bwMode="auto">
            <a:xfrm>
              <a:off x="806" y="1815"/>
              <a:ext cx="655" cy="612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946400" y="1666875"/>
            <a:ext cx="4362450" cy="3598863"/>
            <a:chOff x="1528" y="965"/>
            <a:chExt cx="2748" cy="2267"/>
          </a:xfrm>
        </p:grpSpPr>
        <p:sp>
          <p:nvSpPr>
            <p:cNvPr id="15403" name="Rectangle 5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10" name="Rectangle 6"/>
            <p:cNvSpPr>
              <a:spLocks noChangeArrowheads="1"/>
            </p:cNvSpPr>
            <p:nvPr/>
          </p:nvSpPr>
          <p:spPr bwMode="auto">
            <a:xfrm>
              <a:off x="1708" y="999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5405" name="Rectangle 7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AutoShape 8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Rectangle 9"/>
            <p:cNvSpPr>
              <a:spLocks noChangeArrowheads="1"/>
            </p:cNvSpPr>
            <p:nvPr/>
          </p:nvSpPr>
          <p:spPr bwMode="auto">
            <a:xfrm>
              <a:off x="1528" y="1189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14" name="Rectangle 10"/>
            <p:cNvSpPr>
              <a:spLocks noChangeArrowheads="1"/>
            </p:cNvSpPr>
            <p:nvPr/>
          </p:nvSpPr>
          <p:spPr bwMode="auto">
            <a:xfrm>
              <a:off x="1542" y="967"/>
              <a:ext cx="6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Creación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09" name="Line 11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Line 12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Rectangle 13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18" name="Rectangle 14"/>
            <p:cNvSpPr>
              <a:spLocks noChangeArrowheads="1"/>
            </p:cNvSpPr>
            <p:nvPr/>
          </p:nvSpPr>
          <p:spPr bwMode="auto">
            <a:xfrm>
              <a:off x="1851" y="1174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5413" name="Rectangle 15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AutoShape 16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Rectangle 17"/>
            <p:cNvSpPr>
              <a:spLocks noChangeArrowheads="1"/>
            </p:cNvSpPr>
            <p:nvPr/>
          </p:nvSpPr>
          <p:spPr bwMode="auto">
            <a:xfrm>
              <a:off x="1675" y="1350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22" name="Rectangle 18"/>
            <p:cNvSpPr>
              <a:spLocks noChangeArrowheads="1"/>
            </p:cNvSpPr>
            <p:nvPr/>
          </p:nvSpPr>
          <p:spPr bwMode="auto">
            <a:xfrm>
              <a:off x="1675" y="1134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17" name="Line 19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Line 20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Rectangle 21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26" name="Rectangle 22"/>
            <p:cNvSpPr>
              <a:spLocks noChangeArrowheads="1"/>
            </p:cNvSpPr>
            <p:nvPr/>
          </p:nvSpPr>
          <p:spPr bwMode="auto">
            <a:xfrm>
              <a:off x="1994" y="1335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5421" name="Rectangle 23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AutoShape 24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Rectangle 25"/>
            <p:cNvSpPr>
              <a:spLocks noChangeArrowheads="1"/>
            </p:cNvSpPr>
            <p:nvPr/>
          </p:nvSpPr>
          <p:spPr bwMode="auto">
            <a:xfrm>
              <a:off x="1822" y="1525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30" name="Rectangle 26"/>
            <p:cNvSpPr>
              <a:spLocks noChangeArrowheads="1"/>
            </p:cNvSpPr>
            <p:nvPr/>
          </p:nvSpPr>
          <p:spPr bwMode="auto">
            <a:xfrm>
              <a:off x="1939" y="1303"/>
              <a:ext cx="4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25" name="Line 27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Line 28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7" name="Rectangle 29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AutoShape 30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Rectangle 31"/>
            <p:cNvSpPr>
              <a:spLocks noChangeArrowheads="1"/>
            </p:cNvSpPr>
            <p:nvPr/>
          </p:nvSpPr>
          <p:spPr bwMode="auto">
            <a:xfrm>
              <a:off x="2012" y="1686"/>
              <a:ext cx="961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36" name="Rectangle 32"/>
            <p:cNvSpPr>
              <a:spLocks noChangeArrowheads="1"/>
            </p:cNvSpPr>
            <p:nvPr/>
          </p:nvSpPr>
          <p:spPr bwMode="auto">
            <a:xfrm>
              <a:off x="2042" y="1464"/>
              <a:ext cx="6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31" name="Line 33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2" name="Rectangle 34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AutoShape 35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Rectangle 36"/>
            <p:cNvSpPr>
              <a:spLocks noChangeArrowheads="1"/>
            </p:cNvSpPr>
            <p:nvPr/>
          </p:nvSpPr>
          <p:spPr bwMode="auto">
            <a:xfrm>
              <a:off x="2143" y="1848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41" name="Rectangle 37"/>
            <p:cNvSpPr>
              <a:spLocks noChangeArrowheads="1"/>
            </p:cNvSpPr>
            <p:nvPr/>
          </p:nvSpPr>
          <p:spPr bwMode="auto">
            <a:xfrm>
              <a:off x="2208" y="1639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36" name="Line 38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Rectangle 39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8" name="AutoShape 40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9" name="Rectangle 41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46" name="Rectangle 42"/>
            <p:cNvSpPr>
              <a:spLocks noChangeArrowheads="1"/>
            </p:cNvSpPr>
            <p:nvPr/>
          </p:nvSpPr>
          <p:spPr bwMode="auto">
            <a:xfrm>
              <a:off x="2242" y="1801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41" name="Line 43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2" name="Rectangle 44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3" name="AutoShape 45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4" name="Rectangle 46"/>
            <p:cNvSpPr>
              <a:spLocks noChangeArrowheads="1"/>
            </p:cNvSpPr>
            <p:nvPr/>
          </p:nvSpPr>
          <p:spPr bwMode="auto">
            <a:xfrm>
              <a:off x="2416" y="2214"/>
              <a:ext cx="93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51" name="Rectangle 47"/>
            <p:cNvSpPr>
              <a:spLocks noChangeArrowheads="1"/>
            </p:cNvSpPr>
            <p:nvPr/>
          </p:nvSpPr>
          <p:spPr bwMode="auto">
            <a:xfrm>
              <a:off x="2444" y="1984"/>
              <a:ext cx="6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Realeza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46" name="Line 48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7" name="Rectangle 49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8" name="AutoShape 50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49" name="Rectangle 51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56" name="Rectangle 52"/>
            <p:cNvSpPr>
              <a:spLocks noChangeArrowheads="1"/>
            </p:cNvSpPr>
            <p:nvPr/>
          </p:nvSpPr>
          <p:spPr bwMode="auto">
            <a:xfrm>
              <a:off x="2469" y="2159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Cautividad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51" name="Line 53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2" name="Line 54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3" name="Rectangle 55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4" name="AutoShape 56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55" name="Rectangle 57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5162" name="Rectangle 58"/>
            <p:cNvSpPr>
              <a:spLocks noChangeArrowheads="1"/>
            </p:cNvSpPr>
            <p:nvPr/>
          </p:nvSpPr>
          <p:spPr bwMode="auto">
            <a:xfrm>
              <a:off x="2733" y="2345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>
                  <a:solidFill>
                    <a:srgbClr val="790015"/>
                  </a:solidFill>
                  <a:latin typeface="Helvetica" charset="0"/>
                </a:rPr>
                <a:t>   Silencio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57" name="Line 59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8" name="Line 60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9" name="Rectangle 61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60" name="AutoShape 62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61" name="Rectangle 63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462" name="Group 64"/>
            <p:cNvGrpSpPr>
              <a:grpSpLocks/>
            </p:cNvGrpSpPr>
            <p:nvPr/>
          </p:nvGrpSpPr>
          <p:grpSpPr bwMode="auto">
            <a:xfrm>
              <a:off x="2977" y="2533"/>
              <a:ext cx="658" cy="280"/>
              <a:chOff x="3049" y="3101"/>
              <a:chExt cx="658" cy="280"/>
            </a:xfrm>
          </p:grpSpPr>
          <p:sp>
            <p:nvSpPr>
              <p:cNvPr id="815169" name="Rectangle 65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815170" name="Rectangle 66"/>
              <p:cNvSpPr>
                <a:spLocks noChangeArrowheads="1"/>
              </p:cNvSpPr>
              <p:nvPr/>
            </p:nvSpPr>
            <p:spPr bwMode="auto">
              <a:xfrm>
                <a:off x="3049" y="3101"/>
                <a:ext cx="658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Jesús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15463" name="Line 67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" name="Line 68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4575175" y="3762375"/>
            <a:ext cx="3111500" cy="1930400"/>
            <a:chOff x="2600" y="2256"/>
            <a:chExt cx="1960" cy="1216"/>
          </a:xfrm>
        </p:grpSpPr>
        <p:sp>
          <p:nvSpPr>
            <p:cNvPr id="815177" name="AutoShape 73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5178" name="AutoShape 74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5179" name="AutoShape 75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13"/>
          <p:cNvGrpSpPr>
            <a:grpSpLocks/>
          </p:cNvGrpSpPr>
          <p:nvPr/>
        </p:nvGrpSpPr>
        <p:grpSpPr bwMode="auto">
          <a:xfrm>
            <a:off x="3124200" y="912813"/>
            <a:ext cx="3035300" cy="4870450"/>
            <a:chOff x="1971" y="571"/>
            <a:chExt cx="1912" cy="3068"/>
          </a:xfrm>
        </p:grpSpPr>
        <p:sp>
          <p:nvSpPr>
            <p:cNvPr id="15387" name="Rectangle 114"/>
            <p:cNvSpPr>
              <a:spLocks noChangeArrowheads="1"/>
            </p:cNvSpPr>
            <p:nvPr/>
          </p:nvSpPr>
          <p:spPr bwMode="auto">
            <a:xfrm>
              <a:off x="1971" y="863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AutoShape 115"/>
            <p:cNvSpPr>
              <a:spLocks noChangeArrowheads="1"/>
            </p:cNvSpPr>
            <p:nvPr/>
          </p:nvSpPr>
          <p:spPr bwMode="auto">
            <a:xfrm>
              <a:off x="1971" y="623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Rectangle 116"/>
            <p:cNvSpPr>
              <a:spLocks noChangeArrowheads="1"/>
            </p:cNvSpPr>
            <p:nvPr/>
          </p:nvSpPr>
          <p:spPr bwMode="auto">
            <a:xfrm>
              <a:off x="2005" y="580"/>
              <a:ext cx="9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90" name="Group 117"/>
            <p:cNvGrpSpPr>
              <a:grpSpLocks/>
            </p:cNvGrpSpPr>
            <p:nvPr/>
          </p:nvGrpSpPr>
          <p:grpSpPr bwMode="auto">
            <a:xfrm>
              <a:off x="1971" y="571"/>
              <a:ext cx="1912" cy="3068"/>
              <a:chOff x="1971" y="571"/>
              <a:chExt cx="1912" cy="3068"/>
            </a:xfrm>
          </p:grpSpPr>
          <p:sp>
            <p:nvSpPr>
              <p:cNvPr id="815222" name="Rectangle 118"/>
              <p:cNvSpPr>
                <a:spLocks noChangeArrowheads="1"/>
              </p:cNvSpPr>
              <p:nvPr/>
            </p:nvSpPr>
            <p:spPr bwMode="auto">
              <a:xfrm>
                <a:off x="1971" y="863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15392" name="Line 119"/>
              <p:cNvSpPr>
                <a:spLocks noChangeShapeType="1"/>
              </p:cNvSpPr>
              <p:nvPr/>
            </p:nvSpPr>
            <p:spPr bwMode="auto">
              <a:xfrm>
                <a:off x="2103" y="170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3" name="Line 120"/>
              <p:cNvSpPr>
                <a:spLocks noChangeShapeType="1"/>
              </p:cNvSpPr>
              <p:nvPr/>
            </p:nvSpPr>
            <p:spPr bwMode="auto">
              <a:xfrm>
                <a:off x="2103" y="199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4" name="Line 121"/>
              <p:cNvSpPr>
                <a:spLocks noChangeShapeType="1"/>
              </p:cNvSpPr>
              <p:nvPr/>
            </p:nvSpPr>
            <p:spPr bwMode="auto">
              <a:xfrm>
                <a:off x="2103" y="31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5" name="Line 122"/>
              <p:cNvSpPr>
                <a:spLocks noChangeShapeType="1"/>
              </p:cNvSpPr>
              <p:nvPr/>
            </p:nvSpPr>
            <p:spPr bwMode="auto">
              <a:xfrm>
                <a:off x="2103" y="141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6" name="Line 123"/>
              <p:cNvSpPr>
                <a:spLocks noChangeShapeType="1"/>
              </p:cNvSpPr>
              <p:nvPr/>
            </p:nvSpPr>
            <p:spPr bwMode="auto">
              <a:xfrm>
                <a:off x="2103" y="2283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7" name="Line 124"/>
              <p:cNvSpPr>
                <a:spLocks noChangeShapeType="1"/>
              </p:cNvSpPr>
              <p:nvPr/>
            </p:nvSpPr>
            <p:spPr bwMode="auto">
              <a:xfrm>
                <a:off x="2103" y="285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8" name="Line 125"/>
              <p:cNvSpPr>
                <a:spLocks noChangeShapeType="1"/>
              </p:cNvSpPr>
              <p:nvPr/>
            </p:nvSpPr>
            <p:spPr bwMode="auto">
              <a:xfrm>
                <a:off x="2103" y="25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99" name="Rectangle 126"/>
              <p:cNvSpPr>
                <a:spLocks noChangeArrowheads="1"/>
              </p:cNvSpPr>
              <p:nvPr/>
            </p:nvSpPr>
            <p:spPr bwMode="auto">
              <a:xfrm>
                <a:off x="1974" y="571"/>
                <a:ext cx="938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800" b="0">
                    <a:solidFill>
                      <a:schemeClr val="accent1"/>
                    </a:solidFill>
                    <a:latin typeface="Times" charset="0"/>
                  </a:rPr>
                  <a:t>   </a:t>
                </a:r>
                <a:r>
                  <a:rPr lang="en-US" sz="3600">
                    <a:solidFill>
                      <a:schemeClr val="accent1"/>
                    </a:solidFill>
                    <a:latin typeface="Times" charset="0"/>
                  </a:rPr>
                  <a:t>Jesús</a:t>
                </a:r>
              </a:p>
            </p:txBody>
          </p:sp>
        </p:grpSp>
      </p:grpSp>
      <p:grpSp>
        <p:nvGrpSpPr>
          <p:cNvPr id="15374" name="Group 98"/>
          <p:cNvGrpSpPr>
            <a:grpSpLocks/>
          </p:cNvGrpSpPr>
          <p:nvPr/>
        </p:nvGrpSpPr>
        <p:grpSpPr bwMode="auto">
          <a:xfrm>
            <a:off x="8005763" y="3462338"/>
            <a:ext cx="952500" cy="1208087"/>
            <a:chOff x="5043" y="2181"/>
            <a:chExt cx="600" cy="761"/>
          </a:xfrm>
        </p:grpSpPr>
        <p:sp>
          <p:nvSpPr>
            <p:cNvPr id="15375" name="AutoShape 99"/>
            <p:cNvSpPr>
              <a:spLocks noChangeArrowheads="1"/>
            </p:cNvSpPr>
            <p:nvPr/>
          </p:nvSpPr>
          <p:spPr bwMode="auto">
            <a:xfrm>
              <a:off x="5043" y="2197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6" name="Rectangle 100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Rectangle 101"/>
            <p:cNvSpPr>
              <a:spLocks noChangeArrowheads="1"/>
            </p:cNvSpPr>
            <p:nvPr/>
          </p:nvSpPr>
          <p:spPr bwMode="auto">
            <a:xfrm>
              <a:off x="5082" y="2181"/>
              <a:ext cx="38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Jesús</a:t>
              </a:r>
            </a:p>
          </p:txBody>
        </p:sp>
        <p:sp>
          <p:nvSpPr>
            <p:cNvPr id="15378" name="Rectangle 102"/>
            <p:cNvSpPr>
              <a:spLocks noChangeArrowheads="1"/>
            </p:cNvSpPr>
            <p:nvPr/>
          </p:nvSpPr>
          <p:spPr bwMode="auto">
            <a:xfrm>
              <a:off x="5056" y="2304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Rectangle 103"/>
            <p:cNvSpPr>
              <a:spLocks noChangeArrowheads="1"/>
            </p:cNvSpPr>
            <p:nvPr/>
          </p:nvSpPr>
          <p:spPr bwMode="auto">
            <a:xfrm>
              <a:off x="5174" y="230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Line 104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" name="Line 105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Line 106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Line 107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Line 108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Line 109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Line 110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11" name="Rectangle 79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>
                <a:solidFill>
                  <a:schemeClr val="tx2"/>
                </a:solidFill>
                <a:latin typeface="Times" pitchFamily="1" charset="0"/>
                <a:ea typeface="+mn-ea"/>
                <a:cs typeface="+mn-cs"/>
              </a:rPr>
              <a:t>7</a:t>
            </a:r>
          </a:p>
        </p:txBody>
      </p:sp>
      <p:sp>
        <p:nvSpPr>
          <p:cNvPr id="33795" name="Rectangle 109"/>
          <p:cNvSpPr>
            <a:spLocks noChangeArrowheads="1"/>
          </p:cNvSpPr>
          <p:nvPr/>
        </p:nvSpPr>
        <p:spPr bwMode="auto">
          <a:xfrm>
            <a:off x="-15875" y="-22225"/>
            <a:ext cx="1878013" cy="1835150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112" name="Line 8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3797" name="Text Box 45"/>
          <p:cNvSpPr txBox="1">
            <a:spLocks noChangeArrowheads="1"/>
          </p:cNvSpPr>
          <p:nvPr/>
        </p:nvSpPr>
        <p:spPr bwMode="auto">
          <a:xfrm>
            <a:off x="1793875" y="0"/>
            <a:ext cx="332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Juan 2:13-25</a:t>
            </a:r>
          </a:p>
        </p:txBody>
      </p:sp>
      <p:sp>
        <p:nvSpPr>
          <p:cNvPr id="33798" name="Text Box 7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113" name="Rectangle 81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33800" name="Text Box 82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pic>
        <p:nvPicPr>
          <p:cNvPr id="33801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329" r="20380" b="10347"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2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387350" y="5734050"/>
            <a:ext cx="8408988" cy="5159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templo en Jerusalén de Herodes el Grande</a:t>
            </a:r>
          </a:p>
        </p:txBody>
      </p:sp>
      <p:grpSp>
        <p:nvGrpSpPr>
          <p:cNvPr id="33804" name="Group 154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33805" name="Group 155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33807" name="AutoShape 156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Rectangle 15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9" name="Rectangle 158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33810" name="Rectangle 159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1" name="Rectangle 160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2" name="Line 16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Line 16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4" name="Line 16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5" name="Line 16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6" name="Line 16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7" name="Line 1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Line 1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2200" name="Rectangle 168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3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Text Box 19"/>
          <p:cNvSpPr txBox="1">
            <a:spLocks noChangeArrowheads="1"/>
          </p:cNvSpPr>
          <p:nvPr/>
        </p:nvSpPr>
        <p:spPr bwMode="auto">
          <a:xfrm>
            <a:off x="1792288" y="0"/>
            <a:ext cx="332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Juan 2:13-25</a:t>
            </a: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468313" y="6138863"/>
            <a:ext cx="20701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Reconocimiento:                 Holyland Hotel, Jerusalén</a:t>
            </a:r>
          </a:p>
        </p:txBody>
      </p:sp>
      <p:sp>
        <p:nvSpPr>
          <p:cNvPr id="35845" name="Text Box 5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8569" name="Rectangle 57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35847" name="Text Box 58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26100" y="561975"/>
            <a:ext cx="2463800" cy="137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Jerusalén en los tiempos de Jesús</a:t>
            </a: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660400" y="3940175"/>
            <a:ext cx="25939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La ciudad circundante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998538" y="5249863"/>
            <a:ext cx="2633662" cy="915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El monte del templo, el templo y la fortaleza antonia</a:t>
            </a: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762000" y="660400"/>
            <a:ext cx="4787900" cy="3200400"/>
            <a:chOff x="480" y="416"/>
            <a:chExt cx="3016" cy="2016"/>
          </a:xfrm>
        </p:grpSpPr>
        <p:pic>
          <p:nvPicPr>
            <p:cNvPr id="35870" name="Picture 22"/>
            <p:cNvPicPr>
              <a:picLocks noChangeAspect="1" noChangeArrowheads="1"/>
            </p:cNvPicPr>
            <p:nvPr/>
          </p:nvPicPr>
          <p:blipFill>
            <a:blip r:embed="rId3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" y="433"/>
              <a:ext cx="2998" cy="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7" name="Rectangle 65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3670300" y="3035300"/>
            <a:ext cx="4740275" cy="3200400"/>
            <a:chOff x="2312" y="1912"/>
            <a:chExt cx="2986" cy="2016"/>
          </a:xfrm>
        </p:grpSpPr>
        <p:pic>
          <p:nvPicPr>
            <p:cNvPr id="35868" name="Picture 6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7" t="17245" r="18062" b="12317"/>
            <a:stretch>
              <a:fillRect/>
            </a:stretch>
          </p:blipFill>
          <p:spPr bwMode="auto">
            <a:xfrm>
              <a:off x="2323" y="1932"/>
              <a:ext cx="2975" cy="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578" name="Rectangle 66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35853" name="Group 138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35854" name="Group 139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35856" name="AutoShape 140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7" name="Rectangle 14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8" name="Rectangle 142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35859" name="Rectangle 143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0" name="Rectangle 144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1" name="Line 14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2" name="Line 14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3" name="Line 14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4" name="Line 14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5" name="Line 14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6" name="Line 15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7" name="Line 15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8664" name="Rectangle 152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4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Text Box 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Marcos 11:27</a:t>
            </a:r>
          </a:p>
        </p:txBody>
      </p:sp>
      <p:sp>
        <p:nvSpPr>
          <p:cNvPr id="37893" name="Text Box 7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57" name="Rectangle 77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37895" name="Text Box 78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grpSp>
        <p:nvGrpSpPr>
          <p:cNvPr id="37896" name="Group 87"/>
          <p:cNvGrpSpPr>
            <a:grpSpLocks/>
          </p:cNvGrpSpPr>
          <p:nvPr/>
        </p:nvGrpSpPr>
        <p:grpSpPr bwMode="auto">
          <a:xfrm>
            <a:off x="760413" y="660400"/>
            <a:ext cx="4738687" cy="3200400"/>
            <a:chOff x="479" y="416"/>
            <a:chExt cx="2985" cy="2016"/>
          </a:xfrm>
        </p:grpSpPr>
        <p:pic>
          <p:nvPicPr>
            <p:cNvPr id="37919" name="Picture 85"/>
            <p:cNvPicPr>
              <a:picLocks noChangeAspect="1" noChangeArrowheads="1"/>
            </p:cNvPicPr>
            <p:nvPr/>
          </p:nvPicPr>
          <p:blipFill>
            <a:blip r:embed="rId3">
              <a:lum bright="-6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"/>
            <a:stretch>
              <a:fillRect/>
            </a:stretch>
          </p:blipFill>
          <p:spPr bwMode="auto">
            <a:xfrm>
              <a:off x="479" y="423"/>
              <a:ext cx="2981" cy="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2" name="Rectangle 82"/>
            <p:cNvSpPr>
              <a:spLocks noChangeArrowheads="1"/>
            </p:cNvSpPr>
            <p:nvPr/>
          </p:nvSpPr>
          <p:spPr bwMode="auto">
            <a:xfrm>
              <a:off x="480" y="416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37897" name="Group 86"/>
          <p:cNvGrpSpPr>
            <a:grpSpLocks/>
          </p:cNvGrpSpPr>
          <p:nvPr/>
        </p:nvGrpSpPr>
        <p:grpSpPr bwMode="auto">
          <a:xfrm>
            <a:off x="3670300" y="3035300"/>
            <a:ext cx="4737100" cy="3200400"/>
            <a:chOff x="2312" y="1912"/>
            <a:chExt cx="2984" cy="2016"/>
          </a:xfrm>
        </p:grpSpPr>
        <p:pic>
          <p:nvPicPr>
            <p:cNvPr id="37917" name="Picture 84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" y="1926"/>
              <a:ext cx="2967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63" name="Rectangle 83"/>
            <p:cNvSpPr>
              <a:spLocks noChangeArrowheads="1"/>
            </p:cNvSpPr>
            <p:nvPr/>
          </p:nvSpPr>
          <p:spPr bwMode="auto">
            <a:xfrm>
              <a:off x="2312" y="1912"/>
              <a:ext cx="2984" cy="2016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614363" y="3975100"/>
            <a:ext cx="2593975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Escalones del sur enel monte del templo</a:t>
            </a: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012825" y="5715000"/>
            <a:ext cx="263366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La puerta oriental</a:t>
            </a:r>
          </a:p>
        </p:txBody>
      </p:sp>
      <p:sp>
        <p:nvSpPr>
          <p:cNvPr id="430192" name="Text Box 112"/>
          <p:cNvSpPr txBox="1">
            <a:spLocks noChangeArrowheads="1"/>
          </p:cNvSpPr>
          <p:nvPr/>
        </p:nvSpPr>
        <p:spPr bwMode="auto">
          <a:xfrm>
            <a:off x="468313" y="6138863"/>
            <a:ext cx="20701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Reconocimiento:                 Holyland Hotel, Jerusalén</a:t>
            </a:r>
          </a:p>
        </p:txBody>
      </p:sp>
      <p:sp>
        <p:nvSpPr>
          <p:cNvPr id="430193" name="Text Box 113"/>
          <p:cNvSpPr txBox="1">
            <a:spLocks noChangeArrowheads="1"/>
          </p:cNvSpPr>
          <p:nvPr/>
        </p:nvSpPr>
        <p:spPr bwMode="auto">
          <a:xfrm>
            <a:off x="5626100" y="561975"/>
            <a:ext cx="2463800" cy="137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Jerusalén en los tiempos de Jesús</a:t>
            </a:r>
          </a:p>
        </p:txBody>
      </p:sp>
      <p:grpSp>
        <p:nvGrpSpPr>
          <p:cNvPr id="37902" name="Group 159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37903" name="Group 160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37905" name="AutoShape 161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6" name="Rectangle 1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7" name="Rectangle 163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37908" name="Rectangle 164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9" name="Rectangle 165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0" name="Line 16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1" name="Line 16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2" name="Line 16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3" name="Line 16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4" name="Line 17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5" name="Line 17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6" name="Line 17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253" name="Rectangle 173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06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39939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39989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39990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39991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39992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39940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Juan 4</a:t>
            </a:r>
          </a:p>
        </p:txBody>
      </p:sp>
      <p:sp>
        <p:nvSpPr>
          <p:cNvPr id="39944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1236663" y="2665413"/>
            <a:ext cx="1600200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2289" name="Rectangle 17"/>
          <p:cNvSpPr>
            <a:spLocks noChangeArrowheads="1"/>
          </p:cNvSpPr>
          <p:nvPr/>
        </p:nvSpPr>
        <p:spPr bwMode="auto">
          <a:xfrm>
            <a:off x="549275" y="2478088"/>
            <a:ext cx="2062163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2. El paso a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  <a:latin typeface="Krone" charset="0"/>
              </a:rPr>
              <a:t>Samaria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82294" name="Line 22"/>
          <p:cNvSpPr>
            <a:spLocks noChangeShapeType="1"/>
          </p:cNvSpPr>
          <p:nvPr/>
        </p:nvSpPr>
        <p:spPr bwMode="auto">
          <a:xfrm>
            <a:off x="2432050" y="2738438"/>
            <a:ext cx="1798638" cy="473075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>
            <a:outerShdw blurRad="635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2299" name="Oval 27"/>
          <p:cNvSpPr>
            <a:spLocks noChangeArrowheads="1"/>
          </p:cNvSpPr>
          <p:nvPr/>
        </p:nvSpPr>
        <p:spPr bwMode="auto">
          <a:xfrm>
            <a:off x="906463" y="2279650"/>
            <a:ext cx="549275" cy="550863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9951" name="Text Box 112"/>
          <p:cNvSpPr txBox="1">
            <a:spLocks noChangeArrowheads="1"/>
          </p:cNvSpPr>
          <p:nvPr/>
        </p:nvSpPr>
        <p:spPr bwMode="auto">
          <a:xfrm>
            <a:off x="8555038" y="64373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2393" name="Rectangle 121"/>
          <p:cNvSpPr>
            <a:spLocks noChangeArrowheads="1"/>
          </p:cNvSpPr>
          <p:nvPr/>
        </p:nvSpPr>
        <p:spPr bwMode="auto">
          <a:xfrm>
            <a:off x="277813" y="4022725"/>
            <a:ext cx="24050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s-ES" sz="2000">
                <a:solidFill>
                  <a:srgbClr val="FFFF00"/>
                </a:solidFill>
                <a:latin typeface="Krone" charset="0"/>
              </a:rPr>
              <a:t>El primer ministerio del Señor en Jerusalén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9954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397" name="Rectangle 125"/>
          <p:cNvSpPr>
            <a:spLocks noChangeArrowheads="1"/>
          </p:cNvSpPr>
          <p:nvPr/>
        </p:nvSpPr>
        <p:spPr bwMode="auto">
          <a:xfrm>
            <a:off x="8091488" y="65182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39956" name="Text Box 128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grpSp>
        <p:nvGrpSpPr>
          <p:cNvPr id="3" name="Group 144"/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39985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986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163" y="2363"/>
              <a:chExt cx="1728" cy="1147"/>
            </a:xfrm>
          </p:grpSpPr>
          <p:pic>
            <p:nvPicPr>
              <p:cNvPr id="39987" name="Picture 13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36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29783" dir="1514402" algn="ctr" rotWithShape="0">
                  <a:schemeClr val="folHlink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00DFCA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2000" i="1">
                    <a:solidFill>
                      <a:schemeClr val="bg2"/>
                    </a:solidFill>
                    <a:latin typeface="Arial" charset="0"/>
                  </a:rPr>
                  <a:t>Siloé: El tabernáculo</a:t>
                </a:r>
                <a:endParaRPr lang="en-US" sz="1800" i="1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82446" name="Rectangle 174"/>
          <p:cNvSpPr>
            <a:spLocks noChangeArrowheads="1"/>
          </p:cNvSpPr>
          <p:nvPr/>
        </p:nvSpPr>
        <p:spPr bwMode="auto">
          <a:xfrm>
            <a:off x="430213" y="5915025"/>
            <a:ext cx="8408987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ruta con forma de cardo de los viajes de Jesús...</a:t>
            </a:r>
          </a:p>
        </p:txBody>
      </p:sp>
      <p:sp>
        <p:nvSpPr>
          <p:cNvPr id="39959" name="Rectangle 175"/>
          <p:cNvSpPr>
            <a:spLocks noChangeArrowheads="1"/>
          </p:cNvSpPr>
          <p:nvPr/>
        </p:nvSpPr>
        <p:spPr bwMode="auto">
          <a:xfrm>
            <a:off x="835025" y="5492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39960" name="Group 22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39971" name="Group 22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39973" name="AutoShape 22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4" name="Rectangle 22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5" name="Rectangle 22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39976" name="Rectangle 22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7" name="Rectangle 22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8" name="Line 22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9" name="Line 22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0" name="Line 23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1" name="Line 23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2" name="Line 23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3" name="Line 23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4" name="Line 23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2507" name="Rectangle 235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  <p:grpSp>
        <p:nvGrpSpPr>
          <p:cNvPr id="7" name="Group 242"/>
          <p:cNvGrpSpPr>
            <a:grpSpLocks/>
          </p:cNvGrpSpPr>
          <p:nvPr/>
        </p:nvGrpSpPr>
        <p:grpSpPr bwMode="auto">
          <a:xfrm>
            <a:off x="5795963" y="931863"/>
            <a:ext cx="2784475" cy="2101850"/>
            <a:chOff x="3651" y="587"/>
            <a:chExt cx="1754" cy="1324"/>
          </a:xfrm>
        </p:grpSpPr>
        <p:pic>
          <p:nvPicPr>
            <p:cNvPr id="182328" name="Picture 5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587"/>
              <a:ext cx="1754" cy="1315"/>
            </a:xfrm>
            <a:prstGeom prst="rect">
              <a:avLst/>
            </a:prstGeom>
            <a:noFill/>
            <a:ln w="57150">
              <a:solidFill>
                <a:srgbClr val="33CC33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2509" name="Rectangle 237"/>
            <p:cNvSpPr>
              <a:spLocks noChangeArrowheads="1"/>
            </p:cNvSpPr>
            <p:nvPr/>
          </p:nvSpPr>
          <p:spPr bwMode="auto">
            <a:xfrm>
              <a:off x="3700" y="1612"/>
              <a:ext cx="1412" cy="26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82510" name="Rectangle 238"/>
            <p:cNvSpPr>
              <a:spLocks noChangeArrowheads="1"/>
            </p:cNvSpPr>
            <p:nvPr/>
          </p:nvSpPr>
          <p:spPr bwMode="auto">
            <a:xfrm>
              <a:off x="3956" y="616"/>
              <a:ext cx="1404" cy="26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82424" name="Text Box 152"/>
            <p:cNvSpPr txBox="1">
              <a:spLocks noChangeArrowheads="1"/>
            </p:cNvSpPr>
            <p:nvPr/>
          </p:nvSpPr>
          <p:spPr bwMode="auto">
            <a:xfrm>
              <a:off x="4054" y="605"/>
              <a:ext cx="1208" cy="3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7928" dir="334795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>
                  <a:solidFill>
                    <a:srgbClr val="FFFF00"/>
                  </a:solidFill>
                  <a:latin typeface="Times" pitchFamily="1" charset="0"/>
                  <a:ea typeface="+mn-ea"/>
                  <a:cs typeface="+mn-cs"/>
                </a:rPr>
                <a:t>El reino del norte:        Israel</a:t>
              </a:r>
            </a:p>
          </p:txBody>
        </p:sp>
        <p:sp>
          <p:nvSpPr>
            <p:cNvPr id="182511" name="Text Box 239"/>
            <p:cNvSpPr txBox="1">
              <a:spLocks noChangeArrowheads="1"/>
            </p:cNvSpPr>
            <p:nvPr/>
          </p:nvSpPr>
          <p:spPr bwMode="auto">
            <a:xfrm>
              <a:off x="3790" y="1593"/>
              <a:ext cx="1208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7928" dir="334795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1400">
                  <a:solidFill>
                    <a:srgbClr val="FFFF00"/>
                  </a:solidFill>
                  <a:latin typeface="Times" charset="0"/>
                </a:rPr>
                <a:t>El reino del sur:        </a:t>
              </a:r>
              <a:r>
                <a:rPr lang="en-US" sz="1600">
                  <a:solidFill>
                    <a:srgbClr val="FFFF00"/>
                  </a:solidFill>
                  <a:latin typeface="Times" charset="0"/>
                </a:rPr>
                <a:t>Judá</a:t>
              </a:r>
              <a:endParaRPr lang="en-US" sz="1800">
                <a:solidFill>
                  <a:srgbClr val="FFFF00"/>
                </a:solidFill>
              </a:endParaRPr>
            </a:p>
          </p:txBody>
        </p:sp>
        <p:sp>
          <p:nvSpPr>
            <p:cNvPr id="182512" name="Rectangle 240"/>
            <p:cNvSpPr>
              <a:spLocks noChangeArrowheads="1"/>
            </p:cNvSpPr>
            <p:nvPr/>
          </p:nvSpPr>
          <p:spPr bwMode="auto">
            <a:xfrm>
              <a:off x="3724" y="984"/>
              <a:ext cx="424" cy="59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82420" name="Text Box 148"/>
            <p:cNvSpPr txBox="1">
              <a:spLocks noChangeArrowheads="1"/>
            </p:cNvSpPr>
            <p:nvPr/>
          </p:nvSpPr>
          <p:spPr bwMode="auto">
            <a:xfrm>
              <a:off x="3702" y="1019"/>
              <a:ext cx="481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rgbClr val="FFFF00"/>
                  </a:solidFill>
                  <a:latin typeface="Times" charset="0"/>
                </a:rPr>
                <a:t>10 tribus</a:t>
              </a:r>
              <a:endParaRPr lang="en-US" sz="1200">
                <a:solidFill>
                  <a:srgbClr val="FFFF00"/>
                </a:solidFill>
              </a:endParaRPr>
            </a:p>
          </p:txBody>
        </p:sp>
        <p:sp>
          <p:nvSpPr>
            <p:cNvPr id="182422" name="Text Box 150"/>
            <p:cNvSpPr txBox="1">
              <a:spLocks noChangeArrowheads="1"/>
            </p:cNvSpPr>
            <p:nvPr/>
          </p:nvSpPr>
          <p:spPr bwMode="auto">
            <a:xfrm>
              <a:off x="3725" y="1363"/>
              <a:ext cx="433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8866" dir="3765876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rgbClr val="FFFF00"/>
                  </a:solidFill>
                  <a:latin typeface="Times" charset="0"/>
                </a:rPr>
                <a:t>2 tribus</a:t>
              </a:r>
              <a:endParaRPr lang="en-US" sz="1200"/>
            </a:p>
          </p:txBody>
        </p:sp>
        <p:sp>
          <p:nvSpPr>
            <p:cNvPr id="39970" name="Line 241"/>
            <p:cNvSpPr>
              <a:spLocks noChangeShapeType="1"/>
            </p:cNvSpPr>
            <p:nvPr/>
          </p:nvSpPr>
          <p:spPr bwMode="auto">
            <a:xfrm flipV="1">
              <a:off x="4076" y="1144"/>
              <a:ext cx="977" cy="2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41987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42022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2023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2024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42025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1989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3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2. El paso a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Samaria</a:t>
            </a:r>
          </a:p>
        </p:txBody>
      </p:sp>
      <p:sp>
        <p:nvSpPr>
          <p:cNvPr id="41992" name="Line 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1273175" y="982663"/>
            <a:ext cx="2293938" cy="898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3. El ministerio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galileo  en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Capernaúm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41995" name="Line 23"/>
          <p:cNvSpPr>
            <a:spLocks noChangeShapeType="1"/>
          </p:cNvSpPr>
          <p:nvPr/>
        </p:nvSpPr>
        <p:spPr bwMode="auto">
          <a:xfrm>
            <a:off x="3606800" y="1417638"/>
            <a:ext cx="1541463" cy="411162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24" name="Oval 28"/>
          <p:cNvSpPr>
            <a:spLocks noChangeArrowheads="1"/>
          </p:cNvSpPr>
          <p:nvPr/>
        </p:nvSpPr>
        <p:spPr bwMode="auto">
          <a:xfrm>
            <a:off x="1446213" y="820738"/>
            <a:ext cx="549275" cy="550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000" b="0">
              <a:solidFill>
                <a:srgbClr val="FF0000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114300" cmpd="tri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35718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Mt 4:13-16; 9:1</a:t>
            </a:r>
          </a:p>
        </p:txBody>
      </p:sp>
      <p:sp>
        <p:nvSpPr>
          <p:cNvPr id="41999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1855788" y="1504950"/>
            <a:ext cx="1878012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3414" name="Rectangle 118"/>
          <p:cNvSpPr>
            <a:spLocks noChangeArrowheads="1"/>
          </p:cNvSpPr>
          <p:nvPr/>
        </p:nvSpPr>
        <p:spPr bwMode="auto">
          <a:xfrm>
            <a:off x="277813" y="4022725"/>
            <a:ext cx="24050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s-ES" sz="2000">
                <a:solidFill>
                  <a:srgbClr val="FFFF00"/>
                </a:solidFill>
                <a:latin typeface="Krone" charset="0"/>
              </a:rPr>
              <a:t>El primer ministerio del Señor en Jerusalén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42003" name="Line 1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8" name="Rectangle 1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42005" name="Text Box 123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83442" name="Rectangle 146"/>
          <p:cNvSpPr>
            <a:spLocks noChangeArrowheads="1"/>
          </p:cNvSpPr>
          <p:nvPr/>
        </p:nvSpPr>
        <p:spPr bwMode="auto">
          <a:xfrm>
            <a:off x="430213" y="5915025"/>
            <a:ext cx="8408987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ruta con forma de cardo de los viajes de Jesús...</a:t>
            </a:r>
          </a:p>
        </p:txBody>
      </p:sp>
      <p:grpSp>
        <p:nvGrpSpPr>
          <p:cNvPr id="42007" name="Group 19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42008" name="Group 19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42010" name="AutoShape 19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1" name="Rectangle 19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2" name="Rectangle 19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42013" name="Rectangle 19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4" name="Rectangle 19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5" name="Line 19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6" name="Line 19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7" name="Line 20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8" name="Line 20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19" name="Line 20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20" name="Line 20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21" name="Line 20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3501" name="Rectangle 205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0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4036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Costa noroeste, mar de Galilea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65200" y="1893888"/>
            <a:ext cx="4206875" cy="744537"/>
            <a:chOff x="912" y="1138"/>
            <a:chExt cx="2650" cy="469"/>
          </a:xfrm>
        </p:grpSpPr>
        <p:sp>
          <p:nvSpPr>
            <p:cNvPr id="44057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8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Comic Sans MS" pitchFamily="1" charset="0"/>
                  <a:ea typeface="+mn-ea"/>
                  <a:cs typeface="+mn-cs"/>
                </a:rPr>
                <a:t>Capernaúm: Oficinas centrales del ministerio</a:t>
              </a:r>
            </a:p>
          </p:txBody>
        </p:sp>
      </p:grpSp>
      <p:sp>
        <p:nvSpPr>
          <p:cNvPr id="545803" name="Rectangle 1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44041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042" name="Group 95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44043" name="Group 96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44045" name="AutoShape 97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46" name="Rectangle 9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47" name="Rectangle 99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44048" name="Rectangle 100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49" name="Rectangle 101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0" name="Line 10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1" name="Line 10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2" name="Line 10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3" name="Line 10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4" name="Line 10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5" name="Line 10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6" name="Line 10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5901" name="Rectangle 109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8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6084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Llegando a Capernaúm por aire</a:t>
            </a: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46088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89" name="Group 114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46090" name="Group 115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46092" name="AutoShape 116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3" name="Rectangle 11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4" name="Rectangle 118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46095" name="Rectangle 119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6" name="Rectangle 120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7" name="Line 12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8" name="Line 12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099" name="Line 12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0" name="Line 12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1" name="Line 12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2" name="Line 12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3" name="Line 12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6944" name="Rectangle 128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8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8132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47864" name="Text Box 24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Llegando a Capernaúm por aire</a:t>
            </a:r>
          </a:p>
        </p:txBody>
      </p:sp>
      <p:sp>
        <p:nvSpPr>
          <p:cNvPr id="48136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137" name="Group 93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48138" name="Group 94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48140" name="AutoShape 95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1" name="Rectangle 9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2" name="Rectangle 97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48143" name="Rectangle 98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4" name="Rectangle 99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5" name="Line 10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6" name="Line 10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7" name="Line 10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8" name="Line 10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9" name="Line 10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0" name="Line 10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1" name="Line 10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7947" name="Rectangle 107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9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0180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887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48889" name="Text Box 25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Llegando a Capernaúm por aire</a:t>
            </a:r>
          </a:p>
        </p:txBody>
      </p:sp>
      <p:sp>
        <p:nvSpPr>
          <p:cNvPr id="50185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86" name="Group 94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50187" name="Group 95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50189" name="AutoShape 96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0" name="Rectangle 9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1" name="Rectangle 98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50192" name="Rectangle 99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3" name="Rectangle 100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4" name="Line 10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5" name="Line 10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6" name="Line 10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7" name="Line 10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8" name="Line 10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9" name="Line 10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0" name="Line 10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8972" name="Rectangle 108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8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2228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65150"/>
            <a:ext cx="7983538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989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4989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2231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38" name="Text Box 50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Llegando a Capernaúm por agua</a:t>
            </a:r>
          </a:p>
        </p:txBody>
      </p:sp>
      <p:grpSp>
        <p:nvGrpSpPr>
          <p:cNvPr id="52233" name="Group 95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52234" name="Group 96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52236" name="AutoShape 97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7" name="Rectangle 9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8" name="Rectangle 99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52239" name="Rectangle 100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0" name="Rectangle 101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1" name="Line 10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2" name="Line 10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3" name="Line 10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4" name="Line 10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5" name="Line 10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6" name="Line 10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7" name="Line 10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9997" name="Rectangle 109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7413" name="Rectangle 21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AutoShape 181"/>
          <p:cNvSpPr>
            <a:spLocks noChangeArrowheads="1"/>
          </p:cNvSpPr>
          <p:nvPr/>
        </p:nvSpPr>
        <p:spPr bwMode="auto">
          <a:xfrm>
            <a:off x="3128963" y="98901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Rectangle 182"/>
          <p:cNvSpPr>
            <a:spLocks noChangeArrowheads="1"/>
          </p:cNvSpPr>
          <p:nvPr/>
        </p:nvSpPr>
        <p:spPr bwMode="auto">
          <a:xfrm>
            <a:off x="3182938" y="920750"/>
            <a:ext cx="1441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192" name="Rectangle 184"/>
          <p:cNvSpPr>
            <a:spLocks noChangeArrowheads="1"/>
          </p:cNvSpPr>
          <p:nvPr/>
        </p:nvSpPr>
        <p:spPr bwMode="auto">
          <a:xfrm>
            <a:off x="3128963" y="1370013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7417" name="Line 185"/>
          <p:cNvSpPr>
            <a:spLocks noChangeShapeType="1"/>
          </p:cNvSpPr>
          <p:nvPr/>
        </p:nvSpPr>
        <p:spPr bwMode="auto">
          <a:xfrm>
            <a:off x="3338513" y="27098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Line 186"/>
          <p:cNvSpPr>
            <a:spLocks noChangeShapeType="1"/>
          </p:cNvSpPr>
          <p:nvPr/>
        </p:nvSpPr>
        <p:spPr bwMode="auto">
          <a:xfrm>
            <a:off x="3338513" y="31670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Line 187"/>
          <p:cNvSpPr>
            <a:spLocks noChangeShapeType="1"/>
          </p:cNvSpPr>
          <p:nvPr/>
        </p:nvSpPr>
        <p:spPr bwMode="auto">
          <a:xfrm>
            <a:off x="3338513" y="49958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Line 188"/>
          <p:cNvSpPr>
            <a:spLocks noChangeShapeType="1"/>
          </p:cNvSpPr>
          <p:nvPr/>
        </p:nvSpPr>
        <p:spPr bwMode="auto">
          <a:xfrm>
            <a:off x="3338513" y="22526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Line 189"/>
          <p:cNvSpPr>
            <a:spLocks noChangeShapeType="1"/>
          </p:cNvSpPr>
          <p:nvPr/>
        </p:nvSpPr>
        <p:spPr bwMode="auto">
          <a:xfrm>
            <a:off x="3338513" y="36242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190"/>
          <p:cNvSpPr>
            <a:spLocks noChangeShapeType="1"/>
          </p:cNvSpPr>
          <p:nvPr/>
        </p:nvSpPr>
        <p:spPr bwMode="auto">
          <a:xfrm>
            <a:off x="3338513" y="45386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Line 191"/>
          <p:cNvSpPr>
            <a:spLocks noChangeShapeType="1"/>
          </p:cNvSpPr>
          <p:nvPr/>
        </p:nvSpPr>
        <p:spPr bwMode="auto">
          <a:xfrm>
            <a:off x="3338513" y="40814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Rectangle 192"/>
          <p:cNvSpPr>
            <a:spLocks noChangeArrowheads="1"/>
          </p:cNvSpPr>
          <p:nvPr/>
        </p:nvSpPr>
        <p:spPr bwMode="auto">
          <a:xfrm>
            <a:off x="3133725" y="906463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4110038" y="1736725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4071938" y="2185988"/>
            <a:ext cx="1095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Cruz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900488" y="2643188"/>
            <a:ext cx="1450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Iglesia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552450" y="3746500"/>
            <a:ext cx="76581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FFFF"/>
                </a:solidFill>
              </a:rPr>
              <a:t>¡Las promesas incondicionales del pacto abrahámico!</a:t>
            </a:r>
            <a:endParaRPr lang="en-US" sz="3200">
              <a:solidFill>
                <a:srgbClr val="00FF00"/>
              </a:solidFill>
            </a:endParaRP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42950" y="5048250"/>
            <a:ext cx="76581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Otra vez…solo un panorama general…sin detalles.</a:t>
            </a:r>
          </a:p>
        </p:txBody>
      </p:sp>
      <p:sp>
        <p:nvSpPr>
          <p:cNvPr id="17430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Mateo, Marcos, Lucas, Juan</a:t>
            </a:r>
          </a:p>
        </p:txBody>
      </p:sp>
      <p:sp>
        <p:nvSpPr>
          <p:cNvPr id="17432" name="Text Box 10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33" name="Text Box 109"/>
          <p:cNvSpPr txBox="1">
            <a:spLocks noChangeArrowheads="1"/>
          </p:cNvSpPr>
          <p:nvPr/>
        </p:nvSpPr>
        <p:spPr bwMode="auto">
          <a:xfrm>
            <a:off x="8601075" y="64357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99118" name="Rectangle 110"/>
          <p:cNvSpPr>
            <a:spLocks noChangeArrowheads="1"/>
          </p:cNvSpPr>
          <p:nvPr/>
        </p:nvSpPr>
        <p:spPr bwMode="auto">
          <a:xfrm>
            <a:off x="8091488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17435" name="Text Box 112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grpSp>
        <p:nvGrpSpPr>
          <p:cNvPr id="17436" name="Group 197"/>
          <p:cNvGrpSpPr>
            <a:grpSpLocks/>
          </p:cNvGrpSpPr>
          <p:nvPr/>
        </p:nvGrpSpPr>
        <p:grpSpPr bwMode="auto">
          <a:xfrm>
            <a:off x="8005763" y="3462338"/>
            <a:ext cx="952500" cy="1208087"/>
            <a:chOff x="5043" y="2181"/>
            <a:chExt cx="600" cy="761"/>
          </a:xfrm>
        </p:grpSpPr>
        <p:sp>
          <p:nvSpPr>
            <p:cNvPr id="17437" name="AutoShape 198"/>
            <p:cNvSpPr>
              <a:spLocks noChangeArrowheads="1"/>
            </p:cNvSpPr>
            <p:nvPr/>
          </p:nvSpPr>
          <p:spPr bwMode="auto">
            <a:xfrm>
              <a:off x="5043" y="2197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8" name="Rectangle 199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9" name="Rectangle 200"/>
            <p:cNvSpPr>
              <a:spLocks noChangeArrowheads="1"/>
            </p:cNvSpPr>
            <p:nvPr/>
          </p:nvSpPr>
          <p:spPr bwMode="auto">
            <a:xfrm>
              <a:off x="5082" y="2181"/>
              <a:ext cx="38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Jesús</a:t>
              </a:r>
            </a:p>
          </p:txBody>
        </p:sp>
        <p:sp>
          <p:nvSpPr>
            <p:cNvPr id="17440" name="Rectangle 201"/>
            <p:cNvSpPr>
              <a:spLocks noChangeArrowheads="1"/>
            </p:cNvSpPr>
            <p:nvPr/>
          </p:nvSpPr>
          <p:spPr bwMode="auto">
            <a:xfrm>
              <a:off x="5056" y="2304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1" name="Rectangle 202"/>
            <p:cNvSpPr>
              <a:spLocks noChangeArrowheads="1"/>
            </p:cNvSpPr>
            <p:nvPr/>
          </p:nvSpPr>
          <p:spPr bwMode="auto">
            <a:xfrm>
              <a:off x="5174" y="230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2" name="Line 203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3" name="Line 204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4" name="Line 205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5" name="Line 206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6" name="Line 207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7" name="Line 208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8" name="Line 209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9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99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/>
      <p:bldP spid="299022" grpId="0"/>
      <p:bldP spid="299023" grpId="0"/>
      <p:bldP spid="299053" grpId="0"/>
      <p:bldP spid="2990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8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4276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4279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42" name="Text Box 30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Llegando a Capernaúm por agua</a:t>
            </a:r>
          </a:p>
        </p:txBody>
      </p:sp>
      <p:grpSp>
        <p:nvGrpSpPr>
          <p:cNvPr id="54281" name="Group 75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54282" name="Group 76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54284" name="AutoShape 77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5" name="Rectangle 7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6" name="Rectangle 79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54287" name="Rectangle 80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8" name="Rectangle 81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9" name="Line 8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0" name="Line 8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1" name="Line 8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2" name="Line 8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3" name="Line 8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4" name="Line 8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5" name="Line 8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1001" name="Rectangle 89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0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6324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51946" name="Rectangle 10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56327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1987" name="Text Box 5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Llegando a Capernaúm por agua</a:t>
            </a:r>
          </a:p>
        </p:txBody>
      </p:sp>
      <p:grpSp>
        <p:nvGrpSpPr>
          <p:cNvPr id="56329" name="Group 96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56330" name="Group 97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56332" name="AutoShape 98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3" name="Rectangle 9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4" name="Rectangle 100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56335" name="Rectangle 101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6" name="Rectangle 102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7" name="Line 10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8" name="Line 10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9" name="Line 10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0" name="Line 10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1" name="Line 10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2" name="Line 10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3" name="Line 10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2046" name="Rectangle 110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8372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5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6115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Llegando a Capernaúm: la sinagoga</a:t>
            </a: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837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77" name="Group 107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58378" name="Group 108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58380" name="AutoShape 109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1" name="Rectangle 11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2" name="Rectangle 111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58383" name="Rectangle 112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4" name="Rectangle 113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5" name="Line 11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6" name="Line 11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7" name="Line 11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8" name="Line 11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89" name="Line 11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0" name="Line 11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391" name="Line 12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1273" name="Rectangle 121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9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60420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991" name="Text Box 7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53992" name="Text Box 8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Entrando a </a:t>
            </a:r>
            <a:r>
              <a:rPr lang="ja-JP" altLang="en-US">
                <a:solidFill>
                  <a:schemeClr val="tx1"/>
                </a:solidFill>
              </a:rPr>
              <a:t>“</a:t>
            </a:r>
            <a:r>
              <a:rPr lang="en-US">
                <a:solidFill>
                  <a:schemeClr val="tx1"/>
                </a:solidFill>
              </a:rPr>
              <a:t>la ciudad de Jesús</a:t>
            </a:r>
            <a:r>
              <a:rPr lang="ja-JP" altLang="en-US">
                <a:solidFill>
                  <a:schemeClr val="tx1"/>
                </a:solidFill>
              </a:rPr>
              <a:t>”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53993" name="Rectangle 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60424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Text Box 27"/>
          <p:cNvSpPr txBox="1">
            <a:spLocks noChangeArrowheads="1"/>
          </p:cNvSpPr>
          <p:nvPr/>
        </p:nvSpPr>
        <p:spPr bwMode="auto">
          <a:xfrm>
            <a:off x="4273550" y="2593975"/>
            <a:ext cx="1846263" cy="915988"/>
          </a:xfrm>
          <a:prstGeom prst="rect">
            <a:avLst/>
          </a:prstGeom>
          <a:solidFill>
            <a:srgbClr val="000000"/>
          </a:solidFill>
          <a:ln w="76200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chemeClr val="tx1"/>
                </a:solidFill>
              </a:rPr>
              <a:t>Capernaúm, la ciudad de Jesús</a:t>
            </a:r>
          </a:p>
        </p:txBody>
      </p:sp>
      <p:grpSp>
        <p:nvGrpSpPr>
          <p:cNvPr id="60426" name="Group 94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60427" name="Group 95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60429" name="AutoShape 96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0" name="Rectangle 9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1" name="Rectangle 98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60432" name="Rectangle 99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3" name="Rectangle 100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4" name="Line 10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5" name="Line 10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6" name="Line 10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7" name="Line 10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8" name="Line 10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39" name="Line 10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440" name="Line 10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4092" name="Rectangle 108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62468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55015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La sinagoga posterior de Capernúm</a:t>
            </a: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6247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73" name="Group 92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62474" name="Group 93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62476" name="AutoShape 94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77" name="Rectangle 9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78" name="Rectangle 96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62479" name="Rectangle 97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0" name="Rectangle 98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1" name="Line 9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2" name="Line 10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3" name="Line 10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4" name="Line 10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5" name="Line 10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6" name="Line 10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7" name="Line 10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5114" name="Rectangle 106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6451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603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5603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La sinagoga posterior de Capernúm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56040" name="Rectangle 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64519" name="Rectangle 25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Rectangle 48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521" name="Group 93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64522" name="Group 94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64524" name="AutoShape 95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5" name="Rectangle 9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6" name="Rectangle 97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64527" name="Rectangle 98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8" name="Rectangle 99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9" name="Line 10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0" name="Line 10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1" name="Line 10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2" name="Line 10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3" name="Line 10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4" name="Line 10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5" name="Line 10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6139" name="Rectangle 107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9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6563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Marcos 1:21; Juan 6:59</a:t>
            </a:r>
          </a:p>
        </p:txBody>
      </p:sp>
      <p:sp>
        <p:nvSpPr>
          <p:cNvPr id="66566" name="Text Box 74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372816" name="Text Box 80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372817" name="Text Box 81"/>
          <p:cNvSpPr txBox="1">
            <a:spLocks noChangeArrowheads="1"/>
          </p:cNvSpPr>
          <p:nvPr/>
        </p:nvSpPr>
        <p:spPr bwMode="auto">
          <a:xfrm>
            <a:off x="1198563" y="5495925"/>
            <a:ext cx="6391275" cy="1004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La sinagoga posterior de Capernúm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6570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571" name="Group 154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66572" name="Group 155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66574" name="AutoShape 156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5" name="Rectangle 15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6" name="Rectangle 158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66577" name="Rectangle 159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8" name="Rectangle 160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9" name="Line 16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0" name="Line 16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1" name="Line 16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2" name="Line 16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3" name="Line 16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4" name="Line 1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5" name="Line 1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2904" name="Rectangle 168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68612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5706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Las calles de basalto de Capernaúm</a:t>
            </a:r>
          </a:p>
        </p:txBody>
      </p:sp>
      <p:sp>
        <p:nvSpPr>
          <p:cNvPr id="55706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6861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617" name="Group 92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68618" name="Group 93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68620" name="AutoShape 94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1" name="Rectangle 9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2" name="Rectangle 96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68623" name="Rectangle 97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4" name="Rectangle 98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5" name="Line 9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6" name="Line 10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7" name="Line 10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8" name="Line 10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9" name="Line 10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30" name="Line 10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31" name="Line 10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7162" name="Rectangle 106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70660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Las calles de basalto de Capernaúm</a:t>
            </a:r>
          </a:p>
        </p:txBody>
      </p:sp>
      <p:sp>
        <p:nvSpPr>
          <p:cNvPr id="55808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7066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665" name="Group 7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70666" name="Group 7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70668" name="AutoShape 7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69" name="Rectangle 7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0" name="Rectangle 7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70671" name="Rectangle 7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2" name="Rectangle 7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3" name="Line 7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4" name="Line 7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5" name="Line 8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6" name="Line 8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7" name="Line 8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8" name="Line 8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79" name="Line 8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8165" name="Rectangle 85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72708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1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59111" name="Text Box 7"/>
          <p:cNvSpPr txBox="1">
            <a:spLocks noChangeArrowheads="1"/>
          </p:cNvSpPr>
          <p:nvPr/>
        </p:nvSpPr>
        <p:spPr bwMode="auto">
          <a:xfrm>
            <a:off x="1260475" y="5499100"/>
            <a:ext cx="74501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Protección a la casa de Pedro en Capernaúm</a:t>
            </a:r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72712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713" name="Group 7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72714" name="Group 7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72716" name="AutoShape 7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7" name="Rectangle 7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8" name="Rectangle 7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72719" name="Rectangle 7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0" name="Rectangle 7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1" name="Line 7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Line 7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Line 8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Line 8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Line 8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Line 8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Line 8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9189" name="Rectangle 85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12"/>
          <p:cNvSpPr>
            <a:spLocks noChangeArrowheads="1"/>
          </p:cNvSpPr>
          <p:nvPr/>
        </p:nvSpPr>
        <p:spPr bwMode="auto">
          <a:xfrm>
            <a:off x="3128963" y="98901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213"/>
          <p:cNvSpPr>
            <a:spLocks noChangeArrowheads="1"/>
          </p:cNvSpPr>
          <p:nvPr/>
        </p:nvSpPr>
        <p:spPr bwMode="auto">
          <a:xfrm>
            <a:off x="3182938" y="920750"/>
            <a:ext cx="1441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214"/>
          <p:cNvSpPr>
            <a:spLocks noChangeArrowheads="1"/>
          </p:cNvSpPr>
          <p:nvPr/>
        </p:nvSpPr>
        <p:spPr bwMode="auto">
          <a:xfrm>
            <a:off x="3128963" y="1370013"/>
            <a:ext cx="3035300" cy="44069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Line 215"/>
          <p:cNvSpPr>
            <a:spLocks noChangeShapeType="1"/>
          </p:cNvSpPr>
          <p:nvPr/>
        </p:nvSpPr>
        <p:spPr bwMode="auto">
          <a:xfrm>
            <a:off x="3338513" y="27098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Line 216"/>
          <p:cNvSpPr>
            <a:spLocks noChangeShapeType="1"/>
          </p:cNvSpPr>
          <p:nvPr/>
        </p:nvSpPr>
        <p:spPr bwMode="auto">
          <a:xfrm>
            <a:off x="3338513" y="31670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217"/>
          <p:cNvSpPr>
            <a:spLocks noChangeShapeType="1"/>
          </p:cNvSpPr>
          <p:nvPr/>
        </p:nvSpPr>
        <p:spPr bwMode="auto">
          <a:xfrm>
            <a:off x="3338513" y="49958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218"/>
          <p:cNvSpPr>
            <a:spLocks noChangeShapeType="1"/>
          </p:cNvSpPr>
          <p:nvPr/>
        </p:nvSpPr>
        <p:spPr bwMode="auto">
          <a:xfrm>
            <a:off x="3338513" y="22526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219"/>
          <p:cNvSpPr>
            <a:spLocks noChangeShapeType="1"/>
          </p:cNvSpPr>
          <p:nvPr/>
        </p:nvSpPr>
        <p:spPr bwMode="auto">
          <a:xfrm>
            <a:off x="3338513" y="36242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220"/>
          <p:cNvSpPr>
            <a:spLocks noChangeShapeType="1"/>
          </p:cNvSpPr>
          <p:nvPr/>
        </p:nvSpPr>
        <p:spPr bwMode="auto">
          <a:xfrm>
            <a:off x="3338513" y="45386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221"/>
          <p:cNvSpPr>
            <a:spLocks noChangeShapeType="1"/>
          </p:cNvSpPr>
          <p:nvPr/>
        </p:nvSpPr>
        <p:spPr bwMode="auto">
          <a:xfrm>
            <a:off x="3338513" y="40814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Rectangle 222"/>
          <p:cNvSpPr>
            <a:spLocks noChangeArrowheads="1"/>
          </p:cNvSpPr>
          <p:nvPr/>
        </p:nvSpPr>
        <p:spPr bwMode="auto">
          <a:xfrm>
            <a:off x="3133725" y="906463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19469" name="Rectangle 12"/>
          <p:cNvSpPr>
            <a:spLocks noChangeArrowheads="1"/>
          </p:cNvSpPr>
          <p:nvPr/>
        </p:nvSpPr>
        <p:spPr bwMode="auto">
          <a:xfrm>
            <a:off x="7172325" y="54276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654300" y="2335213"/>
            <a:ext cx="5530850" cy="376396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662238" y="2392363"/>
            <a:ext cx="42624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Infancia: Un </a:t>
            </a:r>
            <a:r>
              <a:rPr lang="ja-JP" altLang="en-US" sz="2800">
                <a:solidFill>
                  <a:srgbClr val="FAFD00"/>
                </a:solidFill>
              </a:rPr>
              <a:t>“</a:t>
            </a:r>
            <a:r>
              <a:rPr lang="en-US" sz="2800">
                <a:solidFill>
                  <a:srgbClr val="FAFD00"/>
                </a:solidFill>
              </a:rPr>
              <a:t>galileo</a:t>
            </a:r>
            <a:r>
              <a:rPr lang="ja-JP" altLang="en-US" sz="2800">
                <a:solidFill>
                  <a:srgbClr val="FAFD00"/>
                </a:solidFill>
              </a:rPr>
              <a:t>”</a:t>
            </a:r>
            <a:endParaRPr lang="en-US" sz="2800">
              <a:solidFill>
                <a:schemeClr val="hlink"/>
              </a:solidFill>
            </a:endParaRPr>
          </a:p>
        </p:txBody>
      </p:sp>
      <p:sp>
        <p:nvSpPr>
          <p:cNvPr id="19473" name="Text Box 5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9474" name="Text Box 8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75" name="Text Box 91"/>
          <p:cNvSpPr txBox="1">
            <a:spLocks noChangeArrowheads="1"/>
          </p:cNvSpPr>
          <p:nvPr/>
        </p:nvSpPr>
        <p:spPr bwMode="auto">
          <a:xfrm>
            <a:off x="8601075" y="64373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1100" name="Rectangle 92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19477" name="Text Box 93"/>
          <p:cNvSpPr txBox="1">
            <a:spLocks noChangeArrowheads="1"/>
          </p:cNvSpPr>
          <p:nvPr/>
        </p:nvSpPr>
        <p:spPr bwMode="auto">
          <a:xfrm>
            <a:off x="1782763" y="0"/>
            <a:ext cx="595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Mateo, Marcos, Lucas, Juan</a:t>
            </a:r>
          </a:p>
        </p:txBody>
      </p:sp>
      <p:sp>
        <p:nvSpPr>
          <p:cNvPr id="19478" name="Text Box 94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71131" name="Text Box 123"/>
          <p:cNvSpPr txBox="1">
            <a:spLocks noChangeArrowheads="1"/>
          </p:cNvSpPr>
          <p:nvPr/>
        </p:nvSpPr>
        <p:spPr bwMode="auto">
          <a:xfrm>
            <a:off x="2652713" y="3008313"/>
            <a:ext cx="54419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1er ministerio en </a:t>
            </a:r>
            <a:r>
              <a:rPr lang="en-US" sz="2800">
                <a:solidFill>
                  <a:schemeClr val="hlink"/>
                </a:solidFill>
              </a:rPr>
              <a:t>Jerusalén</a:t>
            </a:r>
          </a:p>
        </p:txBody>
      </p:sp>
      <p:sp>
        <p:nvSpPr>
          <p:cNvPr id="171132" name="Text Box 124"/>
          <p:cNvSpPr txBox="1">
            <a:spLocks noChangeArrowheads="1"/>
          </p:cNvSpPr>
          <p:nvPr/>
        </p:nvSpPr>
        <p:spPr bwMode="auto">
          <a:xfrm>
            <a:off x="2652713" y="3605213"/>
            <a:ext cx="41862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>
                <a:solidFill>
                  <a:srgbClr val="FAFD00"/>
                </a:solidFill>
              </a:rPr>
              <a:t>• Traslado a </a:t>
            </a:r>
            <a:r>
              <a:rPr lang="en-US" sz="2800">
                <a:solidFill>
                  <a:schemeClr val="hlink"/>
                </a:solidFill>
              </a:rPr>
              <a:t>Galilea</a:t>
            </a:r>
          </a:p>
        </p:txBody>
      </p:sp>
      <p:sp>
        <p:nvSpPr>
          <p:cNvPr id="171133" name="Text Box 125"/>
          <p:cNvSpPr txBox="1">
            <a:spLocks noChangeArrowheads="1"/>
          </p:cNvSpPr>
          <p:nvPr/>
        </p:nvSpPr>
        <p:spPr bwMode="auto">
          <a:xfrm>
            <a:off x="2662238" y="4248150"/>
            <a:ext cx="51704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AFD00"/>
                </a:solidFill>
              </a:rPr>
              <a:t>• Oficinas centrales en </a:t>
            </a:r>
          </a:p>
          <a:p>
            <a:r>
              <a:rPr lang="en-US" sz="2800">
                <a:solidFill>
                  <a:srgbClr val="FAFD00"/>
                </a:solidFill>
              </a:rPr>
              <a:t>	</a:t>
            </a:r>
            <a:r>
              <a:rPr lang="en-US" sz="2800">
                <a:solidFill>
                  <a:schemeClr val="hlink"/>
                </a:solidFill>
              </a:rPr>
              <a:t>Capernaúm</a:t>
            </a:r>
          </a:p>
        </p:txBody>
      </p:sp>
      <p:sp>
        <p:nvSpPr>
          <p:cNvPr id="171134" name="Text Box 126"/>
          <p:cNvSpPr txBox="1">
            <a:spLocks noChangeArrowheads="1"/>
          </p:cNvSpPr>
          <p:nvPr/>
        </p:nvSpPr>
        <p:spPr bwMode="auto">
          <a:xfrm>
            <a:off x="2668588" y="5148263"/>
            <a:ext cx="51958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FAFD00"/>
                </a:solidFill>
              </a:rPr>
              <a:t>• </a:t>
            </a:r>
            <a:r>
              <a:rPr lang="en-US" sz="2800">
                <a:solidFill>
                  <a:srgbClr val="FAFD00"/>
                </a:solidFill>
                <a:latin typeface="Arial" charset="0"/>
                <a:cs typeface="Arial" charset="0"/>
              </a:rPr>
              <a:t>Último ministerio en </a:t>
            </a:r>
          </a:p>
          <a:p>
            <a:r>
              <a:rPr lang="en-US" sz="2800">
                <a:solidFill>
                  <a:srgbClr val="FAFD00"/>
                </a:solidFill>
                <a:latin typeface="Arial" charset="0"/>
                <a:cs typeface="Arial" charset="0"/>
              </a:rPr>
              <a:t>	</a:t>
            </a:r>
            <a:r>
              <a:rPr lang="en-US" sz="2800">
                <a:solidFill>
                  <a:schemeClr val="hlink"/>
                </a:solidFill>
                <a:ea typeface="Arial" charset="0"/>
                <a:cs typeface="Arial" charset="0"/>
              </a:rPr>
              <a:t>Jerusalén</a:t>
            </a:r>
          </a:p>
        </p:txBody>
      </p:sp>
      <p:grpSp>
        <p:nvGrpSpPr>
          <p:cNvPr id="19483" name="Group 199"/>
          <p:cNvGrpSpPr>
            <a:grpSpLocks/>
          </p:cNvGrpSpPr>
          <p:nvPr/>
        </p:nvGrpSpPr>
        <p:grpSpPr bwMode="auto">
          <a:xfrm>
            <a:off x="8005763" y="3462338"/>
            <a:ext cx="952500" cy="1208087"/>
            <a:chOff x="5043" y="2181"/>
            <a:chExt cx="600" cy="761"/>
          </a:xfrm>
        </p:grpSpPr>
        <p:sp>
          <p:nvSpPr>
            <p:cNvPr id="19485" name="AutoShape 200"/>
            <p:cNvSpPr>
              <a:spLocks noChangeArrowheads="1"/>
            </p:cNvSpPr>
            <p:nvPr/>
          </p:nvSpPr>
          <p:spPr bwMode="auto">
            <a:xfrm>
              <a:off x="5043" y="2197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6" name="Rectangle 201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7" name="Rectangle 202"/>
            <p:cNvSpPr>
              <a:spLocks noChangeArrowheads="1"/>
            </p:cNvSpPr>
            <p:nvPr/>
          </p:nvSpPr>
          <p:spPr bwMode="auto">
            <a:xfrm>
              <a:off x="5082" y="2181"/>
              <a:ext cx="38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Jesús</a:t>
              </a:r>
            </a:p>
          </p:txBody>
        </p:sp>
        <p:sp>
          <p:nvSpPr>
            <p:cNvPr id="19488" name="Rectangle 203"/>
            <p:cNvSpPr>
              <a:spLocks noChangeArrowheads="1"/>
            </p:cNvSpPr>
            <p:nvPr/>
          </p:nvSpPr>
          <p:spPr bwMode="auto">
            <a:xfrm>
              <a:off x="5056" y="2304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9" name="Rectangle 204"/>
            <p:cNvSpPr>
              <a:spLocks noChangeArrowheads="1"/>
            </p:cNvSpPr>
            <p:nvPr/>
          </p:nvSpPr>
          <p:spPr bwMode="auto">
            <a:xfrm>
              <a:off x="5174" y="230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0" name="Line 205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1" name="Line 206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2" name="Line 207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3" name="Line 208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4" name="Line 209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5" name="Line 210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6" name="Line 211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1234" name="Rectangle 226"/>
          <p:cNvSpPr>
            <a:spLocks noChangeArrowheads="1"/>
          </p:cNvSpPr>
          <p:nvPr/>
        </p:nvSpPr>
        <p:spPr bwMode="auto">
          <a:xfrm>
            <a:off x="4110038" y="1736725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7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7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4" grpId="0" animBg="1"/>
      <p:bldP spid="171029" grpId="0" build="allAtOnce"/>
      <p:bldP spid="171131" grpId="0"/>
      <p:bldP spid="171132" grpId="0"/>
      <p:bldP spid="171133" grpId="0"/>
      <p:bldP spid="171134" grpId="0"/>
      <p:bldP spid="1712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8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74756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26"/>
          <p:cNvSpPr>
            <a:spLocks noChangeArrowheads="1"/>
          </p:cNvSpPr>
          <p:nvPr/>
        </p:nvSpPr>
        <p:spPr bwMode="auto">
          <a:xfrm>
            <a:off x="1028700" y="4994275"/>
            <a:ext cx="7250113" cy="93662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0134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1084263" y="5495925"/>
            <a:ext cx="74691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Los restos de la casa de Pedro en Capernaúm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74761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762" name="Group 72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74763" name="Group 73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74765" name="AutoShape 74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66" name="Rectangle 7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67" name="Rectangle 76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74768" name="Rectangle 77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69" name="Rectangle 78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0" name="Line 7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1" name="Line 8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2" name="Line 8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3" name="Line 8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Line 8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Line 8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Line 8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0214" name="Rectangle 86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6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76804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88806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Puesta de sol en el mar de Galilea</a:t>
            </a: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76808" name="Rectangle 2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809" name="Group 93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76810" name="Group 94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76812" name="AutoShape 95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3" name="Rectangle 9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4" name="Rectangle 97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76815" name="Rectangle 98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6" name="Rectangle 99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7" name="Line 10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8" name="Line 10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19" name="Line 10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0" name="Line 10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1" name="Line 10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2" name="Line 10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Line 10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88907" name="Rectangle 107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sp>
        <p:nvSpPr>
          <p:cNvPr id="594951" name="Rectangle 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pic>
        <p:nvPicPr>
          <p:cNvPr id="78853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94950" name="Text Box 6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Monte de las bienaventuranzas</a:t>
            </a:r>
          </a:p>
        </p:txBody>
      </p:sp>
      <p:sp>
        <p:nvSpPr>
          <p:cNvPr id="7885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857" name="Group 7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78858" name="Group 7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78860" name="AutoShape 7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61" name="Rectangle 7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62" name="Rectangle 7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78863" name="Rectangle 7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64" name="Rectangle 7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65" name="Line 7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66" name="Line 7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67" name="Line 8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68" name="Line 8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69" name="Line 8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70" name="Line 8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71" name="Line 8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5029" name="Rectangle 85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0900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En las alturas de Galilea</a:t>
            </a: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8090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05" name="Group 7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80906" name="Group 7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80908" name="AutoShape 7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09" name="Rectangle 7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0" name="Rectangle 7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80911" name="Rectangle 7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2" name="Rectangle 7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3" name="Line 7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4" name="Line 7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5" name="Line 8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6" name="Line 8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7" name="Line 8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8" name="Line 8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9" name="Line 8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3285" name="Rectangle 85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8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2948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Los campos altos en Galilea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82951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2" name="Text Box 2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grpSp>
        <p:nvGrpSpPr>
          <p:cNvPr id="82953" name="Group 72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82954" name="Group 73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82956" name="AutoShape 74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7" name="Rectangle 7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8" name="Rectangle 76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82959" name="Rectangle 77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0" name="Rectangle 78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1" name="Line 7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2" name="Line 8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3" name="Line 8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4" name="Line 8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5" name="Line 8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6" name="Line 8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67" name="Line 8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2262" name="Rectangle 86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0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4996" name="Picture 3" descr="Banias cave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612775"/>
            <a:ext cx="7881937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25"/>
          <p:cNvSpPr>
            <a:spLocks noChangeArrowheads="1"/>
          </p:cNvSpPr>
          <p:nvPr/>
        </p:nvSpPr>
        <p:spPr bwMode="auto">
          <a:xfrm>
            <a:off x="1028700" y="4994275"/>
            <a:ext cx="7381875" cy="93662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1004888" y="5473700"/>
            <a:ext cx="74152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Cesarea de Filipo. A Pedro: </a:t>
            </a:r>
            <a:r>
              <a:rPr lang="ja-JP" altLang="en-US">
                <a:solidFill>
                  <a:srgbClr val="FFFF00"/>
                </a:solidFill>
              </a:rPr>
              <a:t>“</a:t>
            </a:r>
            <a:r>
              <a:rPr lang="en-US">
                <a:solidFill>
                  <a:srgbClr val="FFFF00"/>
                </a:solidFill>
              </a:rPr>
              <a:t>…¡sobre esta roca!</a:t>
            </a:r>
            <a:r>
              <a:rPr lang="ja-JP" altLang="en-US">
                <a:solidFill>
                  <a:srgbClr val="FFFF00"/>
                </a:solidFill>
              </a:rPr>
              <a:t>”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Mateo 16:13-17</a:t>
            </a:r>
          </a:p>
        </p:txBody>
      </p:sp>
      <p:sp>
        <p:nvSpPr>
          <p:cNvPr id="85001" name="Rectangle 2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276" name="Text Box 28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grpSp>
        <p:nvGrpSpPr>
          <p:cNvPr id="85003" name="Group 74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85004" name="Group 75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85006" name="AutoShape 76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7" name="Rectangle 7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8" name="Rectangle 78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85009" name="Rectangle 79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0" name="Rectangle 80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1" name="Line 8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2" name="Line 8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3" name="Line 8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4" name="Line 8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5" name="Line 8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6" name="Line 8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7" name="Line 8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5336" name="Rectangle 88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7044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2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67303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Aguas en la parte alta del Jordán</a:t>
            </a:r>
          </a:p>
        </p:txBody>
      </p:sp>
      <p:sp>
        <p:nvSpPr>
          <p:cNvPr id="567304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87048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7049" name="Group 7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87050" name="Group 7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87052" name="AutoShape 7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3" name="Rectangle 7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4" name="Rectangle 7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87055" name="Rectangle 7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6" name="Rectangle 7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7" name="Line 7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8" name="Line 7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9" name="Line 8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60" name="Line 8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61" name="Line 8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62" name="Line 8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63" name="Line 8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7381" name="Rectangle 85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9092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8326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68327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El río Jordán fluye hacia el sur</a:t>
            </a:r>
          </a:p>
        </p:txBody>
      </p:sp>
      <p:sp>
        <p:nvSpPr>
          <p:cNvPr id="568328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89096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097" name="Group 7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89098" name="Group 7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89100" name="AutoShape 7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1" name="Rectangle 7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2" name="Rectangle 7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89103" name="Rectangle 7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4" name="Rectangle 7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5" name="Line 7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6" name="Line 7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7" name="Line 8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8" name="Line 8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9" name="Line 8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0" name="Line 8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1" name="Line 8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8405" name="Rectangle 85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91140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66279" name="Text Box 7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Las aguas abundantes de Galilea</a:t>
            </a:r>
          </a:p>
        </p:txBody>
      </p:sp>
      <p:sp>
        <p:nvSpPr>
          <p:cNvPr id="566280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91144" name="Rectangle 24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5" name="Group 7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91146" name="Group 7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91148" name="AutoShape 7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9" name="Rectangle 7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50" name="Rectangle 7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91151" name="Rectangle 7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52" name="Rectangle 7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53" name="Line 7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54" name="Line 7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55" name="Line 8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56" name="Line 8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57" name="Line 8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58" name="Line 8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59" name="Line 8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6357" name="Rectangle 85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93187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93225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3226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3227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3228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93188" name="Line 26"/>
          <p:cNvSpPr>
            <a:spLocks noChangeShapeType="1"/>
          </p:cNvSpPr>
          <p:nvPr/>
        </p:nvSpPr>
        <p:spPr bwMode="auto">
          <a:xfrm>
            <a:off x="3700463" y="1477963"/>
            <a:ext cx="1481137" cy="350837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4414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9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AFD00"/>
                </a:solidFill>
                <a:latin typeface="Krone" charset="0"/>
                <a:ea typeface="+mn-ea"/>
                <a:cs typeface="+mn-cs"/>
              </a:rPr>
              <a:t>2. El paso a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AFD00"/>
                </a:solidFill>
                <a:latin typeface="Krone" charset="0"/>
                <a:ea typeface="+mn-ea"/>
                <a:cs typeface="+mn-cs"/>
              </a:rPr>
              <a:t>Samaria</a:t>
            </a:r>
          </a:p>
        </p:txBody>
      </p:sp>
      <p:sp>
        <p:nvSpPr>
          <p:cNvPr id="93198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43" name="Oval 31"/>
          <p:cNvSpPr>
            <a:spLocks noChangeArrowheads="1"/>
          </p:cNvSpPr>
          <p:nvPr/>
        </p:nvSpPr>
        <p:spPr bwMode="auto">
          <a:xfrm>
            <a:off x="1446213" y="774700"/>
            <a:ext cx="549275" cy="5508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34559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Mt 4:25; Marcos 7:31</a:t>
            </a:r>
          </a:p>
        </p:txBody>
      </p:sp>
      <p:sp>
        <p:nvSpPr>
          <p:cNvPr id="93201" name="Text Box 9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2622" name="Rectangle 110"/>
          <p:cNvSpPr>
            <a:spLocks noChangeArrowheads="1"/>
          </p:cNvSpPr>
          <p:nvPr/>
        </p:nvSpPr>
        <p:spPr bwMode="auto">
          <a:xfrm>
            <a:off x="277813" y="4022725"/>
            <a:ext cx="2405062" cy="124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s-ES" sz="2000">
                <a:solidFill>
                  <a:srgbClr val="FFFF00"/>
                </a:solidFill>
                <a:latin typeface="Krone" charset="0"/>
              </a:rPr>
              <a:t>El primer ministerio del Señor en Jerusalén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93203" name="Line 113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626" name="Rectangle 11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3207" name="Text Box 117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92651" name="Rectangle 139"/>
          <p:cNvSpPr>
            <a:spLocks noChangeArrowheads="1"/>
          </p:cNvSpPr>
          <p:nvPr/>
        </p:nvSpPr>
        <p:spPr bwMode="auto">
          <a:xfrm>
            <a:off x="430213" y="5915025"/>
            <a:ext cx="8408987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ruta con forma de cardo de los viajes de Jesús...</a:t>
            </a:r>
          </a:p>
        </p:txBody>
      </p:sp>
      <p:sp>
        <p:nvSpPr>
          <p:cNvPr id="192652" name="Rectangle 140"/>
          <p:cNvSpPr>
            <a:spLocks noChangeArrowheads="1"/>
          </p:cNvSpPr>
          <p:nvPr/>
        </p:nvSpPr>
        <p:spPr bwMode="auto">
          <a:xfrm>
            <a:off x="1273175" y="982663"/>
            <a:ext cx="2293938" cy="898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3. El ministerio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galileo  en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Capernaúm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grpSp>
        <p:nvGrpSpPr>
          <p:cNvPr id="93210" name="Group 164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93211" name="Group 165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93213" name="AutoShape 166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4" name="Rectangle 16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5" name="Rectangle 168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93216" name="Rectangle 169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7" name="Rectangle 170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8" name="Line 17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19" name="Line 17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0" name="Line 17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1" name="Line 17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2" name="Line 17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3" name="Line 17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24" name="Line 17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2690" name="Rectangle 178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1" grpId="0" animBg="1"/>
      <p:bldP spid="192522" grpId="0" animBg="1"/>
      <p:bldP spid="192523" grpId="0" animBg="1"/>
      <p:bldP spid="192524" grpId="0" animBg="1"/>
      <p:bldP spid="192627" grpId="0" animBg="1"/>
      <p:bldP spid="1926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ChangeArrowheads="1"/>
          </p:cNvSpPr>
          <p:nvPr/>
        </p:nvSpPr>
        <p:spPr bwMode="auto">
          <a:xfrm>
            <a:off x="7172325" y="5541963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19"/>
          <p:cNvSpPr>
            <a:spLocks noChangeArrowheads="1"/>
          </p:cNvSpPr>
          <p:nvPr/>
        </p:nvSpPr>
        <p:spPr bwMode="auto">
          <a:xfrm>
            <a:off x="7534275" y="6084888"/>
            <a:ext cx="1389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Mt 4:11-16</a:t>
            </a:r>
          </a:p>
        </p:txBody>
      </p:sp>
      <p:sp>
        <p:nvSpPr>
          <p:cNvPr id="21510" name="Text Box 7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98" name="Rectangle 86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512" name="Text Box 88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21513" name="Text Box 123"/>
          <p:cNvSpPr txBox="1">
            <a:spLocks noChangeArrowheads="1"/>
          </p:cNvSpPr>
          <p:nvPr/>
        </p:nvSpPr>
        <p:spPr bwMode="auto">
          <a:xfrm>
            <a:off x="8662988" y="64166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444500" y="5865813"/>
            <a:ext cx="82883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Paisajes que el Salvador contempló con sus propios ojos.</a:t>
            </a:r>
          </a:p>
        </p:txBody>
      </p: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0" y="5421313"/>
            <a:ext cx="9213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El ambiente de la vida cotidiana de nuestro Señor...</a:t>
            </a:r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3962400" y="533400"/>
            <a:ext cx="4419600" cy="2849563"/>
            <a:chOff x="3265" y="2756"/>
            <a:chExt cx="2203" cy="1363"/>
          </a:xfrm>
        </p:grpSpPr>
        <p:pic>
          <p:nvPicPr>
            <p:cNvPr id="423001" name="Picture 8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6"/>
            <a:stretch>
              <a:fillRect/>
            </a:stretch>
          </p:blipFill>
          <p:spPr bwMode="auto">
            <a:xfrm>
              <a:off x="3265" y="2756"/>
              <a:ext cx="2203" cy="136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3019" name="Text Box 107"/>
            <p:cNvSpPr txBox="1">
              <a:spLocks noChangeArrowheads="1"/>
            </p:cNvSpPr>
            <p:nvPr/>
          </p:nvSpPr>
          <p:spPr bwMode="auto">
            <a:xfrm>
              <a:off x="3682" y="3898"/>
              <a:ext cx="1778" cy="1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Ladera cerca de Capernaúm</a:t>
              </a:r>
            </a:p>
          </p:txBody>
        </p:sp>
      </p:grpSp>
      <p:grpSp>
        <p:nvGrpSpPr>
          <p:cNvPr id="3" name="Group 146"/>
          <p:cNvGrpSpPr>
            <a:grpSpLocks/>
          </p:cNvGrpSpPr>
          <p:nvPr/>
        </p:nvGrpSpPr>
        <p:grpSpPr bwMode="auto">
          <a:xfrm>
            <a:off x="1066800" y="685800"/>
            <a:ext cx="3232150" cy="2293938"/>
            <a:chOff x="672" y="432"/>
            <a:chExt cx="2036" cy="1445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2" y="432"/>
              <a:ext cx="2016" cy="14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759" y="1685"/>
              <a:ext cx="1949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Pastores cerca de Belén</a:t>
              </a:r>
            </a:p>
          </p:txBody>
        </p:sp>
      </p:grpSp>
      <p:grpSp>
        <p:nvGrpSpPr>
          <p:cNvPr id="4" name="Group 118"/>
          <p:cNvGrpSpPr>
            <a:grpSpLocks/>
          </p:cNvGrpSpPr>
          <p:nvPr/>
        </p:nvGrpSpPr>
        <p:grpSpPr bwMode="auto">
          <a:xfrm>
            <a:off x="685800" y="3200400"/>
            <a:ext cx="3124200" cy="2079625"/>
            <a:chOff x="855" y="2343"/>
            <a:chExt cx="2039" cy="1452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7"/>
            <a:srcRect l="26624" t="20508" r="41418" b="49136"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80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La parte alta del río Jordán</a:t>
              </a:r>
            </a:p>
          </p:txBody>
        </p:sp>
      </p:grpSp>
      <p:grpSp>
        <p:nvGrpSpPr>
          <p:cNvPr id="5" name="Group 147"/>
          <p:cNvGrpSpPr>
            <a:grpSpLocks/>
          </p:cNvGrpSpPr>
          <p:nvPr/>
        </p:nvGrpSpPr>
        <p:grpSpPr bwMode="auto">
          <a:xfrm>
            <a:off x="4160838" y="3292475"/>
            <a:ext cx="3687762" cy="2089150"/>
            <a:chOff x="2621" y="2074"/>
            <a:chExt cx="2323" cy="1316"/>
          </a:xfrm>
        </p:grpSpPr>
        <p:grpSp>
          <p:nvGrpSpPr>
            <p:cNvPr id="21533" name="Group 98"/>
            <p:cNvGrpSpPr>
              <a:grpSpLocks/>
            </p:cNvGrpSpPr>
            <p:nvPr/>
          </p:nvGrpSpPr>
          <p:grpSpPr bwMode="auto">
            <a:xfrm>
              <a:off x="2621" y="2074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20398"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3154" y="3198"/>
              <a:ext cx="177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Estanques de Betesda</a:t>
              </a:r>
            </a:p>
          </p:txBody>
        </p:sp>
      </p:grpSp>
      <p:grpSp>
        <p:nvGrpSpPr>
          <p:cNvPr id="21520" name="Group 192"/>
          <p:cNvGrpSpPr>
            <a:grpSpLocks/>
          </p:cNvGrpSpPr>
          <p:nvPr/>
        </p:nvGrpSpPr>
        <p:grpSpPr bwMode="auto">
          <a:xfrm>
            <a:off x="8005763" y="3462338"/>
            <a:ext cx="952500" cy="1208087"/>
            <a:chOff x="5043" y="2181"/>
            <a:chExt cx="600" cy="761"/>
          </a:xfrm>
        </p:grpSpPr>
        <p:sp>
          <p:nvSpPr>
            <p:cNvPr id="21521" name="AutoShape 193"/>
            <p:cNvSpPr>
              <a:spLocks noChangeArrowheads="1"/>
            </p:cNvSpPr>
            <p:nvPr/>
          </p:nvSpPr>
          <p:spPr bwMode="auto">
            <a:xfrm>
              <a:off x="5043" y="2197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Rectangle 194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Rectangle 195"/>
            <p:cNvSpPr>
              <a:spLocks noChangeArrowheads="1"/>
            </p:cNvSpPr>
            <p:nvPr/>
          </p:nvSpPr>
          <p:spPr bwMode="auto">
            <a:xfrm>
              <a:off x="5082" y="2181"/>
              <a:ext cx="38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Jesús</a:t>
              </a:r>
            </a:p>
          </p:txBody>
        </p:sp>
        <p:sp>
          <p:nvSpPr>
            <p:cNvPr id="21524" name="Rectangle 196"/>
            <p:cNvSpPr>
              <a:spLocks noChangeArrowheads="1"/>
            </p:cNvSpPr>
            <p:nvPr/>
          </p:nvSpPr>
          <p:spPr bwMode="auto">
            <a:xfrm>
              <a:off x="5056" y="2304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Rectangle 197"/>
            <p:cNvSpPr>
              <a:spLocks noChangeArrowheads="1"/>
            </p:cNvSpPr>
            <p:nvPr/>
          </p:nvSpPr>
          <p:spPr bwMode="auto">
            <a:xfrm>
              <a:off x="5174" y="230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198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199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Line 200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Line 201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0" name="Line 202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Line 203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Line 204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1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95236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25"/>
          <p:cNvSpPr>
            <a:spLocks noChangeArrowheads="1"/>
          </p:cNvSpPr>
          <p:nvPr/>
        </p:nvSpPr>
        <p:spPr bwMode="auto">
          <a:xfrm>
            <a:off x="1050925" y="5116513"/>
            <a:ext cx="6500813" cy="8715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1046163" y="5081588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569351" name="Text Box 7"/>
          <p:cNvSpPr txBox="1">
            <a:spLocks noChangeArrowheads="1"/>
          </p:cNvSpPr>
          <p:nvPr/>
        </p:nvSpPr>
        <p:spPr bwMode="auto">
          <a:xfrm>
            <a:off x="1198563" y="5562600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La ciudad de Gadara con su estilo griego</a:t>
            </a:r>
          </a:p>
        </p:txBody>
      </p: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Marcos 5:1; Lucas 8:26-37; Mateo 8:28-34</a:t>
            </a:r>
          </a:p>
        </p:txBody>
      </p:sp>
      <p:sp>
        <p:nvSpPr>
          <p:cNvPr id="95242" name="Rectangle 27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43" name="Group 95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95244" name="Group 96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95246" name="AutoShape 97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47" name="Rectangle 9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48" name="Rectangle 99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95249" name="Rectangle 100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0" name="Rectangle 101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1" name="Line 10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2" name="Line 10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3" name="Line 10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4" name="Line 10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5" name="Line 10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6" name="Line 10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7" name="Line 10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9453" name="Rectangle 109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61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97283" name="Group 10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97328" name="Oval 10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7329" name="Oval 10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7330" name="Oval 10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97331" name="Oval 10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97284" name="Line 26"/>
          <p:cNvSpPr>
            <a:spLocks noChangeShapeType="1"/>
          </p:cNvSpPr>
          <p:nvPr/>
        </p:nvSpPr>
        <p:spPr bwMode="auto">
          <a:xfrm>
            <a:off x="3857625" y="1550988"/>
            <a:ext cx="1323975" cy="277812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728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AFD00"/>
                </a:solidFill>
                <a:latin typeface="Krone" charset="0"/>
                <a:ea typeface="+mn-ea"/>
                <a:cs typeface="+mn-cs"/>
              </a:rPr>
              <a:t>2. El paso a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AFD00"/>
                </a:solidFill>
                <a:latin typeface="Krone" charset="0"/>
                <a:ea typeface="+mn-ea"/>
                <a:cs typeface="+mn-cs"/>
              </a:rPr>
              <a:t>Samaria</a:t>
            </a:r>
          </a:p>
        </p:txBody>
      </p:sp>
      <p:sp>
        <p:nvSpPr>
          <p:cNvPr id="97294" name="Line 19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5" name="Line 20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Juan 2:23; 4:45; 5:1-2; 10:22; 12:12</a:t>
            </a:r>
          </a:p>
        </p:txBody>
      </p:sp>
      <p:sp>
        <p:nvSpPr>
          <p:cNvPr id="97297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3646" name="Oval 110"/>
          <p:cNvSpPr>
            <a:spLocks noChangeArrowheads="1"/>
          </p:cNvSpPr>
          <p:nvPr/>
        </p:nvSpPr>
        <p:spPr bwMode="auto">
          <a:xfrm>
            <a:off x="1457325" y="776288"/>
            <a:ext cx="549275" cy="550862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3647" name="Rectangle 111"/>
          <p:cNvSpPr>
            <a:spLocks noChangeArrowheads="1"/>
          </p:cNvSpPr>
          <p:nvPr/>
        </p:nvSpPr>
        <p:spPr bwMode="auto">
          <a:xfrm>
            <a:off x="277813" y="4022725"/>
            <a:ext cx="2405062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1. </a:t>
            </a:r>
            <a:r>
              <a:rPr lang="en-US" sz="2000">
                <a:solidFill>
                  <a:schemeClr val="tx1"/>
                </a:solidFill>
                <a:latin typeface="Krone" charset="0"/>
                <a:ea typeface="+mn-ea"/>
                <a:cs typeface="+mn-cs"/>
              </a:rPr>
              <a:t>El primer ministerio del Señor en </a:t>
            </a: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Jerusalén</a:t>
            </a:r>
          </a:p>
        </p:txBody>
      </p:sp>
      <p:sp>
        <p:nvSpPr>
          <p:cNvPr id="193648" name="Rectangle 11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97301" name="Text Box 113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3" name="Group 118"/>
          <p:cNvGrpSpPr>
            <a:grpSpLocks/>
          </p:cNvGrpSpPr>
          <p:nvPr/>
        </p:nvGrpSpPr>
        <p:grpSpPr bwMode="auto">
          <a:xfrm>
            <a:off x="5794375" y="387350"/>
            <a:ext cx="2774950" cy="2139950"/>
            <a:chOff x="3650" y="244"/>
            <a:chExt cx="1748" cy="1348"/>
          </a:xfrm>
        </p:grpSpPr>
        <p:pic>
          <p:nvPicPr>
            <p:cNvPr id="193650" name="Picture 114"/>
            <p:cNvPicPr>
              <a:picLocks noChangeAspect="1" noChangeArrowheads="1"/>
            </p:cNvPicPr>
            <p:nvPr/>
          </p:nvPicPr>
          <p:blipFill>
            <a:blip r:embed="rId4"/>
            <a:srcRect b="9006"/>
            <a:stretch>
              <a:fillRect/>
            </a:stretch>
          </p:blipFill>
          <p:spPr bwMode="auto">
            <a:xfrm>
              <a:off x="3650" y="244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93652" name="Text Box 116"/>
            <p:cNvSpPr txBox="1">
              <a:spLocks noChangeArrowheads="1"/>
            </p:cNvSpPr>
            <p:nvPr/>
          </p:nvSpPr>
          <p:spPr bwMode="auto">
            <a:xfrm>
              <a:off x="3879" y="1188"/>
              <a:ext cx="1301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Ruinas de Capernaúm</a:t>
              </a:r>
            </a:p>
          </p:txBody>
        </p:sp>
      </p:grpSp>
      <p:grpSp>
        <p:nvGrpSpPr>
          <p:cNvPr id="4" name="Group 119"/>
          <p:cNvGrpSpPr>
            <a:grpSpLocks/>
          </p:cNvGrpSpPr>
          <p:nvPr/>
        </p:nvGrpSpPr>
        <p:grpSpPr bwMode="auto">
          <a:xfrm>
            <a:off x="3725863" y="4572000"/>
            <a:ext cx="2120900" cy="1450975"/>
            <a:chOff x="2347" y="2880"/>
            <a:chExt cx="1336" cy="914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5"/>
            <a:srcRect t="11774" r="14687"/>
            <a:stretch>
              <a:fillRect/>
            </a:stretch>
          </p:blipFill>
          <p:spPr bwMode="auto">
            <a:xfrm>
              <a:off x="2347" y="2880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2358" y="3538"/>
              <a:ext cx="1301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Jerusalén</a:t>
              </a:r>
            </a:p>
          </p:txBody>
        </p:sp>
      </p:grp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3679" name="Rectangle 143"/>
          <p:cNvSpPr>
            <a:spLocks noChangeArrowheads="1"/>
          </p:cNvSpPr>
          <p:nvPr/>
        </p:nvSpPr>
        <p:spPr bwMode="auto">
          <a:xfrm>
            <a:off x="430213" y="5915025"/>
            <a:ext cx="8408987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ruta con forma de cardo de los viajes de Jesús...</a:t>
            </a:r>
          </a:p>
        </p:txBody>
      </p:sp>
      <p:sp>
        <p:nvSpPr>
          <p:cNvPr id="193680" name="Rectangle 144"/>
          <p:cNvSpPr>
            <a:spLocks noChangeArrowheads="1"/>
          </p:cNvSpPr>
          <p:nvPr/>
        </p:nvSpPr>
        <p:spPr bwMode="auto">
          <a:xfrm>
            <a:off x="1273175" y="982663"/>
            <a:ext cx="2293938" cy="898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3. El ministerio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 galileo  en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Capernaúm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grpSp>
        <p:nvGrpSpPr>
          <p:cNvPr id="97309" name="Group 169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97310" name="Group 170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97312" name="AutoShape 171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13" name="Rectangle 17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14" name="Rectangle 173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97315" name="Rectangle 174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16" name="Rectangle 175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17" name="Line 17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18" name="Line 17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19" name="Line 17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20" name="Line 17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21" name="Line 18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22" name="Line 18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23" name="Line 18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3719" name="Rectangle 183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99332" name="Rectangle 6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35513" y="1817688"/>
            <a:ext cx="5095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515117" name="Picture 45"/>
          <p:cNvPicPr>
            <a:picLocks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3006725" y="1063625"/>
            <a:ext cx="1787525" cy="1347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15122" name="Picture 50"/>
          <p:cNvPicPr>
            <a:picLocks noChangeArrowheads="1"/>
          </p:cNvPicPr>
          <p:nvPr/>
        </p:nvPicPr>
        <p:blipFill>
          <a:blip r:embed="rId6"/>
          <a:srcRect t="11774" r="14687"/>
          <a:stretch>
            <a:fillRect/>
          </a:stretch>
        </p:blipFill>
        <p:spPr bwMode="auto">
          <a:xfrm>
            <a:off x="1203325" y="3235325"/>
            <a:ext cx="2505075" cy="18081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15121" name="Picture 49"/>
          <p:cNvPicPr>
            <a:picLocks noChangeAspect="1" noChangeArrowheads="1"/>
          </p:cNvPicPr>
          <p:nvPr/>
        </p:nvPicPr>
        <p:blipFill>
          <a:blip r:embed="rId7"/>
          <a:srcRect l="26624" t="20508" r="41418" b="49136"/>
          <a:stretch>
            <a:fillRect/>
          </a:stretch>
        </p:blipFill>
        <p:spPr bwMode="auto">
          <a:xfrm>
            <a:off x="5830888" y="2146300"/>
            <a:ext cx="1998662" cy="1422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A0A0A">
                <a:alpha val="74998"/>
              </a:srgbClr>
            </a:outerShdw>
          </a:effectLst>
        </p:spPr>
      </p:pic>
      <p:sp>
        <p:nvSpPr>
          <p:cNvPr id="99338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Text Box 59"/>
          <p:cNvSpPr txBox="1">
            <a:spLocks noChangeArrowheads="1"/>
          </p:cNvSpPr>
          <p:nvPr/>
        </p:nvSpPr>
        <p:spPr bwMode="auto">
          <a:xfrm>
            <a:off x="8555038" y="64516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5132" name="Rectangle 60"/>
          <p:cNvSpPr>
            <a:spLocks noChangeArrowheads="1"/>
          </p:cNvSpPr>
          <p:nvPr/>
        </p:nvSpPr>
        <p:spPr bwMode="auto">
          <a:xfrm>
            <a:off x="5491163" y="819150"/>
            <a:ext cx="2257425" cy="955675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37372" dir="337859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EA18"/>
                </a:solidFill>
                <a:latin typeface="Krone" charset="0"/>
                <a:ea typeface="+mn-ea"/>
                <a:cs typeface="+mn-cs"/>
              </a:rPr>
              <a:t>De Capernaúm a Jerusalén :       </a:t>
            </a:r>
            <a:r>
              <a:rPr lang="en-US" sz="2000">
                <a:solidFill>
                  <a:schemeClr val="tx1"/>
                </a:solidFill>
                <a:latin typeface="Krone" charset="0"/>
                <a:ea typeface="+mn-ea"/>
                <a:cs typeface="+mn-cs"/>
              </a:rPr>
              <a:t>80 millas</a:t>
            </a:r>
          </a:p>
        </p:txBody>
      </p:sp>
      <p:sp>
        <p:nvSpPr>
          <p:cNvPr id="515136" name="Rectangle 6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5137" name="Text Box 65"/>
          <p:cNvSpPr txBox="1">
            <a:spLocks noChangeArrowheads="1"/>
          </p:cNvSpPr>
          <p:nvPr/>
        </p:nvSpPr>
        <p:spPr bwMode="auto">
          <a:xfrm>
            <a:off x="1793875" y="0"/>
            <a:ext cx="49577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Juan 2:23; 4:45; 5:1-2; 10:22; 12:12</a:t>
            </a:r>
          </a:p>
        </p:txBody>
      </p:sp>
      <p:sp>
        <p:nvSpPr>
          <p:cNvPr id="99344" name="Text Box 67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pic>
        <p:nvPicPr>
          <p:cNvPr id="515155" name="Picture 83" descr="Dead Sea western cliffs to south from En Gedi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795838" y="4618038"/>
            <a:ext cx="1935162" cy="1304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15133" name="Rectangle 61"/>
          <p:cNvSpPr>
            <a:spLocks noChangeArrowheads="1"/>
          </p:cNvSpPr>
          <p:nvPr/>
        </p:nvSpPr>
        <p:spPr bwMode="auto">
          <a:xfrm>
            <a:off x="5497513" y="3913188"/>
            <a:ext cx="2405062" cy="12446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63500" dist="117088" dir="2963922" algn="ctr" rotWithShape="0">
              <a:srgbClr val="0A0A0A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EA18"/>
                </a:solidFill>
                <a:latin typeface="Krone" charset="0"/>
                <a:ea typeface="+mn-ea"/>
                <a:cs typeface="+mn-cs"/>
              </a:rPr>
              <a:t>Mar de Galilea, del río Jordán al mar Muerto:   </a:t>
            </a:r>
            <a:r>
              <a:rPr lang="en-US" sz="2000">
                <a:solidFill>
                  <a:schemeClr val="tx1"/>
                </a:solidFill>
                <a:latin typeface="Krone" charset="0"/>
                <a:ea typeface="+mn-ea"/>
                <a:cs typeface="+mn-cs"/>
              </a:rPr>
              <a:t>75 millas</a:t>
            </a:r>
          </a:p>
        </p:txBody>
      </p:sp>
      <p:sp>
        <p:nvSpPr>
          <p:cNvPr id="99347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99350" name="Group 133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99351" name="Group 134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99353" name="AutoShape 135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4" name="Rectangle 13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5" name="Rectangle 137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99356" name="Rectangle 138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7" name="Rectangle 139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8" name="Line 14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9" name="Line 14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0" name="Line 14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1" name="Line 14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2" name="Line 14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3" name="Line 14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64" name="Line 14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5219" name="Rectangle 147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1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1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32" grpId="0" animBg="1"/>
      <p:bldP spid="515155" grpId="0" animBg="1" autoUpdateAnimBg="0"/>
      <p:bldP spid="5151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379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01421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1422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1423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1424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381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3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7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0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2. El paso a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Samaria</a:t>
            </a:r>
          </a:p>
        </p:txBody>
      </p:sp>
      <p:sp>
        <p:nvSpPr>
          <p:cNvPr id="101392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9" name="Rectangle 19"/>
          <p:cNvSpPr>
            <a:spLocks noChangeArrowheads="1"/>
          </p:cNvSpPr>
          <p:nvPr/>
        </p:nvSpPr>
        <p:spPr bwMode="auto">
          <a:xfrm>
            <a:off x="6489700" y="2430463"/>
            <a:ext cx="2503488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latin typeface="Krone" charset="0"/>
              </a:rPr>
              <a:t>4. El ministerio en 	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Perea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84344" name="Line 24"/>
          <p:cNvSpPr>
            <a:spLocks noChangeShapeType="1"/>
          </p:cNvSpPr>
          <p:nvPr/>
        </p:nvSpPr>
        <p:spPr bwMode="auto">
          <a:xfrm flipH="1">
            <a:off x="5588000" y="2762250"/>
            <a:ext cx="858838" cy="573088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 type="triangle" w="med" len="med"/>
          </a:ln>
          <a:effectLst>
            <a:outerShdw blurRad="63500" dist="17961" dir="135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4349" name="Oval 29"/>
          <p:cNvSpPr>
            <a:spLocks noChangeArrowheads="1"/>
          </p:cNvSpPr>
          <p:nvPr/>
        </p:nvSpPr>
        <p:spPr bwMode="auto">
          <a:xfrm>
            <a:off x="6381750" y="234473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396" name="Line 33"/>
          <p:cNvSpPr>
            <a:spLocks noChangeShapeType="1"/>
          </p:cNvSpPr>
          <p:nvPr/>
        </p:nvSpPr>
        <p:spPr bwMode="auto">
          <a:xfrm>
            <a:off x="3519488" y="1417638"/>
            <a:ext cx="1662112" cy="41116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Lucas 19:1-26</a:t>
            </a:r>
          </a:p>
        </p:txBody>
      </p:sp>
      <p:sp>
        <p:nvSpPr>
          <p:cNvPr id="101398" name="Text Box 102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7186613" y="2786063"/>
            <a:ext cx="1252537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4433" name="Rectangle 113"/>
          <p:cNvSpPr>
            <a:spLocks noChangeArrowheads="1"/>
          </p:cNvSpPr>
          <p:nvPr/>
        </p:nvSpPr>
        <p:spPr bwMode="auto">
          <a:xfrm>
            <a:off x="277813" y="4022725"/>
            <a:ext cx="24050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s-ES" sz="2000">
                <a:solidFill>
                  <a:srgbClr val="FFFF00"/>
                </a:solidFill>
                <a:latin typeface="Krone" charset="0"/>
              </a:rPr>
              <a:t>El primer ministerio del Señor en Jerusalén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1402" name="Line 116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7" name="Rectangle 11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184459" name="Rectangle 139"/>
          <p:cNvSpPr>
            <a:spLocks noChangeArrowheads="1"/>
          </p:cNvSpPr>
          <p:nvPr/>
        </p:nvSpPr>
        <p:spPr bwMode="auto">
          <a:xfrm>
            <a:off x="430213" y="5915025"/>
            <a:ext cx="8408987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ruta con forma de cardo de los viajes de Jesús...</a:t>
            </a:r>
          </a:p>
        </p:txBody>
      </p:sp>
      <p:sp>
        <p:nvSpPr>
          <p:cNvPr id="184460" name="Rectangle 140"/>
          <p:cNvSpPr>
            <a:spLocks noChangeArrowheads="1"/>
          </p:cNvSpPr>
          <p:nvPr/>
        </p:nvSpPr>
        <p:spPr bwMode="auto">
          <a:xfrm>
            <a:off x="1273175" y="982663"/>
            <a:ext cx="2293938" cy="898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3. El ministerio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 galileo  en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Capernaúm</a:t>
            </a:r>
          </a:p>
        </p:txBody>
      </p:sp>
      <p:grpSp>
        <p:nvGrpSpPr>
          <p:cNvPr id="101406" name="Group 167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01407" name="Group 168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101409" name="AutoShape 169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10" name="Rectangle 17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11" name="Rectangle 171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101412" name="Rectangle 172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13" name="Rectangle 173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14" name="Line 17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15" name="Line 17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16" name="Line 17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17" name="Line 17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18" name="Line 17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19" name="Line 17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20" name="Line 18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4501" name="Rectangle 181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4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7" name="Text Box 4"/>
          <p:cNvSpPr txBox="1">
            <a:spLocks noChangeArrowheads="1"/>
          </p:cNvSpPr>
          <p:nvPr/>
        </p:nvSpPr>
        <p:spPr bwMode="auto">
          <a:xfrm>
            <a:off x="533400" y="65595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Lucas 19:2-10</a:t>
            </a:r>
          </a:p>
        </p:txBody>
      </p:sp>
      <p:sp>
        <p:nvSpPr>
          <p:cNvPr id="487451" name="Rectangle 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103430" name="Text Box 28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03431" name="Text Box 33"/>
          <p:cNvSpPr txBox="1">
            <a:spLocks noChangeArrowheads="1"/>
          </p:cNvSpPr>
          <p:nvPr/>
        </p:nvSpPr>
        <p:spPr bwMode="auto">
          <a:xfrm>
            <a:off x="8558213" y="64516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03432" name="Rectangle 41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433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652463"/>
            <a:ext cx="7700963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456" name="Picture 32" descr="Sycamore tree in Jericho, tb n0621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903288"/>
            <a:ext cx="4371975" cy="321945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7454" name="Text Box 30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viajó por su tierra:</a:t>
            </a:r>
          </a:p>
        </p:txBody>
      </p:sp>
      <p:sp>
        <p:nvSpPr>
          <p:cNvPr id="487455" name="Text Box 31"/>
          <p:cNvSpPr txBox="1">
            <a:spLocks noChangeArrowheads="1"/>
          </p:cNvSpPr>
          <p:nvPr/>
        </p:nvSpPr>
        <p:spPr bwMode="auto">
          <a:xfrm>
            <a:off x="1198563" y="5495925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Zaqueo en el sicómoro</a:t>
            </a:r>
          </a:p>
        </p:txBody>
      </p:sp>
      <p:grpSp>
        <p:nvGrpSpPr>
          <p:cNvPr id="103437" name="Group 88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03438" name="Group 89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103440" name="AutoShape 90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1" name="Rectangle 9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2" name="Rectangle 92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103443" name="Rectangle 93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4" name="Rectangle 94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5" name="Line 9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6" name="Line 9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7" name="Line 9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8" name="Line 9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9" name="Line 9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50" name="Line 10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51" name="Line 10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7526" name="Rectangle 102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5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475" name="Group 106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05520" name="Oval 107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5521" name="Oval 108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5522" name="Oval 109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105523" name="Oval 110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542925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5477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8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0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2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3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4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5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6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611188" y="2449513"/>
            <a:ext cx="2062162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AFD00"/>
                </a:solidFill>
                <a:latin typeface="Krone" charset="0"/>
                <a:ea typeface="+mn-ea"/>
                <a:cs typeface="+mn-cs"/>
              </a:rPr>
              <a:t>2. El paso a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AFD00"/>
                </a:solidFill>
                <a:latin typeface="Krone" charset="0"/>
                <a:ea typeface="+mn-ea"/>
                <a:cs typeface="+mn-cs"/>
              </a:rPr>
              <a:t>Samaria</a:t>
            </a:r>
          </a:p>
        </p:txBody>
      </p:sp>
      <p:sp>
        <p:nvSpPr>
          <p:cNvPr id="105488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9" name="Line 24"/>
          <p:cNvSpPr>
            <a:spLocks noChangeShapeType="1"/>
          </p:cNvSpPr>
          <p:nvPr/>
        </p:nvSpPr>
        <p:spPr bwMode="auto">
          <a:xfrm flipH="1">
            <a:off x="5588000" y="2674938"/>
            <a:ext cx="947738" cy="660400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0" name="Line 32"/>
          <p:cNvSpPr>
            <a:spLocks noChangeShapeType="1"/>
          </p:cNvSpPr>
          <p:nvPr/>
        </p:nvSpPr>
        <p:spPr bwMode="auto">
          <a:xfrm>
            <a:off x="3556000" y="1428750"/>
            <a:ext cx="1638300" cy="40005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14" name="Text Box 70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Mateo 21:10-16; Juan 12:13</a:t>
            </a:r>
          </a:p>
        </p:txBody>
      </p:sp>
      <p:sp>
        <p:nvSpPr>
          <p:cNvPr id="105492" name="Text Box 10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4762500" y="4402138"/>
            <a:ext cx="3724275" cy="1417637"/>
            <a:chOff x="3000" y="2773"/>
            <a:chExt cx="2346" cy="893"/>
          </a:xfrm>
        </p:grpSpPr>
        <p:sp>
          <p:nvSpPr>
            <p:cNvPr id="185364" name="Rectangle 20"/>
            <p:cNvSpPr>
              <a:spLocks noChangeArrowheads="1"/>
            </p:cNvSpPr>
            <p:nvPr/>
          </p:nvSpPr>
          <p:spPr bwMode="auto">
            <a:xfrm>
              <a:off x="4015" y="3034"/>
              <a:ext cx="1331" cy="63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Krone" charset="0"/>
                  <a:ea typeface="+mn-ea"/>
                  <a:cs typeface="+mn-cs"/>
                </a:rPr>
                <a:t> 5.El ministerio     final en            Jerusalén</a:t>
              </a:r>
            </a:p>
          </p:txBody>
        </p:sp>
        <p:sp>
          <p:nvSpPr>
            <p:cNvPr id="185369" name="Line 25"/>
            <p:cNvSpPr>
              <a:spLocks noChangeShapeType="1"/>
            </p:cNvSpPr>
            <p:nvPr/>
          </p:nvSpPr>
          <p:spPr bwMode="auto">
            <a:xfrm flipH="1" flipV="1">
              <a:off x="3000" y="2773"/>
              <a:ext cx="1033" cy="33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85374" name="Oval 30"/>
            <p:cNvSpPr>
              <a:spLocks noChangeArrowheads="1"/>
            </p:cNvSpPr>
            <p:nvPr/>
          </p:nvSpPr>
          <p:spPr bwMode="auto">
            <a:xfrm>
              <a:off x="4039" y="2978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185447" name="Oval 103"/>
          <p:cNvSpPr>
            <a:spLocks noChangeArrowheads="1"/>
          </p:cNvSpPr>
          <p:nvPr/>
        </p:nvSpPr>
        <p:spPr bwMode="auto">
          <a:xfrm>
            <a:off x="6251575" y="5440363"/>
            <a:ext cx="224472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5456" name="Rectangle 112"/>
          <p:cNvSpPr>
            <a:spLocks noChangeArrowheads="1"/>
          </p:cNvSpPr>
          <p:nvPr/>
        </p:nvSpPr>
        <p:spPr bwMode="auto">
          <a:xfrm>
            <a:off x="277813" y="4022725"/>
            <a:ext cx="24050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Krone" charset="0"/>
              </a:rPr>
              <a:t>1. </a:t>
            </a:r>
            <a:r>
              <a:rPr lang="es-ES" sz="2000">
                <a:solidFill>
                  <a:srgbClr val="FFFF00"/>
                </a:solidFill>
                <a:latin typeface="Krone" charset="0"/>
              </a:rPr>
              <a:t>El primer ministerio del Señor en Jerusalén</a:t>
            </a:r>
            <a:endParaRPr lang="en-US" sz="2000">
              <a:solidFill>
                <a:srgbClr val="FFFF00"/>
              </a:solidFill>
              <a:latin typeface="Krone" charset="0"/>
            </a:endParaRPr>
          </a:p>
        </p:txBody>
      </p:sp>
      <p:sp>
        <p:nvSpPr>
          <p:cNvPr id="185458" name="Oval 114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05497" name="Line 115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460" name="Rectangle 116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85486" name="Rectangle 142"/>
          <p:cNvSpPr>
            <a:spLocks noChangeArrowheads="1"/>
          </p:cNvSpPr>
          <p:nvPr/>
        </p:nvSpPr>
        <p:spPr bwMode="auto">
          <a:xfrm>
            <a:off x="430213" y="5915025"/>
            <a:ext cx="8408987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ruta con forma de cardo de los viajes de Jesús...</a:t>
            </a:r>
          </a:p>
        </p:txBody>
      </p:sp>
      <p:sp>
        <p:nvSpPr>
          <p:cNvPr id="185487" name="Rectangle 143"/>
          <p:cNvSpPr>
            <a:spLocks noChangeArrowheads="1"/>
          </p:cNvSpPr>
          <p:nvPr/>
        </p:nvSpPr>
        <p:spPr bwMode="auto">
          <a:xfrm>
            <a:off x="1273175" y="982663"/>
            <a:ext cx="2293938" cy="898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3. El ministerio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 galileo  en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Capernaúm</a:t>
            </a:r>
          </a:p>
        </p:txBody>
      </p:sp>
      <p:sp>
        <p:nvSpPr>
          <p:cNvPr id="185488" name="Rectangle 144"/>
          <p:cNvSpPr>
            <a:spLocks noChangeArrowheads="1"/>
          </p:cNvSpPr>
          <p:nvPr/>
        </p:nvSpPr>
        <p:spPr bwMode="auto">
          <a:xfrm>
            <a:off x="6489700" y="2430463"/>
            <a:ext cx="2503488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ea typeface="+mn-ea"/>
                <a:cs typeface="+mn-cs"/>
              </a:rPr>
              <a:t>4. El ministerio en 	Perea</a:t>
            </a:r>
          </a:p>
        </p:txBody>
      </p:sp>
      <p:grpSp>
        <p:nvGrpSpPr>
          <p:cNvPr id="105502" name="Group 169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05503" name="Group 170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105505" name="AutoShape 171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06" name="Rectangle 17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07" name="Rectangle 173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105508" name="Rectangle 174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09" name="Rectangle 175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10" name="Line 17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11" name="Line 17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12" name="Line 17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13" name="Line 17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14" name="Line 18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15" name="Line 18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16" name="Line 18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5527" name="Rectangle 183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4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1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439738" y="5532438"/>
            <a:ext cx="8264525" cy="904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Monte de moria de Abraham: </a:t>
            </a:r>
          </a:p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Lugar de los templos judíos</a:t>
            </a: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Mateo 21:12-16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7526" name="Text Box 19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/>
          <a:srcRect l="-214" t="9695" r="3148" b="7982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107530" name="Text Box 23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07531" name="Text Box 24"/>
          <p:cNvSpPr txBox="1">
            <a:spLocks noChangeArrowheads="1"/>
          </p:cNvSpPr>
          <p:nvPr/>
        </p:nvSpPr>
        <p:spPr bwMode="auto">
          <a:xfrm>
            <a:off x="8551863" y="64563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290513" y="947738"/>
            <a:ext cx="8480425" cy="5762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FF00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accent1"/>
                </a:solidFill>
                <a:latin typeface="Arial" pitchFamily="1" charset="0"/>
                <a:ea typeface="+mn-ea"/>
                <a:cs typeface="+mn-cs"/>
              </a:rPr>
              <a:t>Monte del templo en la Jerusalén actual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23913" y="3014663"/>
            <a:ext cx="3278187" cy="2459037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Puerta oriental al monte del templo</a:t>
              </a:r>
            </a:p>
          </p:txBody>
        </p:sp>
      </p:grpSp>
      <p:grpSp>
        <p:nvGrpSpPr>
          <p:cNvPr id="107534" name="Group 95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07535" name="Group 96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107537" name="AutoShape 97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38" name="Rectangle 9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39" name="Rectangle 99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107540" name="Rectangle 100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1" name="Rectangle 101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2" name="Line 10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3" name="Line 10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4" name="Line 10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5" name="Line 10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6" name="Line 10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7" name="Line 10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8" name="Line 10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7821" name="Rectangle 109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5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9571" name="Picture 8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37488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7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0046" name="Rectangle 7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340047" name="Text Box 7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Mateo 21:12-16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9575" name="Text Box 80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09576" name="Rectangle 82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050925" y="5476875"/>
            <a:ext cx="6634163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¿Y si el templo de los tiempos de Jesús todavía estuviera en pie...?</a:t>
            </a:r>
          </a:p>
        </p:txBody>
      </p:sp>
      <p:grpSp>
        <p:nvGrpSpPr>
          <p:cNvPr id="109578" name="Group 129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09579" name="Group 130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109581" name="AutoShape 131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2" name="Rectangle 13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3" name="Rectangle 133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109584" name="Rectangle 134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5" name="Rectangle 135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6" name="Line 13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7" name="Line 13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8" name="Line 13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89" name="Line 13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90" name="Line 14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91" name="Line 14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92" name="Line 14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0111" name="Rectangle 143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ChangeArrowheads="1"/>
          </p:cNvSpPr>
          <p:nvPr/>
        </p:nvSpPr>
        <p:spPr bwMode="auto">
          <a:xfrm>
            <a:off x="31496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19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Rectangle 6"/>
          <p:cNvSpPr>
            <a:spLocks noChangeArrowheads="1"/>
          </p:cNvSpPr>
          <p:nvPr/>
        </p:nvSpPr>
        <p:spPr bwMode="auto">
          <a:xfrm>
            <a:off x="3084513" y="939800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111622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" name="Rectangle 15"/>
          <p:cNvSpPr>
            <a:spLocks noChangeArrowheads="1"/>
          </p:cNvSpPr>
          <p:nvPr/>
        </p:nvSpPr>
        <p:spPr bwMode="auto">
          <a:xfrm>
            <a:off x="4037013" y="1730375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4011613" y="2197100"/>
            <a:ext cx="1095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bg2"/>
                </a:solidFill>
                <a:latin typeface="Times" charset="0"/>
              </a:rPr>
              <a:t>Cruz</a:t>
            </a:r>
          </a:p>
        </p:txBody>
      </p:sp>
      <p:sp>
        <p:nvSpPr>
          <p:cNvPr id="111632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06" name="Text Box 26"/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El nuevo pacto</a:t>
            </a:r>
          </a:p>
        </p:txBody>
      </p:sp>
      <p:sp>
        <p:nvSpPr>
          <p:cNvPr id="111635" name="Text Box 73"/>
          <p:cNvSpPr txBox="1">
            <a:spLocks noChangeArrowheads="1"/>
          </p:cNvSpPr>
          <p:nvPr/>
        </p:nvSpPr>
        <p:spPr bwMode="auto">
          <a:xfrm>
            <a:off x="1762125" y="0"/>
            <a:ext cx="5957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Mateo. 26:28; Marcos 14:24; Lucas 22:20</a:t>
            </a:r>
          </a:p>
        </p:txBody>
      </p:sp>
      <p:sp>
        <p:nvSpPr>
          <p:cNvPr id="111636" name="Text Box 10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89" name="Rectangle 10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11638" name="Text Box 110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grpSp>
        <p:nvGrpSpPr>
          <p:cNvPr id="111639" name="Group 175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11640" name="Group 160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11642" name="Group 161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81"/>
                <a:chExt cx="600" cy="761"/>
              </a:xfrm>
            </p:grpSpPr>
            <p:sp>
              <p:nvSpPr>
                <p:cNvPr id="111644" name="AutoShape 162"/>
                <p:cNvSpPr>
                  <a:spLocks noChangeArrowheads="1"/>
                </p:cNvSpPr>
                <p:nvPr/>
              </p:nvSpPr>
              <p:spPr bwMode="auto">
                <a:xfrm>
                  <a:off x="5043" y="2197"/>
                  <a:ext cx="460" cy="3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45" name="Rectangle 163"/>
                <p:cNvSpPr>
                  <a:spLocks noChangeArrowheads="1"/>
                </p:cNvSpPr>
                <p:nvPr/>
              </p:nvSpPr>
              <p:spPr bwMode="auto">
                <a:xfrm>
                  <a:off x="5043" y="2321"/>
                  <a:ext cx="600" cy="62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46" name="Rectangle 164"/>
                <p:cNvSpPr>
                  <a:spLocks noChangeArrowheads="1"/>
                </p:cNvSpPr>
                <p:nvPr/>
              </p:nvSpPr>
              <p:spPr bwMode="auto">
                <a:xfrm>
                  <a:off x="5082" y="2181"/>
                  <a:ext cx="386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Chicago" charset="0"/>
                    </a:rPr>
                    <a:t>Jesús</a:t>
                  </a:r>
                </a:p>
              </p:txBody>
            </p:sp>
            <p:sp>
              <p:nvSpPr>
                <p:cNvPr id="111647" name="Rectangle 165"/>
                <p:cNvSpPr>
                  <a:spLocks noChangeArrowheads="1"/>
                </p:cNvSpPr>
                <p:nvPr/>
              </p:nvSpPr>
              <p:spPr bwMode="auto">
                <a:xfrm>
                  <a:off x="5056" y="2304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48" name="Rectangle 166"/>
                <p:cNvSpPr>
                  <a:spLocks noChangeArrowheads="1"/>
                </p:cNvSpPr>
                <p:nvPr/>
              </p:nvSpPr>
              <p:spPr bwMode="auto">
                <a:xfrm>
                  <a:off x="5174" y="2308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49" name="Line 167"/>
                <p:cNvSpPr>
                  <a:spLocks noChangeShapeType="1"/>
                </p:cNvSpPr>
                <p:nvPr/>
              </p:nvSpPr>
              <p:spPr bwMode="auto">
                <a:xfrm>
                  <a:off x="5063" y="2559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50" name="Line 168"/>
                <p:cNvSpPr>
                  <a:spLocks noChangeShapeType="1"/>
                </p:cNvSpPr>
                <p:nvPr/>
              </p:nvSpPr>
              <p:spPr bwMode="auto">
                <a:xfrm>
                  <a:off x="5067" y="2647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51" name="Line 169"/>
                <p:cNvSpPr>
                  <a:spLocks noChangeShapeType="1"/>
                </p:cNvSpPr>
                <p:nvPr/>
              </p:nvSpPr>
              <p:spPr bwMode="auto">
                <a:xfrm>
                  <a:off x="5075" y="273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52" name="Line 170"/>
                <p:cNvSpPr>
                  <a:spLocks noChangeShapeType="1"/>
                </p:cNvSpPr>
                <p:nvPr/>
              </p:nvSpPr>
              <p:spPr bwMode="auto">
                <a:xfrm>
                  <a:off x="5075" y="283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53" name="Line 171"/>
                <p:cNvSpPr>
                  <a:spLocks noChangeShapeType="1"/>
                </p:cNvSpPr>
                <p:nvPr/>
              </p:nvSpPr>
              <p:spPr bwMode="auto">
                <a:xfrm>
                  <a:off x="5067" y="2919"/>
                  <a:ext cx="55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54" name="Line 172"/>
                <p:cNvSpPr>
                  <a:spLocks noChangeShapeType="1"/>
                </p:cNvSpPr>
                <p:nvPr/>
              </p:nvSpPr>
              <p:spPr bwMode="auto">
                <a:xfrm>
                  <a:off x="5063" y="239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655" name="Line 173"/>
                <p:cNvSpPr>
                  <a:spLocks noChangeShapeType="1"/>
                </p:cNvSpPr>
                <p:nvPr/>
              </p:nvSpPr>
              <p:spPr bwMode="auto">
                <a:xfrm>
                  <a:off x="5063" y="247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4254" name="Rectangle 174"/>
              <p:cNvSpPr>
                <a:spLocks noChangeArrowheads="1"/>
              </p:cNvSpPr>
              <p:nvPr/>
            </p:nvSpPr>
            <p:spPr bwMode="auto">
              <a:xfrm>
                <a:off x="5180" y="2283"/>
                <a:ext cx="283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Vida</a:t>
                </a:r>
              </a:p>
            </p:txBody>
          </p:sp>
        </p:grpSp>
        <p:sp>
          <p:nvSpPr>
            <p:cNvPr id="174215" name="Rectangle 135"/>
            <p:cNvSpPr>
              <a:spLocks noChangeArrowheads="1"/>
            </p:cNvSpPr>
            <p:nvPr/>
          </p:nvSpPr>
          <p:spPr bwMode="auto">
            <a:xfrm>
              <a:off x="5144" y="2372"/>
              <a:ext cx="3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 Cruz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6" grpId="0" autoUpdateAnimBg="0"/>
      <p:bldP spid="174104" grpId="0" animBg="1"/>
      <p:bldP spid="174106" grpId="0" build="p" autoUpdateAnimBg="0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39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67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Lucas 22:39-44</a:t>
            </a:r>
          </a:p>
        </p:txBody>
      </p:sp>
      <p:sp>
        <p:nvSpPr>
          <p:cNvPr id="113669" name="Text Box 10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3670" name="Text Box 104"/>
          <p:cNvSpPr txBox="1">
            <a:spLocks noChangeArrowheads="1"/>
          </p:cNvSpPr>
          <p:nvPr/>
        </p:nvSpPr>
        <p:spPr bwMode="auto">
          <a:xfrm>
            <a:off x="8548688" y="64484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20969" name="Rectangle 10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113672" name="Text Box 10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85788" y="566738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567238"/>
            <a:ext cx="7913687" cy="170973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458788" y="5562600"/>
            <a:ext cx="8226425" cy="676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s-E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Padre, si quieres, no me hagas beber este trago amargo; pero no se cumpla mi voluntad, sino la tuya</a:t>
            </a: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1687513" y="4468813"/>
            <a:ext cx="586105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En el monte de los olivos:      El huerto de Getsemaní</a:t>
            </a:r>
          </a:p>
        </p:txBody>
      </p:sp>
      <p:grpSp>
        <p:nvGrpSpPr>
          <p:cNvPr id="113677" name="Group 165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13678" name="Group 166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13680" name="Group 167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81"/>
                <a:chExt cx="600" cy="761"/>
              </a:xfrm>
            </p:grpSpPr>
            <p:sp>
              <p:nvSpPr>
                <p:cNvPr id="113682" name="AutoShape 168"/>
                <p:cNvSpPr>
                  <a:spLocks noChangeArrowheads="1"/>
                </p:cNvSpPr>
                <p:nvPr/>
              </p:nvSpPr>
              <p:spPr bwMode="auto">
                <a:xfrm>
                  <a:off x="5043" y="2197"/>
                  <a:ext cx="460" cy="3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83" name="Rectangle 169"/>
                <p:cNvSpPr>
                  <a:spLocks noChangeArrowheads="1"/>
                </p:cNvSpPr>
                <p:nvPr/>
              </p:nvSpPr>
              <p:spPr bwMode="auto">
                <a:xfrm>
                  <a:off x="5043" y="2321"/>
                  <a:ext cx="600" cy="62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84" name="Rectangle 170"/>
                <p:cNvSpPr>
                  <a:spLocks noChangeArrowheads="1"/>
                </p:cNvSpPr>
                <p:nvPr/>
              </p:nvSpPr>
              <p:spPr bwMode="auto">
                <a:xfrm>
                  <a:off x="5082" y="2181"/>
                  <a:ext cx="386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Chicago" charset="0"/>
                    </a:rPr>
                    <a:t>Jesús</a:t>
                  </a:r>
                </a:p>
              </p:txBody>
            </p:sp>
            <p:sp>
              <p:nvSpPr>
                <p:cNvPr id="113685" name="Rectangle 171"/>
                <p:cNvSpPr>
                  <a:spLocks noChangeArrowheads="1"/>
                </p:cNvSpPr>
                <p:nvPr/>
              </p:nvSpPr>
              <p:spPr bwMode="auto">
                <a:xfrm>
                  <a:off x="5056" y="2304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86" name="Rectangle 172"/>
                <p:cNvSpPr>
                  <a:spLocks noChangeArrowheads="1"/>
                </p:cNvSpPr>
                <p:nvPr/>
              </p:nvSpPr>
              <p:spPr bwMode="auto">
                <a:xfrm>
                  <a:off x="5174" y="2308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87" name="Line 173"/>
                <p:cNvSpPr>
                  <a:spLocks noChangeShapeType="1"/>
                </p:cNvSpPr>
                <p:nvPr/>
              </p:nvSpPr>
              <p:spPr bwMode="auto">
                <a:xfrm>
                  <a:off x="5063" y="2559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88" name="Line 174"/>
                <p:cNvSpPr>
                  <a:spLocks noChangeShapeType="1"/>
                </p:cNvSpPr>
                <p:nvPr/>
              </p:nvSpPr>
              <p:spPr bwMode="auto">
                <a:xfrm>
                  <a:off x="5067" y="2647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89" name="Line 175"/>
                <p:cNvSpPr>
                  <a:spLocks noChangeShapeType="1"/>
                </p:cNvSpPr>
                <p:nvPr/>
              </p:nvSpPr>
              <p:spPr bwMode="auto">
                <a:xfrm>
                  <a:off x="5075" y="273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90" name="Line 176"/>
                <p:cNvSpPr>
                  <a:spLocks noChangeShapeType="1"/>
                </p:cNvSpPr>
                <p:nvPr/>
              </p:nvSpPr>
              <p:spPr bwMode="auto">
                <a:xfrm>
                  <a:off x="5075" y="283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91" name="Line 177"/>
                <p:cNvSpPr>
                  <a:spLocks noChangeShapeType="1"/>
                </p:cNvSpPr>
                <p:nvPr/>
              </p:nvSpPr>
              <p:spPr bwMode="auto">
                <a:xfrm>
                  <a:off x="5067" y="2919"/>
                  <a:ext cx="55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92" name="Line 178"/>
                <p:cNvSpPr>
                  <a:spLocks noChangeShapeType="1"/>
                </p:cNvSpPr>
                <p:nvPr/>
              </p:nvSpPr>
              <p:spPr bwMode="auto">
                <a:xfrm>
                  <a:off x="5063" y="239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93" name="Line 179"/>
                <p:cNvSpPr>
                  <a:spLocks noChangeShapeType="1"/>
                </p:cNvSpPr>
                <p:nvPr/>
              </p:nvSpPr>
              <p:spPr bwMode="auto">
                <a:xfrm>
                  <a:off x="5063" y="247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1044" name="Rectangle 180"/>
              <p:cNvSpPr>
                <a:spLocks noChangeArrowheads="1"/>
              </p:cNvSpPr>
              <p:nvPr/>
            </p:nvSpPr>
            <p:spPr bwMode="auto">
              <a:xfrm>
                <a:off x="5180" y="2283"/>
                <a:ext cx="283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Vida</a:t>
                </a:r>
              </a:p>
            </p:txBody>
          </p:sp>
        </p:grpSp>
        <p:sp>
          <p:nvSpPr>
            <p:cNvPr id="421045" name="Rectangle 181"/>
            <p:cNvSpPr>
              <a:spLocks noChangeArrowheads="1"/>
            </p:cNvSpPr>
            <p:nvPr/>
          </p:nvSpPr>
          <p:spPr bwMode="auto">
            <a:xfrm>
              <a:off x="5144" y="2372"/>
              <a:ext cx="3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 Cruz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Text Box 2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3557" name="Text Box 28"/>
          <p:cNvSpPr txBox="1">
            <a:spLocks noChangeArrowheads="1"/>
          </p:cNvSpPr>
          <p:nvPr/>
        </p:nvSpPr>
        <p:spPr bwMode="auto">
          <a:xfrm>
            <a:off x="8602663" y="643890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6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486025" y="2003425"/>
            <a:ext cx="2427288" cy="396875"/>
            <a:chOff x="1572" y="1262"/>
            <a:chExt cx="1529" cy="250"/>
          </a:xfrm>
        </p:grpSpPr>
        <p:sp>
          <p:nvSpPr>
            <p:cNvPr id="23600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Comic Sans MS" pitchFamily="1" charset="0"/>
                  <a:ea typeface="+mn-ea"/>
                  <a:cs typeface="+mn-cs"/>
                </a:rPr>
                <a:t>Nazaret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4367213" y="4132263"/>
            <a:ext cx="2427287" cy="396875"/>
            <a:chOff x="2751" y="2603"/>
            <a:chExt cx="1529" cy="250"/>
          </a:xfrm>
        </p:grpSpPr>
        <p:sp>
          <p:nvSpPr>
            <p:cNvPr id="23598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Comic Sans MS" pitchFamily="1" charset="0"/>
                  <a:ea typeface="+mn-ea"/>
                  <a:cs typeface="+mn-cs"/>
                </a:rPr>
                <a:t>Jerusalén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2127250" y="4383088"/>
            <a:ext cx="2427288" cy="396875"/>
            <a:chOff x="1346" y="2761"/>
            <a:chExt cx="1529" cy="250"/>
          </a:xfrm>
        </p:grpSpPr>
        <p:sp>
          <p:nvSpPr>
            <p:cNvPr id="23596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Comic Sans MS" pitchFamily="1" charset="0"/>
                  <a:ea typeface="+mn-ea"/>
                  <a:cs typeface="+mn-cs"/>
                </a:rPr>
                <a:t>Belén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2147483647 w 677"/>
              <a:gd name="T1" fmla="*/ 2147483647 h 957"/>
              <a:gd name="T2" fmla="*/ 2147483647 w 677"/>
              <a:gd name="T3" fmla="*/ 2147483647 h 957"/>
              <a:gd name="T4" fmla="*/ 2147483647 w 677"/>
              <a:gd name="T5" fmla="*/ 2147483647 h 957"/>
              <a:gd name="T6" fmla="*/ 2147483647 w 677"/>
              <a:gd name="T7" fmla="*/ 2147483647 h 957"/>
              <a:gd name="T8" fmla="*/ 2147483647 w 677"/>
              <a:gd name="T9" fmla="*/ 2147483647 h 957"/>
              <a:gd name="T10" fmla="*/ 2147483647 w 677"/>
              <a:gd name="T11" fmla="*/ 2147483647 h 957"/>
              <a:gd name="T12" fmla="*/ 2147483647 w 677"/>
              <a:gd name="T13" fmla="*/ 2147483647 h 957"/>
              <a:gd name="T14" fmla="*/ 2147483647 w 677"/>
              <a:gd name="T15" fmla="*/ 2147483647 h 957"/>
              <a:gd name="T16" fmla="*/ 2147483647 w 677"/>
              <a:gd name="T17" fmla="*/ 2147483647 h 957"/>
              <a:gd name="T18" fmla="*/ 2147483647 w 677"/>
              <a:gd name="T19" fmla="*/ 2147483647 h 957"/>
              <a:gd name="T20" fmla="*/ 2147483647 w 677"/>
              <a:gd name="T21" fmla="*/ 2147483647 h 957"/>
              <a:gd name="T22" fmla="*/ 2147483647 w 677"/>
              <a:gd name="T23" fmla="*/ 2147483647 h 957"/>
              <a:gd name="T24" fmla="*/ 2147483647 w 677"/>
              <a:gd name="T25" fmla="*/ 2147483647 h 957"/>
              <a:gd name="T26" fmla="*/ 2147483647 w 677"/>
              <a:gd name="T27" fmla="*/ 2147483647 h 957"/>
              <a:gd name="T28" fmla="*/ 2147483647 w 677"/>
              <a:gd name="T29" fmla="*/ 2147483647 h 957"/>
              <a:gd name="T30" fmla="*/ 2147483647 w 677"/>
              <a:gd name="T31" fmla="*/ 2147483647 h 957"/>
              <a:gd name="T32" fmla="*/ 2147483647 w 677"/>
              <a:gd name="T33" fmla="*/ 2147483647 h 957"/>
              <a:gd name="T34" fmla="*/ 2147483647 w 677"/>
              <a:gd name="T35" fmla="*/ 2147483647 h 957"/>
              <a:gd name="T36" fmla="*/ 2147483647 w 677"/>
              <a:gd name="T37" fmla="*/ 2147483647 h 957"/>
              <a:gd name="T38" fmla="*/ 2147483647 w 677"/>
              <a:gd name="T39" fmla="*/ 2147483647 h 957"/>
              <a:gd name="T40" fmla="*/ 2147483647 w 677"/>
              <a:gd name="T41" fmla="*/ 2147483647 h 957"/>
              <a:gd name="T42" fmla="*/ 2147483647 w 677"/>
              <a:gd name="T43" fmla="*/ 2147483647 h 957"/>
              <a:gd name="T44" fmla="*/ 2147483647 w 677"/>
              <a:gd name="T45" fmla="*/ 2147483647 h 957"/>
              <a:gd name="T46" fmla="*/ 2147483647 w 677"/>
              <a:gd name="T47" fmla="*/ 2147483647 h 957"/>
              <a:gd name="T48" fmla="*/ 2147483647 w 677"/>
              <a:gd name="T49" fmla="*/ 2147483647 h 957"/>
              <a:gd name="T50" fmla="*/ 2147483647 w 677"/>
              <a:gd name="T51" fmla="*/ 2147483647 h 957"/>
              <a:gd name="T52" fmla="*/ 2147483647 w 677"/>
              <a:gd name="T53" fmla="*/ 2147483647 h 957"/>
              <a:gd name="T54" fmla="*/ 2147483647 w 677"/>
              <a:gd name="T55" fmla="*/ 2147483647 h 957"/>
              <a:gd name="T56" fmla="*/ 2147483647 w 677"/>
              <a:gd name="T57" fmla="*/ 2147483647 h 957"/>
              <a:gd name="T58" fmla="*/ 2147483647 w 677"/>
              <a:gd name="T59" fmla="*/ 2147483647 h 957"/>
              <a:gd name="T60" fmla="*/ 2147483647 w 677"/>
              <a:gd name="T61" fmla="*/ 2147483647 h 957"/>
              <a:gd name="T62" fmla="*/ 2147483647 w 677"/>
              <a:gd name="T63" fmla="*/ 2147483647 h 957"/>
              <a:gd name="T64" fmla="*/ 2147483647 w 677"/>
              <a:gd name="T65" fmla="*/ 2147483647 h 957"/>
              <a:gd name="T66" fmla="*/ 2147483647 w 677"/>
              <a:gd name="T67" fmla="*/ 2147483647 h 957"/>
              <a:gd name="T68" fmla="*/ 2147483647 w 677"/>
              <a:gd name="T69" fmla="*/ 2147483647 h 957"/>
              <a:gd name="T70" fmla="*/ 2147483647 w 677"/>
              <a:gd name="T71" fmla="*/ 2147483647 h 957"/>
              <a:gd name="T72" fmla="*/ 2147483647 w 677"/>
              <a:gd name="T73" fmla="*/ 0 h 957"/>
              <a:gd name="T74" fmla="*/ 2147483647 w 677"/>
              <a:gd name="T75" fmla="*/ 2147483647 h 957"/>
              <a:gd name="T76" fmla="*/ 2147483647 w 677"/>
              <a:gd name="T77" fmla="*/ 2147483647 h 957"/>
              <a:gd name="T78" fmla="*/ 2147483647 w 677"/>
              <a:gd name="T79" fmla="*/ 2147483647 h 957"/>
              <a:gd name="T80" fmla="*/ 2147483647 w 677"/>
              <a:gd name="T81" fmla="*/ 2147483647 h 957"/>
              <a:gd name="T82" fmla="*/ 2147483647 w 677"/>
              <a:gd name="T83" fmla="*/ 2147483647 h 957"/>
              <a:gd name="T84" fmla="*/ 2147483647 w 677"/>
              <a:gd name="T85" fmla="*/ 2147483647 h 957"/>
              <a:gd name="T86" fmla="*/ 2147483647 w 677"/>
              <a:gd name="T87" fmla="*/ 2147483647 h 957"/>
              <a:gd name="T88" fmla="*/ 2147483647 w 677"/>
              <a:gd name="T89" fmla="*/ 2147483647 h 957"/>
              <a:gd name="T90" fmla="*/ 2147483647 w 677"/>
              <a:gd name="T91" fmla="*/ 2147483647 h 957"/>
              <a:gd name="T92" fmla="*/ 2147483647 w 677"/>
              <a:gd name="T93" fmla="*/ 2147483647 h 957"/>
              <a:gd name="T94" fmla="*/ 2147483647 w 677"/>
              <a:gd name="T95" fmla="*/ 2147483647 h 957"/>
              <a:gd name="T96" fmla="*/ 2147483647 w 677"/>
              <a:gd name="T97" fmla="*/ 2147483647 h 957"/>
              <a:gd name="T98" fmla="*/ 2147483647 w 677"/>
              <a:gd name="T99" fmla="*/ 2147483647 h 957"/>
              <a:gd name="T100" fmla="*/ 2147483647 w 677"/>
              <a:gd name="T101" fmla="*/ 2147483647 h 957"/>
              <a:gd name="T102" fmla="*/ 0 w 677"/>
              <a:gd name="T103" fmla="*/ 2147483647 h 957"/>
              <a:gd name="T104" fmla="*/ 2147483647 w 677"/>
              <a:gd name="T105" fmla="*/ 2147483647 h 957"/>
              <a:gd name="T106" fmla="*/ 2147483647 w 677"/>
              <a:gd name="T107" fmla="*/ 2147483647 h 9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77"/>
              <a:gd name="T163" fmla="*/ 0 h 957"/>
              <a:gd name="T164" fmla="*/ 677 w 677"/>
              <a:gd name="T165" fmla="*/ 957 h 9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21" name="Rectangle 57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3563" name="Text Box 58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 l="28323" r="12538"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5070475" y="1628775"/>
            <a:ext cx="2427288" cy="396875"/>
            <a:chOff x="4254" y="1128"/>
            <a:chExt cx="1529" cy="250"/>
          </a:xfrm>
        </p:grpSpPr>
        <p:sp>
          <p:nvSpPr>
            <p:cNvPr id="23594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25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Comic Sans MS" pitchFamily="1" charset="0"/>
                  <a:ea typeface="+mn-ea"/>
                  <a:cs typeface="+mn-cs"/>
                </a:rPr>
                <a:t>Capernaúm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476250" y="2052638"/>
            <a:ext cx="2090738" cy="265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Arial" pitchFamily="1" charset="0"/>
                <a:ea typeface="+mn-ea"/>
                <a:cs typeface="+mn-cs"/>
              </a:rPr>
              <a:t>Seis puntos focales de la vida y viajes de  Jesús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grpSp>
          <p:nvGrpSpPr>
            <p:cNvPr id="23591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600">
                    <a:solidFill>
                      <a:srgbClr val="FFFF00"/>
                    </a:solidFill>
                    <a:latin typeface="Comic Sans MS" pitchFamily="1" charset="0"/>
                    <a:ea typeface="+mn-ea"/>
                    <a:cs typeface="+mn-cs"/>
                  </a:rPr>
                  <a:t>Galilea</a:t>
                </a:r>
              </a:p>
            </p:txBody>
          </p:sp>
          <p:sp>
            <p:nvSpPr>
              <p:cNvPr id="23593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3338" name="Text Box 74"/>
          <p:cNvSpPr txBox="1">
            <a:spLocks noChangeArrowheads="1"/>
          </p:cNvSpPr>
          <p:nvPr/>
        </p:nvSpPr>
        <p:spPr bwMode="auto">
          <a:xfrm>
            <a:off x="4162425" y="9525"/>
            <a:ext cx="4548188" cy="11239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Ayuda para el estudio #07</a:t>
            </a:r>
          </a:p>
        </p:txBody>
      </p: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23587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FF"/>
                  </a:solidFill>
                  <a:latin typeface="Comic Sans MS" pitchFamily="1" charset="0"/>
                  <a:ea typeface="+mn-ea"/>
                  <a:cs typeface="+mn-cs"/>
                </a:rPr>
                <a:t>Caná</a:t>
              </a:r>
            </a:p>
          </p:txBody>
        </p:sp>
        <p:sp>
          <p:nvSpPr>
            <p:cNvPr id="23589" name="AutoShape 64"/>
            <p:cNvSpPr>
              <a:spLocks noChangeArrowheads="1"/>
            </p:cNvSpPr>
            <p:nvPr/>
          </p:nvSpPr>
          <p:spPr bwMode="auto">
            <a:xfrm rot="-7715819">
              <a:off x="3010" y="1581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574" name="Group 140"/>
          <p:cNvGrpSpPr>
            <a:grpSpLocks/>
          </p:cNvGrpSpPr>
          <p:nvPr/>
        </p:nvGrpSpPr>
        <p:grpSpPr bwMode="auto">
          <a:xfrm>
            <a:off x="8005763" y="3462338"/>
            <a:ext cx="952500" cy="1208087"/>
            <a:chOff x="5043" y="2181"/>
            <a:chExt cx="600" cy="761"/>
          </a:xfrm>
        </p:grpSpPr>
        <p:sp>
          <p:nvSpPr>
            <p:cNvPr id="23575" name="AutoShape 141"/>
            <p:cNvSpPr>
              <a:spLocks noChangeArrowheads="1"/>
            </p:cNvSpPr>
            <p:nvPr/>
          </p:nvSpPr>
          <p:spPr bwMode="auto">
            <a:xfrm>
              <a:off x="5043" y="2197"/>
              <a:ext cx="460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6" name="Rectangle 142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7" name="Rectangle 143"/>
            <p:cNvSpPr>
              <a:spLocks noChangeArrowheads="1"/>
            </p:cNvSpPr>
            <p:nvPr/>
          </p:nvSpPr>
          <p:spPr bwMode="auto">
            <a:xfrm>
              <a:off x="5082" y="2181"/>
              <a:ext cx="38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Chicago" charset="0"/>
                </a:rPr>
                <a:t>Jesús</a:t>
              </a:r>
            </a:p>
          </p:txBody>
        </p:sp>
        <p:sp>
          <p:nvSpPr>
            <p:cNvPr id="23578" name="Rectangle 144"/>
            <p:cNvSpPr>
              <a:spLocks noChangeArrowheads="1"/>
            </p:cNvSpPr>
            <p:nvPr/>
          </p:nvSpPr>
          <p:spPr bwMode="auto">
            <a:xfrm>
              <a:off x="5056" y="2304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Rectangle 145"/>
            <p:cNvSpPr>
              <a:spLocks noChangeArrowheads="1"/>
            </p:cNvSpPr>
            <p:nvPr/>
          </p:nvSpPr>
          <p:spPr bwMode="auto">
            <a:xfrm>
              <a:off x="5174" y="2308"/>
              <a:ext cx="318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0" name="Line 14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Line 14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2" name="Line 14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Line 14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4" name="Line 15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5" name="Line 151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6" name="Line 152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23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19" grpId="0" animBg="1"/>
      <p:bldP spid="523330" grpId="0" animBg="1"/>
      <p:bldP spid="523331" grpId="0" animBg="1" autoUpdateAnimBg="0"/>
      <p:bldP spid="523332" grpId="0" animBg="1" autoUpdateAnimBg="0"/>
      <p:bldP spid="523307" grpId="0" autoUpdateAnimBg="0"/>
      <p:bldP spid="523338" grpId="0" animBg="1" autoUpdateAnimBg="0"/>
      <p:bldP spid="523338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3162300" y="1397000"/>
            <a:ext cx="2997200" cy="43688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5" name="AutoShape 4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6" name="Rectangle 5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Line 7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8" name="Line 8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9" name="Line 9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0" name="Line 10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1" name="Line 11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2" name="Line 12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3" name="Line 13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4" name="Rectangle 14"/>
          <p:cNvSpPr>
            <a:spLocks noChangeArrowheads="1"/>
          </p:cNvSpPr>
          <p:nvPr/>
        </p:nvSpPr>
        <p:spPr bwMode="auto">
          <a:xfrm>
            <a:off x="7189788" y="5930900"/>
            <a:ext cx="11763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5" name="AutoShape 17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6" name="Rectangle 21"/>
          <p:cNvSpPr>
            <a:spLocks noChangeArrowheads="1"/>
          </p:cNvSpPr>
          <p:nvPr/>
        </p:nvSpPr>
        <p:spPr bwMode="auto">
          <a:xfrm>
            <a:off x="3657600" y="2819400"/>
            <a:ext cx="4521200" cy="28321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7" name="Text Box 25"/>
          <p:cNvSpPr txBox="1">
            <a:spLocks noChangeArrowheads="1"/>
          </p:cNvSpPr>
          <p:nvPr/>
        </p:nvSpPr>
        <p:spPr bwMode="auto">
          <a:xfrm>
            <a:off x="3684588" y="2781300"/>
            <a:ext cx="4729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El nuevo pacto</a:t>
            </a:r>
          </a:p>
        </p:txBody>
      </p: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687763" y="3871913"/>
            <a:ext cx="40370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FAFD00"/>
                </a:solidFill>
              </a:rPr>
              <a:t>• Muerte de Jesús</a:t>
            </a:r>
            <a:endParaRPr lang="en-US" sz="1600" b="0"/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695700" y="4424363"/>
            <a:ext cx="4483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Su sepultura</a:t>
            </a:r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681413" y="4965700"/>
            <a:ext cx="4410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FAFD00"/>
                </a:solidFill>
              </a:rPr>
              <a:t>• Su resurrección</a:t>
            </a:r>
          </a:p>
        </p:txBody>
      </p:sp>
      <p:sp>
        <p:nvSpPr>
          <p:cNvPr id="115731" name="Text Box 64"/>
          <p:cNvSpPr txBox="1">
            <a:spLocks noChangeArrowheads="1"/>
          </p:cNvSpPr>
          <p:nvPr/>
        </p:nvSpPr>
        <p:spPr bwMode="auto">
          <a:xfrm>
            <a:off x="1778000" y="0"/>
            <a:ext cx="5957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Mateo. 26-28; Marcos 14-16; Lucas 23-24; Juan 19-20</a:t>
            </a: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705225" y="3333750"/>
            <a:ext cx="5251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</a:rPr>
              <a:t>• </a:t>
            </a:r>
            <a:r>
              <a:rPr lang="ja-JP" altLang="en-US" sz="2800">
                <a:solidFill>
                  <a:srgbClr val="FAFD00"/>
                </a:solidFill>
              </a:rPr>
              <a:t>“</a:t>
            </a:r>
            <a:r>
              <a:rPr lang="en-US" sz="2800">
                <a:solidFill>
                  <a:srgbClr val="FAFD00"/>
                </a:solidFill>
              </a:rPr>
              <a:t>Todo se ha cumplido</a:t>
            </a:r>
            <a:r>
              <a:rPr lang="ja-JP" altLang="en-US" sz="2800">
                <a:solidFill>
                  <a:srgbClr val="FAFD00"/>
                </a:solidFill>
              </a:rPr>
              <a:t>”</a:t>
            </a:r>
            <a:r>
              <a:rPr lang="en-US" sz="2800">
                <a:solidFill>
                  <a:srgbClr val="FAFD00"/>
                </a:solidFill>
              </a:rPr>
              <a:t> </a:t>
            </a:r>
          </a:p>
        </p:txBody>
      </p:sp>
      <p:sp>
        <p:nvSpPr>
          <p:cNvPr id="115733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5734" name="Text Box 101"/>
          <p:cNvSpPr txBox="1">
            <a:spLocks noChangeArrowheads="1"/>
          </p:cNvSpPr>
          <p:nvPr/>
        </p:nvSpPr>
        <p:spPr bwMode="auto">
          <a:xfrm>
            <a:off x="8556625" y="64484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21990" name="Rectangle 10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15736" name="Text Box 103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15737" name="Rectangle 128"/>
          <p:cNvSpPr>
            <a:spLocks noChangeArrowheads="1"/>
          </p:cNvSpPr>
          <p:nvPr/>
        </p:nvSpPr>
        <p:spPr bwMode="auto">
          <a:xfrm>
            <a:off x="3084513" y="939800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115738" name="Rectangle 129"/>
          <p:cNvSpPr>
            <a:spLocks noChangeArrowheads="1"/>
          </p:cNvSpPr>
          <p:nvPr/>
        </p:nvSpPr>
        <p:spPr bwMode="auto">
          <a:xfrm>
            <a:off x="4037013" y="1730375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  <p:sp>
        <p:nvSpPr>
          <p:cNvPr id="115739" name="Rectangle 130"/>
          <p:cNvSpPr>
            <a:spLocks noChangeArrowheads="1"/>
          </p:cNvSpPr>
          <p:nvPr/>
        </p:nvSpPr>
        <p:spPr bwMode="auto">
          <a:xfrm>
            <a:off x="4011613" y="2197100"/>
            <a:ext cx="1095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bg2"/>
                </a:solidFill>
                <a:latin typeface="Times" charset="0"/>
              </a:rPr>
              <a:t>Cruz</a:t>
            </a:r>
          </a:p>
        </p:txBody>
      </p:sp>
      <p:grpSp>
        <p:nvGrpSpPr>
          <p:cNvPr id="115740" name="Group 173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15741" name="Group 174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15743" name="Group 175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81"/>
                <a:chExt cx="600" cy="761"/>
              </a:xfrm>
            </p:grpSpPr>
            <p:sp>
              <p:nvSpPr>
                <p:cNvPr id="115745" name="AutoShape 176"/>
                <p:cNvSpPr>
                  <a:spLocks noChangeArrowheads="1"/>
                </p:cNvSpPr>
                <p:nvPr/>
              </p:nvSpPr>
              <p:spPr bwMode="auto">
                <a:xfrm>
                  <a:off x="5043" y="2197"/>
                  <a:ext cx="460" cy="3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46" name="Rectangle 177"/>
                <p:cNvSpPr>
                  <a:spLocks noChangeArrowheads="1"/>
                </p:cNvSpPr>
                <p:nvPr/>
              </p:nvSpPr>
              <p:spPr bwMode="auto">
                <a:xfrm>
                  <a:off x="5043" y="2321"/>
                  <a:ext cx="600" cy="62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47" name="Rectangle 178"/>
                <p:cNvSpPr>
                  <a:spLocks noChangeArrowheads="1"/>
                </p:cNvSpPr>
                <p:nvPr/>
              </p:nvSpPr>
              <p:spPr bwMode="auto">
                <a:xfrm>
                  <a:off x="5082" y="2181"/>
                  <a:ext cx="386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Chicago" charset="0"/>
                    </a:rPr>
                    <a:t>Jesús</a:t>
                  </a:r>
                </a:p>
              </p:txBody>
            </p:sp>
            <p:sp>
              <p:nvSpPr>
                <p:cNvPr id="115748" name="Rectangle 179"/>
                <p:cNvSpPr>
                  <a:spLocks noChangeArrowheads="1"/>
                </p:cNvSpPr>
                <p:nvPr/>
              </p:nvSpPr>
              <p:spPr bwMode="auto">
                <a:xfrm>
                  <a:off x="5056" y="2304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49" name="Rectangle 180"/>
                <p:cNvSpPr>
                  <a:spLocks noChangeArrowheads="1"/>
                </p:cNvSpPr>
                <p:nvPr/>
              </p:nvSpPr>
              <p:spPr bwMode="auto">
                <a:xfrm>
                  <a:off x="5174" y="2308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50" name="Line 181"/>
                <p:cNvSpPr>
                  <a:spLocks noChangeShapeType="1"/>
                </p:cNvSpPr>
                <p:nvPr/>
              </p:nvSpPr>
              <p:spPr bwMode="auto">
                <a:xfrm>
                  <a:off x="5063" y="2559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51" name="Line 182"/>
                <p:cNvSpPr>
                  <a:spLocks noChangeShapeType="1"/>
                </p:cNvSpPr>
                <p:nvPr/>
              </p:nvSpPr>
              <p:spPr bwMode="auto">
                <a:xfrm>
                  <a:off x="5067" y="2647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52" name="Line 183"/>
                <p:cNvSpPr>
                  <a:spLocks noChangeShapeType="1"/>
                </p:cNvSpPr>
                <p:nvPr/>
              </p:nvSpPr>
              <p:spPr bwMode="auto">
                <a:xfrm>
                  <a:off x="5075" y="273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53" name="Line 184"/>
                <p:cNvSpPr>
                  <a:spLocks noChangeShapeType="1"/>
                </p:cNvSpPr>
                <p:nvPr/>
              </p:nvSpPr>
              <p:spPr bwMode="auto">
                <a:xfrm>
                  <a:off x="5075" y="283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54" name="Line 185"/>
                <p:cNvSpPr>
                  <a:spLocks noChangeShapeType="1"/>
                </p:cNvSpPr>
                <p:nvPr/>
              </p:nvSpPr>
              <p:spPr bwMode="auto">
                <a:xfrm>
                  <a:off x="5067" y="2919"/>
                  <a:ext cx="55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55" name="Line 186"/>
                <p:cNvSpPr>
                  <a:spLocks noChangeShapeType="1"/>
                </p:cNvSpPr>
                <p:nvPr/>
              </p:nvSpPr>
              <p:spPr bwMode="auto">
                <a:xfrm>
                  <a:off x="5063" y="239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56" name="Line 187"/>
                <p:cNvSpPr>
                  <a:spLocks noChangeShapeType="1"/>
                </p:cNvSpPr>
                <p:nvPr/>
              </p:nvSpPr>
              <p:spPr bwMode="auto">
                <a:xfrm>
                  <a:off x="5063" y="247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2076" name="Rectangle 188"/>
              <p:cNvSpPr>
                <a:spLocks noChangeArrowheads="1"/>
              </p:cNvSpPr>
              <p:nvPr/>
            </p:nvSpPr>
            <p:spPr bwMode="auto">
              <a:xfrm>
                <a:off x="5180" y="2283"/>
                <a:ext cx="283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Vida</a:t>
                </a:r>
              </a:p>
            </p:txBody>
          </p:sp>
        </p:grpSp>
        <p:sp>
          <p:nvSpPr>
            <p:cNvPr id="422077" name="Rectangle 189"/>
            <p:cNvSpPr>
              <a:spLocks noChangeArrowheads="1"/>
            </p:cNvSpPr>
            <p:nvPr/>
          </p:nvSpPr>
          <p:spPr bwMode="auto">
            <a:xfrm>
              <a:off x="5144" y="2372"/>
              <a:ext cx="3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 Cruz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6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Line 7"/>
          <p:cNvSpPr>
            <a:spLocks noChangeShapeType="1"/>
          </p:cNvSpPr>
          <p:nvPr/>
        </p:nvSpPr>
        <p:spPr bwMode="auto">
          <a:xfrm>
            <a:off x="3340100" y="3175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6" name="Line 8"/>
          <p:cNvSpPr>
            <a:spLocks noChangeShapeType="1"/>
          </p:cNvSpPr>
          <p:nvPr/>
        </p:nvSpPr>
        <p:spPr bwMode="auto">
          <a:xfrm>
            <a:off x="3340100" y="5003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7" name="Line 10"/>
          <p:cNvSpPr>
            <a:spLocks noChangeShapeType="1"/>
          </p:cNvSpPr>
          <p:nvPr/>
        </p:nvSpPr>
        <p:spPr bwMode="auto">
          <a:xfrm>
            <a:off x="3340100" y="3632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8" name="Line 11"/>
          <p:cNvSpPr>
            <a:spLocks noChangeShapeType="1"/>
          </p:cNvSpPr>
          <p:nvPr/>
        </p:nvSpPr>
        <p:spPr bwMode="auto">
          <a:xfrm>
            <a:off x="3340100" y="4546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9" name="Line 12"/>
          <p:cNvSpPr>
            <a:spLocks noChangeShapeType="1"/>
          </p:cNvSpPr>
          <p:nvPr/>
        </p:nvSpPr>
        <p:spPr bwMode="auto">
          <a:xfrm>
            <a:off x="3340100" y="4089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0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1" name="Rectangle 18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2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997F2C"/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73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4" name="Rectangle 24"/>
          <p:cNvSpPr>
            <a:spLocks noChangeArrowheads="1"/>
          </p:cNvSpPr>
          <p:nvPr/>
        </p:nvSpPr>
        <p:spPr bwMode="auto">
          <a:xfrm>
            <a:off x="2844800" y="3352800"/>
            <a:ext cx="5727700" cy="2909888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2882900" y="3416300"/>
            <a:ext cx="56896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</a:rPr>
              <a:t>• La </a:t>
            </a:r>
            <a:r>
              <a:rPr lang="ja-JP" altLang="en-US" sz="3200" i="1">
                <a:solidFill>
                  <a:srgbClr val="FAFD00"/>
                </a:solidFill>
              </a:rPr>
              <a:t>“</a:t>
            </a:r>
            <a:r>
              <a:rPr lang="en-US" sz="3200" i="1">
                <a:solidFill>
                  <a:srgbClr val="FAFD00"/>
                </a:solidFill>
              </a:rPr>
              <a:t>Ecclesia</a:t>
            </a:r>
            <a:r>
              <a:rPr lang="ja-JP" altLang="en-US" sz="3200" i="1">
                <a:solidFill>
                  <a:srgbClr val="FAFD00"/>
                </a:solidFill>
              </a:rPr>
              <a:t>”</a:t>
            </a:r>
            <a:r>
              <a:rPr lang="en-US" sz="3200" i="1">
                <a:solidFill>
                  <a:srgbClr val="FAFD00"/>
                </a:solidFill>
              </a:rPr>
              <a:t> </a:t>
            </a:r>
            <a:r>
              <a:rPr lang="en-US" sz="3200">
                <a:solidFill>
                  <a:srgbClr val="FAFD00"/>
                </a:solidFill>
              </a:rPr>
              <a:t>--</a:t>
            </a:r>
          </a:p>
          <a:p>
            <a:r>
              <a:rPr lang="en-US" sz="3200">
                <a:solidFill>
                  <a:srgbClr val="FAFD00"/>
                </a:solidFill>
              </a:rPr>
              <a:t>    </a:t>
            </a:r>
            <a:r>
              <a:rPr lang="ja-JP" altLang="en-US" sz="3200">
                <a:solidFill>
                  <a:srgbClr val="FAFD00"/>
                </a:solidFill>
              </a:rPr>
              <a:t>“</a:t>
            </a:r>
            <a:r>
              <a:rPr lang="en-US" sz="3200">
                <a:solidFill>
                  <a:srgbClr val="FAFD00"/>
                </a:solidFill>
              </a:rPr>
              <a:t>Los llamados-afuera</a:t>
            </a:r>
            <a:r>
              <a:rPr lang="ja-JP" altLang="en-US" sz="3200">
                <a:solidFill>
                  <a:srgbClr val="FAFD00"/>
                </a:solidFill>
              </a:rPr>
              <a:t>”</a:t>
            </a:r>
            <a:endParaRPr lang="en-US" sz="3200">
              <a:solidFill>
                <a:srgbClr val="FAFD00"/>
              </a:solidFill>
            </a:endParaRPr>
          </a:p>
          <a:p>
            <a:endParaRPr lang="en-US" sz="32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2938463" y="4702175"/>
            <a:ext cx="5964237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>
                <a:solidFill>
                  <a:srgbClr val="FAFD00"/>
                </a:solidFill>
              </a:rPr>
              <a:t>• Comenzó en Jerusalén…</a:t>
            </a:r>
          </a:p>
          <a:p>
            <a:r>
              <a:rPr lang="en-US" sz="3200">
                <a:solidFill>
                  <a:srgbClr val="FAFD00"/>
                </a:solidFill>
              </a:rPr>
              <a:t>    	y luego al resto del </a:t>
            </a:r>
          </a:p>
          <a:p>
            <a:r>
              <a:rPr lang="en-US" sz="3200">
                <a:solidFill>
                  <a:srgbClr val="FAFD00"/>
                </a:solidFill>
              </a:rPr>
              <a:t>	mundo.</a:t>
            </a:r>
            <a:endParaRPr lang="en-US" sz="32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17777" name="Text Box 65"/>
          <p:cNvSpPr txBox="1">
            <a:spLocks noChangeArrowheads="1"/>
          </p:cNvSpPr>
          <p:nvPr/>
        </p:nvSpPr>
        <p:spPr bwMode="auto">
          <a:xfrm>
            <a:off x="1774825" y="0"/>
            <a:ext cx="5957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Mateo 16:18; 28:19 </a:t>
            </a:r>
          </a:p>
        </p:txBody>
      </p:sp>
      <p:sp>
        <p:nvSpPr>
          <p:cNvPr id="117778" name="Text Box 9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7779" name="Text Box 101"/>
          <p:cNvSpPr txBox="1">
            <a:spLocks noChangeArrowheads="1"/>
          </p:cNvSpPr>
          <p:nvPr/>
        </p:nvSpPr>
        <p:spPr bwMode="auto">
          <a:xfrm>
            <a:off x="8556625" y="6445250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5206" name="Rectangle 10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17781" name="Text Box 103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17782" name="Rectangle 128"/>
          <p:cNvSpPr>
            <a:spLocks noChangeArrowheads="1"/>
          </p:cNvSpPr>
          <p:nvPr/>
        </p:nvSpPr>
        <p:spPr bwMode="auto">
          <a:xfrm>
            <a:off x="3084513" y="939800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117783" name="Rectangle 129"/>
          <p:cNvSpPr>
            <a:spLocks noChangeArrowheads="1"/>
          </p:cNvSpPr>
          <p:nvPr/>
        </p:nvSpPr>
        <p:spPr bwMode="auto">
          <a:xfrm>
            <a:off x="4037013" y="1730375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  <p:sp>
        <p:nvSpPr>
          <p:cNvPr id="117784" name="Line 6"/>
          <p:cNvSpPr>
            <a:spLocks noChangeShapeType="1"/>
          </p:cNvSpPr>
          <p:nvPr/>
        </p:nvSpPr>
        <p:spPr bwMode="auto">
          <a:xfrm>
            <a:off x="3340100" y="2717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5" name="Line 9"/>
          <p:cNvSpPr>
            <a:spLocks noChangeShapeType="1"/>
          </p:cNvSpPr>
          <p:nvPr/>
        </p:nvSpPr>
        <p:spPr bwMode="auto">
          <a:xfrm>
            <a:off x="3340100" y="2260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6" name="Rectangle 130"/>
          <p:cNvSpPr>
            <a:spLocks noChangeArrowheads="1"/>
          </p:cNvSpPr>
          <p:nvPr/>
        </p:nvSpPr>
        <p:spPr bwMode="auto">
          <a:xfrm>
            <a:off x="4011613" y="2197100"/>
            <a:ext cx="1095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Cruz</a:t>
            </a:r>
          </a:p>
        </p:txBody>
      </p:sp>
      <p:sp>
        <p:nvSpPr>
          <p:cNvPr id="175119" name="Rectangle 15"/>
          <p:cNvSpPr>
            <a:spLocks noChangeArrowheads="1"/>
          </p:cNvSpPr>
          <p:nvPr/>
        </p:nvSpPr>
        <p:spPr bwMode="auto">
          <a:xfrm>
            <a:off x="3770313" y="2654300"/>
            <a:ext cx="1450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bg2"/>
                </a:solidFill>
                <a:latin typeface="Times" charset="0"/>
              </a:rPr>
              <a:t>Iglesia</a:t>
            </a:r>
          </a:p>
        </p:txBody>
      </p:sp>
      <p:grpSp>
        <p:nvGrpSpPr>
          <p:cNvPr id="117788" name="Group 157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17789" name="Group 158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17791" name="Group 159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81"/>
                <a:chExt cx="600" cy="761"/>
              </a:xfrm>
            </p:grpSpPr>
            <p:sp>
              <p:nvSpPr>
                <p:cNvPr id="117793" name="AutoShape 160"/>
                <p:cNvSpPr>
                  <a:spLocks noChangeArrowheads="1"/>
                </p:cNvSpPr>
                <p:nvPr/>
              </p:nvSpPr>
              <p:spPr bwMode="auto">
                <a:xfrm>
                  <a:off x="5043" y="2197"/>
                  <a:ext cx="460" cy="3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794" name="Rectangle 161"/>
                <p:cNvSpPr>
                  <a:spLocks noChangeArrowheads="1"/>
                </p:cNvSpPr>
                <p:nvPr/>
              </p:nvSpPr>
              <p:spPr bwMode="auto">
                <a:xfrm>
                  <a:off x="5043" y="2321"/>
                  <a:ext cx="600" cy="621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795" name="Rectangle 162"/>
                <p:cNvSpPr>
                  <a:spLocks noChangeArrowheads="1"/>
                </p:cNvSpPr>
                <p:nvPr/>
              </p:nvSpPr>
              <p:spPr bwMode="auto">
                <a:xfrm>
                  <a:off x="5082" y="2181"/>
                  <a:ext cx="386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Chicago" charset="0"/>
                    </a:rPr>
                    <a:t>Jesús</a:t>
                  </a:r>
                </a:p>
              </p:txBody>
            </p:sp>
            <p:sp>
              <p:nvSpPr>
                <p:cNvPr id="117796" name="Rectangle 163"/>
                <p:cNvSpPr>
                  <a:spLocks noChangeArrowheads="1"/>
                </p:cNvSpPr>
                <p:nvPr/>
              </p:nvSpPr>
              <p:spPr bwMode="auto">
                <a:xfrm>
                  <a:off x="5056" y="2304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797" name="Rectangle 164"/>
                <p:cNvSpPr>
                  <a:spLocks noChangeArrowheads="1"/>
                </p:cNvSpPr>
                <p:nvPr/>
              </p:nvSpPr>
              <p:spPr bwMode="auto">
                <a:xfrm>
                  <a:off x="5174" y="2308"/>
                  <a:ext cx="318" cy="6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798" name="Line 165"/>
                <p:cNvSpPr>
                  <a:spLocks noChangeShapeType="1"/>
                </p:cNvSpPr>
                <p:nvPr/>
              </p:nvSpPr>
              <p:spPr bwMode="auto">
                <a:xfrm>
                  <a:off x="5063" y="2559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799" name="Line 166"/>
                <p:cNvSpPr>
                  <a:spLocks noChangeShapeType="1"/>
                </p:cNvSpPr>
                <p:nvPr/>
              </p:nvSpPr>
              <p:spPr bwMode="auto">
                <a:xfrm>
                  <a:off x="5067" y="2647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800" name="Line 167"/>
                <p:cNvSpPr>
                  <a:spLocks noChangeShapeType="1"/>
                </p:cNvSpPr>
                <p:nvPr/>
              </p:nvSpPr>
              <p:spPr bwMode="auto">
                <a:xfrm>
                  <a:off x="5075" y="273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801" name="Line 168"/>
                <p:cNvSpPr>
                  <a:spLocks noChangeShapeType="1"/>
                </p:cNvSpPr>
                <p:nvPr/>
              </p:nvSpPr>
              <p:spPr bwMode="auto">
                <a:xfrm>
                  <a:off x="5075" y="283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802" name="Line 169"/>
                <p:cNvSpPr>
                  <a:spLocks noChangeShapeType="1"/>
                </p:cNvSpPr>
                <p:nvPr/>
              </p:nvSpPr>
              <p:spPr bwMode="auto">
                <a:xfrm>
                  <a:off x="5067" y="2919"/>
                  <a:ext cx="55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803" name="Line 170"/>
                <p:cNvSpPr>
                  <a:spLocks noChangeShapeType="1"/>
                </p:cNvSpPr>
                <p:nvPr/>
              </p:nvSpPr>
              <p:spPr bwMode="auto">
                <a:xfrm>
                  <a:off x="5063" y="2391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804" name="Line 171"/>
                <p:cNvSpPr>
                  <a:spLocks noChangeShapeType="1"/>
                </p:cNvSpPr>
                <p:nvPr/>
              </p:nvSpPr>
              <p:spPr bwMode="auto">
                <a:xfrm>
                  <a:off x="5063" y="2475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5276" name="Rectangle 172"/>
              <p:cNvSpPr>
                <a:spLocks noChangeArrowheads="1"/>
              </p:cNvSpPr>
              <p:nvPr/>
            </p:nvSpPr>
            <p:spPr bwMode="auto">
              <a:xfrm>
                <a:off x="5180" y="2283"/>
                <a:ext cx="283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Vida</a:t>
                </a:r>
              </a:p>
            </p:txBody>
          </p:sp>
        </p:grpSp>
        <p:sp>
          <p:nvSpPr>
            <p:cNvPr id="175277" name="Rectangle 173"/>
            <p:cNvSpPr>
              <a:spLocks noChangeArrowheads="1"/>
            </p:cNvSpPr>
            <p:nvPr/>
          </p:nvSpPr>
          <p:spPr bwMode="auto">
            <a:xfrm>
              <a:off x="5144" y="2372"/>
              <a:ext cx="314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 Cruz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7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75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7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  <p:bldP spid="1751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18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9811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2" name="Text Box 8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9813" name="Text Box 85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42456" name="Rectangle 8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19815" name="Text Box 89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442463" name="Text Box 95"/>
          <p:cNvSpPr txBox="1">
            <a:spLocks noChangeArrowheads="1"/>
          </p:cNvSpPr>
          <p:nvPr/>
        </p:nvSpPr>
        <p:spPr bwMode="auto">
          <a:xfrm>
            <a:off x="2138363" y="1616075"/>
            <a:ext cx="49276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La iglesia:</a:t>
            </a:r>
          </a:p>
        </p:txBody>
      </p:sp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595313" y="2911475"/>
            <a:ext cx="8062912" cy="1920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solidFill>
                  <a:srgbClr val="00FFFF"/>
                </a:solidFill>
                <a:latin typeface="Arial" charset="0"/>
              </a:rPr>
              <a:t>¡Somos la cresta     de la ola!</a:t>
            </a:r>
            <a:endParaRPr lang="en-US" sz="5400">
              <a:solidFill>
                <a:srgbClr val="00FFFF"/>
              </a:solidFill>
              <a:latin typeface="Arial" charset="0"/>
            </a:endParaRPr>
          </a:p>
        </p:txBody>
      </p:sp>
      <p:grpSp>
        <p:nvGrpSpPr>
          <p:cNvPr id="119818" name="Group 163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19819" name="Group 164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19821" name="Group 165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19823" name="Group 166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81"/>
                  <a:chExt cx="600" cy="761"/>
                </a:xfrm>
              </p:grpSpPr>
              <p:sp>
                <p:nvSpPr>
                  <p:cNvPr id="119825" name="AutoShape 167"/>
                  <p:cNvSpPr>
                    <a:spLocks noChangeArrowheads="1"/>
                  </p:cNvSpPr>
                  <p:nvPr/>
                </p:nvSpPr>
                <p:spPr bwMode="auto">
                  <a:xfrm>
                    <a:off x="5043" y="2197"/>
                    <a:ext cx="460" cy="3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26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5043" y="2321"/>
                    <a:ext cx="600" cy="62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27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5082" y="2181"/>
                    <a:ext cx="386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1200">
                        <a:solidFill>
                          <a:srgbClr val="000000"/>
                        </a:solidFill>
                        <a:latin typeface="Chicago" charset="0"/>
                      </a:rPr>
                      <a:t>Jesús</a:t>
                    </a:r>
                  </a:p>
                </p:txBody>
              </p:sp>
              <p:sp>
                <p:nvSpPr>
                  <p:cNvPr id="119828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304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29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5174" y="2308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30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559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31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647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32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73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33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83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34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919"/>
                    <a:ext cx="55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35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39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836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47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2547" name="Rectangle 179"/>
                <p:cNvSpPr>
                  <a:spLocks noChangeArrowheads="1"/>
                </p:cNvSpPr>
                <p:nvPr/>
              </p:nvSpPr>
              <p:spPr bwMode="auto">
                <a:xfrm>
                  <a:off x="5180" y="2283"/>
                  <a:ext cx="283" cy="15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000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Vida</a:t>
                  </a:r>
                </a:p>
              </p:txBody>
            </p:sp>
          </p:grpSp>
          <p:sp>
            <p:nvSpPr>
              <p:cNvPr id="442548" name="Rectangle 180"/>
              <p:cNvSpPr>
                <a:spLocks noChangeArrowheads="1"/>
              </p:cNvSpPr>
              <p:nvPr/>
            </p:nvSpPr>
            <p:spPr bwMode="auto">
              <a:xfrm>
                <a:off x="5144" y="2372"/>
                <a:ext cx="314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 Cruz</a:t>
                </a:r>
              </a:p>
            </p:txBody>
          </p:sp>
        </p:grpSp>
        <p:sp>
          <p:nvSpPr>
            <p:cNvPr id="442549" name="Rectangle 181"/>
            <p:cNvSpPr>
              <a:spLocks noChangeArrowheads="1"/>
            </p:cNvSpPr>
            <p:nvPr/>
          </p:nvSpPr>
          <p:spPr bwMode="auto">
            <a:xfrm>
              <a:off x="5113" y="2456"/>
              <a:ext cx="378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 Iglesia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2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3" grpId="0" autoUpdateAnimBg="0"/>
      <p:bldP spid="44246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14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Rectangle 55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0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1861" name="Text Box 21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85078" name="Rectangle 22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21863" name="Text Box 23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685081" name="Text Box 25"/>
          <p:cNvSpPr txBox="1">
            <a:spLocks noChangeArrowheads="1"/>
          </p:cNvSpPr>
          <p:nvPr/>
        </p:nvSpPr>
        <p:spPr bwMode="auto">
          <a:xfrm>
            <a:off x="684213" y="2690813"/>
            <a:ext cx="8062912" cy="283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 i="1">
                <a:solidFill>
                  <a:srgbClr val="00FFFF"/>
                </a:solidFill>
                <a:latin typeface="Arial" charset="0"/>
              </a:rPr>
              <a:t>¿Qué estamos haciendo al respecto?</a:t>
            </a:r>
            <a:endParaRPr lang="en-US" sz="5400" i="1">
              <a:solidFill>
                <a:srgbClr val="00FFFF"/>
              </a:solidFill>
              <a:latin typeface="Arial" charset="0"/>
            </a:endParaRPr>
          </a:p>
        </p:txBody>
      </p:sp>
      <p:sp>
        <p:nvSpPr>
          <p:cNvPr id="685119" name="Text Box 63"/>
          <p:cNvSpPr txBox="1">
            <a:spLocks noChangeArrowheads="1"/>
          </p:cNvSpPr>
          <p:nvPr/>
        </p:nvSpPr>
        <p:spPr bwMode="auto">
          <a:xfrm>
            <a:off x="2138363" y="1616075"/>
            <a:ext cx="49276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La iglesia:</a:t>
            </a:r>
          </a:p>
        </p:txBody>
      </p:sp>
      <p:grpSp>
        <p:nvGrpSpPr>
          <p:cNvPr id="121866" name="Group 91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21871" name="Group 9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21873" name="Group 93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21875" name="Group 94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81"/>
                  <a:chExt cx="600" cy="761"/>
                </a:xfrm>
              </p:grpSpPr>
              <p:sp>
                <p:nvSpPr>
                  <p:cNvPr id="121877" name="AutoShape 95"/>
                  <p:cNvSpPr>
                    <a:spLocks noChangeArrowheads="1"/>
                  </p:cNvSpPr>
                  <p:nvPr/>
                </p:nvSpPr>
                <p:spPr bwMode="auto">
                  <a:xfrm>
                    <a:off x="5043" y="2197"/>
                    <a:ext cx="460" cy="3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78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5043" y="2321"/>
                    <a:ext cx="600" cy="621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79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5082" y="2181"/>
                    <a:ext cx="386" cy="1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1200">
                        <a:solidFill>
                          <a:srgbClr val="000000"/>
                        </a:solidFill>
                        <a:latin typeface="Chicago" charset="0"/>
                      </a:rPr>
                      <a:t>Jesús</a:t>
                    </a:r>
                  </a:p>
                </p:txBody>
              </p:sp>
              <p:sp>
                <p:nvSpPr>
                  <p:cNvPr id="121880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304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81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174" y="2308"/>
                    <a:ext cx="318" cy="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82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559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8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647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84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73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85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5075" y="283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8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5067" y="2919"/>
                    <a:ext cx="55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87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391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888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5063" y="2475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5163" name="Rectangle 107"/>
                <p:cNvSpPr>
                  <a:spLocks noChangeArrowheads="1"/>
                </p:cNvSpPr>
                <p:nvPr/>
              </p:nvSpPr>
              <p:spPr bwMode="auto">
                <a:xfrm>
                  <a:off x="5180" y="2283"/>
                  <a:ext cx="283" cy="15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000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Vida</a:t>
                  </a:r>
                </a:p>
              </p:txBody>
            </p:sp>
          </p:grpSp>
          <p:sp>
            <p:nvSpPr>
              <p:cNvPr id="685164" name="Rectangle 108"/>
              <p:cNvSpPr>
                <a:spLocks noChangeArrowheads="1"/>
              </p:cNvSpPr>
              <p:nvPr/>
            </p:nvSpPr>
            <p:spPr bwMode="auto">
              <a:xfrm>
                <a:off x="5144" y="2372"/>
                <a:ext cx="314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 Cruz</a:t>
                </a:r>
              </a:p>
            </p:txBody>
          </p:sp>
        </p:grpSp>
        <p:sp>
          <p:nvSpPr>
            <p:cNvPr id="685165" name="Rectangle 109"/>
            <p:cNvSpPr>
              <a:spLocks noChangeArrowheads="1"/>
            </p:cNvSpPr>
            <p:nvPr/>
          </p:nvSpPr>
          <p:spPr bwMode="auto">
            <a:xfrm>
              <a:off x="5113" y="2456"/>
              <a:ext cx="378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 Iglesia</a:t>
              </a:r>
            </a:p>
          </p:txBody>
        </p:sp>
      </p:grpSp>
      <p:grpSp>
        <p:nvGrpSpPr>
          <p:cNvPr id="6" name="Group 110"/>
          <p:cNvGrpSpPr>
            <a:grpSpLocks/>
          </p:cNvGrpSpPr>
          <p:nvPr/>
        </p:nvGrpSpPr>
        <p:grpSpPr bwMode="auto">
          <a:xfrm>
            <a:off x="1046163" y="1246188"/>
            <a:ext cx="6950075" cy="4810125"/>
            <a:chOff x="636" y="679"/>
            <a:chExt cx="4378" cy="3030"/>
          </a:xfrm>
        </p:grpSpPr>
        <p:sp>
          <p:nvSpPr>
            <p:cNvPr id="685167" name="AutoShape 111"/>
            <p:cNvSpPr>
              <a:spLocks noChangeArrowheads="1"/>
            </p:cNvSpPr>
            <p:nvPr/>
          </p:nvSpPr>
          <p:spPr bwMode="auto">
            <a:xfrm>
              <a:off x="636" y="679"/>
              <a:ext cx="4378" cy="303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6A0000"/>
              </a:solidFill>
              <a:round/>
              <a:headEnd/>
              <a:tailEnd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85168" name="Rectangle 112"/>
            <p:cNvSpPr>
              <a:spLocks noChangeArrowheads="1"/>
            </p:cNvSpPr>
            <p:nvPr/>
          </p:nvSpPr>
          <p:spPr bwMode="auto">
            <a:xfrm>
              <a:off x="1026" y="1077"/>
              <a:ext cx="3621" cy="19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ja-JP" altLang="en-US" sz="4000">
                  <a:solidFill>
                    <a:srgbClr val="FFFF00"/>
                  </a:solidFill>
                </a:rPr>
                <a:t>“</a:t>
              </a:r>
              <a:r>
                <a:rPr lang="en-US" sz="4000">
                  <a:solidFill>
                    <a:srgbClr val="FFFF00"/>
                  </a:solidFill>
                </a:rPr>
                <a:t>…</a:t>
              </a:r>
              <a:r>
                <a:rPr lang="es-ES" sz="4000">
                  <a:solidFill>
                    <a:srgbClr val="FFFF00"/>
                  </a:solidFill>
                </a:rPr>
                <a:t>y serán mis testigos tanto en Jerusalén como en toda Judea y Samaria, y hasta los confines de la tierra</a:t>
              </a:r>
              <a:r>
                <a:rPr lang="ja-JP" altLang="en-US" sz="4000">
                  <a:solidFill>
                    <a:srgbClr val="FFFF00"/>
                  </a:solidFill>
                </a:rPr>
                <a:t>”</a:t>
              </a:r>
              <a:r>
                <a:rPr lang="en-US" sz="4000">
                  <a:solidFill>
                    <a:srgbClr val="FFFF00"/>
                  </a:solidFill>
                </a:rPr>
                <a:t>.</a:t>
              </a:r>
            </a:p>
          </p:txBody>
        </p:sp>
        <p:sp>
          <p:nvSpPr>
            <p:cNvPr id="121870" name="Text Box 113"/>
            <p:cNvSpPr txBox="1">
              <a:spLocks noChangeArrowheads="1"/>
            </p:cNvSpPr>
            <p:nvPr/>
          </p:nvSpPr>
          <p:spPr bwMode="auto">
            <a:xfrm>
              <a:off x="1695" y="3330"/>
              <a:ext cx="25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800">
                  <a:solidFill>
                    <a:srgbClr val="FFFF00"/>
                  </a:solidFill>
                </a:rPr>
                <a:t>Hechos 1:8 (NIV)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5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5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8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390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071813" y="939800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3783013" y="3216275"/>
            <a:ext cx="18208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Evangelios</a:t>
            </a: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011613" y="3673475"/>
            <a:ext cx="1287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Hechos</a:t>
            </a:r>
          </a:p>
        </p:txBody>
      </p:sp>
      <p:sp>
        <p:nvSpPr>
          <p:cNvPr id="123912" name="Rectangle 8"/>
          <p:cNvSpPr>
            <a:spLocks noChangeArrowheads="1"/>
          </p:cNvSpPr>
          <p:nvPr/>
        </p:nvSpPr>
        <p:spPr bwMode="auto">
          <a:xfrm>
            <a:off x="3884613" y="4130675"/>
            <a:ext cx="15636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Epístolas</a:t>
            </a: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3694113" y="4587875"/>
            <a:ext cx="19192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Apocalipsis</a:t>
            </a:r>
          </a:p>
        </p:txBody>
      </p:sp>
      <p:sp>
        <p:nvSpPr>
          <p:cNvPr id="123914" name="Rectangle 10"/>
          <p:cNvSpPr>
            <a:spLocks noChangeArrowheads="1"/>
          </p:cNvSpPr>
          <p:nvPr/>
        </p:nvSpPr>
        <p:spPr bwMode="auto">
          <a:xfrm>
            <a:off x="4151313" y="1765300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4151313" y="2197100"/>
            <a:ext cx="1095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Cruz</a:t>
            </a:r>
          </a:p>
        </p:txBody>
      </p:sp>
      <p:sp>
        <p:nvSpPr>
          <p:cNvPr id="123916" name="Rectangle 12"/>
          <p:cNvSpPr>
            <a:spLocks noChangeArrowheads="1"/>
          </p:cNvSpPr>
          <p:nvPr/>
        </p:nvSpPr>
        <p:spPr bwMode="auto">
          <a:xfrm>
            <a:off x="3922713" y="2654300"/>
            <a:ext cx="1450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Iglesia</a:t>
            </a:r>
          </a:p>
        </p:txBody>
      </p:sp>
      <p:sp>
        <p:nvSpPr>
          <p:cNvPr id="796685" name="AutoShape 13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3918" name="Line 14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19" name="Line 15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0" name="Line 16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3" name="Line 19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4" name="Line 20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6693" name="Rectangle 21"/>
          <p:cNvSpPr>
            <a:spLocks noChangeArrowheads="1"/>
          </p:cNvSpPr>
          <p:nvPr/>
        </p:nvSpPr>
        <p:spPr bwMode="auto">
          <a:xfrm>
            <a:off x="6443663" y="5448300"/>
            <a:ext cx="1844675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96696" name="Rectangle 24"/>
          <p:cNvSpPr>
            <a:spLocks noChangeArrowheads="1"/>
          </p:cNvSpPr>
          <p:nvPr/>
        </p:nvSpPr>
        <p:spPr bwMode="auto">
          <a:xfrm>
            <a:off x="9144000" y="3070225"/>
            <a:ext cx="1697038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96699" name="Rectangle 27"/>
          <p:cNvSpPr>
            <a:spLocks noChangeArrowheads="1"/>
          </p:cNvSpPr>
          <p:nvPr/>
        </p:nvSpPr>
        <p:spPr bwMode="auto">
          <a:xfrm>
            <a:off x="7037388" y="1693863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796702" name="Rectangle 30"/>
          <p:cNvSpPr>
            <a:spLocks noChangeArrowheads="1"/>
          </p:cNvSpPr>
          <p:nvPr/>
        </p:nvSpPr>
        <p:spPr bwMode="auto">
          <a:xfrm>
            <a:off x="6756400" y="998538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637213" y="1103313"/>
            <a:ext cx="2359025" cy="2287587"/>
            <a:chOff x="3551" y="695"/>
            <a:chExt cx="1486" cy="1441"/>
          </a:xfrm>
        </p:grpSpPr>
        <p:sp>
          <p:nvSpPr>
            <p:cNvPr id="796703" name="Rectangle 31"/>
            <p:cNvSpPr>
              <a:spLocks noChangeArrowheads="1"/>
            </p:cNvSpPr>
            <p:nvPr/>
          </p:nvSpPr>
          <p:spPr bwMode="auto">
            <a:xfrm>
              <a:off x="4044" y="695"/>
              <a:ext cx="993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Datos y</a:t>
              </a:r>
            </a:p>
            <a:p>
              <a:pPr algn="ctr"/>
              <a:r>
                <a:rPr lang="en-US">
                  <a:solidFill>
                    <a:srgbClr val="FFFF00"/>
                  </a:solidFill>
                </a:rPr>
                <a:t>Teología</a:t>
              </a: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796704" name="Line 32"/>
            <p:cNvSpPr>
              <a:spLocks noChangeShapeType="1"/>
            </p:cNvSpPr>
            <p:nvPr/>
          </p:nvSpPr>
          <p:spPr bwMode="auto">
            <a:xfrm flipV="1">
              <a:off x="3551" y="895"/>
              <a:ext cx="705" cy="124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796705" name="Text Box 33"/>
          <p:cNvSpPr txBox="1">
            <a:spLocks noChangeArrowheads="1"/>
          </p:cNvSpPr>
          <p:nvPr/>
        </p:nvSpPr>
        <p:spPr bwMode="auto">
          <a:xfrm>
            <a:off x="1790700" y="11113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Apocalipsis </a:t>
            </a:r>
          </a:p>
        </p:txBody>
      </p:sp>
      <p:sp>
        <p:nvSpPr>
          <p:cNvPr id="123931" name="Text Box 34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96707" name="Rectangle 35"/>
          <p:cNvSpPr>
            <a:spLocks noChangeArrowheads="1"/>
          </p:cNvSpPr>
          <p:nvPr/>
        </p:nvSpPr>
        <p:spPr bwMode="auto">
          <a:xfrm>
            <a:off x="8094663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23933" name="Text Box 36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grpSp>
        <p:nvGrpSpPr>
          <p:cNvPr id="123934" name="Group 110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23935" name="Group 91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23937" name="Group 92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23939" name="Group 93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23941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81"/>
                    <a:chExt cx="600" cy="761"/>
                  </a:xfrm>
                </p:grpSpPr>
                <p:sp>
                  <p:nvSpPr>
                    <p:cNvPr id="123943" name="AutoShape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3" y="2197"/>
                      <a:ext cx="460" cy="3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44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3" y="2321"/>
                      <a:ext cx="600" cy="621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4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82" y="2181"/>
                      <a:ext cx="386" cy="1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200">
                          <a:solidFill>
                            <a:srgbClr val="000000"/>
                          </a:solidFill>
                          <a:latin typeface="Chicago" charset="0"/>
                        </a:rPr>
                        <a:t>Jesús</a:t>
                      </a:r>
                    </a:p>
                  </p:txBody>
                </p:sp>
                <p:sp>
                  <p:nvSpPr>
                    <p:cNvPr id="123946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6" y="2304"/>
                      <a:ext cx="318" cy="6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47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74" y="2308"/>
                      <a:ext cx="318" cy="6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48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2559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49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7" y="2647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50" name="Line 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75" y="2735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51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75" y="2831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52" name="Line 1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7" y="2919"/>
                      <a:ext cx="55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53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2391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954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63" y="2475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6779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5180" y="2283"/>
                    <a:ext cx="283" cy="15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10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Vida</a:t>
                    </a:r>
                  </a:p>
                </p:txBody>
              </p:sp>
            </p:grpSp>
            <p:sp>
              <p:nvSpPr>
                <p:cNvPr id="796780" name="Rectangle 108"/>
                <p:cNvSpPr>
                  <a:spLocks noChangeArrowheads="1"/>
                </p:cNvSpPr>
                <p:nvPr/>
              </p:nvSpPr>
              <p:spPr bwMode="auto">
                <a:xfrm>
                  <a:off x="5144" y="2372"/>
                  <a:ext cx="314" cy="14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900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  Cruz</a:t>
                  </a:r>
                </a:p>
              </p:txBody>
            </p:sp>
          </p:grpSp>
          <p:sp>
            <p:nvSpPr>
              <p:cNvPr id="796781" name="Rectangle 109"/>
              <p:cNvSpPr>
                <a:spLocks noChangeArrowheads="1"/>
              </p:cNvSpPr>
              <p:nvPr/>
            </p:nvSpPr>
            <p:spPr bwMode="auto">
              <a:xfrm>
                <a:off x="5113" y="2456"/>
                <a:ext cx="378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 Iglesia</a:t>
                </a:r>
              </a:p>
            </p:txBody>
          </p:sp>
        </p:grpSp>
        <p:sp>
          <p:nvSpPr>
            <p:cNvPr id="123936" name="Rectangle 44"/>
            <p:cNvSpPr>
              <a:spLocks noChangeArrowheads="1"/>
            </p:cNvSpPr>
            <p:nvPr/>
          </p:nvSpPr>
          <p:spPr bwMode="auto">
            <a:xfrm>
              <a:off x="5114" y="2551"/>
              <a:ext cx="45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Evangelios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595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3071813" y="939800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3783013" y="3216275"/>
            <a:ext cx="18208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Evangelios</a:t>
            </a: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011613" y="3673475"/>
            <a:ext cx="1287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Hechos</a:t>
            </a:r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3884613" y="4130675"/>
            <a:ext cx="15636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Epístolas</a:t>
            </a: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3694113" y="4587875"/>
            <a:ext cx="19192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Apocalipsis</a:t>
            </a:r>
          </a:p>
        </p:txBody>
      </p:sp>
      <p:sp>
        <p:nvSpPr>
          <p:cNvPr id="125962" name="Rectangle 10"/>
          <p:cNvSpPr>
            <a:spLocks noChangeArrowheads="1"/>
          </p:cNvSpPr>
          <p:nvPr/>
        </p:nvSpPr>
        <p:spPr bwMode="auto">
          <a:xfrm>
            <a:off x="4151313" y="1765300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  <p:sp>
        <p:nvSpPr>
          <p:cNvPr id="125963" name="Rectangle 11"/>
          <p:cNvSpPr>
            <a:spLocks noChangeArrowheads="1"/>
          </p:cNvSpPr>
          <p:nvPr/>
        </p:nvSpPr>
        <p:spPr bwMode="auto">
          <a:xfrm>
            <a:off x="4151313" y="2197100"/>
            <a:ext cx="1095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Cruz</a:t>
            </a:r>
          </a:p>
        </p:txBody>
      </p:sp>
      <p:sp>
        <p:nvSpPr>
          <p:cNvPr id="125964" name="Rectangle 12"/>
          <p:cNvSpPr>
            <a:spLocks noChangeArrowheads="1"/>
          </p:cNvSpPr>
          <p:nvPr/>
        </p:nvSpPr>
        <p:spPr bwMode="auto">
          <a:xfrm>
            <a:off x="3922713" y="2654300"/>
            <a:ext cx="1450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Iglesia</a:t>
            </a:r>
          </a:p>
        </p:txBody>
      </p:sp>
      <p:sp>
        <p:nvSpPr>
          <p:cNvPr id="802829" name="AutoShape 13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5966" name="Line 14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7" name="Line 15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8" name="Line 16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1" name="Line 19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2" name="Line 20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37" name="Rectangle 21"/>
          <p:cNvSpPr>
            <a:spLocks noChangeArrowheads="1"/>
          </p:cNvSpPr>
          <p:nvPr/>
        </p:nvSpPr>
        <p:spPr bwMode="auto">
          <a:xfrm>
            <a:off x="6443663" y="5448300"/>
            <a:ext cx="1844675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2841" name="Rectangle 25"/>
          <p:cNvSpPr>
            <a:spLocks noChangeArrowheads="1"/>
          </p:cNvSpPr>
          <p:nvPr/>
        </p:nvSpPr>
        <p:spPr bwMode="auto">
          <a:xfrm>
            <a:off x="9144000" y="3070225"/>
            <a:ext cx="1697038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2845" name="Rectangle 29"/>
          <p:cNvSpPr>
            <a:spLocks noChangeArrowheads="1"/>
          </p:cNvSpPr>
          <p:nvPr/>
        </p:nvSpPr>
        <p:spPr bwMode="auto">
          <a:xfrm>
            <a:off x="7037388" y="1693863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635625" y="2120900"/>
            <a:ext cx="2314575" cy="1763713"/>
            <a:chOff x="3550" y="1336"/>
            <a:chExt cx="1458" cy="1111"/>
          </a:xfrm>
        </p:grpSpPr>
        <p:sp>
          <p:nvSpPr>
            <p:cNvPr id="802847" name="Rectangle 31"/>
            <p:cNvSpPr>
              <a:spLocks noChangeArrowheads="1"/>
            </p:cNvSpPr>
            <p:nvPr/>
          </p:nvSpPr>
          <p:spPr bwMode="auto">
            <a:xfrm>
              <a:off x="4021" y="1336"/>
              <a:ext cx="987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7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         Historia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de la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iglesia</a:t>
              </a:r>
            </a:p>
          </p:txBody>
        </p:sp>
        <p:sp>
          <p:nvSpPr>
            <p:cNvPr id="802848" name="Line 32"/>
            <p:cNvSpPr>
              <a:spLocks noChangeShapeType="1"/>
            </p:cNvSpPr>
            <p:nvPr/>
          </p:nvSpPr>
          <p:spPr bwMode="auto">
            <a:xfrm flipV="1">
              <a:off x="3550" y="1724"/>
              <a:ext cx="706" cy="72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02849" name="Rectangle 33"/>
          <p:cNvSpPr>
            <a:spLocks noChangeArrowheads="1"/>
          </p:cNvSpPr>
          <p:nvPr/>
        </p:nvSpPr>
        <p:spPr bwMode="auto">
          <a:xfrm>
            <a:off x="6756400" y="998538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2850" name="Rectangle 34"/>
          <p:cNvSpPr>
            <a:spLocks noChangeArrowheads="1"/>
          </p:cNvSpPr>
          <p:nvPr/>
        </p:nvSpPr>
        <p:spPr bwMode="auto">
          <a:xfrm>
            <a:off x="6419850" y="1103313"/>
            <a:ext cx="15763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Datos y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Teología</a:t>
            </a: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802851" name="Line 35"/>
          <p:cNvSpPr>
            <a:spLocks noChangeShapeType="1"/>
          </p:cNvSpPr>
          <p:nvPr/>
        </p:nvSpPr>
        <p:spPr bwMode="auto">
          <a:xfrm flipV="1">
            <a:off x="5637213" y="1420813"/>
            <a:ext cx="1119187" cy="197008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2852" name="Text Box 36"/>
          <p:cNvSpPr txBox="1">
            <a:spLocks noChangeArrowheads="1"/>
          </p:cNvSpPr>
          <p:nvPr/>
        </p:nvSpPr>
        <p:spPr bwMode="auto">
          <a:xfrm>
            <a:off x="1790700" y="11113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Apocalipsis </a:t>
            </a:r>
          </a:p>
        </p:txBody>
      </p:sp>
      <p:sp>
        <p:nvSpPr>
          <p:cNvPr id="125981" name="Text Box 3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02854" name="Rectangle 38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25983" name="Text Box 39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grpSp>
        <p:nvGrpSpPr>
          <p:cNvPr id="125984" name="Group 227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25985" name="Group 206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25987" name="Group 207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25989" name="Group 208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25991" name="Group 209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25993" name="Group 2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81"/>
                      <a:chExt cx="600" cy="761"/>
                    </a:xfrm>
                  </p:grpSpPr>
                  <p:sp>
                    <p:nvSpPr>
                      <p:cNvPr id="125995" name="AutoShape 2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43" y="2197"/>
                        <a:ext cx="460" cy="3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FF00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5996" name="Rectangle 2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43" y="2321"/>
                        <a:ext cx="600" cy="62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5997" name="Rectangle 2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82" y="2181"/>
                        <a:ext cx="386" cy="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1200">
                            <a:solidFill>
                              <a:srgbClr val="000000"/>
                            </a:solidFill>
                            <a:latin typeface="Chicago" charset="0"/>
                          </a:rPr>
                          <a:t>Jesús</a:t>
                        </a:r>
                      </a:p>
                    </p:txBody>
                  </p:sp>
                  <p:sp>
                    <p:nvSpPr>
                      <p:cNvPr id="125998" name="Rectangle 2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56" y="2304"/>
                        <a:ext cx="318" cy="6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5999" name="Rectangle 2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74" y="2308"/>
                        <a:ext cx="318" cy="6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6000" name="Line 2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3" y="2559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6001" name="Line 21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7" y="2647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6002" name="Line 21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75" y="2735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6003" name="Line 2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75" y="2831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6004" name="Line 22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7" y="2919"/>
                        <a:ext cx="55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6005" name="Line 2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3" y="2391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6006" name="Line 22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63" y="2475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803039" name="Rectangle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80" y="2283"/>
                      <a:ext cx="283" cy="15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1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Vida</a:t>
                      </a:r>
                    </a:p>
                  </p:txBody>
                </p:sp>
              </p:grpSp>
              <p:sp>
                <p:nvSpPr>
                  <p:cNvPr id="803040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5144" y="2372"/>
                    <a:ext cx="314" cy="14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 Cruz</a:t>
                    </a:r>
                  </a:p>
                </p:txBody>
              </p:sp>
            </p:grpSp>
            <p:sp>
              <p:nvSpPr>
                <p:cNvPr id="803041" name="Rectangle 225"/>
                <p:cNvSpPr>
                  <a:spLocks noChangeArrowheads="1"/>
                </p:cNvSpPr>
                <p:nvPr/>
              </p:nvSpPr>
              <p:spPr bwMode="auto">
                <a:xfrm>
                  <a:off x="5113" y="2456"/>
                  <a:ext cx="378" cy="14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900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  Iglesia</a:t>
                  </a:r>
                </a:p>
              </p:txBody>
            </p:sp>
          </p:grpSp>
          <p:sp>
            <p:nvSpPr>
              <p:cNvPr id="125988" name="Rectangle 226"/>
              <p:cNvSpPr>
                <a:spLocks noChangeArrowheads="1"/>
              </p:cNvSpPr>
              <p:nvPr/>
            </p:nvSpPr>
            <p:spPr bwMode="auto">
              <a:xfrm>
                <a:off x="5114" y="2551"/>
                <a:ext cx="45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Evangelios</a:t>
                </a:r>
              </a:p>
            </p:txBody>
          </p:sp>
        </p:grpSp>
        <p:sp>
          <p:nvSpPr>
            <p:cNvPr id="125986" name="Rectangle 205"/>
            <p:cNvSpPr>
              <a:spLocks noChangeArrowheads="1"/>
            </p:cNvSpPr>
            <p:nvPr/>
          </p:nvSpPr>
          <p:spPr bwMode="auto">
            <a:xfrm>
              <a:off x="5157" y="2642"/>
              <a:ext cx="34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Hechos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800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3071813" y="939800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3783013" y="3216275"/>
            <a:ext cx="18208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Evangelios</a:t>
            </a: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011613" y="3673475"/>
            <a:ext cx="1287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Hechos</a:t>
            </a:r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3884613" y="4130675"/>
            <a:ext cx="15636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Epístolas</a:t>
            </a: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3694113" y="4587875"/>
            <a:ext cx="19192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Apocalipsis</a:t>
            </a:r>
          </a:p>
        </p:txBody>
      </p:sp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4151313" y="1765300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  <p:sp>
        <p:nvSpPr>
          <p:cNvPr id="128011" name="Rectangle 11"/>
          <p:cNvSpPr>
            <a:spLocks noChangeArrowheads="1"/>
          </p:cNvSpPr>
          <p:nvPr/>
        </p:nvSpPr>
        <p:spPr bwMode="auto">
          <a:xfrm>
            <a:off x="4151313" y="2197100"/>
            <a:ext cx="1095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Cruz</a:t>
            </a:r>
          </a:p>
        </p:txBody>
      </p:sp>
      <p:sp>
        <p:nvSpPr>
          <p:cNvPr id="128012" name="Rectangle 12"/>
          <p:cNvSpPr>
            <a:spLocks noChangeArrowheads="1"/>
          </p:cNvSpPr>
          <p:nvPr/>
        </p:nvSpPr>
        <p:spPr bwMode="auto">
          <a:xfrm>
            <a:off x="3922713" y="2654300"/>
            <a:ext cx="1450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Iglesia</a:t>
            </a:r>
          </a:p>
        </p:txBody>
      </p:sp>
      <p:sp>
        <p:nvSpPr>
          <p:cNvPr id="804877" name="AutoShape 13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28014" name="Line 14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5" name="Line 15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8" name="Line 18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9" name="Line 19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4885" name="Rectangle 21"/>
          <p:cNvSpPr>
            <a:spLocks noChangeArrowheads="1"/>
          </p:cNvSpPr>
          <p:nvPr/>
        </p:nvSpPr>
        <p:spPr bwMode="auto">
          <a:xfrm>
            <a:off x="6443663" y="5448300"/>
            <a:ext cx="1844675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4889" name="Rectangle 25"/>
          <p:cNvSpPr>
            <a:spLocks noChangeArrowheads="1"/>
          </p:cNvSpPr>
          <p:nvPr/>
        </p:nvSpPr>
        <p:spPr bwMode="auto">
          <a:xfrm>
            <a:off x="9144000" y="3070225"/>
            <a:ext cx="1697038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5638800" y="3541713"/>
            <a:ext cx="2373313" cy="1135062"/>
            <a:chOff x="3552" y="2231"/>
            <a:chExt cx="1495" cy="715"/>
          </a:xfrm>
        </p:grpSpPr>
        <p:sp>
          <p:nvSpPr>
            <p:cNvPr id="804891" name="Rectangle 27"/>
            <p:cNvSpPr>
              <a:spLocks noChangeArrowheads="1"/>
            </p:cNvSpPr>
            <p:nvPr/>
          </p:nvSpPr>
          <p:spPr bwMode="auto">
            <a:xfrm>
              <a:off x="4126" y="2231"/>
              <a:ext cx="921" cy="7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s-ES" sz="1600">
                  <a:solidFill>
                    <a:srgbClr val="FFFF00"/>
                  </a:solidFill>
                </a:rPr>
                <a:t>Asuntos </a:t>
              </a:r>
            </a:p>
            <a:p>
              <a:pPr algn="ctr">
                <a:lnSpc>
                  <a:spcPct val="75000"/>
                </a:lnSpc>
              </a:pPr>
              <a:r>
                <a:rPr lang="es-ES" sz="1600">
                  <a:solidFill>
                    <a:srgbClr val="FFFF00"/>
                  </a:solidFill>
                </a:rPr>
                <a:t>relacionados </a:t>
              </a:r>
            </a:p>
            <a:p>
              <a:pPr algn="ctr">
                <a:lnSpc>
                  <a:spcPct val="75000"/>
                </a:lnSpc>
              </a:pPr>
              <a:r>
                <a:rPr lang="es-ES" sz="1600">
                  <a:solidFill>
                    <a:srgbClr val="FFFF00"/>
                  </a:solidFill>
                </a:rPr>
                <a:t>con </a:t>
              </a:r>
            </a:p>
            <a:p>
              <a:pPr algn="ctr">
                <a:lnSpc>
                  <a:spcPct val="75000"/>
                </a:lnSpc>
              </a:pPr>
              <a:r>
                <a:rPr lang="es-ES" sz="1600">
                  <a:solidFill>
                    <a:srgbClr val="FFFF00"/>
                  </a:solidFill>
                </a:rPr>
                <a:t>la iglesia</a:t>
              </a:r>
            </a:p>
            <a:p>
              <a:pPr algn="ctr">
                <a:lnSpc>
                  <a:spcPct val="75000"/>
                </a:lnSpc>
              </a:pPr>
              <a:endParaRPr lang="en-US" sz="900">
                <a:solidFill>
                  <a:srgbClr val="FFFF00"/>
                </a:solidFill>
              </a:endParaRPr>
            </a:p>
            <a:p>
              <a:pPr algn="ctr">
                <a:lnSpc>
                  <a:spcPct val="75000"/>
                </a:lnSpc>
              </a:pPr>
              <a:endParaRPr lang="en-US" sz="900">
                <a:solidFill>
                  <a:srgbClr val="FFFF00"/>
                </a:solidFill>
              </a:endParaRPr>
            </a:p>
            <a:p>
              <a:pPr algn="ctr">
                <a:lnSpc>
                  <a:spcPct val="75000"/>
                </a:lnSpc>
              </a:pPr>
              <a:endParaRPr lang="en-US" sz="900">
                <a:solidFill>
                  <a:srgbClr val="FFFF00"/>
                </a:solidFill>
              </a:endParaRPr>
            </a:p>
          </p:txBody>
        </p:sp>
        <p:sp>
          <p:nvSpPr>
            <p:cNvPr id="804892" name="Line 28"/>
            <p:cNvSpPr>
              <a:spLocks noChangeShapeType="1"/>
            </p:cNvSpPr>
            <p:nvPr/>
          </p:nvSpPr>
          <p:spPr bwMode="auto">
            <a:xfrm flipV="1">
              <a:off x="3552" y="2544"/>
              <a:ext cx="704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04893" name="Rectangle 29"/>
          <p:cNvSpPr>
            <a:spLocks noChangeArrowheads="1"/>
          </p:cNvSpPr>
          <p:nvPr/>
        </p:nvSpPr>
        <p:spPr bwMode="auto">
          <a:xfrm>
            <a:off x="7037388" y="1693863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28025" name="Group 30"/>
          <p:cNvGrpSpPr>
            <a:grpSpLocks/>
          </p:cNvGrpSpPr>
          <p:nvPr/>
        </p:nvGrpSpPr>
        <p:grpSpPr bwMode="auto">
          <a:xfrm>
            <a:off x="5635625" y="2120900"/>
            <a:ext cx="2314575" cy="1763713"/>
            <a:chOff x="3550" y="1336"/>
            <a:chExt cx="1458" cy="1111"/>
          </a:xfrm>
        </p:grpSpPr>
        <p:sp>
          <p:nvSpPr>
            <p:cNvPr id="804895" name="Rectangle 31"/>
            <p:cNvSpPr>
              <a:spLocks noChangeArrowheads="1"/>
            </p:cNvSpPr>
            <p:nvPr/>
          </p:nvSpPr>
          <p:spPr bwMode="auto">
            <a:xfrm>
              <a:off x="4021" y="1336"/>
              <a:ext cx="987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7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         Historia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de la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iglesia</a:t>
              </a:r>
            </a:p>
          </p:txBody>
        </p:sp>
        <p:sp>
          <p:nvSpPr>
            <p:cNvPr id="804896" name="Line 32"/>
            <p:cNvSpPr>
              <a:spLocks noChangeShapeType="1"/>
            </p:cNvSpPr>
            <p:nvPr/>
          </p:nvSpPr>
          <p:spPr bwMode="auto">
            <a:xfrm flipV="1">
              <a:off x="3550" y="1724"/>
              <a:ext cx="706" cy="72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04897" name="Rectangle 33"/>
          <p:cNvSpPr>
            <a:spLocks noChangeArrowheads="1"/>
          </p:cNvSpPr>
          <p:nvPr/>
        </p:nvSpPr>
        <p:spPr bwMode="auto">
          <a:xfrm>
            <a:off x="6756400" y="998538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4898" name="Rectangle 34"/>
          <p:cNvSpPr>
            <a:spLocks noChangeArrowheads="1"/>
          </p:cNvSpPr>
          <p:nvPr/>
        </p:nvSpPr>
        <p:spPr bwMode="auto">
          <a:xfrm>
            <a:off x="6419850" y="1103313"/>
            <a:ext cx="15763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Datos y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Teología</a:t>
            </a: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804899" name="Line 35"/>
          <p:cNvSpPr>
            <a:spLocks noChangeShapeType="1"/>
          </p:cNvSpPr>
          <p:nvPr/>
        </p:nvSpPr>
        <p:spPr bwMode="auto">
          <a:xfrm flipV="1">
            <a:off x="5637213" y="1420813"/>
            <a:ext cx="1119187" cy="197008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4900" name="Text Box 36"/>
          <p:cNvSpPr txBox="1">
            <a:spLocks noChangeArrowheads="1"/>
          </p:cNvSpPr>
          <p:nvPr/>
        </p:nvSpPr>
        <p:spPr bwMode="auto">
          <a:xfrm>
            <a:off x="1790700" y="11113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Apocalipsis </a:t>
            </a:r>
          </a:p>
        </p:txBody>
      </p:sp>
      <p:sp>
        <p:nvSpPr>
          <p:cNvPr id="128030" name="Text Box 3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04902" name="Rectangle 38"/>
          <p:cNvSpPr>
            <a:spLocks noChangeArrowheads="1"/>
          </p:cNvSpPr>
          <p:nvPr/>
        </p:nvSpPr>
        <p:spPr bwMode="auto">
          <a:xfrm>
            <a:off x="8094663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28032" name="Text Box 39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grpSp>
        <p:nvGrpSpPr>
          <p:cNvPr id="128033" name="Group 168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128034" name="Group 145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28036" name="Group 146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28038" name="Group 147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28040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28042" name="Group 1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28044" name="Group 1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81"/>
                        <a:chExt cx="600" cy="761"/>
                      </a:xfrm>
                    </p:grpSpPr>
                    <p:sp>
                      <p:nvSpPr>
                        <p:cNvPr id="128046" name="AutoShape 1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43" y="2197"/>
                          <a:ext cx="460" cy="312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FFFF00"/>
                        </a:solidFill>
                        <a:ln w="381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47" name="Rectangle 1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43" y="2321"/>
                          <a:ext cx="600" cy="621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381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48" name="Rectangle 1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82" y="2181"/>
                          <a:ext cx="386" cy="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200">
                              <a:solidFill>
                                <a:srgbClr val="000000"/>
                              </a:solidFill>
                              <a:latin typeface="Chicago" charset="0"/>
                            </a:rPr>
                            <a:t>Jesús</a:t>
                          </a:r>
                        </a:p>
                      </p:txBody>
                    </p:sp>
                    <p:sp>
                      <p:nvSpPr>
                        <p:cNvPr id="128049" name="Rectangle 1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56" y="2304"/>
                          <a:ext cx="318" cy="6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50" name="Rectangle 1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74" y="2308"/>
                          <a:ext cx="318" cy="6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51" name="Line 1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3" y="2559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52" name="Line 1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7" y="2647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53" name="Line 1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75" y="2735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54" name="Line 1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75" y="2831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55" name="Line 1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7" y="2919"/>
                          <a:ext cx="55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56" name="Line 1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3" y="2391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8057" name="Line 1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63" y="2475"/>
                          <a:ext cx="544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805027" name="Rectangle 1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80" y="2283"/>
                        <a:ext cx="283" cy="15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1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Vida</a:t>
                        </a:r>
                      </a:p>
                    </p:txBody>
                  </p:sp>
                </p:grpSp>
                <p:sp>
                  <p:nvSpPr>
                    <p:cNvPr id="805028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44" y="2372"/>
                      <a:ext cx="314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Cruz</a:t>
                      </a:r>
                    </a:p>
                  </p:txBody>
                </p:sp>
              </p:grpSp>
              <p:sp>
                <p:nvSpPr>
                  <p:cNvPr id="805029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5113" y="2456"/>
                    <a:ext cx="378" cy="14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i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 Iglesia</a:t>
                    </a:r>
                  </a:p>
                </p:txBody>
              </p:sp>
            </p:grpSp>
            <p:sp>
              <p:nvSpPr>
                <p:cNvPr id="128039" name="Rectangle 166"/>
                <p:cNvSpPr>
                  <a:spLocks noChangeArrowheads="1"/>
                </p:cNvSpPr>
                <p:nvPr/>
              </p:nvSpPr>
              <p:spPr bwMode="auto">
                <a:xfrm>
                  <a:off x="5114" y="2551"/>
                  <a:ext cx="452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Evangelios</a:t>
                  </a:r>
                </a:p>
              </p:txBody>
            </p:sp>
          </p:grpSp>
          <p:sp>
            <p:nvSpPr>
              <p:cNvPr id="128037" name="Rectangle 167"/>
              <p:cNvSpPr>
                <a:spLocks noChangeArrowheads="1"/>
              </p:cNvSpPr>
              <p:nvPr/>
            </p:nvSpPr>
            <p:spPr bwMode="auto">
              <a:xfrm>
                <a:off x="5157" y="2642"/>
                <a:ext cx="345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Hechos</a:t>
                </a:r>
              </a:p>
            </p:txBody>
          </p:sp>
        </p:grpSp>
        <p:sp>
          <p:nvSpPr>
            <p:cNvPr id="128035" name="Rectangle 144"/>
            <p:cNvSpPr>
              <a:spLocks noChangeArrowheads="1"/>
            </p:cNvSpPr>
            <p:nvPr/>
          </p:nvSpPr>
          <p:spPr bwMode="auto">
            <a:xfrm>
              <a:off x="5128" y="2738"/>
              <a:ext cx="39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Epístolas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069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005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3071813" y="939800"/>
            <a:ext cx="1489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 b="0">
                <a:solidFill>
                  <a:schemeClr val="accent1"/>
                </a:solidFill>
                <a:latin typeface="Times" charset="0"/>
              </a:rPr>
              <a:t>   </a:t>
            </a:r>
            <a:r>
              <a:rPr lang="en-US" sz="3600">
                <a:solidFill>
                  <a:schemeClr val="accent1"/>
                </a:solidFill>
                <a:latin typeface="Times" charset="0"/>
              </a:rPr>
              <a:t>Jesús</a:t>
            </a: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3783013" y="3216275"/>
            <a:ext cx="18208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Evangelios</a:t>
            </a: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4011613" y="3673475"/>
            <a:ext cx="1287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Hechos</a:t>
            </a:r>
          </a:p>
        </p:txBody>
      </p:sp>
      <p:sp>
        <p:nvSpPr>
          <p:cNvPr id="130056" name="Rectangle 8"/>
          <p:cNvSpPr>
            <a:spLocks noChangeArrowheads="1"/>
          </p:cNvSpPr>
          <p:nvPr/>
        </p:nvSpPr>
        <p:spPr bwMode="auto">
          <a:xfrm>
            <a:off x="3884613" y="4130675"/>
            <a:ext cx="15636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Epístolas</a:t>
            </a:r>
          </a:p>
        </p:txBody>
      </p:sp>
      <p:sp>
        <p:nvSpPr>
          <p:cNvPr id="130057" name="Rectangle 9"/>
          <p:cNvSpPr>
            <a:spLocks noChangeArrowheads="1"/>
          </p:cNvSpPr>
          <p:nvPr/>
        </p:nvSpPr>
        <p:spPr bwMode="auto">
          <a:xfrm>
            <a:off x="3694113" y="4587875"/>
            <a:ext cx="19192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Apocalipsis</a:t>
            </a:r>
          </a:p>
        </p:txBody>
      </p:sp>
      <p:sp>
        <p:nvSpPr>
          <p:cNvPr id="130058" name="Rectangle 10"/>
          <p:cNvSpPr>
            <a:spLocks noChangeArrowheads="1"/>
          </p:cNvSpPr>
          <p:nvPr/>
        </p:nvSpPr>
        <p:spPr bwMode="auto">
          <a:xfrm>
            <a:off x="4151313" y="1765300"/>
            <a:ext cx="1069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Vida</a:t>
            </a:r>
          </a:p>
        </p:txBody>
      </p:sp>
      <p:sp>
        <p:nvSpPr>
          <p:cNvPr id="130059" name="Rectangle 11"/>
          <p:cNvSpPr>
            <a:spLocks noChangeArrowheads="1"/>
          </p:cNvSpPr>
          <p:nvPr/>
        </p:nvSpPr>
        <p:spPr bwMode="auto">
          <a:xfrm>
            <a:off x="4151313" y="2197100"/>
            <a:ext cx="10953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Cruz</a:t>
            </a:r>
          </a:p>
        </p:txBody>
      </p:sp>
      <p:sp>
        <p:nvSpPr>
          <p:cNvPr id="130060" name="Rectangle 12"/>
          <p:cNvSpPr>
            <a:spLocks noChangeArrowheads="1"/>
          </p:cNvSpPr>
          <p:nvPr/>
        </p:nvSpPr>
        <p:spPr bwMode="auto">
          <a:xfrm>
            <a:off x="3922713" y="2654300"/>
            <a:ext cx="1450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i="1">
                <a:solidFill>
                  <a:schemeClr val="accent1"/>
                </a:solidFill>
                <a:latin typeface="Times" charset="0"/>
              </a:rPr>
              <a:t>Iglesia</a:t>
            </a:r>
          </a:p>
        </p:txBody>
      </p:sp>
      <p:sp>
        <p:nvSpPr>
          <p:cNvPr id="806925" name="AutoShape 13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0062" name="Line 14"/>
          <p:cNvSpPr>
            <a:spLocks noChangeShapeType="1"/>
          </p:cNvSpPr>
          <p:nvPr/>
        </p:nvSpPr>
        <p:spPr bwMode="auto">
          <a:xfrm>
            <a:off x="3416300" y="2730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3" name="Line 15"/>
          <p:cNvSpPr>
            <a:spLocks noChangeShapeType="1"/>
          </p:cNvSpPr>
          <p:nvPr/>
        </p:nvSpPr>
        <p:spPr bwMode="auto">
          <a:xfrm>
            <a:off x="3416300" y="31877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4" name="Line 16"/>
          <p:cNvSpPr>
            <a:spLocks noChangeShapeType="1"/>
          </p:cNvSpPr>
          <p:nvPr/>
        </p:nvSpPr>
        <p:spPr bwMode="auto">
          <a:xfrm>
            <a:off x="3416300" y="50165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5" name="Line 17"/>
          <p:cNvSpPr>
            <a:spLocks noChangeShapeType="1"/>
          </p:cNvSpPr>
          <p:nvPr/>
        </p:nvSpPr>
        <p:spPr bwMode="auto">
          <a:xfrm>
            <a:off x="3416300" y="2273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6" name="Line 18"/>
          <p:cNvSpPr>
            <a:spLocks noChangeShapeType="1"/>
          </p:cNvSpPr>
          <p:nvPr/>
        </p:nvSpPr>
        <p:spPr bwMode="auto">
          <a:xfrm>
            <a:off x="3416300" y="36449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7" name="Line 19"/>
          <p:cNvSpPr>
            <a:spLocks noChangeShapeType="1"/>
          </p:cNvSpPr>
          <p:nvPr/>
        </p:nvSpPr>
        <p:spPr bwMode="auto">
          <a:xfrm>
            <a:off x="3416300" y="455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68" name="Line 20"/>
          <p:cNvSpPr>
            <a:spLocks noChangeShapeType="1"/>
          </p:cNvSpPr>
          <p:nvPr/>
        </p:nvSpPr>
        <p:spPr bwMode="auto">
          <a:xfrm>
            <a:off x="3416300" y="410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33" name="Rectangle 21"/>
          <p:cNvSpPr>
            <a:spLocks noChangeArrowheads="1"/>
          </p:cNvSpPr>
          <p:nvPr/>
        </p:nvSpPr>
        <p:spPr bwMode="auto">
          <a:xfrm>
            <a:off x="6443663" y="5448300"/>
            <a:ext cx="1844675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648325" y="4764088"/>
            <a:ext cx="2198688" cy="1216025"/>
            <a:chOff x="3558" y="3001"/>
            <a:chExt cx="1385" cy="766"/>
          </a:xfrm>
        </p:grpSpPr>
        <p:sp>
          <p:nvSpPr>
            <p:cNvPr id="806935" name="Rectangle 23"/>
            <p:cNvSpPr>
              <a:spLocks noChangeArrowheads="1"/>
            </p:cNvSpPr>
            <p:nvPr/>
          </p:nvSpPr>
          <p:spPr bwMode="auto">
            <a:xfrm>
              <a:off x="4240" y="3245"/>
              <a:ext cx="703" cy="5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85000"/>
                </a:lnSpc>
              </a:pPr>
              <a:endParaRPr lang="en-US" sz="1600">
                <a:solidFill>
                  <a:srgbClr val="FFFF00"/>
                </a:solidFill>
              </a:endParaRPr>
            </a:p>
            <a:p>
              <a:pPr algn="ctr">
                <a:lnSpc>
                  <a:spcPct val="85000"/>
                </a:lnSpc>
              </a:pPr>
              <a:r>
                <a:rPr lang="en-US" sz="1600">
                  <a:solidFill>
                    <a:srgbClr val="FFFF00"/>
                  </a:solidFill>
                </a:rPr>
                <a:t>Futuro y </a:t>
              </a:r>
            </a:p>
            <a:p>
              <a:pPr algn="ctr">
                <a:lnSpc>
                  <a:spcPct val="85000"/>
                </a:lnSpc>
              </a:pPr>
              <a:r>
                <a:rPr lang="en-US" sz="1600">
                  <a:solidFill>
                    <a:srgbClr val="FFFF00"/>
                  </a:solidFill>
                </a:rPr>
                <a:t>eternidad</a:t>
              </a:r>
              <a:endParaRPr lang="en-US" sz="900">
                <a:solidFill>
                  <a:srgbClr val="FFFF00"/>
                </a:solidFill>
              </a:endParaRPr>
            </a:p>
            <a:p>
              <a:pPr algn="ctr">
                <a:lnSpc>
                  <a:spcPct val="85000"/>
                </a:lnSpc>
              </a:pPr>
              <a:endParaRPr lang="en-US" sz="900">
                <a:solidFill>
                  <a:srgbClr val="FFFF00"/>
                </a:solidFill>
              </a:endParaRPr>
            </a:p>
          </p:txBody>
        </p:sp>
        <p:sp>
          <p:nvSpPr>
            <p:cNvPr id="806936" name="Line 24"/>
            <p:cNvSpPr>
              <a:spLocks noChangeShapeType="1"/>
            </p:cNvSpPr>
            <p:nvPr/>
          </p:nvSpPr>
          <p:spPr bwMode="auto">
            <a:xfrm>
              <a:off x="3558" y="3001"/>
              <a:ext cx="698" cy="54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06937" name="Rectangle 25"/>
          <p:cNvSpPr>
            <a:spLocks noChangeArrowheads="1"/>
          </p:cNvSpPr>
          <p:nvPr/>
        </p:nvSpPr>
        <p:spPr bwMode="auto">
          <a:xfrm>
            <a:off x="9144000" y="3070225"/>
            <a:ext cx="1697038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30072" name="Group 26"/>
          <p:cNvGrpSpPr>
            <a:grpSpLocks/>
          </p:cNvGrpSpPr>
          <p:nvPr/>
        </p:nvGrpSpPr>
        <p:grpSpPr bwMode="auto">
          <a:xfrm>
            <a:off x="5638800" y="3541713"/>
            <a:ext cx="2373313" cy="1135062"/>
            <a:chOff x="3552" y="2231"/>
            <a:chExt cx="1495" cy="715"/>
          </a:xfrm>
        </p:grpSpPr>
        <p:sp>
          <p:nvSpPr>
            <p:cNvPr id="806939" name="Rectangle 27"/>
            <p:cNvSpPr>
              <a:spLocks noChangeArrowheads="1"/>
            </p:cNvSpPr>
            <p:nvPr/>
          </p:nvSpPr>
          <p:spPr bwMode="auto">
            <a:xfrm>
              <a:off x="4126" y="2231"/>
              <a:ext cx="921" cy="7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s-ES" sz="1600">
                  <a:solidFill>
                    <a:srgbClr val="FFFF00"/>
                  </a:solidFill>
                </a:rPr>
                <a:t>Asuntos </a:t>
              </a:r>
            </a:p>
            <a:p>
              <a:pPr algn="ctr">
                <a:lnSpc>
                  <a:spcPct val="75000"/>
                </a:lnSpc>
              </a:pPr>
              <a:r>
                <a:rPr lang="es-ES" sz="1600">
                  <a:solidFill>
                    <a:srgbClr val="FFFF00"/>
                  </a:solidFill>
                </a:rPr>
                <a:t>relacionados </a:t>
              </a:r>
            </a:p>
            <a:p>
              <a:pPr algn="ctr">
                <a:lnSpc>
                  <a:spcPct val="75000"/>
                </a:lnSpc>
              </a:pPr>
              <a:r>
                <a:rPr lang="es-ES" sz="1600">
                  <a:solidFill>
                    <a:srgbClr val="FFFF00"/>
                  </a:solidFill>
                </a:rPr>
                <a:t>con </a:t>
              </a:r>
            </a:p>
            <a:p>
              <a:pPr algn="ctr">
                <a:lnSpc>
                  <a:spcPct val="75000"/>
                </a:lnSpc>
              </a:pPr>
              <a:r>
                <a:rPr lang="es-ES" sz="1600">
                  <a:solidFill>
                    <a:srgbClr val="FFFF00"/>
                  </a:solidFill>
                </a:rPr>
                <a:t>la iglesia</a:t>
              </a:r>
            </a:p>
            <a:p>
              <a:pPr algn="ctr">
                <a:lnSpc>
                  <a:spcPct val="75000"/>
                </a:lnSpc>
              </a:pPr>
              <a:endParaRPr lang="en-US" sz="900">
                <a:solidFill>
                  <a:srgbClr val="FFFF00"/>
                </a:solidFill>
              </a:endParaRPr>
            </a:p>
            <a:p>
              <a:pPr algn="ctr">
                <a:lnSpc>
                  <a:spcPct val="75000"/>
                </a:lnSpc>
              </a:pPr>
              <a:endParaRPr lang="en-US" sz="900">
                <a:solidFill>
                  <a:srgbClr val="FFFF00"/>
                </a:solidFill>
              </a:endParaRPr>
            </a:p>
            <a:p>
              <a:pPr algn="ctr">
                <a:lnSpc>
                  <a:spcPct val="75000"/>
                </a:lnSpc>
              </a:pPr>
              <a:endParaRPr lang="en-US" sz="900">
                <a:solidFill>
                  <a:srgbClr val="FFFF00"/>
                </a:solidFill>
              </a:endParaRPr>
            </a:p>
          </p:txBody>
        </p:sp>
        <p:sp>
          <p:nvSpPr>
            <p:cNvPr id="806940" name="Line 28"/>
            <p:cNvSpPr>
              <a:spLocks noChangeShapeType="1"/>
            </p:cNvSpPr>
            <p:nvPr/>
          </p:nvSpPr>
          <p:spPr bwMode="auto">
            <a:xfrm flipV="1">
              <a:off x="3552" y="2544"/>
              <a:ext cx="704" cy="16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06941" name="Rectangle 29"/>
          <p:cNvSpPr>
            <a:spLocks noChangeArrowheads="1"/>
          </p:cNvSpPr>
          <p:nvPr/>
        </p:nvSpPr>
        <p:spPr bwMode="auto">
          <a:xfrm>
            <a:off x="7037388" y="1693863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30074" name="Group 30"/>
          <p:cNvGrpSpPr>
            <a:grpSpLocks/>
          </p:cNvGrpSpPr>
          <p:nvPr/>
        </p:nvGrpSpPr>
        <p:grpSpPr bwMode="auto">
          <a:xfrm>
            <a:off x="5635625" y="2120900"/>
            <a:ext cx="2314575" cy="1763713"/>
            <a:chOff x="3550" y="1336"/>
            <a:chExt cx="1458" cy="1111"/>
          </a:xfrm>
        </p:grpSpPr>
        <p:sp>
          <p:nvSpPr>
            <p:cNvPr id="806943" name="Rectangle 31"/>
            <p:cNvSpPr>
              <a:spLocks noChangeArrowheads="1"/>
            </p:cNvSpPr>
            <p:nvPr/>
          </p:nvSpPr>
          <p:spPr bwMode="auto">
            <a:xfrm>
              <a:off x="4021" y="1336"/>
              <a:ext cx="987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7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         Historia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de la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US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iglesia</a:t>
              </a:r>
            </a:p>
          </p:txBody>
        </p:sp>
        <p:sp>
          <p:nvSpPr>
            <p:cNvPr id="806944" name="Line 32"/>
            <p:cNvSpPr>
              <a:spLocks noChangeShapeType="1"/>
            </p:cNvSpPr>
            <p:nvPr/>
          </p:nvSpPr>
          <p:spPr bwMode="auto">
            <a:xfrm flipV="1">
              <a:off x="3550" y="1724"/>
              <a:ext cx="706" cy="72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06945" name="Rectangle 33"/>
          <p:cNvSpPr>
            <a:spLocks noChangeArrowheads="1"/>
          </p:cNvSpPr>
          <p:nvPr/>
        </p:nvSpPr>
        <p:spPr bwMode="auto">
          <a:xfrm>
            <a:off x="6756400" y="998538"/>
            <a:ext cx="1844675" cy="10493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6946" name="Rectangle 34"/>
          <p:cNvSpPr>
            <a:spLocks noChangeArrowheads="1"/>
          </p:cNvSpPr>
          <p:nvPr/>
        </p:nvSpPr>
        <p:spPr bwMode="auto">
          <a:xfrm>
            <a:off x="6419850" y="1103313"/>
            <a:ext cx="15763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Datos y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Teología</a:t>
            </a: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806947" name="Line 35"/>
          <p:cNvSpPr>
            <a:spLocks noChangeShapeType="1"/>
          </p:cNvSpPr>
          <p:nvPr/>
        </p:nvSpPr>
        <p:spPr bwMode="auto">
          <a:xfrm flipV="1">
            <a:off x="5637213" y="1420813"/>
            <a:ext cx="1119187" cy="197008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06948" name="Text Box 36"/>
          <p:cNvSpPr txBox="1">
            <a:spLocks noChangeArrowheads="1"/>
          </p:cNvSpPr>
          <p:nvPr/>
        </p:nvSpPr>
        <p:spPr bwMode="auto">
          <a:xfrm>
            <a:off x="1790700" y="11113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Apocalipsis </a:t>
            </a:r>
          </a:p>
        </p:txBody>
      </p:sp>
      <p:sp>
        <p:nvSpPr>
          <p:cNvPr id="130079" name="Text Box 3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06950" name="Rectangle 38"/>
          <p:cNvSpPr>
            <a:spLocks noChangeArrowheads="1"/>
          </p:cNvSpPr>
          <p:nvPr/>
        </p:nvSpPr>
        <p:spPr bwMode="auto">
          <a:xfrm>
            <a:off x="8094663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30081" name="Text Box 39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grpSp>
        <p:nvGrpSpPr>
          <p:cNvPr id="130082" name="Group 199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30083" name="Group 174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30085" name="Group 175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30087" name="Group 176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30089" name="Group 177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30091" name="Group 1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30093" name="Group 1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30095" name="Group 18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30097" name="AutoShape 1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098" name="Rectangle 1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099" name="Rectangle 1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30100" name="Rectangle 1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101" name="Rectangle 1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102" name="Line 1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103" name="Line 1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104" name="Line 18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105" name="Line 18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106" name="Line 19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107" name="Line 19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0108" name="Line 19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07105" name="Rectangle 1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807106" name="Rectangle 1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807107" name="Rectangle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30090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30088" name="Rectangle 197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30086" name="Rectangle 198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30084" name="Rectangle 173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939800" y="661988"/>
            <a:ext cx="7848600" cy="169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s-ES" sz="2800" b="0" dirty="0">
                <a:solidFill>
                  <a:srgbClr val="FFFF00"/>
                </a:solidFill>
                <a:latin typeface="Arial" pitchFamily="1" charset="0"/>
                <a:ea typeface="+mn-ea"/>
                <a:cs typeface="+mn-cs"/>
              </a:rPr>
              <a:t>	</a:t>
            </a:r>
            <a:r>
              <a:rPr lang="es-ES" sz="2800" dirty="0">
                <a:solidFill>
                  <a:srgbClr val="FFFF00"/>
                </a:solidFill>
                <a:latin typeface="Arial" pitchFamily="1" charset="0"/>
                <a:ea typeface="Times" pitchFamily="1" charset="0"/>
                <a:cs typeface="Times" pitchFamily="1" charset="0"/>
              </a:rPr>
              <a:t>“Tal es el escenario cuando la Biblia llega a su gloriosa culminación en el libro de Apocalipsis. 	            </a:t>
            </a:r>
          </a:p>
        </p:txBody>
      </p:sp>
      <p:sp>
        <p:nvSpPr>
          <p:cNvPr id="132100" name="Text Box 11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8146" name="Rectangle 11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428149" name="Text Box 117"/>
          <p:cNvSpPr txBox="1">
            <a:spLocks noChangeArrowheads="1"/>
          </p:cNvSpPr>
          <p:nvPr/>
        </p:nvSpPr>
        <p:spPr bwMode="auto">
          <a:xfrm>
            <a:off x="900113" y="1741488"/>
            <a:ext cx="7507287" cy="222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s-ES" sz="2800" dirty="0">
                <a:solidFill>
                  <a:srgbClr val="FFFF00"/>
                </a:solidFill>
                <a:latin typeface="Arial" pitchFamily="1" charset="0"/>
                <a:ea typeface="Times" pitchFamily="1" charset="0"/>
                <a:cs typeface="Times" pitchFamily="1" charset="0"/>
              </a:rPr>
              <a:t>	              Allí, en el contexto del milenio, todas las muchas corrientes de la historia  y los </a:t>
            </a:r>
            <a:r>
              <a:rPr lang="es-ES" sz="2800" i="1" u="sng" dirty="0">
                <a:solidFill>
                  <a:schemeClr val="tx1"/>
                </a:solidFill>
                <a:latin typeface="Arial" pitchFamily="1" charset="0"/>
                <a:ea typeface="Times" pitchFamily="1" charset="0"/>
                <a:cs typeface="Times" pitchFamily="1" charset="0"/>
              </a:rPr>
              <a:t>pactos incondicionales de Dios</a:t>
            </a:r>
            <a:r>
              <a:rPr lang="es-ES" sz="2800" dirty="0">
                <a:solidFill>
                  <a:srgbClr val="FFFF00"/>
                </a:solidFill>
                <a:latin typeface="Arial" pitchFamily="1" charset="0"/>
                <a:ea typeface="Times" pitchFamily="1" charset="0"/>
                <a:cs typeface="Times" pitchFamily="1" charset="0"/>
              </a:rPr>
              <a:t> fluyen juntos hacia la culminación. </a:t>
            </a:r>
          </a:p>
        </p:txBody>
      </p:sp>
      <p:sp>
        <p:nvSpPr>
          <p:cNvPr id="428150" name="Text Box 118"/>
          <p:cNvSpPr txBox="1">
            <a:spLocks noChangeArrowheads="1"/>
          </p:cNvSpPr>
          <p:nvPr/>
        </p:nvSpPr>
        <p:spPr bwMode="auto">
          <a:xfrm>
            <a:off x="935038" y="3903663"/>
            <a:ext cx="7086600" cy="115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s-ES" sz="2800">
                <a:solidFill>
                  <a:srgbClr val="FFFF00"/>
                </a:solidFill>
                <a:latin typeface="Arial" charset="0"/>
                <a:cs typeface="Times" charset="0"/>
              </a:rPr>
              <a:t>Se había cumplido todo lo que fue prometido. </a:t>
            </a:r>
            <a:endParaRPr lang="es-ES" sz="2800">
              <a:latin typeface="Arial" charset="0"/>
              <a:ea typeface="Times" charset="0"/>
              <a:cs typeface="Times" charset="0"/>
            </a:endParaRP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901700" y="4414838"/>
            <a:ext cx="7523163" cy="169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es-ES" sz="2800" i="1">
                <a:solidFill>
                  <a:schemeClr val="tx1"/>
                </a:solidFill>
                <a:latin typeface="Arial" charset="0"/>
                <a:cs typeface="Times" charset="0"/>
              </a:rPr>
              <a:t>                     </a:t>
            </a:r>
            <a:r>
              <a:rPr lang="es-ES" sz="2800" i="1" u="sng">
                <a:solidFill>
                  <a:schemeClr val="tx1"/>
                </a:solidFill>
                <a:latin typeface="Arial" charset="0"/>
                <a:cs typeface="Times" charset="0"/>
              </a:rPr>
              <a:t>Aquel antiguo acuerdo entre Dios y su amigo  Abraham se ha consumado</a:t>
            </a:r>
            <a:r>
              <a:rPr lang="es-ES" sz="2800">
                <a:solidFill>
                  <a:srgbClr val="FFFF00"/>
                </a:solidFill>
                <a:latin typeface="Arial" charset="0"/>
                <a:cs typeface="Times" charset="0"/>
              </a:rPr>
              <a:t>." 	            </a:t>
            </a:r>
            <a:endParaRPr lang="es-ES" sz="2800">
              <a:latin typeface="Arial" charset="0"/>
              <a:ea typeface="Times" charset="0"/>
              <a:cs typeface="Times" charset="0"/>
            </a:endParaRPr>
          </a:p>
        </p:txBody>
      </p:sp>
      <p:sp>
        <p:nvSpPr>
          <p:cNvPr id="132105" name="Text Box 120"/>
          <p:cNvSpPr txBox="1">
            <a:spLocks noChangeArrowheads="1"/>
          </p:cNvSpPr>
          <p:nvPr/>
        </p:nvSpPr>
        <p:spPr bwMode="auto">
          <a:xfrm>
            <a:off x="854868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32106" name="Text Box 12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s-E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428156" name="Rectangle 12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132108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1000">
                <a:solidFill>
                  <a:schemeClr val="tx1"/>
                </a:solidFill>
              </a:rPr>
              <a:t>PHOTO ©NASA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589588" y="5626100"/>
            <a:ext cx="25542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>
                <a:solidFill>
                  <a:srgbClr val="FFFF00"/>
                </a:solidFill>
                <a:latin typeface="Arial" pitchFamily="1" charset="0"/>
                <a:ea typeface="Times" pitchFamily="1" charset="0"/>
                <a:cs typeface="Times" pitchFamily="1" charset="0"/>
              </a:rPr>
              <a:t>John Walvoord</a:t>
            </a:r>
          </a:p>
        </p:txBody>
      </p:sp>
      <p:sp>
        <p:nvSpPr>
          <p:cNvPr id="132110" name="Text Box 121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grpSp>
        <p:nvGrpSpPr>
          <p:cNvPr id="132111" name="Group 205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32112" name="Group 206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32114" name="Group 207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32116" name="Group 208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32118" name="Group 209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32120" name="Group 2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32122" name="Group 2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32124" name="Group 21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32126" name="AutoShape 2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27" name="Rectangle 2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28" name="Rectangle 2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32129" name="Rectangle 2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30" name="Rectangle 2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31" name="Line 21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32" name="Line 2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33" name="Line 2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34" name="Line 2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35" name="Line 2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36" name="Line 2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2137" name="Line 22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28257" name="Rectangle 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428258" name="Rectangle 2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428259" name="Rectangle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32119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32117" name="Rectangle 229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32115" name="Rectangle 230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32113" name="Rectangle 231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9" grpId="0" autoUpdateAnimBg="0"/>
      <p:bldP spid="428150" grpId="0" autoUpdateAnimBg="0"/>
      <p:bldP spid="428151" grpId="0" autoUpdateAnimBg="0"/>
      <p:bldP spid="42814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7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FAFD00"/>
                </a:solidFill>
                <a:latin typeface="Arial" charset="0"/>
              </a:rPr>
              <a:t>El pacto abrahámico</a:t>
            </a:r>
            <a:endParaRPr lang="en-US" sz="36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1511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Génesis 12: 1-3</a:t>
            </a:r>
          </a:p>
        </p:txBody>
      </p:sp>
      <p:sp>
        <p:nvSpPr>
          <p:cNvPr id="661512" name="Rectangle 8"/>
          <p:cNvSpPr>
            <a:spLocks noChangeArrowheads="1"/>
          </p:cNvSpPr>
          <p:nvPr/>
        </p:nvSpPr>
        <p:spPr bwMode="auto">
          <a:xfrm>
            <a:off x="2817813" y="1323975"/>
            <a:ext cx="3586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El llamado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”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151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61514" name="Rectangle 10"/>
          <p:cNvSpPr>
            <a:spLocks noChangeArrowheads="1"/>
          </p:cNvSpPr>
          <p:nvPr/>
        </p:nvSpPr>
        <p:spPr bwMode="auto">
          <a:xfrm>
            <a:off x="996950" y="5040313"/>
            <a:ext cx="25908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Deuteronomio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661516" name="Text Box 12"/>
          <p:cNvSpPr txBox="1">
            <a:spLocks noChangeArrowheads="1"/>
          </p:cNvSpPr>
          <p:nvPr/>
        </p:nvSpPr>
        <p:spPr bwMode="auto">
          <a:xfrm>
            <a:off x="1377950" y="4338638"/>
            <a:ext cx="18557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661517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2 Samuel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7: 4 -16</a:t>
            </a:r>
          </a:p>
        </p:txBody>
      </p:sp>
      <p:sp>
        <p:nvSpPr>
          <p:cNvPr id="661519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</a:p>
        </p:txBody>
      </p:sp>
      <p:sp>
        <p:nvSpPr>
          <p:cNvPr id="661520" name="Rectangle 16"/>
          <p:cNvSpPr>
            <a:spLocks noChangeArrowheads="1"/>
          </p:cNvSpPr>
          <p:nvPr/>
        </p:nvSpPr>
        <p:spPr bwMode="auto">
          <a:xfrm>
            <a:off x="5922963" y="5038725"/>
            <a:ext cx="1722437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Jeremías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31: 31-33</a:t>
            </a:r>
          </a:p>
        </p:txBody>
      </p:sp>
      <p:sp>
        <p:nvSpPr>
          <p:cNvPr id="661522" name="Text Box 18"/>
          <p:cNvSpPr txBox="1">
            <a:spLocks noChangeArrowheads="1"/>
          </p:cNvSpPr>
          <p:nvPr/>
        </p:nvSpPr>
        <p:spPr bwMode="auto">
          <a:xfrm>
            <a:off x="5695950" y="4338638"/>
            <a:ext cx="2200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Nuevo</a:t>
            </a:r>
          </a:p>
        </p:txBody>
      </p:sp>
      <p:sp>
        <p:nvSpPr>
          <p:cNvPr id="661523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1524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1525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1547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34164" name="Text Box 44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661572" name="Text Box 68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661573" name="Text Box 69"/>
          <p:cNvSpPr txBox="1">
            <a:spLocks noChangeArrowheads="1"/>
          </p:cNvSpPr>
          <p:nvPr/>
        </p:nvSpPr>
        <p:spPr bwMode="auto">
          <a:xfrm>
            <a:off x="3475038" y="3644900"/>
            <a:ext cx="21272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661574" name="Text Box 70"/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Bendición</a:t>
            </a:r>
          </a:p>
        </p:txBody>
      </p:sp>
      <p:grpSp>
        <p:nvGrpSpPr>
          <p:cNvPr id="134168" name="Group 103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34169" name="Group 104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34171" name="Group 105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34173" name="Group 106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34175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34177" name="Group 1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34179" name="Group 1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34181" name="Group 11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34183" name="AutoShape 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84" name="Rectangle 1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85" name="Rectangle 1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34186" name="Rectangle 1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87" name="Rectangle 1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88" name="Line 1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89" name="Line 11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90" name="Line 11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91" name="Line 1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92" name="Line 1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93" name="Line 1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4194" name="Line 1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1627" name="Rectangl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661628" name="Rectangle 1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661629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34176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34174" name="Rectangle 127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34172" name="Rectangle 128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34170" name="Rectangle 129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7"/>
          <p:cNvSpPr>
            <a:spLocks noChangeArrowheads="1"/>
          </p:cNvSpPr>
          <p:nvPr/>
        </p:nvSpPr>
        <p:spPr bwMode="auto">
          <a:xfrm>
            <a:off x="-14288" y="0"/>
            <a:ext cx="1846263" cy="1822450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j-ea"/>
              <a:cs typeface="+mj-cs"/>
            </a:endParaRPr>
          </a:p>
        </p:txBody>
      </p: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6391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Jesús Traveled His Tierra:</a:t>
            </a:r>
          </a:p>
        </p:txBody>
      </p:sp>
      <p:sp>
        <p:nvSpPr>
          <p:cNvPr id="564232" name="Rectangle 8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59578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Juan 2:1-11</a:t>
            </a:r>
          </a:p>
        </p:txBody>
      </p:sp>
      <p:pic>
        <p:nvPicPr>
          <p:cNvPr id="25607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879475" y="5287963"/>
            <a:ext cx="736917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Caná: Lugar del primer milagro de Jesús del que se tenga conocimiento.</a:t>
            </a:r>
          </a:p>
        </p:txBody>
      </p:sp>
      <p:sp>
        <p:nvSpPr>
          <p:cNvPr id="25609" name="Rectangle 5"/>
          <p:cNvSpPr>
            <a:spLocks noChangeArrowheads="1"/>
          </p:cNvSpPr>
          <p:nvPr/>
        </p:nvSpPr>
        <p:spPr bwMode="auto">
          <a:xfrm>
            <a:off x="606425" y="577850"/>
            <a:ext cx="7869238" cy="5716588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10" name="Group 105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25611" name="Group 9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25613" name="AutoShape 93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4" name="Rectangle 9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5" name="Rectangle 95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25616" name="Rectangle 96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7" name="Rectangle 97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8" name="Line 9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Line 9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0" name="Line 10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1" name="Line 10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2" name="Line 10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3" name="Line 10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4" name="Line 10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4315" name="Rectangle 91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66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195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El </a:t>
            </a:r>
            <a:r>
              <a:rPr lang="en-US" sz="4400" dirty="0" err="1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pacto</a:t>
            </a:r>
            <a:r>
              <a:rPr lang="en-US" sz="4400" dirty="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abrahámico</a:t>
            </a:r>
            <a:endParaRPr lang="en-US" sz="4400" dirty="0">
              <a:solidFill>
                <a:srgbClr val="FAFD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6198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8199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81991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Génesis 12: 1-3</a:t>
            </a:r>
          </a:p>
        </p:txBody>
      </p:sp>
      <p:sp>
        <p:nvSpPr>
          <p:cNvPr id="681993" name="AutoShape 9"/>
          <p:cNvSpPr>
            <a:spLocks noChangeArrowheads="1"/>
          </p:cNvSpPr>
          <p:nvPr/>
        </p:nvSpPr>
        <p:spPr bwMode="auto">
          <a:xfrm>
            <a:off x="1092200" y="3408363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996950" y="5040313"/>
            <a:ext cx="25908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Deuteronomio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681995" name="Text Box 11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681997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2 Samuel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7: 4 -16</a:t>
            </a:r>
          </a:p>
        </p:txBody>
      </p:sp>
      <p:sp>
        <p:nvSpPr>
          <p:cNvPr id="681998" name="Text Box 14"/>
          <p:cNvSpPr txBox="1">
            <a:spLocks noChangeArrowheads="1"/>
          </p:cNvSpPr>
          <p:nvPr/>
        </p:nvSpPr>
        <p:spPr bwMode="auto">
          <a:xfrm>
            <a:off x="3475038" y="3644900"/>
            <a:ext cx="21272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681999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</a:p>
        </p:txBody>
      </p:sp>
      <p:sp>
        <p:nvSpPr>
          <p:cNvPr id="682000" name="Rectangle 16"/>
          <p:cNvSpPr>
            <a:spLocks noChangeArrowheads="1"/>
          </p:cNvSpPr>
          <p:nvPr/>
        </p:nvSpPr>
        <p:spPr bwMode="auto">
          <a:xfrm>
            <a:off x="5922963" y="5038725"/>
            <a:ext cx="1722437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Jeremías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31: 31-33</a:t>
            </a:r>
          </a:p>
        </p:txBody>
      </p:sp>
      <p:sp>
        <p:nvSpPr>
          <p:cNvPr id="682001" name="Text Box 17"/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682002" name="Text Box 18"/>
          <p:cNvSpPr txBox="1">
            <a:spLocks noChangeArrowheads="1"/>
          </p:cNvSpPr>
          <p:nvPr/>
        </p:nvSpPr>
        <p:spPr bwMode="auto">
          <a:xfrm>
            <a:off x="5695950" y="4338638"/>
            <a:ext cx="2200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Nuevo</a:t>
            </a:r>
          </a:p>
        </p:txBody>
      </p:sp>
      <p:sp>
        <p:nvSpPr>
          <p:cNvPr id="682003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82004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82005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82027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36214" name="Text Box 44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682051" name="Rectangle 67"/>
          <p:cNvSpPr>
            <a:spLocks noChangeArrowheads="1"/>
          </p:cNvSpPr>
          <p:nvPr/>
        </p:nvSpPr>
        <p:spPr bwMode="auto">
          <a:xfrm>
            <a:off x="2817813" y="1323975"/>
            <a:ext cx="3586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El llamado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”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136216" name="Group 100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36218" name="Group 101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36220" name="Group 102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36222" name="Group 103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36224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36226" name="Group 1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36228" name="Group 1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36230" name="Group 10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36232" name="AutoShape 1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33" name="Rectangle 1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34" name="Rectangle 1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36235" name="Rectangle 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36" name="Rectangle 1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37" name="Line 1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38" name="Line 11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39" name="Line 1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40" name="Line 1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41" name="Line 11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42" name="Line 11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6243" name="Line 1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82104" name="Rectangle 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682105" name="Rectangle 1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682106" name="Rectangle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36225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36223" name="Rectangle 124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36221" name="Rectangle 125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36219" name="Rectangle 126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1377950" y="4338638"/>
            <a:ext cx="18557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6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3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El </a:t>
            </a:r>
            <a:r>
              <a:rPr lang="en-US" sz="4400" dirty="0" err="1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pacto</a:t>
            </a:r>
            <a:r>
              <a:rPr lang="en-US" sz="4400" dirty="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abrahámico</a:t>
            </a:r>
            <a:endParaRPr lang="en-US" sz="4400" dirty="0">
              <a:solidFill>
                <a:srgbClr val="FAFD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38246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2534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Génesis 12: 1-3</a:t>
            </a:r>
          </a:p>
        </p:txBody>
      </p:sp>
      <p:sp>
        <p:nvSpPr>
          <p:cNvPr id="662537" name="Rectangle 9"/>
          <p:cNvSpPr>
            <a:spLocks noChangeArrowheads="1"/>
          </p:cNvSpPr>
          <p:nvPr/>
        </p:nvSpPr>
        <p:spPr bwMode="auto">
          <a:xfrm>
            <a:off x="996950" y="5040313"/>
            <a:ext cx="25908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Deuteronomio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662540" name="AutoShape 12"/>
          <p:cNvSpPr>
            <a:spLocks noChangeArrowheads="1"/>
          </p:cNvSpPr>
          <p:nvPr/>
        </p:nvSpPr>
        <p:spPr bwMode="auto">
          <a:xfrm>
            <a:off x="3482975" y="3421063"/>
            <a:ext cx="2168525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2541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2 Samuel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7: 4 -16</a:t>
            </a:r>
          </a:p>
        </p:txBody>
      </p:sp>
      <p:sp>
        <p:nvSpPr>
          <p:cNvPr id="662543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</a:p>
        </p:txBody>
      </p:sp>
      <p:sp>
        <p:nvSpPr>
          <p:cNvPr id="662544" name="Rectangle 16"/>
          <p:cNvSpPr>
            <a:spLocks noChangeArrowheads="1"/>
          </p:cNvSpPr>
          <p:nvPr/>
        </p:nvSpPr>
        <p:spPr bwMode="auto">
          <a:xfrm>
            <a:off x="5924550" y="5038725"/>
            <a:ext cx="172243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Jeremías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31: 31-33</a:t>
            </a:r>
          </a:p>
        </p:txBody>
      </p:sp>
      <p:sp>
        <p:nvSpPr>
          <p:cNvPr id="662546" name="Text Box 18"/>
          <p:cNvSpPr txBox="1">
            <a:spLocks noChangeArrowheads="1"/>
          </p:cNvSpPr>
          <p:nvPr/>
        </p:nvSpPr>
        <p:spPr bwMode="auto">
          <a:xfrm>
            <a:off x="5695950" y="4338638"/>
            <a:ext cx="2200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Nuevo</a:t>
            </a:r>
          </a:p>
        </p:txBody>
      </p:sp>
      <p:sp>
        <p:nvSpPr>
          <p:cNvPr id="662547" name="Line 19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2548" name="Line 20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2549" name="Line 21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2571" name="Rectangle 4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38259" name="Text Box 44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662595" name="Text Box 67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662596" name="Text Box 68"/>
          <p:cNvSpPr txBox="1">
            <a:spLocks noChangeArrowheads="1"/>
          </p:cNvSpPr>
          <p:nvPr/>
        </p:nvSpPr>
        <p:spPr bwMode="auto">
          <a:xfrm>
            <a:off x="3475038" y="3644900"/>
            <a:ext cx="21272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662597" name="Text Box 69"/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662598" name="Rectangle 70"/>
          <p:cNvSpPr>
            <a:spLocks noChangeArrowheads="1"/>
          </p:cNvSpPr>
          <p:nvPr/>
        </p:nvSpPr>
        <p:spPr bwMode="auto">
          <a:xfrm>
            <a:off x="2817813" y="1323975"/>
            <a:ext cx="3586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El llamado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”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138264" name="Group 103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38266" name="Group 104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38268" name="Group 105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38270" name="Group 106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38272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38274" name="Group 1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38276" name="Group 1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38278" name="Group 11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38280" name="AutoShape 1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81" name="Rectangle 1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82" name="Rectangle 1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38283" name="Rectangle 1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84" name="Rectangle 1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85" name="Line 1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86" name="Line 11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87" name="Line 11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88" name="Line 1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89" name="Line 1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90" name="Line 1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38291" name="Line 1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2651" name="Rectangle 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662652" name="Rectangle 1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662653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38273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38271" name="Rectangle 127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38269" name="Rectangle 128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38267" name="Rectangle 129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1377950" y="4338638"/>
            <a:ext cx="18557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2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4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292" name="Rectangle 3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676" name="Rectangle 4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El </a:t>
            </a:r>
            <a:r>
              <a:rPr lang="en-US" sz="4400" dirty="0" err="1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pacto</a:t>
            </a:r>
            <a:r>
              <a:rPr lang="en-US" sz="4400" dirty="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abrahámico</a:t>
            </a:r>
            <a:endParaRPr lang="en-US" sz="4400" dirty="0">
              <a:solidFill>
                <a:srgbClr val="FAFD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68677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0295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68722" name="AutoShape 50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0" name="Text Box 8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Génesis 12: 1-3</a:t>
            </a:r>
          </a:p>
        </p:txBody>
      </p:sp>
      <p:sp>
        <p:nvSpPr>
          <p:cNvPr id="668682" name="Rectangle 10"/>
          <p:cNvSpPr>
            <a:spLocks noChangeArrowheads="1"/>
          </p:cNvSpPr>
          <p:nvPr/>
        </p:nvSpPr>
        <p:spPr bwMode="auto">
          <a:xfrm>
            <a:off x="996950" y="5040313"/>
            <a:ext cx="25908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Deuteronomio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668685" name="Rectangle 13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2 Samuel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7: 4 -16</a:t>
            </a:r>
          </a:p>
        </p:txBody>
      </p:sp>
      <p:sp>
        <p:nvSpPr>
          <p:cNvPr id="668687" name="Text Box 15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5668963" y="3424238"/>
            <a:ext cx="2352675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89" name="Rectangle 17"/>
          <p:cNvSpPr>
            <a:spLocks noChangeArrowheads="1"/>
          </p:cNvSpPr>
          <p:nvPr/>
        </p:nvSpPr>
        <p:spPr bwMode="auto">
          <a:xfrm>
            <a:off x="5924550" y="5038725"/>
            <a:ext cx="172243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Jeremías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31: 31-33</a:t>
            </a:r>
          </a:p>
        </p:txBody>
      </p:sp>
      <p:sp>
        <p:nvSpPr>
          <p:cNvPr id="668691" name="Text Box 19"/>
          <p:cNvSpPr txBox="1">
            <a:spLocks noChangeArrowheads="1"/>
          </p:cNvSpPr>
          <p:nvPr/>
        </p:nvSpPr>
        <p:spPr bwMode="auto">
          <a:xfrm>
            <a:off x="5695950" y="4338638"/>
            <a:ext cx="2200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Nuevo</a:t>
            </a:r>
          </a:p>
        </p:txBody>
      </p:sp>
      <p:sp>
        <p:nvSpPr>
          <p:cNvPr id="668692" name="Line 20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93" name="Line 21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694" name="Line 22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68716" name="Rectangle 4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40309" name="Text Box 45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40310" name="Text Box 46"/>
          <p:cNvSpPr txBox="1">
            <a:spLocks noChangeArrowheads="1"/>
          </p:cNvSpPr>
          <p:nvPr/>
        </p:nvSpPr>
        <p:spPr bwMode="auto">
          <a:xfrm>
            <a:off x="855821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19113" y="457200"/>
            <a:ext cx="7974012" cy="5870575"/>
            <a:chOff x="96" y="144"/>
            <a:chExt cx="5254" cy="3842"/>
          </a:xfrm>
        </p:grpSpPr>
        <p:sp>
          <p:nvSpPr>
            <p:cNvPr id="668720" name="AutoShape 48"/>
            <p:cNvSpPr>
              <a:spLocks noChangeArrowheads="1"/>
            </p:cNvSpPr>
            <p:nvPr/>
          </p:nvSpPr>
          <p:spPr bwMode="auto">
            <a:xfrm>
              <a:off x="224" y="265"/>
              <a:ext cx="5001" cy="359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0">
                  <a:latin typeface="Comic Sans MS" pitchFamily="1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68721" name="AutoShape 49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0">
                  <a:latin typeface="Comic Sans MS" pitchFamily="1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668745" name="Text Box 73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668746" name="Text Box 74"/>
          <p:cNvSpPr txBox="1">
            <a:spLocks noChangeArrowheads="1"/>
          </p:cNvSpPr>
          <p:nvPr/>
        </p:nvSpPr>
        <p:spPr bwMode="auto">
          <a:xfrm>
            <a:off x="3475038" y="3644900"/>
            <a:ext cx="21272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668747" name="Text Box 75"/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668748" name="Rectangle 76"/>
          <p:cNvSpPr>
            <a:spLocks noChangeArrowheads="1"/>
          </p:cNvSpPr>
          <p:nvPr/>
        </p:nvSpPr>
        <p:spPr bwMode="auto">
          <a:xfrm>
            <a:off x="2817813" y="1323975"/>
            <a:ext cx="3586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El llamado</a:t>
            </a:r>
            <a:r>
              <a:rPr lang="ja-JP" altLang="en-US" sz="3200">
                <a:solidFill>
                  <a:srgbClr val="FAFD00"/>
                </a:solidFill>
                <a:latin typeface="Arial" charset="0"/>
              </a:rPr>
              <a:t>”</a:t>
            </a:r>
            <a:r>
              <a:rPr lang="en-US" sz="3200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 b="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140316" name="Group 109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40318" name="Group 110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40320" name="Group 111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40322" name="Group 112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40324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40326" name="Group 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40328" name="Group 1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40330" name="Group 11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40332" name="AutoShape 1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33" name="Rectangle 1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34" name="Rectangle 1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40335" name="Rectangle 1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36" name="Rectangle 1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37" name="Line 1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38" name="Line 1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39" name="Line 12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40" name="Line 1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41" name="Line 12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42" name="Line 12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0343" name="Line 12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8801" name="Rectangle 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668802" name="Rectangle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668803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40325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40323" name="Rectangle 133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40321" name="Rectangle 134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40319" name="Rectangle 135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  <p:sp>
        <p:nvSpPr>
          <p:cNvPr id="58" name="Text Box 12"/>
          <p:cNvSpPr txBox="1">
            <a:spLocks noChangeArrowheads="1"/>
          </p:cNvSpPr>
          <p:nvPr/>
        </p:nvSpPr>
        <p:spPr bwMode="auto">
          <a:xfrm>
            <a:off x="1377950" y="4338638"/>
            <a:ext cx="18557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722" grpId="0" animBg="1"/>
      <p:bldP spid="66868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7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6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340" name="Rectangle 3" descr="Green marble"/>
          <p:cNvSpPr>
            <a:spLocks noChangeArrowheads="1"/>
          </p:cNvSpPr>
          <p:nvPr/>
        </p:nvSpPr>
        <p:spPr bwMode="auto">
          <a:xfrm>
            <a:off x="533400" y="457200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1748" name="Rectangle 4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El </a:t>
            </a:r>
            <a:r>
              <a:rPr lang="en-US" sz="4400" dirty="0" err="1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pacto</a:t>
            </a:r>
            <a:r>
              <a:rPr lang="en-US" sz="4400" dirty="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 </a:t>
            </a:r>
            <a:r>
              <a:rPr lang="en-US" sz="4400" dirty="0" err="1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abrahámico</a:t>
            </a:r>
            <a:endParaRPr lang="en-US" sz="4400" dirty="0">
              <a:solidFill>
                <a:srgbClr val="FAFD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71749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42343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71751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3600">
              <a:solidFill>
                <a:srgbClr val="00FF00"/>
              </a:solidFill>
              <a:latin typeface="Arial" pitchFamily="1" charset="0"/>
              <a:ea typeface="+mn-ea"/>
              <a:cs typeface="+mn-cs"/>
            </a:endParaRPr>
          </a:p>
        </p:txBody>
      </p:sp>
      <p:sp>
        <p:nvSpPr>
          <p:cNvPr id="671752" name="AutoShape 8"/>
          <p:cNvSpPr>
            <a:spLocks noChangeArrowheads="1"/>
          </p:cNvSpPr>
          <p:nvPr/>
        </p:nvSpPr>
        <p:spPr bwMode="auto">
          <a:xfrm>
            <a:off x="1150938" y="3441700"/>
            <a:ext cx="6926262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1753" name="Text Box 9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i="1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Génesis 12: 1-3</a:t>
            </a:r>
          </a:p>
        </p:txBody>
      </p:sp>
      <p:sp>
        <p:nvSpPr>
          <p:cNvPr id="671754" name="Rectangle 10"/>
          <p:cNvSpPr>
            <a:spLocks noChangeArrowheads="1"/>
          </p:cNvSpPr>
          <p:nvPr/>
        </p:nvSpPr>
        <p:spPr bwMode="auto">
          <a:xfrm>
            <a:off x="3249613" y="1323975"/>
            <a:ext cx="33004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rgbClr val="FAFD00"/>
                </a:solidFill>
                <a:latin typeface="Arial" pitchFamily="1" charset="0"/>
                <a:ea typeface="+mn-ea"/>
                <a:cs typeface="+mn-cs"/>
              </a:rPr>
              <a:t>(“El llamado”)</a:t>
            </a:r>
          </a:p>
        </p:txBody>
      </p:sp>
      <p:sp>
        <p:nvSpPr>
          <p:cNvPr id="671755" name="Rectangle 11"/>
          <p:cNvSpPr>
            <a:spLocks noChangeArrowheads="1"/>
          </p:cNvSpPr>
          <p:nvPr/>
        </p:nvSpPr>
        <p:spPr bwMode="auto">
          <a:xfrm>
            <a:off x="996950" y="5040313"/>
            <a:ext cx="25908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Deuteronomio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30: 1-10</a:t>
            </a:r>
          </a:p>
        </p:txBody>
      </p:sp>
      <p:sp>
        <p:nvSpPr>
          <p:cNvPr id="671756" name="Text Box 12"/>
          <p:cNvSpPr txBox="1">
            <a:spLocks noChangeArrowheads="1"/>
          </p:cNvSpPr>
          <p:nvPr/>
        </p:nvSpPr>
        <p:spPr bwMode="auto">
          <a:xfrm>
            <a:off x="1485900" y="36337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Tierra</a:t>
            </a:r>
          </a:p>
        </p:txBody>
      </p:sp>
      <p:sp>
        <p:nvSpPr>
          <p:cNvPr id="671758" name="Rectangle 14"/>
          <p:cNvSpPr>
            <a:spLocks noChangeArrowheads="1"/>
          </p:cNvSpPr>
          <p:nvPr/>
        </p:nvSpPr>
        <p:spPr bwMode="auto">
          <a:xfrm>
            <a:off x="3654425" y="5041900"/>
            <a:ext cx="174307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2 Samuel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7: 4 -16</a:t>
            </a:r>
          </a:p>
        </p:txBody>
      </p:sp>
      <p:sp>
        <p:nvSpPr>
          <p:cNvPr id="671759" name="Text Box 15"/>
          <p:cNvSpPr txBox="1">
            <a:spLocks noChangeArrowheads="1"/>
          </p:cNvSpPr>
          <p:nvPr/>
        </p:nvSpPr>
        <p:spPr bwMode="auto">
          <a:xfrm>
            <a:off x="3760788" y="3644900"/>
            <a:ext cx="15748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Simiente</a:t>
            </a:r>
          </a:p>
        </p:txBody>
      </p:sp>
      <p:sp>
        <p:nvSpPr>
          <p:cNvPr id="671760" name="Text Box 16"/>
          <p:cNvSpPr txBox="1">
            <a:spLocks noChangeArrowheads="1"/>
          </p:cNvSpPr>
          <p:nvPr/>
        </p:nvSpPr>
        <p:spPr bwMode="auto">
          <a:xfrm>
            <a:off x="3357563" y="4351338"/>
            <a:ext cx="240188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</a:p>
        </p:txBody>
      </p:sp>
      <p:sp>
        <p:nvSpPr>
          <p:cNvPr id="671762" name="Rectangle 18"/>
          <p:cNvSpPr>
            <a:spLocks noChangeArrowheads="1"/>
          </p:cNvSpPr>
          <p:nvPr/>
        </p:nvSpPr>
        <p:spPr bwMode="auto">
          <a:xfrm>
            <a:off x="5922963" y="5038725"/>
            <a:ext cx="1722437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Jeremías</a:t>
            </a:r>
          </a:p>
          <a:p>
            <a:pPr algn="ctr">
              <a:defRPr/>
            </a:pPr>
            <a:r>
              <a:rPr lang="en-US" sz="2800" i="1">
                <a:solidFill>
                  <a:srgbClr val="A4FF94"/>
                </a:solidFill>
                <a:latin typeface="Arial" pitchFamily="1" charset="0"/>
                <a:ea typeface="+mn-ea"/>
                <a:cs typeface="+mn-cs"/>
              </a:rPr>
              <a:t>31: 31-33</a:t>
            </a:r>
          </a:p>
        </p:txBody>
      </p:sp>
      <p:sp>
        <p:nvSpPr>
          <p:cNvPr id="671763" name="Text Box 19"/>
          <p:cNvSpPr txBox="1">
            <a:spLocks noChangeArrowheads="1"/>
          </p:cNvSpPr>
          <p:nvPr/>
        </p:nvSpPr>
        <p:spPr bwMode="auto">
          <a:xfrm>
            <a:off x="5419725" y="36322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FF00"/>
                </a:solidFill>
                <a:latin typeface="Arial" pitchFamily="1" charset="0"/>
                <a:ea typeface="+mn-ea"/>
                <a:cs typeface="+mn-cs"/>
              </a:rPr>
              <a:t>Bendición</a:t>
            </a:r>
          </a:p>
        </p:txBody>
      </p:sp>
      <p:sp>
        <p:nvSpPr>
          <p:cNvPr id="671764" name="Text Box 20"/>
          <p:cNvSpPr txBox="1">
            <a:spLocks noChangeArrowheads="1"/>
          </p:cNvSpPr>
          <p:nvPr/>
        </p:nvSpPr>
        <p:spPr bwMode="auto">
          <a:xfrm>
            <a:off x="5695950" y="4338638"/>
            <a:ext cx="22002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Nuevo</a:t>
            </a:r>
          </a:p>
        </p:txBody>
      </p:sp>
      <p:sp>
        <p:nvSpPr>
          <p:cNvPr id="671765" name="Line 21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1766" name="Line 22"/>
          <p:cNvSpPr>
            <a:spLocks noChangeShapeType="1"/>
          </p:cNvSpPr>
          <p:nvPr/>
        </p:nvSpPr>
        <p:spPr bwMode="auto">
          <a:xfrm flipH="1">
            <a:off x="4538663" y="24638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1767" name="Line 23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71768" name="Rectangle 2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42360" name="Text Box 25"/>
          <p:cNvSpPr txBox="1">
            <a:spLocks noChangeArrowheads="1"/>
          </p:cNvSpPr>
          <p:nvPr/>
        </p:nvSpPr>
        <p:spPr bwMode="auto">
          <a:xfrm>
            <a:off x="7062788" y="6284913"/>
            <a:ext cx="1497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42361" name="Text Box 26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42362" name="Group 51"/>
          <p:cNvGrpSpPr>
            <a:grpSpLocks/>
          </p:cNvGrpSpPr>
          <p:nvPr/>
        </p:nvGrpSpPr>
        <p:grpSpPr bwMode="auto">
          <a:xfrm>
            <a:off x="2116138" y="911225"/>
            <a:ext cx="5808662" cy="5173663"/>
            <a:chOff x="1765" y="510"/>
            <a:chExt cx="3659" cy="3259"/>
          </a:xfrm>
        </p:grpSpPr>
        <p:sp>
          <p:nvSpPr>
            <p:cNvPr id="142392" name="AutoShape 52"/>
            <p:cNvSpPr>
              <a:spLocks noChangeArrowheads="1"/>
            </p:cNvSpPr>
            <p:nvPr/>
          </p:nvSpPr>
          <p:spPr bwMode="auto">
            <a:xfrm>
              <a:off x="1766" y="51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393" name="Rectangle 53"/>
            <p:cNvSpPr>
              <a:spLocks noChangeArrowheads="1"/>
            </p:cNvSpPr>
            <p:nvPr/>
          </p:nvSpPr>
          <p:spPr bwMode="auto">
            <a:xfrm>
              <a:off x="1765" y="82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94" name="Rectangle 54"/>
            <p:cNvSpPr>
              <a:spLocks noChangeArrowheads="1"/>
            </p:cNvSpPr>
            <p:nvPr/>
          </p:nvSpPr>
          <p:spPr bwMode="auto">
            <a:xfrm>
              <a:off x="1779" y="80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95" name="Rectangle 55"/>
            <p:cNvSpPr>
              <a:spLocks noChangeArrowheads="1"/>
            </p:cNvSpPr>
            <p:nvPr/>
          </p:nvSpPr>
          <p:spPr bwMode="auto">
            <a:xfrm>
              <a:off x="2340" y="80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0" name="Rectangle 56"/>
            <p:cNvSpPr>
              <a:spLocks noChangeArrowheads="1"/>
            </p:cNvSpPr>
            <p:nvPr/>
          </p:nvSpPr>
          <p:spPr bwMode="auto">
            <a:xfrm>
              <a:off x="1930" y="542"/>
              <a:ext cx="1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01" name="Rectangle 57"/>
            <p:cNvSpPr>
              <a:spLocks noChangeArrowheads="1"/>
            </p:cNvSpPr>
            <p:nvPr/>
          </p:nvSpPr>
          <p:spPr bwMode="auto">
            <a:xfrm>
              <a:off x="1912" y="526"/>
              <a:ext cx="82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2"/>
                  </a:solidFill>
                  <a:latin typeface="Helvetica" charset="0"/>
                </a:rPr>
                <a:t>Creación</a:t>
              </a:r>
              <a:endPara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398" name="AutoShape 58"/>
            <p:cNvSpPr>
              <a:spLocks noChangeArrowheads="1"/>
            </p:cNvSpPr>
            <p:nvPr/>
          </p:nvSpPr>
          <p:spPr bwMode="auto">
            <a:xfrm>
              <a:off x="1965" y="758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399" name="Rectangle 59"/>
            <p:cNvSpPr>
              <a:spLocks noChangeArrowheads="1"/>
            </p:cNvSpPr>
            <p:nvPr/>
          </p:nvSpPr>
          <p:spPr bwMode="auto">
            <a:xfrm>
              <a:off x="1965" y="1075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00" name="Rectangle 60"/>
            <p:cNvSpPr>
              <a:spLocks noChangeArrowheads="1"/>
            </p:cNvSpPr>
            <p:nvPr/>
          </p:nvSpPr>
          <p:spPr bwMode="auto">
            <a:xfrm>
              <a:off x="1978" y="1051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01" name="Rectangle 61"/>
            <p:cNvSpPr>
              <a:spLocks noChangeArrowheads="1"/>
            </p:cNvSpPr>
            <p:nvPr/>
          </p:nvSpPr>
          <p:spPr bwMode="auto">
            <a:xfrm>
              <a:off x="2550" y="1052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06" name="Rectangle 62"/>
            <p:cNvSpPr>
              <a:spLocks noChangeArrowheads="1"/>
            </p:cNvSpPr>
            <p:nvPr/>
          </p:nvSpPr>
          <p:spPr bwMode="auto">
            <a:xfrm>
              <a:off x="2007" y="771"/>
              <a:ext cx="93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403" name="AutoShape 63"/>
            <p:cNvSpPr>
              <a:spLocks noChangeArrowheads="1"/>
            </p:cNvSpPr>
            <p:nvPr/>
          </p:nvSpPr>
          <p:spPr bwMode="auto">
            <a:xfrm>
              <a:off x="2151" y="99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404" name="Rectangle 64"/>
            <p:cNvSpPr>
              <a:spLocks noChangeArrowheads="1"/>
            </p:cNvSpPr>
            <p:nvPr/>
          </p:nvSpPr>
          <p:spPr bwMode="auto">
            <a:xfrm>
              <a:off x="2150" y="131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05" name="Rectangle 65"/>
            <p:cNvSpPr>
              <a:spLocks noChangeArrowheads="1"/>
            </p:cNvSpPr>
            <p:nvPr/>
          </p:nvSpPr>
          <p:spPr bwMode="auto">
            <a:xfrm>
              <a:off x="2163" y="128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06" name="Rectangle 66"/>
            <p:cNvSpPr>
              <a:spLocks noChangeArrowheads="1"/>
            </p:cNvSpPr>
            <p:nvPr/>
          </p:nvSpPr>
          <p:spPr bwMode="auto">
            <a:xfrm>
              <a:off x="2725" y="129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1" name="Rectangle 67"/>
            <p:cNvSpPr>
              <a:spLocks noChangeArrowheads="1"/>
            </p:cNvSpPr>
            <p:nvPr/>
          </p:nvSpPr>
          <p:spPr bwMode="auto">
            <a:xfrm>
              <a:off x="2322" y="1014"/>
              <a:ext cx="59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José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408" name="AutoShape 68"/>
            <p:cNvSpPr>
              <a:spLocks noChangeArrowheads="1"/>
            </p:cNvSpPr>
            <p:nvPr/>
          </p:nvSpPr>
          <p:spPr bwMode="auto">
            <a:xfrm>
              <a:off x="2343" y="123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409" name="Rectangle 69"/>
            <p:cNvSpPr>
              <a:spLocks noChangeArrowheads="1"/>
            </p:cNvSpPr>
            <p:nvPr/>
          </p:nvSpPr>
          <p:spPr bwMode="auto">
            <a:xfrm>
              <a:off x="2346" y="155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10" name="Rectangle 70"/>
            <p:cNvSpPr>
              <a:spLocks noChangeArrowheads="1"/>
            </p:cNvSpPr>
            <p:nvPr/>
          </p:nvSpPr>
          <p:spPr bwMode="auto">
            <a:xfrm>
              <a:off x="2358" y="152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11" name="Rectangle 71"/>
            <p:cNvSpPr>
              <a:spLocks noChangeArrowheads="1"/>
            </p:cNvSpPr>
            <p:nvPr/>
          </p:nvSpPr>
          <p:spPr bwMode="auto">
            <a:xfrm>
              <a:off x="2925" y="152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16" name="Rectangle 72"/>
            <p:cNvSpPr>
              <a:spLocks noChangeArrowheads="1"/>
            </p:cNvSpPr>
            <p:nvPr/>
          </p:nvSpPr>
          <p:spPr bwMode="auto">
            <a:xfrm>
              <a:off x="2429" y="1260"/>
              <a:ext cx="81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Moisés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413" name="AutoShape 73"/>
            <p:cNvSpPr>
              <a:spLocks noChangeArrowheads="1"/>
            </p:cNvSpPr>
            <p:nvPr/>
          </p:nvSpPr>
          <p:spPr bwMode="auto">
            <a:xfrm>
              <a:off x="2571" y="147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414" name="Rectangle 74"/>
            <p:cNvSpPr>
              <a:spLocks noChangeArrowheads="1"/>
            </p:cNvSpPr>
            <p:nvPr/>
          </p:nvSpPr>
          <p:spPr bwMode="auto">
            <a:xfrm>
              <a:off x="2570" y="179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15" name="Rectangle 75"/>
            <p:cNvSpPr>
              <a:spLocks noChangeArrowheads="1"/>
            </p:cNvSpPr>
            <p:nvPr/>
          </p:nvSpPr>
          <p:spPr bwMode="auto">
            <a:xfrm>
              <a:off x="2589" y="176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16" name="Rectangle 76"/>
            <p:cNvSpPr>
              <a:spLocks noChangeArrowheads="1"/>
            </p:cNvSpPr>
            <p:nvPr/>
          </p:nvSpPr>
          <p:spPr bwMode="auto">
            <a:xfrm>
              <a:off x="3145" y="177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1" name="Rectangle 77"/>
            <p:cNvSpPr>
              <a:spLocks noChangeArrowheads="1"/>
            </p:cNvSpPr>
            <p:nvPr/>
          </p:nvSpPr>
          <p:spPr bwMode="auto">
            <a:xfrm>
              <a:off x="2700" y="1493"/>
              <a:ext cx="71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418" name="AutoShape 78"/>
            <p:cNvSpPr>
              <a:spLocks noChangeArrowheads="1"/>
            </p:cNvSpPr>
            <p:nvPr/>
          </p:nvSpPr>
          <p:spPr bwMode="auto">
            <a:xfrm>
              <a:off x="2752" y="1717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419" name="Rectangle 79"/>
            <p:cNvSpPr>
              <a:spLocks noChangeArrowheads="1"/>
            </p:cNvSpPr>
            <p:nvPr/>
          </p:nvSpPr>
          <p:spPr bwMode="auto">
            <a:xfrm>
              <a:off x="2750" y="2034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20" name="Rectangle 80"/>
            <p:cNvSpPr>
              <a:spLocks noChangeArrowheads="1"/>
            </p:cNvSpPr>
            <p:nvPr/>
          </p:nvSpPr>
          <p:spPr bwMode="auto">
            <a:xfrm>
              <a:off x="2763" y="2010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21" name="Rectangle 81"/>
            <p:cNvSpPr>
              <a:spLocks noChangeArrowheads="1"/>
            </p:cNvSpPr>
            <p:nvPr/>
          </p:nvSpPr>
          <p:spPr bwMode="auto">
            <a:xfrm>
              <a:off x="3331" y="2011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26" name="Rectangle 82"/>
            <p:cNvSpPr>
              <a:spLocks noChangeArrowheads="1"/>
            </p:cNvSpPr>
            <p:nvPr/>
          </p:nvSpPr>
          <p:spPr bwMode="auto">
            <a:xfrm>
              <a:off x="2754" y="1734"/>
              <a:ext cx="99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Anarquía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423" name="AutoShape 83"/>
            <p:cNvSpPr>
              <a:spLocks noChangeArrowheads="1"/>
            </p:cNvSpPr>
            <p:nvPr/>
          </p:nvSpPr>
          <p:spPr bwMode="auto">
            <a:xfrm>
              <a:off x="2926" y="195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424" name="Rectangle 84"/>
            <p:cNvSpPr>
              <a:spLocks noChangeArrowheads="1"/>
            </p:cNvSpPr>
            <p:nvPr/>
          </p:nvSpPr>
          <p:spPr bwMode="auto">
            <a:xfrm>
              <a:off x="2931" y="227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25" name="Rectangle 85"/>
            <p:cNvSpPr>
              <a:spLocks noChangeArrowheads="1"/>
            </p:cNvSpPr>
            <p:nvPr/>
          </p:nvSpPr>
          <p:spPr bwMode="auto">
            <a:xfrm>
              <a:off x="2943" y="224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26" name="Rectangle 86"/>
            <p:cNvSpPr>
              <a:spLocks noChangeArrowheads="1"/>
            </p:cNvSpPr>
            <p:nvPr/>
          </p:nvSpPr>
          <p:spPr bwMode="auto">
            <a:xfrm>
              <a:off x="3512" y="225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1" name="Rectangle 87"/>
            <p:cNvSpPr>
              <a:spLocks noChangeArrowheads="1"/>
            </p:cNvSpPr>
            <p:nvPr/>
          </p:nvSpPr>
          <p:spPr bwMode="auto">
            <a:xfrm>
              <a:off x="2978" y="1972"/>
              <a:ext cx="87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Realeza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428" name="AutoShape 88"/>
            <p:cNvSpPr>
              <a:spLocks noChangeArrowheads="1"/>
            </p:cNvSpPr>
            <p:nvPr/>
          </p:nvSpPr>
          <p:spPr bwMode="auto">
            <a:xfrm>
              <a:off x="3131" y="219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429" name="Rectangle 89"/>
            <p:cNvSpPr>
              <a:spLocks noChangeArrowheads="1"/>
            </p:cNvSpPr>
            <p:nvPr/>
          </p:nvSpPr>
          <p:spPr bwMode="auto">
            <a:xfrm>
              <a:off x="3130" y="251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30" name="Rectangle 90"/>
            <p:cNvSpPr>
              <a:spLocks noChangeArrowheads="1"/>
            </p:cNvSpPr>
            <p:nvPr/>
          </p:nvSpPr>
          <p:spPr bwMode="auto">
            <a:xfrm>
              <a:off x="3141" y="248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31" name="Rectangle 91"/>
            <p:cNvSpPr>
              <a:spLocks noChangeArrowheads="1"/>
            </p:cNvSpPr>
            <p:nvPr/>
          </p:nvSpPr>
          <p:spPr bwMode="auto">
            <a:xfrm>
              <a:off x="3710" y="248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36" name="Rectangle 92"/>
            <p:cNvSpPr>
              <a:spLocks noChangeArrowheads="1"/>
            </p:cNvSpPr>
            <p:nvPr/>
          </p:nvSpPr>
          <p:spPr bwMode="auto">
            <a:xfrm>
              <a:off x="3093" y="2216"/>
              <a:ext cx="114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Cautividad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433" name="AutoShape 93"/>
            <p:cNvSpPr>
              <a:spLocks noChangeArrowheads="1"/>
            </p:cNvSpPr>
            <p:nvPr/>
          </p:nvSpPr>
          <p:spPr bwMode="auto">
            <a:xfrm>
              <a:off x="3316" y="244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434" name="Rectangle 94"/>
            <p:cNvSpPr>
              <a:spLocks noChangeArrowheads="1"/>
            </p:cNvSpPr>
            <p:nvPr/>
          </p:nvSpPr>
          <p:spPr bwMode="auto">
            <a:xfrm>
              <a:off x="3315" y="275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35" name="Rectangle 95"/>
            <p:cNvSpPr>
              <a:spLocks noChangeArrowheads="1"/>
            </p:cNvSpPr>
            <p:nvPr/>
          </p:nvSpPr>
          <p:spPr bwMode="auto">
            <a:xfrm>
              <a:off x="3331" y="273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36" name="Rectangle 96"/>
            <p:cNvSpPr>
              <a:spLocks noChangeArrowheads="1"/>
            </p:cNvSpPr>
            <p:nvPr/>
          </p:nvSpPr>
          <p:spPr bwMode="auto">
            <a:xfrm>
              <a:off x="3898" y="273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1841" name="Rectangle 97"/>
            <p:cNvSpPr>
              <a:spLocks noChangeArrowheads="1"/>
            </p:cNvSpPr>
            <p:nvPr/>
          </p:nvSpPr>
          <p:spPr bwMode="auto">
            <a:xfrm>
              <a:off x="3354" y="2460"/>
              <a:ext cx="8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rgbClr val="790015"/>
                  </a:solidFill>
                  <a:latin typeface="Helvetica" charset="0"/>
                </a:rPr>
                <a:t>   Silencio</a:t>
              </a:r>
              <a:endParaRPr lang="en-US" sz="2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438" name="AutoShape 98"/>
            <p:cNvSpPr>
              <a:spLocks noChangeArrowheads="1"/>
            </p:cNvSpPr>
            <p:nvPr/>
          </p:nvSpPr>
          <p:spPr bwMode="auto">
            <a:xfrm>
              <a:off x="3522" y="2689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843" name="Rectangle 99"/>
            <p:cNvSpPr>
              <a:spLocks noChangeArrowheads="1"/>
            </p:cNvSpPr>
            <p:nvPr/>
          </p:nvSpPr>
          <p:spPr bwMode="auto">
            <a:xfrm>
              <a:off x="3670" y="2697"/>
              <a:ext cx="1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>
                  <a:solidFill>
                    <a:schemeClr val="accent1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671844" name="Rectangle 100"/>
            <p:cNvSpPr>
              <a:spLocks noChangeArrowheads="1"/>
            </p:cNvSpPr>
            <p:nvPr/>
          </p:nvSpPr>
          <p:spPr bwMode="auto">
            <a:xfrm>
              <a:off x="3655" y="2689"/>
              <a:ext cx="817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3600">
                  <a:solidFill>
                    <a:schemeClr val="accent1"/>
                  </a:solidFill>
                  <a:latin typeface="Helvetica" charset="0"/>
                </a:rPr>
                <a:t>Jesús</a:t>
              </a:r>
              <a:endParaRPr lang="en-US" sz="36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2441" name="Rectangle 101"/>
            <p:cNvSpPr>
              <a:spLocks noChangeArrowheads="1"/>
            </p:cNvSpPr>
            <p:nvPr/>
          </p:nvSpPr>
          <p:spPr bwMode="auto">
            <a:xfrm>
              <a:off x="3522" y="3006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42" name="Rectangle 102"/>
            <p:cNvSpPr>
              <a:spLocks noChangeArrowheads="1"/>
            </p:cNvSpPr>
            <p:nvPr/>
          </p:nvSpPr>
          <p:spPr bwMode="auto">
            <a:xfrm>
              <a:off x="3533" y="2982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43" name="Rectangle 103"/>
            <p:cNvSpPr>
              <a:spLocks noChangeArrowheads="1"/>
            </p:cNvSpPr>
            <p:nvPr/>
          </p:nvSpPr>
          <p:spPr bwMode="auto">
            <a:xfrm>
              <a:off x="4103" y="2983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1848" name="AutoShape 104"/>
          <p:cNvSpPr>
            <a:spLocks noChangeArrowheads="1"/>
          </p:cNvSpPr>
          <p:nvPr/>
        </p:nvSpPr>
        <p:spPr bwMode="auto">
          <a:xfrm rot="2414515">
            <a:off x="-339725" y="2941638"/>
            <a:ext cx="7078663" cy="142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142364" name="Group 140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42366" name="Group 141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42368" name="Group 142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42370" name="Group 143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42372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42374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42376" name="Group 1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42378" name="Group 14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42380" name="AutoShape 1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81" name="Rectangle 1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82" name="Rectangle 1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42383" name="Rectangle 1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84" name="Rectangle 1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85" name="Line 1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86" name="Line 1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87" name="Line 15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88" name="Line 1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89" name="Line 15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90" name="Line 15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2391" name="Line 15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71904" name="Rectangle 1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671905" name="Rectangle 1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671906" name="Rectangle 1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42373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42371" name="Rectangle 164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42369" name="Rectangle 165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42367" name="Rectangle 166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  <p:sp>
        <p:nvSpPr>
          <p:cNvPr id="108" name="Text Box 12"/>
          <p:cNvSpPr txBox="1">
            <a:spLocks noChangeArrowheads="1"/>
          </p:cNvSpPr>
          <p:nvPr/>
        </p:nvSpPr>
        <p:spPr bwMode="auto">
          <a:xfrm>
            <a:off x="1377950" y="4338638"/>
            <a:ext cx="1855788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FAFD00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84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8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4387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9" name="Rectangle 33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0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811213" y="5056188"/>
            <a:ext cx="74422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hlink"/>
                </a:solidFill>
                <a:latin typeface="Comic Sans MS" pitchFamily="1" charset="0"/>
                <a:ea typeface="+mn-ea"/>
                <a:cs typeface="+mn-cs"/>
              </a:rPr>
              <a:t>El huerto de Getsemaní,                     Monte de los Olivos, Jerusalén</a:t>
            </a: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569913" y="1338263"/>
            <a:ext cx="791210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7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¿Entonces qué?</a:t>
            </a:r>
          </a:p>
        </p:txBody>
      </p:sp>
      <p:sp>
        <p:nvSpPr>
          <p:cNvPr id="534559" name="Rectangle 31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44394" name="Text Box 37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44395" name="Group 71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44396" name="Group 72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44398" name="Group 73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44400" name="Group 74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44402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44404" name="Group 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44406" name="Group 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44408" name="Group 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44410" name="AutoShape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11" name="Rectangle 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12" name="Rectangle 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44413" name="Rectangle 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14" name="Rectangle 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15" name="Line 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16" name="Line 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17" name="Line 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18" name="Line 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19" name="Line 8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20" name="Line 8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4421" name="Line 9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34619" name="Rectangle 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534620" name="Rectangle 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534621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44403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44401" name="Rectangle 95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44399" name="Rectangle 96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44397" name="Rectangle 97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4" grpId="0" animBg="1"/>
      <p:bldP spid="534558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5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6435" name="Group 30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46466" name="Picture 31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67" name="Rectangle 32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8" name="Rectangle 33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6436" name="Text Box 5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4426" name="Text Box 26"/>
          <p:cNvSpPr txBox="1">
            <a:spLocks noChangeArrowheads="1"/>
          </p:cNvSpPr>
          <p:nvPr/>
        </p:nvSpPr>
        <p:spPr bwMode="auto">
          <a:xfrm>
            <a:off x="914400" y="647700"/>
            <a:ext cx="7280275" cy="558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600">
                <a:solidFill>
                  <a:schemeClr val="hlink"/>
                </a:solidFill>
                <a:latin typeface="Helvetica" charset="0"/>
              </a:rPr>
              <a:t>“</a:t>
            </a:r>
            <a:r>
              <a:rPr lang="en-US" sz="3600">
                <a:solidFill>
                  <a:schemeClr val="hlink"/>
                </a:solidFill>
                <a:latin typeface="Helvetica" charset="0"/>
              </a:rPr>
              <a:t>…</a:t>
            </a:r>
            <a:r>
              <a:rPr lang="es-ES" sz="3600">
                <a:solidFill>
                  <a:schemeClr val="hlink"/>
                </a:solidFill>
                <a:latin typeface="Helvetica" charset="0"/>
              </a:rPr>
              <a:t>Desde entonces comenzó Jesús a predicar: «Arrepiéntanse, porque el </a:t>
            </a:r>
            <a:r>
              <a:rPr lang="es-ES" sz="3600">
                <a:solidFill>
                  <a:srgbClr val="00FFFF"/>
                </a:solidFill>
                <a:latin typeface="Helvetica" charset="0"/>
              </a:rPr>
              <a:t>reino de los cielos</a:t>
            </a:r>
            <a:r>
              <a:rPr lang="es-ES" sz="3600">
                <a:solidFill>
                  <a:schemeClr val="hlink"/>
                </a:solidFill>
                <a:latin typeface="Helvetica" charset="0"/>
              </a:rPr>
              <a:t> está cerca… Jesús recorría toda Galilea, enseñando en las sinagogas, anunciando las </a:t>
            </a:r>
            <a:r>
              <a:rPr lang="es-ES" sz="3600">
                <a:solidFill>
                  <a:srgbClr val="00FFFF"/>
                </a:solidFill>
                <a:latin typeface="Helvetica" charset="0"/>
              </a:rPr>
              <a:t>buenas nuevas del reino</a:t>
            </a:r>
            <a:r>
              <a:rPr lang="es-ES" sz="3600">
                <a:solidFill>
                  <a:schemeClr val="hlink"/>
                </a:solidFill>
                <a:latin typeface="Helvetica" charset="0"/>
              </a:rPr>
              <a:t>, y sanando toda enfermedad y dolencia entre la gente</a:t>
            </a:r>
            <a:r>
              <a:rPr lang="en-US" sz="3600">
                <a:solidFill>
                  <a:schemeClr val="hlink"/>
                </a:solidFill>
                <a:latin typeface="Helvetica" charset="0"/>
              </a:rPr>
              <a:t>…</a:t>
            </a:r>
            <a:r>
              <a:rPr lang="ja-JP" altLang="en-US" sz="3600">
                <a:solidFill>
                  <a:schemeClr val="hlink"/>
                </a:solidFill>
                <a:latin typeface="Helvetica" charset="0"/>
              </a:rPr>
              <a:t>’</a:t>
            </a:r>
            <a:r>
              <a:rPr lang="en-US" sz="3600">
                <a:solidFill>
                  <a:schemeClr val="hlink"/>
                </a:solidFill>
                <a:latin typeface="Helvetica" charset="0"/>
              </a:rPr>
              <a:t> </a:t>
            </a:r>
            <a:r>
              <a:rPr lang="ja-JP" altLang="en-US" sz="3600">
                <a:solidFill>
                  <a:schemeClr val="hlink"/>
                </a:solidFill>
                <a:latin typeface="Helvetica" charset="0"/>
              </a:rPr>
              <a:t>”</a:t>
            </a:r>
            <a:r>
              <a:rPr lang="en-US" sz="3600">
                <a:solidFill>
                  <a:schemeClr val="hlink"/>
                </a:solidFill>
                <a:latin typeface="Helvetica" charset="0"/>
              </a:rPr>
              <a:t>                  	            </a:t>
            </a:r>
            <a:r>
              <a:rPr lang="en-US">
                <a:solidFill>
                  <a:schemeClr val="hlink"/>
                </a:solidFill>
                <a:latin typeface="Helvetica" charset="0"/>
              </a:rPr>
              <a:t>Mateo 4:17, 23</a:t>
            </a:r>
          </a:p>
        </p:txBody>
      </p:sp>
      <p:sp>
        <p:nvSpPr>
          <p:cNvPr id="614427" name="Rectangle 2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grpSp>
        <p:nvGrpSpPr>
          <p:cNvPr id="146439" name="Group 68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46440" name="Group 69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46442" name="Group 70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46444" name="Group 71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46446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46448" name="Group 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46450" name="Group 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46452" name="Group 7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46454" name="AutoShape 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55" name="Rectangle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56" name="Rectangl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46457" name="Rectangle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58" name="Rectangle 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59" name="Line 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60" name="Line 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61" name="Line 8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62" name="Line 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63" name="Line 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64" name="Line 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6465" name="Line 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14488" name="Rectangle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614489" name="Rectangle 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614490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46447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46445" name="Rectangle 92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46443" name="Rectangle 93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46441" name="Rectangle 94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4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8483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48514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515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16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8484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5579" name="Text Box 27"/>
          <p:cNvSpPr txBox="1">
            <a:spLocks noChangeArrowheads="1"/>
          </p:cNvSpPr>
          <p:nvPr/>
        </p:nvSpPr>
        <p:spPr bwMode="auto">
          <a:xfrm>
            <a:off x="1352550" y="1617663"/>
            <a:ext cx="6351588" cy="3749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“</a:t>
            </a:r>
            <a:r>
              <a:rPr lang="es-E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Más bien, busquen primeramente </a:t>
            </a:r>
            <a:r>
              <a:rPr lang="es-ES" sz="4000">
                <a:solidFill>
                  <a:srgbClr val="00FFFF"/>
                </a:solidFill>
                <a:latin typeface="Helvetica" pitchFamily="1" charset="0"/>
                <a:ea typeface="+mn-ea"/>
                <a:cs typeface="+mn-cs"/>
              </a:rPr>
              <a:t>el reino de Dios</a:t>
            </a:r>
            <a:r>
              <a:rPr lang="es-E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 y su justicia, y todas estas cosas les serán añadidas</a:t>
            </a: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.”                    		             </a:t>
            </a:r>
            <a:r>
              <a:rPr lang="en-US" sz="32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Mateo  6:33</a:t>
            </a:r>
          </a:p>
        </p:txBody>
      </p:sp>
      <p:sp>
        <p:nvSpPr>
          <p:cNvPr id="535580" name="Rectangle 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grpSp>
        <p:nvGrpSpPr>
          <p:cNvPr id="148487" name="Group 67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48488" name="Group 68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48490" name="Group 69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48492" name="Group 70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48494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48496" name="Group 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48498" name="Group 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48500" name="Group 7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48502" name="AutoShape 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03" name="Rectangle 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04" name="Rectangle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48505" name="Rectangl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06" name="Rectangle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07" name="Line 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08" name="Line 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09" name="Line 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10" name="Line 8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11" name="Line 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12" name="Line 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48513" name="Line 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35639" name="Rectangle 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535640" name="Rectangle 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535641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48495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48493" name="Rectangle 91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48491" name="Rectangle 92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48489" name="Rectangle 93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34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0531" name="Group 29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50562" name="Picture 30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63" name="Rectangle 31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64" name="Rectangle 32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532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6603" name="Text Box 27"/>
          <p:cNvSpPr txBox="1">
            <a:spLocks noChangeArrowheads="1"/>
          </p:cNvSpPr>
          <p:nvPr/>
        </p:nvSpPr>
        <p:spPr bwMode="auto">
          <a:xfrm>
            <a:off x="987425" y="1873250"/>
            <a:ext cx="6707188" cy="317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“</a:t>
            </a:r>
            <a:r>
              <a:rPr lang="es-E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Él nos libró del dominio de la oscuridad y nos trasladó </a:t>
            </a:r>
            <a:r>
              <a:rPr lang="es-ES" sz="4000">
                <a:solidFill>
                  <a:srgbClr val="00FFFF"/>
                </a:solidFill>
                <a:latin typeface="Helvetica" pitchFamily="1" charset="0"/>
                <a:ea typeface="+mn-ea"/>
                <a:cs typeface="+mn-cs"/>
              </a:rPr>
              <a:t>al reino de su amado Hijo</a:t>
            </a: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.”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                                 Col 1:13</a:t>
            </a:r>
          </a:p>
        </p:txBody>
      </p:sp>
      <p:sp>
        <p:nvSpPr>
          <p:cNvPr id="536604" name="Rectangle 28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grpSp>
        <p:nvGrpSpPr>
          <p:cNvPr id="150535" name="Group 67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50536" name="Group 68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50538" name="Group 69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50540" name="Group 70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50542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50544" name="Group 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50546" name="Group 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50548" name="Group 7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50550" name="AutoShape 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51" name="Rectangle 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52" name="Rectangle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50553" name="Rectangl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54" name="Rectangle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55" name="Line 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56" name="Line 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57" name="Line 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58" name="Line 8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59" name="Line 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60" name="Line 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0561" name="Line 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36663" name="Rectangle 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536664" name="Rectangle 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536665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50543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50541" name="Rectangle 91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50539" name="Rectangle 92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50537" name="Rectangle 93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6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2579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52613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2614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15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2580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8550275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1325563" y="4359275"/>
            <a:ext cx="640715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#2: Guiarnos hacia el  </a:t>
            </a:r>
            <a:r>
              <a:rPr lang="en-US" sz="4000" i="1" u="sng">
                <a:solidFill>
                  <a:srgbClr val="00FFFF"/>
                </a:solidFill>
                <a:latin typeface="Helvetica" pitchFamily="1" charset="0"/>
                <a:ea typeface="+mn-ea"/>
                <a:cs typeface="+mn-cs"/>
              </a:rPr>
              <a:t>Reino</a:t>
            </a: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 de Dios</a:t>
            </a: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477838" y="2754313"/>
            <a:ext cx="8124825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#1: Celebrar y demostrar la </a:t>
            </a:r>
            <a:r>
              <a:rPr lang="en-US" sz="4000" i="1" u="sng">
                <a:solidFill>
                  <a:srgbClr val="00FFFF"/>
                </a:solidFill>
                <a:latin typeface="Helvetica" pitchFamily="1" charset="0"/>
                <a:ea typeface="+mn-ea"/>
                <a:cs typeface="+mn-cs"/>
              </a:rPr>
              <a:t>Gloria</a:t>
            </a: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 de Dios</a:t>
            </a: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814388" y="1258888"/>
            <a:ext cx="7504112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Dos mensajes centrales de toda la Escritura:</a:t>
            </a:r>
          </a:p>
        </p:txBody>
      </p:sp>
      <p:sp>
        <p:nvSpPr>
          <p:cNvPr id="539678" name="Rectangle 30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grpSp>
        <p:nvGrpSpPr>
          <p:cNvPr id="152586" name="Group 69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52587" name="Group 70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52589" name="Group 71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52591" name="Group 72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52593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52595" name="Group 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52597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52599" name="Group 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52601" name="AutoShape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02" name="Rectangl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03" name="Rectangle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52604" name="Rectangle 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05" name="Rectangle 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06" name="Line 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07" name="Line 8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08" name="Line 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09" name="Line 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10" name="Line 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11" name="Line 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2612" name="Line 8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39737" name="Rectangle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539738" name="Rectangle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539739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52594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52592" name="Rectangle 93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52590" name="Rectangle 94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52588" name="Rectangle 95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36"/>
          <p:cNvSpPr>
            <a:spLocks noChangeArrowheads="1"/>
          </p:cNvSpPr>
          <p:nvPr/>
        </p:nvSpPr>
        <p:spPr bwMode="auto">
          <a:xfrm>
            <a:off x="0" y="0"/>
            <a:ext cx="1852613" cy="1844675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627" name="Group 31"/>
          <p:cNvGrpSpPr>
            <a:grpSpLocks/>
          </p:cNvGrpSpPr>
          <p:nvPr/>
        </p:nvGrpSpPr>
        <p:grpSpPr bwMode="auto">
          <a:xfrm>
            <a:off x="623888" y="596900"/>
            <a:ext cx="7877175" cy="5651500"/>
            <a:chOff x="393" y="376"/>
            <a:chExt cx="4962" cy="3560"/>
          </a:xfrm>
        </p:grpSpPr>
        <p:pic>
          <p:nvPicPr>
            <p:cNvPr id="154660" name="Picture 32"/>
            <p:cNvPicPr>
              <a:picLocks noChangeAspect="1" noChangeArrowheads="1"/>
            </p:cNvPicPr>
            <p:nvPr/>
          </p:nvPicPr>
          <p:blipFill>
            <a:blip r:embed="rId3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" y="384"/>
              <a:ext cx="4936" cy="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661" name="Rectangle 33"/>
            <p:cNvSpPr>
              <a:spLocks noChangeArrowheads="1"/>
            </p:cNvSpPr>
            <p:nvPr/>
          </p:nvSpPr>
          <p:spPr bwMode="auto">
            <a:xfrm>
              <a:off x="393" y="376"/>
              <a:ext cx="4961" cy="3545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62" name="Rectangle 34"/>
            <p:cNvSpPr>
              <a:spLocks noChangeArrowheads="1"/>
            </p:cNvSpPr>
            <p:nvPr/>
          </p:nvSpPr>
          <p:spPr bwMode="auto">
            <a:xfrm>
              <a:off x="398" y="376"/>
              <a:ext cx="4957" cy="3560"/>
            </a:xfrm>
            <a:prstGeom prst="rect">
              <a:avLst/>
            </a:prstGeom>
            <a:noFill/>
            <a:ln w="155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628" name="Text Box 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1377950" y="585788"/>
            <a:ext cx="6351588" cy="435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chemeClr val="hlink"/>
                </a:solidFill>
                <a:latin typeface="Helvetica" pitchFamily="1" charset="0"/>
                <a:ea typeface="+mn-ea"/>
                <a:cs typeface="+mn-cs"/>
              </a:rPr>
              <a:t>Jesucristo vino para salvar lo que se había perdido…y así dar vida eterna, uno debe llegar hasta ella mediante la fe en el evangelio del Mesías.</a:t>
            </a: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787400" y="4903788"/>
            <a:ext cx="7542213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i="1" dirty="0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               </a:t>
            </a:r>
            <a:r>
              <a:rPr lang="en-US" sz="4000" i="1" dirty="0" err="1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Por</a:t>
            </a:r>
            <a:r>
              <a:rPr lang="en-US" sz="4000" i="1" dirty="0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 lo </a:t>
            </a:r>
            <a:r>
              <a:rPr lang="en-US" sz="4000" i="1" dirty="0" err="1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tanto</a:t>
            </a:r>
            <a:r>
              <a:rPr lang="en-US" sz="4000" i="1" dirty="0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 :                 ¡</a:t>
            </a:r>
            <a:r>
              <a:rPr lang="en-US" sz="4000" i="1" dirty="0" err="1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Tenemos</a:t>
            </a:r>
            <a:r>
              <a:rPr lang="en-US" sz="4000" i="1" dirty="0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4000" i="1" dirty="0" err="1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que</a:t>
            </a:r>
            <a:r>
              <a:rPr lang="en-US" sz="4000" i="1" dirty="0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4000" i="1" dirty="0" err="1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ir</a:t>
            </a:r>
            <a:r>
              <a:rPr lang="en-US" sz="4000" i="1" dirty="0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4000" i="1" dirty="0" err="1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y</a:t>
            </a:r>
            <a:r>
              <a:rPr lang="en-US" sz="4000" i="1" dirty="0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 </a:t>
            </a:r>
            <a:r>
              <a:rPr lang="en-US" sz="4000" i="1" dirty="0" err="1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contarlo</a:t>
            </a:r>
            <a:r>
              <a:rPr lang="en-US" sz="4000" i="1" dirty="0">
                <a:solidFill>
                  <a:srgbClr val="51FDFF"/>
                </a:solidFill>
                <a:latin typeface="Helvetica" pitchFamily="1" charset="0"/>
                <a:ea typeface="+mn-ea"/>
                <a:cs typeface="+mn-cs"/>
              </a:rPr>
              <a:t>!</a:t>
            </a:r>
          </a:p>
        </p:txBody>
      </p:sp>
      <p:sp>
        <p:nvSpPr>
          <p:cNvPr id="537629" name="Rectangle 29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54632" name="Text Box 30"/>
          <p:cNvSpPr txBox="1">
            <a:spLocks noChangeArrowheads="1"/>
          </p:cNvSpPr>
          <p:nvPr/>
        </p:nvSpPr>
        <p:spPr bwMode="auto">
          <a:xfrm>
            <a:off x="856138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54633" name="Group 69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54634" name="Group 70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54636" name="Group 71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54638" name="Group 72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54640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54642" name="Group 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54644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54646" name="Group 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54648" name="AutoShape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49" name="Rectangle 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0" name="Rectangle 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54651" name="Rectangle 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2" name="Rectangle 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3" name="Line 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4" name="Line 8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5" name="Line 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6" name="Line 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7" name="Line 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8" name="Line 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4659" name="Line 8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37689" name="Rectangle 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537690" name="Rectangle 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537691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54641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54639" name="Rectangle 93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54637" name="Rectangle 94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54635" name="Rectangle 95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76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042" name="Rectangle 82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27652" name="Text Box 83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27653" name="Text Box 91"/>
          <p:cNvSpPr txBox="1">
            <a:spLocks noChangeArrowheads="1"/>
          </p:cNvSpPr>
          <p:nvPr/>
        </p:nvSpPr>
        <p:spPr bwMode="auto">
          <a:xfrm>
            <a:off x="8555038" y="64484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7691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4294188" y="1114425"/>
            <a:ext cx="1633537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3"/>
              <a:ext cx="2379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7684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30213" y="5791200"/>
            <a:ext cx="8408987" cy="6381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Piense en la forma de un cardo...</a:t>
            </a:r>
          </a:p>
        </p:txBody>
      </p: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5"/>
              <a:ext cx="2379" cy="33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7682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3"/>
              <a:ext cx="2378" cy="3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7680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8" y="504"/>
              <a:ext cx="2379" cy="3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7678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2" name="Group 178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27663" name="Group 179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27665" name="AutoShape 180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6" name="Rectangle 18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7" name="Rectangle 182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27668" name="Rectangle 183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9" name="Rectangle 184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0" name="Line 18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Line 18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Line 18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Line 18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Line 18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Line 19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Line 19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9152" name="Rectangle 192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reeform 27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5" name="Freeform 28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6" name="Rectangle 29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7" name="Rectangle 30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39" name="Rectangle 31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156679" name="Freeform 32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0" name="AutoShape 33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81" name="Freeform 34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2" name="AutoShape 35"/>
          <p:cNvSpPr>
            <a:spLocks noChangeArrowheads="1"/>
          </p:cNvSpPr>
          <p:nvPr/>
        </p:nvSpPr>
        <p:spPr bwMode="auto">
          <a:xfrm>
            <a:off x="6597650" y="5132388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83" name="Freeform 36"/>
          <p:cNvSpPr>
            <a:spLocks/>
          </p:cNvSpPr>
          <p:nvPr/>
        </p:nvSpPr>
        <p:spPr bwMode="auto">
          <a:xfrm>
            <a:off x="7339013" y="71755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4" name="Freeform 37"/>
          <p:cNvSpPr>
            <a:spLocks/>
          </p:cNvSpPr>
          <p:nvPr/>
        </p:nvSpPr>
        <p:spPr bwMode="auto">
          <a:xfrm>
            <a:off x="7326313" y="717550"/>
            <a:ext cx="217487" cy="77788"/>
          </a:xfrm>
          <a:custGeom>
            <a:avLst/>
            <a:gdLst>
              <a:gd name="T0" fmla="*/ 2147483647 w 137"/>
              <a:gd name="T1" fmla="*/ 2147483647 h 49"/>
              <a:gd name="T2" fmla="*/ 0 w 137"/>
              <a:gd name="T3" fmla="*/ 2147483647 h 49"/>
              <a:gd name="T4" fmla="*/ 0 w 137"/>
              <a:gd name="T5" fmla="*/ 0 h 49"/>
              <a:gd name="T6" fmla="*/ 0 60000 65536"/>
              <a:gd name="T7" fmla="*/ 0 60000 65536"/>
              <a:gd name="T8" fmla="*/ 0 60000 65536"/>
              <a:gd name="T9" fmla="*/ 0 w 137"/>
              <a:gd name="T10" fmla="*/ 0 h 49"/>
              <a:gd name="T11" fmla="*/ 137 w 137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5" name="Rectangle 38"/>
          <p:cNvSpPr>
            <a:spLocks noChangeArrowheads="1"/>
          </p:cNvSpPr>
          <p:nvPr/>
        </p:nvSpPr>
        <p:spPr bwMode="auto">
          <a:xfrm>
            <a:off x="6870700" y="981075"/>
            <a:ext cx="35083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156686" name="Freeform 39"/>
          <p:cNvSpPr>
            <a:spLocks/>
          </p:cNvSpPr>
          <p:nvPr/>
        </p:nvSpPr>
        <p:spPr bwMode="auto">
          <a:xfrm>
            <a:off x="7339013" y="7048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87" name="AutoShape 40"/>
          <p:cNvSpPr>
            <a:spLocks noChangeArrowheads="1"/>
          </p:cNvSpPr>
          <p:nvPr/>
        </p:nvSpPr>
        <p:spPr bwMode="auto">
          <a:xfrm>
            <a:off x="6597650" y="577850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88" name="Rectangle 41"/>
          <p:cNvSpPr>
            <a:spLocks noChangeArrowheads="1"/>
          </p:cNvSpPr>
          <p:nvPr/>
        </p:nvSpPr>
        <p:spPr bwMode="auto">
          <a:xfrm>
            <a:off x="6596063" y="735013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89" name="AutoShape 42"/>
          <p:cNvSpPr>
            <a:spLocks noChangeArrowheads="1"/>
          </p:cNvSpPr>
          <p:nvPr/>
        </p:nvSpPr>
        <p:spPr bwMode="auto">
          <a:xfrm>
            <a:off x="6616700" y="603250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0" name="AutoShape 43"/>
          <p:cNvSpPr>
            <a:spLocks noChangeArrowheads="1"/>
          </p:cNvSpPr>
          <p:nvPr/>
        </p:nvSpPr>
        <p:spPr bwMode="auto">
          <a:xfrm>
            <a:off x="6581775" y="1279525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91" name="Rectangle 44"/>
          <p:cNvSpPr>
            <a:spLocks noChangeArrowheads="1"/>
          </p:cNvSpPr>
          <p:nvPr/>
        </p:nvSpPr>
        <p:spPr bwMode="auto">
          <a:xfrm>
            <a:off x="6586538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92" name="AutoShape 45"/>
          <p:cNvSpPr>
            <a:spLocks noChangeArrowheads="1"/>
          </p:cNvSpPr>
          <p:nvPr/>
        </p:nvSpPr>
        <p:spPr bwMode="auto">
          <a:xfrm>
            <a:off x="6607175" y="1311275"/>
            <a:ext cx="706438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3" name="Rectangle 4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94" name="AutoShape 47"/>
          <p:cNvSpPr>
            <a:spLocks noChangeArrowheads="1"/>
          </p:cNvSpPr>
          <p:nvPr/>
        </p:nvSpPr>
        <p:spPr bwMode="auto">
          <a:xfrm>
            <a:off x="6616700" y="3267075"/>
            <a:ext cx="69850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5" name="AutoShape 48"/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96" name="Rectangle 49"/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97" name="AutoShape 50"/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98" name="Rectangle 51"/>
          <p:cNvSpPr>
            <a:spLocks noChangeArrowheads="1"/>
          </p:cNvSpPr>
          <p:nvPr/>
        </p:nvSpPr>
        <p:spPr bwMode="auto">
          <a:xfrm>
            <a:off x="6596063" y="5343525"/>
            <a:ext cx="952500" cy="9858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99" name="AutoShape 52"/>
          <p:cNvSpPr>
            <a:spLocks noChangeArrowheads="1"/>
          </p:cNvSpPr>
          <p:nvPr/>
        </p:nvSpPr>
        <p:spPr bwMode="auto">
          <a:xfrm>
            <a:off x="6616700" y="5202238"/>
            <a:ext cx="692150" cy="8191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61" name="Rectangle 53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811062" name="Rectangle 54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811063" name="Rectangle 55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56703" name="Line 56"/>
          <p:cNvSpPr>
            <a:spLocks noChangeShapeType="1"/>
          </p:cNvSpPr>
          <p:nvPr/>
        </p:nvSpPr>
        <p:spPr bwMode="auto">
          <a:xfrm>
            <a:off x="6634163" y="9398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04" name="Line 57"/>
          <p:cNvSpPr>
            <a:spLocks noChangeShapeType="1"/>
          </p:cNvSpPr>
          <p:nvPr/>
        </p:nvSpPr>
        <p:spPr bwMode="auto">
          <a:xfrm>
            <a:off x="6627813" y="1111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05" name="Rectangle 58"/>
          <p:cNvSpPr>
            <a:spLocks noChangeArrowheads="1"/>
          </p:cNvSpPr>
          <p:nvPr/>
        </p:nvSpPr>
        <p:spPr bwMode="auto">
          <a:xfrm>
            <a:off x="6883400" y="930275"/>
            <a:ext cx="3921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156706" name="Rectangle 59"/>
          <p:cNvSpPr>
            <a:spLocks noChangeArrowheads="1"/>
          </p:cNvSpPr>
          <p:nvPr/>
        </p:nvSpPr>
        <p:spPr bwMode="auto">
          <a:xfrm>
            <a:off x="6756400" y="762000"/>
            <a:ext cx="6111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Jueces</a:t>
            </a:r>
          </a:p>
        </p:txBody>
      </p:sp>
      <p:sp>
        <p:nvSpPr>
          <p:cNvPr id="156707" name="Rectangle 60"/>
          <p:cNvSpPr>
            <a:spLocks noChangeArrowheads="1"/>
          </p:cNvSpPr>
          <p:nvPr/>
        </p:nvSpPr>
        <p:spPr bwMode="auto">
          <a:xfrm>
            <a:off x="6618288" y="558800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Anarquía</a:t>
            </a:r>
          </a:p>
        </p:txBody>
      </p:sp>
      <p:sp>
        <p:nvSpPr>
          <p:cNvPr id="156708" name="Line 61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09" name="Line 62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10" name="Line 63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72" name="Rectangle 64"/>
          <p:cNvSpPr>
            <a:spLocks noChangeArrowheads="1"/>
          </p:cNvSpPr>
          <p:nvPr/>
        </p:nvSpPr>
        <p:spPr bwMode="auto">
          <a:xfrm>
            <a:off x="6577013" y="1612900"/>
            <a:ext cx="960437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División••• </a:t>
            </a:r>
          </a:p>
        </p:txBody>
      </p:sp>
      <p:sp>
        <p:nvSpPr>
          <p:cNvPr id="156712" name="Rectangle 65"/>
          <p:cNvSpPr>
            <a:spLocks noChangeArrowheads="1"/>
          </p:cNvSpPr>
          <p:nvPr/>
        </p:nvSpPr>
        <p:spPr bwMode="auto">
          <a:xfrm>
            <a:off x="6589713" y="1990725"/>
            <a:ext cx="60801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Judá</a:t>
            </a:r>
          </a:p>
        </p:txBody>
      </p:sp>
      <p:sp>
        <p:nvSpPr>
          <p:cNvPr id="156713" name="Rectangle 66"/>
          <p:cNvSpPr>
            <a:spLocks noChangeArrowheads="1"/>
          </p:cNvSpPr>
          <p:nvPr/>
        </p:nvSpPr>
        <p:spPr bwMode="auto">
          <a:xfrm>
            <a:off x="6680200" y="2143125"/>
            <a:ext cx="746125" cy="211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10              2</a:t>
            </a:r>
          </a:p>
        </p:txBody>
      </p:sp>
      <p:sp>
        <p:nvSpPr>
          <p:cNvPr id="156714" name="Rectangle 67"/>
          <p:cNvSpPr>
            <a:spLocks noChangeArrowheads="1"/>
          </p:cNvSpPr>
          <p:nvPr/>
        </p:nvSpPr>
        <p:spPr bwMode="auto">
          <a:xfrm>
            <a:off x="6610350" y="2511425"/>
            <a:ext cx="8874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sp>
        <p:nvSpPr>
          <p:cNvPr id="156715" name="Rectangle 68"/>
          <p:cNvSpPr>
            <a:spLocks noChangeArrowheads="1"/>
          </p:cNvSpPr>
          <p:nvPr/>
        </p:nvSpPr>
        <p:spPr bwMode="auto">
          <a:xfrm>
            <a:off x="6615113" y="2689225"/>
            <a:ext cx="85883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 200           350</a:t>
            </a:r>
          </a:p>
        </p:txBody>
      </p:sp>
      <p:sp>
        <p:nvSpPr>
          <p:cNvPr id="156716" name="Rectangle 69"/>
          <p:cNvSpPr>
            <a:spLocks noChangeArrowheads="1"/>
          </p:cNvSpPr>
          <p:nvPr/>
        </p:nvSpPr>
        <p:spPr bwMode="auto">
          <a:xfrm>
            <a:off x="6608763" y="2847975"/>
            <a:ext cx="103346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Asiria    Babilonia</a:t>
            </a:r>
          </a:p>
        </p:txBody>
      </p:sp>
      <p:sp>
        <p:nvSpPr>
          <p:cNvPr id="156717" name="Line 70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18" name="Rectangle 71"/>
          <p:cNvSpPr>
            <a:spLocks noChangeArrowheads="1"/>
          </p:cNvSpPr>
          <p:nvPr/>
        </p:nvSpPr>
        <p:spPr bwMode="auto">
          <a:xfrm>
            <a:off x="6618288" y="1812925"/>
            <a:ext cx="8128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Norte       Sur</a:t>
            </a:r>
          </a:p>
        </p:txBody>
      </p:sp>
      <p:sp>
        <p:nvSpPr>
          <p:cNvPr id="156719" name="Line 7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20" name="Line 73"/>
          <p:cNvSpPr>
            <a:spLocks noChangeShapeType="1"/>
          </p:cNvSpPr>
          <p:nvPr/>
        </p:nvSpPr>
        <p:spPr bwMode="auto">
          <a:xfrm>
            <a:off x="7059613" y="1866900"/>
            <a:ext cx="0" cy="11811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82" name="Rectangle 74"/>
          <p:cNvSpPr>
            <a:spLocks noChangeArrowheads="1"/>
          </p:cNvSpPr>
          <p:nvPr/>
        </p:nvSpPr>
        <p:spPr bwMode="auto">
          <a:xfrm>
            <a:off x="6664325" y="2327275"/>
            <a:ext cx="790575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Los profetas</a:t>
            </a:r>
          </a:p>
        </p:txBody>
      </p:sp>
      <p:sp>
        <p:nvSpPr>
          <p:cNvPr id="156722" name="Line 75"/>
          <p:cNvSpPr>
            <a:spLocks noChangeShapeType="1"/>
          </p:cNvSpPr>
          <p:nvPr/>
        </p:nvSpPr>
        <p:spPr bwMode="auto">
          <a:xfrm>
            <a:off x="6735763" y="1625600"/>
            <a:ext cx="736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23" name="Rectangle 76"/>
          <p:cNvSpPr>
            <a:spLocks noChangeArrowheads="1"/>
          </p:cNvSpPr>
          <p:nvPr/>
        </p:nvSpPr>
        <p:spPr bwMode="auto">
          <a:xfrm>
            <a:off x="6748463" y="1441450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S - D - S</a:t>
            </a:r>
          </a:p>
        </p:txBody>
      </p:sp>
      <p:sp>
        <p:nvSpPr>
          <p:cNvPr id="156724" name="Line 77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25" name="Line 78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26" name="Line 79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27" name="Rectangle 80"/>
          <p:cNvSpPr>
            <a:spLocks noChangeArrowheads="1"/>
          </p:cNvSpPr>
          <p:nvPr/>
        </p:nvSpPr>
        <p:spPr bwMode="auto">
          <a:xfrm>
            <a:off x="6535738" y="1263650"/>
            <a:ext cx="83661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900">
                <a:solidFill>
                  <a:srgbClr val="000000"/>
                </a:solidFill>
                <a:latin typeface="Chicago" charset="0"/>
              </a:rPr>
              <a:t>Realeza</a:t>
            </a:r>
          </a:p>
        </p:txBody>
      </p:sp>
      <p:sp>
        <p:nvSpPr>
          <p:cNvPr id="156728" name="Rectangle 81"/>
          <p:cNvSpPr>
            <a:spLocks noChangeArrowheads="1"/>
          </p:cNvSpPr>
          <p:nvPr/>
        </p:nvSpPr>
        <p:spPr bwMode="auto">
          <a:xfrm>
            <a:off x="7008813" y="1990725"/>
            <a:ext cx="56991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  Israel</a:t>
            </a:r>
          </a:p>
        </p:txBody>
      </p:sp>
      <p:sp>
        <p:nvSpPr>
          <p:cNvPr id="156729" name="Line 82"/>
          <p:cNvSpPr>
            <a:spLocks noChangeShapeType="1"/>
          </p:cNvSpPr>
          <p:nvPr/>
        </p:nvSpPr>
        <p:spPr bwMode="auto">
          <a:xfrm>
            <a:off x="7046913" y="179705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30" name="Line 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31" name="Line 84"/>
          <p:cNvSpPr>
            <a:spLocks noChangeShapeType="1"/>
          </p:cNvSpPr>
          <p:nvPr/>
        </p:nvSpPr>
        <p:spPr bwMode="auto">
          <a:xfrm>
            <a:off x="6646863" y="3841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32" name="Rectangle 85"/>
          <p:cNvSpPr>
            <a:spLocks noChangeArrowheads="1"/>
          </p:cNvSpPr>
          <p:nvPr/>
        </p:nvSpPr>
        <p:spPr bwMode="auto">
          <a:xfrm>
            <a:off x="6542088" y="3654425"/>
            <a:ext cx="10556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3 viajes largos</a:t>
            </a:r>
          </a:p>
        </p:txBody>
      </p:sp>
      <p:sp>
        <p:nvSpPr>
          <p:cNvPr id="156733" name="Rectangle 86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100 años / 50,000</a:t>
            </a:r>
          </a:p>
        </p:txBody>
      </p:sp>
      <p:sp>
        <p:nvSpPr>
          <p:cNvPr id="156734" name="Rectangle 87"/>
          <p:cNvSpPr>
            <a:spLocks noChangeArrowheads="1"/>
          </p:cNvSpPr>
          <p:nvPr/>
        </p:nvSpPr>
        <p:spPr bwMode="auto">
          <a:xfrm>
            <a:off x="6711950" y="4032250"/>
            <a:ext cx="831850" cy="241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Z - E - N</a:t>
            </a:r>
          </a:p>
        </p:txBody>
      </p:sp>
      <p:sp>
        <p:nvSpPr>
          <p:cNvPr id="156735" name="Rectangle 88"/>
          <p:cNvSpPr>
            <a:spLocks noChangeArrowheads="1"/>
          </p:cNvSpPr>
          <p:nvPr/>
        </p:nvSpPr>
        <p:spPr bwMode="auto">
          <a:xfrm>
            <a:off x="6580188" y="3254375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Cautividad</a:t>
            </a:r>
          </a:p>
        </p:txBody>
      </p:sp>
      <p:sp>
        <p:nvSpPr>
          <p:cNvPr id="156736" name="Rectangle 89"/>
          <p:cNvSpPr>
            <a:spLocks noChangeArrowheads="1"/>
          </p:cNvSpPr>
          <p:nvPr/>
        </p:nvSpPr>
        <p:spPr bwMode="auto">
          <a:xfrm>
            <a:off x="6689725" y="3476625"/>
            <a:ext cx="6540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70 años</a:t>
            </a:r>
          </a:p>
        </p:txBody>
      </p:sp>
      <p:sp>
        <p:nvSpPr>
          <p:cNvPr id="156737" name="Line 90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38" name="Line 9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39" name="Line 9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40" name="Rectangle 93"/>
          <p:cNvSpPr>
            <a:spLocks noChangeArrowheads="1"/>
          </p:cNvSpPr>
          <p:nvPr/>
        </p:nvSpPr>
        <p:spPr bwMode="auto">
          <a:xfrm>
            <a:off x="6521450" y="4702175"/>
            <a:ext cx="10842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Sistemas romanos</a:t>
            </a:r>
          </a:p>
        </p:txBody>
      </p:sp>
      <p:sp>
        <p:nvSpPr>
          <p:cNvPr id="156741" name="Rectangle 94"/>
          <p:cNvSpPr>
            <a:spLocks noChangeArrowheads="1"/>
          </p:cNvSpPr>
          <p:nvPr/>
        </p:nvSpPr>
        <p:spPr bwMode="auto">
          <a:xfrm>
            <a:off x="6559550" y="4533900"/>
            <a:ext cx="981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Alex the Greek</a:t>
            </a:r>
          </a:p>
        </p:txBody>
      </p:sp>
      <p:sp>
        <p:nvSpPr>
          <p:cNvPr id="156742" name="Rectangle 95"/>
          <p:cNvSpPr>
            <a:spLocks noChangeArrowheads="1"/>
          </p:cNvSpPr>
          <p:nvPr/>
        </p:nvSpPr>
        <p:spPr bwMode="auto">
          <a:xfrm>
            <a:off x="6599238" y="4394200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Silencio</a:t>
            </a:r>
          </a:p>
        </p:txBody>
      </p:sp>
      <p:sp>
        <p:nvSpPr>
          <p:cNvPr id="156743" name="Line 96"/>
          <p:cNvSpPr>
            <a:spLocks noChangeShapeType="1"/>
          </p:cNvSpPr>
          <p:nvPr/>
        </p:nvSpPr>
        <p:spPr bwMode="auto">
          <a:xfrm>
            <a:off x="6627813" y="5721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44" name="Line 97"/>
          <p:cNvSpPr>
            <a:spLocks noChangeShapeType="1"/>
          </p:cNvSpPr>
          <p:nvPr/>
        </p:nvSpPr>
        <p:spPr bwMode="auto">
          <a:xfrm>
            <a:off x="6634163" y="5861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45" name="Line 98"/>
          <p:cNvSpPr>
            <a:spLocks noChangeShapeType="1"/>
          </p:cNvSpPr>
          <p:nvPr/>
        </p:nvSpPr>
        <p:spPr bwMode="auto">
          <a:xfrm>
            <a:off x="6646863" y="6000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46" name="Line 99"/>
          <p:cNvSpPr>
            <a:spLocks noChangeShapeType="1"/>
          </p:cNvSpPr>
          <p:nvPr/>
        </p:nvSpPr>
        <p:spPr bwMode="auto">
          <a:xfrm>
            <a:off x="6646863" y="6153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47" name="Line 100"/>
          <p:cNvSpPr>
            <a:spLocks noChangeShapeType="1"/>
          </p:cNvSpPr>
          <p:nvPr/>
        </p:nvSpPr>
        <p:spPr bwMode="auto">
          <a:xfrm>
            <a:off x="6634163" y="629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48" name="Rectangle 101"/>
          <p:cNvSpPr>
            <a:spLocks noChangeArrowheads="1"/>
          </p:cNvSpPr>
          <p:nvPr/>
        </p:nvSpPr>
        <p:spPr bwMode="auto">
          <a:xfrm>
            <a:off x="6750050" y="5702300"/>
            <a:ext cx="7175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Evangelios</a:t>
            </a:r>
          </a:p>
        </p:txBody>
      </p:sp>
      <p:sp>
        <p:nvSpPr>
          <p:cNvPr id="156749" name="Rectangle 102"/>
          <p:cNvSpPr>
            <a:spLocks noChangeArrowheads="1"/>
          </p:cNvSpPr>
          <p:nvPr/>
        </p:nvSpPr>
        <p:spPr bwMode="auto">
          <a:xfrm>
            <a:off x="6829425" y="5842000"/>
            <a:ext cx="547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Hechos</a:t>
            </a:r>
          </a:p>
        </p:txBody>
      </p:sp>
      <p:sp>
        <p:nvSpPr>
          <p:cNvPr id="156750" name="Rectangle 103"/>
          <p:cNvSpPr>
            <a:spLocks noChangeArrowheads="1"/>
          </p:cNvSpPr>
          <p:nvPr/>
        </p:nvSpPr>
        <p:spPr bwMode="auto">
          <a:xfrm>
            <a:off x="6757988" y="5981700"/>
            <a:ext cx="63341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Epístolas</a:t>
            </a:r>
          </a:p>
        </p:txBody>
      </p:sp>
      <p:sp>
        <p:nvSpPr>
          <p:cNvPr id="156751" name="Rectangle 104"/>
          <p:cNvSpPr>
            <a:spLocks noChangeArrowheads="1"/>
          </p:cNvSpPr>
          <p:nvPr/>
        </p:nvSpPr>
        <p:spPr bwMode="auto">
          <a:xfrm>
            <a:off x="6697663" y="6121400"/>
            <a:ext cx="7508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Apocalipsis</a:t>
            </a:r>
          </a:p>
        </p:txBody>
      </p:sp>
      <p:sp>
        <p:nvSpPr>
          <p:cNvPr id="156752" name="Rectangle 105"/>
          <p:cNvSpPr>
            <a:spLocks noChangeArrowheads="1"/>
          </p:cNvSpPr>
          <p:nvPr/>
        </p:nvSpPr>
        <p:spPr bwMode="auto">
          <a:xfrm>
            <a:off x="6624638" y="5087938"/>
            <a:ext cx="61277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200">
                <a:solidFill>
                  <a:srgbClr val="000000"/>
                </a:solidFill>
                <a:latin typeface="Chicago" charset="0"/>
              </a:rPr>
              <a:t>Jesús</a:t>
            </a:r>
          </a:p>
        </p:txBody>
      </p:sp>
      <p:sp>
        <p:nvSpPr>
          <p:cNvPr id="811114" name="Rectangle 106"/>
          <p:cNvSpPr>
            <a:spLocks noChangeArrowheads="1"/>
          </p:cNvSpPr>
          <p:nvPr/>
        </p:nvSpPr>
        <p:spPr bwMode="auto">
          <a:xfrm>
            <a:off x="6772275" y="5410200"/>
            <a:ext cx="4349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Cruz</a:t>
            </a:r>
          </a:p>
        </p:txBody>
      </p:sp>
      <p:sp>
        <p:nvSpPr>
          <p:cNvPr id="156754" name="Rectangle 107"/>
          <p:cNvSpPr>
            <a:spLocks noChangeArrowheads="1"/>
          </p:cNvSpPr>
          <p:nvPr/>
        </p:nvSpPr>
        <p:spPr bwMode="auto">
          <a:xfrm>
            <a:off x="6843713" y="5588000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116" name="Rectangle 108"/>
          <p:cNvSpPr>
            <a:spLocks noChangeArrowheads="1"/>
          </p:cNvSpPr>
          <p:nvPr/>
        </p:nvSpPr>
        <p:spPr bwMode="auto">
          <a:xfrm>
            <a:off x="6726238" y="5543550"/>
            <a:ext cx="5365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Iglesia</a:t>
            </a:r>
          </a:p>
        </p:txBody>
      </p:sp>
      <p:sp>
        <p:nvSpPr>
          <p:cNvPr id="811117" name="Rectangle 109"/>
          <p:cNvSpPr>
            <a:spLocks noChangeArrowheads="1"/>
          </p:cNvSpPr>
          <p:nvPr/>
        </p:nvSpPr>
        <p:spPr bwMode="auto">
          <a:xfrm>
            <a:off x="6829425" y="5270500"/>
            <a:ext cx="449263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Vida</a:t>
            </a:r>
          </a:p>
        </p:txBody>
      </p:sp>
      <p:sp>
        <p:nvSpPr>
          <p:cNvPr id="156757" name="Line 110"/>
          <p:cNvSpPr>
            <a:spLocks noChangeShapeType="1"/>
          </p:cNvSpPr>
          <p:nvPr/>
        </p:nvSpPr>
        <p:spPr bwMode="auto">
          <a:xfrm>
            <a:off x="6627813" y="54546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58" name="Line 111"/>
          <p:cNvSpPr>
            <a:spLocks noChangeShapeType="1"/>
          </p:cNvSpPr>
          <p:nvPr/>
        </p:nvSpPr>
        <p:spPr bwMode="auto">
          <a:xfrm>
            <a:off x="6627813" y="5588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59" name="Line 112"/>
          <p:cNvSpPr>
            <a:spLocks noChangeShapeType="1"/>
          </p:cNvSpPr>
          <p:nvPr/>
        </p:nvSpPr>
        <p:spPr bwMode="auto">
          <a:xfrm>
            <a:off x="6646863" y="40386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60" name="Line 113"/>
          <p:cNvSpPr>
            <a:spLocks noChangeShapeType="1"/>
          </p:cNvSpPr>
          <p:nvPr/>
        </p:nvSpPr>
        <p:spPr bwMode="auto">
          <a:xfrm>
            <a:off x="6621463" y="16129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61" name="Line 11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62" name="Rectangle 116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63" name="Rectangle 117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64" name="Rectangle 118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65" name="Rectangle 119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66" name="Rectangle 120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129" name="Rectangle 121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811130" name="Rectangle 122"/>
          <p:cNvSpPr>
            <a:spLocks noChangeArrowheads="1"/>
          </p:cNvSpPr>
          <p:nvPr/>
        </p:nvSpPr>
        <p:spPr bwMode="auto">
          <a:xfrm>
            <a:off x="6873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5400" b="0">
                <a:solidFill>
                  <a:srgbClr val="FAFD00"/>
                </a:solidFill>
                <a:latin typeface="Times" pitchFamily="1" charset="0"/>
                <a:ea typeface="+mn-ea"/>
                <a:cs typeface="+mn-cs"/>
              </a:rPr>
              <a:t>C 7 S J </a:t>
            </a:r>
          </a:p>
        </p:txBody>
      </p:sp>
      <p:sp>
        <p:nvSpPr>
          <p:cNvPr id="811131" name="Rectangle 123"/>
          <p:cNvSpPr>
            <a:spLocks noChangeArrowheads="1"/>
          </p:cNvSpPr>
          <p:nvPr/>
        </p:nvSpPr>
        <p:spPr bwMode="auto">
          <a:xfrm>
            <a:off x="458788" y="35194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5400" b="0">
                <a:solidFill>
                  <a:srgbClr val="00FF00"/>
                </a:solidFill>
                <a:latin typeface="Times" pitchFamily="1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811132" name="Line 124"/>
          <p:cNvSpPr>
            <a:spLocks noChangeShapeType="1"/>
          </p:cNvSpPr>
          <p:nvPr/>
        </p:nvSpPr>
        <p:spPr bwMode="auto">
          <a:xfrm>
            <a:off x="1473200" y="28702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56771" name="Rectangle 1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72" name="Freeform 126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73" name="AutoShape 127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74" name="Rectangle 128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75" name="Freeform 129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76" name="Rectangle 130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77" name="Freeform 131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78" name="AutoShape 132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79" name="Rectangle 133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80" name="Rectangle 134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81" name="AutoShape 135"/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82" name="Rectangle 136"/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83" name="AutoShape 137"/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84" name="AutoShape 138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85" name="AutoShape 139"/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86" name="Rectangle 140"/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87" name="Rectangle 141"/>
          <p:cNvSpPr>
            <a:spLocks noChangeArrowheads="1"/>
          </p:cNvSpPr>
          <p:nvPr/>
        </p:nvSpPr>
        <p:spPr bwMode="auto">
          <a:xfrm>
            <a:off x="4413250" y="5172075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6788" name="AutoShape 142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89" name="Rectangle 143"/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90" name="AutoShape 144"/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91" name="Freeform 145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92" name="Rectangle 146"/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93" name="Freeform 147"/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94" name="AutoShape 148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95" name="Rectangle 149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796" name="Rectangle 150"/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97" name="AutoShape 151"/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98" name="Line 152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799" name="Line 153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00" name="Line 154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01" name="Line 155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02" name="Line 156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03" name="Line 157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04" name="Rectangle 158"/>
          <p:cNvSpPr>
            <a:spLocks noChangeArrowheads="1"/>
          </p:cNvSpPr>
          <p:nvPr/>
        </p:nvSpPr>
        <p:spPr bwMode="auto">
          <a:xfrm>
            <a:off x="4287838" y="854075"/>
            <a:ext cx="790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1er Pecado</a:t>
            </a:r>
          </a:p>
        </p:txBody>
      </p:sp>
      <p:sp>
        <p:nvSpPr>
          <p:cNvPr id="156805" name="Rectangle 159"/>
          <p:cNvSpPr>
            <a:spLocks noChangeArrowheads="1"/>
          </p:cNvSpPr>
          <p:nvPr/>
        </p:nvSpPr>
        <p:spPr bwMode="auto">
          <a:xfrm>
            <a:off x="4206875" y="1006475"/>
            <a:ext cx="9239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1er Evangelio</a:t>
            </a:r>
          </a:p>
        </p:txBody>
      </p:sp>
      <p:sp>
        <p:nvSpPr>
          <p:cNvPr id="156806" name="Rectangle 160"/>
          <p:cNvSpPr>
            <a:spLocks noChangeArrowheads="1"/>
          </p:cNvSpPr>
          <p:nvPr/>
        </p:nvSpPr>
        <p:spPr bwMode="auto">
          <a:xfrm>
            <a:off x="4278313" y="1171575"/>
            <a:ext cx="809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1era familia</a:t>
            </a:r>
          </a:p>
        </p:txBody>
      </p:sp>
      <p:sp>
        <p:nvSpPr>
          <p:cNvPr id="156807" name="Rectangle 161"/>
          <p:cNvSpPr>
            <a:spLocks noChangeArrowheads="1"/>
          </p:cNvSpPr>
          <p:nvPr/>
        </p:nvSpPr>
        <p:spPr bwMode="auto">
          <a:xfrm>
            <a:off x="4213225" y="1336675"/>
            <a:ext cx="911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1er asesinato</a:t>
            </a:r>
          </a:p>
        </p:txBody>
      </p:sp>
      <p:sp>
        <p:nvSpPr>
          <p:cNvPr id="156808" name="Rectangle 162"/>
          <p:cNvSpPr>
            <a:spLocks noChangeArrowheads="1"/>
          </p:cNvSpPr>
          <p:nvPr/>
        </p:nvSpPr>
        <p:spPr bwMode="auto">
          <a:xfrm>
            <a:off x="4170363" y="1489075"/>
            <a:ext cx="1038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Diluvio/arco iris</a:t>
            </a:r>
          </a:p>
        </p:txBody>
      </p:sp>
      <p:sp>
        <p:nvSpPr>
          <p:cNvPr id="156809" name="Rectangle 163"/>
          <p:cNvSpPr>
            <a:spLocks noChangeArrowheads="1"/>
          </p:cNvSpPr>
          <p:nvPr/>
        </p:nvSpPr>
        <p:spPr bwMode="auto">
          <a:xfrm>
            <a:off x="4414838" y="1654175"/>
            <a:ext cx="473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Torre</a:t>
            </a:r>
          </a:p>
        </p:txBody>
      </p:sp>
      <p:sp>
        <p:nvSpPr>
          <p:cNvPr id="156810" name="Rectangle 164"/>
          <p:cNvSpPr>
            <a:spLocks noChangeArrowheads="1"/>
          </p:cNvSpPr>
          <p:nvPr/>
        </p:nvSpPr>
        <p:spPr bwMode="auto">
          <a:xfrm>
            <a:off x="4221163" y="565150"/>
            <a:ext cx="6699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Creación</a:t>
            </a:r>
          </a:p>
        </p:txBody>
      </p:sp>
      <p:sp>
        <p:nvSpPr>
          <p:cNvPr id="156811" name="Rectangle 165"/>
          <p:cNvSpPr>
            <a:spLocks noChangeArrowheads="1"/>
          </p:cNvSpPr>
          <p:nvPr/>
        </p:nvSpPr>
        <p:spPr bwMode="auto">
          <a:xfrm>
            <a:off x="4098925" y="733425"/>
            <a:ext cx="11239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1er hombre y mujer</a:t>
            </a:r>
          </a:p>
        </p:txBody>
      </p:sp>
      <p:sp>
        <p:nvSpPr>
          <p:cNvPr id="156812" name="Line 166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13" name="Line 167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14" name="Rectangle 168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15" name="Rectangle 169"/>
          <p:cNvSpPr>
            <a:spLocks noChangeArrowheads="1"/>
          </p:cNvSpPr>
          <p:nvPr/>
        </p:nvSpPr>
        <p:spPr bwMode="auto">
          <a:xfrm>
            <a:off x="4364038" y="2430463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T - S - B</a:t>
            </a:r>
          </a:p>
        </p:txBody>
      </p:sp>
      <p:sp>
        <p:nvSpPr>
          <p:cNvPr id="156816" name="Rectangle 170"/>
          <p:cNvSpPr>
            <a:spLocks noChangeArrowheads="1"/>
          </p:cNvSpPr>
          <p:nvPr/>
        </p:nvSpPr>
        <p:spPr bwMode="auto">
          <a:xfrm>
            <a:off x="4464050" y="28114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J - E</a:t>
            </a:r>
          </a:p>
        </p:txBody>
      </p:sp>
      <p:sp>
        <p:nvSpPr>
          <p:cNvPr id="156817" name="Rectangle 171"/>
          <p:cNvSpPr>
            <a:spLocks noChangeArrowheads="1"/>
          </p:cNvSpPr>
          <p:nvPr/>
        </p:nvSpPr>
        <p:spPr bwMode="auto">
          <a:xfrm>
            <a:off x="4518025" y="3001963"/>
            <a:ext cx="322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12</a:t>
            </a:r>
          </a:p>
        </p:txBody>
      </p:sp>
      <p:sp>
        <p:nvSpPr>
          <p:cNvPr id="156818" name="Rectangle 172"/>
          <p:cNvSpPr>
            <a:spLocks noChangeArrowheads="1"/>
          </p:cNvSpPr>
          <p:nvPr/>
        </p:nvSpPr>
        <p:spPr bwMode="auto">
          <a:xfrm>
            <a:off x="4352925" y="2244725"/>
            <a:ext cx="752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El llamado</a:t>
            </a:r>
          </a:p>
        </p:txBody>
      </p:sp>
      <p:sp>
        <p:nvSpPr>
          <p:cNvPr id="156819" name="Rectangle 173"/>
          <p:cNvSpPr>
            <a:spLocks noChangeArrowheads="1"/>
          </p:cNvSpPr>
          <p:nvPr/>
        </p:nvSpPr>
        <p:spPr bwMode="auto">
          <a:xfrm>
            <a:off x="4264025" y="2060575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Abraham</a:t>
            </a:r>
          </a:p>
        </p:txBody>
      </p:sp>
      <p:sp>
        <p:nvSpPr>
          <p:cNvPr id="156820" name="Rectangle 174"/>
          <p:cNvSpPr>
            <a:spLocks noChangeArrowheads="1"/>
          </p:cNvSpPr>
          <p:nvPr/>
        </p:nvSpPr>
        <p:spPr bwMode="auto">
          <a:xfrm>
            <a:off x="4498975" y="26241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I - I</a:t>
            </a:r>
          </a:p>
        </p:txBody>
      </p:sp>
      <p:sp>
        <p:nvSpPr>
          <p:cNvPr id="156821" name="Line 175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22" name="Line 176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23" name="Rectangle 177"/>
          <p:cNvSpPr>
            <a:spLocks noChangeArrowheads="1"/>
          </p:cNvSpPr>
          <p:nvPr/>
        </p:nvSpPr>
        <p:spPr bwMode="auto">
          <a:xfrm>
            <a:off x="4384675" y="342900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José</a:t>
            </a:r>
          </a:p>
        </p:txBody>
      </p:sp>
      <p:sp>
        <p:nvSpPr>
          <p:cNvPr id="156824" name="Rectangle 178"/>
          <p:cNvSpPr>
            <a:spLocks noChangeArrowheads="1"/>
          </p:cNvSpPr>
          <p:nvPr/>
        </p:nvSpPr>
        <p:spPr bwMode="auto">
          <a:xfrm>
            <a:off x="4286250" y="3652838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   Esclavitud</a:t>
            </a:r>
          </a:p>
        </p:txBody>
      </p:sp>
      <p:sp>
        <p:nvSpPr>
          <p:cNvPr id="156825" name="Rectangle 179"/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430</a:t>
            </a:r>
          </a:p>
        </p:txBody>
      </p:sp>
      <p:sp>
        <p:nvSpPr>
          <p:cNvPr id="156826" name="Line 180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27" name="Line 181"/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28" name="Line 182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29" name="Line 183"/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30" name="Line 184"/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31" name="Line 185"/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32" name="Line 186"/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33" name="Line 187"/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34" name="Rectangle 188"/>
          <p:cNvSpPr>
            <a:spLocks noChangeArrowheads="1"/>
          </p:cNvSpPr>
          <p:nvPr/>
        </p:nvSpPr>
        <p:spPr bwMode="auto">
          <a:xfrm>
            <a:off x="4337050" y="4270375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156835" name="Rectangle 189"/>
          <p:cNvSpPr>
            <a:spLocks noChangeArrowheads="1"/>
          </p:cNvSpPr>
          <p:nvPr/>
        </p:nvSpPr>
        <p:spPr bwMode="auto">
          <a:xfrm>
            <a:off x="4448175" y="4657725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156836" name="Rectangle 190"/>
          <p:cNvSpPr>
            <a:spLocks noChangeArrowheads="1"/>
          </p:cNvSpPr>
          <p:nvPr/>
        </p:nvSpPr>
        <p:spPr bwMode="auto">
          <a:xfrm>
            <a:off x="4367213" y="4841875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156837" name="Rectangle 191"/>
          <p:cNvSpPr>
            <a:spLocks noChangeArrowheads="1"/>
          </p:cNvSpPr>
          <p:nvPr/>
        </p:nvSpPr>
        <p:spPr bwMode="auto">
          <a:xfrm>
            <a:off x="4229100" y="5013325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156838" name="Rectangle 192"/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6839" name="Rectangle 193"/>
          <p:cNvSpPr>
            <a:spLocks noChangeArrowheads="1"/>
          </p:cNvSpPr>
          <p:nvPr/>
        </p:nvSpPr>
        <p:spPr bwMode="auto">
          <a:xfrm>
            <a:off x="4324350" y="5368925"/>
            <a:ext cx="815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5 sermones</a:t>
            </a:r>
          </a:p>
        </p:txBody>
      </p:sp>
      <p:sp>
        <p:nvSpPr>
          <p:cNvPr id="156840" name="Line 194"/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41" name="Rectangle 195"/>
          <p:cNvSpPr>
            <a:spLocks noChangeArrowheads="1"/>
          </p:cNvSpPr>
          <p:nvPr/>
        </p:nvSpPr>
        <p:spPr bwMode="auto">
          <a:xfrm>
            <a:off x="4411663" y="4486275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156842" name="Line 196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43" name="Line 197"/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44" name="Line 198"/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45" name="Rectangle 199"/>
          <p:cNvSpPr>
            <a:spLocks noChangeArrowheads="1"/>
          </p:cNvSpPr>
          <p:nvPr/>
        </p:nvSpPr>
        <p:spPr bwMode="auto">
          <a:xfrm>
            <a:off x="4376738" y="5661025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  <p:sp>
        <p:nvSpPr>
          <p:cNvPr id="156846" name="Rectangle 200"/>
          <p:cNvSpPr>
            <a:spLocks noChangeArrowheads="1"/>
          </p:cNvSpPr>
          <p:nvPr/>
        </p:nvSpPr>
        <p:spPr bwMode="auto">
          <a:xfrm>
            <a:off x="4346575" y="5851525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56847" name="Rectangle 201"/>
          <p:cNvSpPr>
            <a:spLocks noChangeArrowheads="1"/>
          </p:cNvSpPr>
          <p:nvPr/>
        </p:nvSpPr>
        <p:spPr bwMode="auto">
          <a:xfrm>
            <a:off x="4187825" y="6067425"/>
            <a:ext cx="10509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Territorio dividido</a:t>
            </a:r>
          </a:p>
        </p:txBody>
      </p:sp>
      <p:sp>
        <p:nvSpPr>
          <p:cNvPr id="156848" name="Freeform 202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849" name="Freeform 203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850" name="Freeform 204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851" name="Freeform 205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852" name="Freeform 206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853" name="Freeform 207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854" name="Freeform 208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855" name="Rectangle 214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56" name="Rectangle 215"/>
          <p:cNvSpPr>
            <a:spLocks noChangeArrowheads="1"/>
          </p:cNvSpPr>
          <p:nvPr/>
        </p:nvSpPr>
        <p:spPr bwMode="auto">
          <a:xfrm>
            <a:off x="3830638" y="2481263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857" name="Rectangle 216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225" name="Rectangle 217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811226" name="Rectangle 218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811227" name="Rectangle 219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56861" name="Rectangle 220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100 años / 50,000</a:t>
            </a:r>
          </a:p>
        </p:txBody>
      </p:sp>
      <p:sp>
        <p:nvSpPr>
          <p:cNvPr id="811229" name="Text Box 221"/>
          <p:cNvSpPr txBox="1">
            <a:spLocks noChangeArrowheads="1"/>
          </p:cNvSpPr>
          <p:nvPr/>
        </p:nvSpPr>
        <p:spPr bwMode="auto">
          <a:xfrm>
            <a:off x="1790700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Génesis hasta Apocalipsis</a:t>
            </a:r>
          </a:p>
        </p:txBody>
      </p:sp>
      <p:sp>
        <p:nvSpPr>
          <p:cNvPr id="156863" name="Text Box 222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11231" name="Rectangle 223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56865" name="Text Box 224"/>
          <p:cNvSpPr txBox="1">
            <a:spLocks noChangeArrowheads="1"/>
          </p:cNvSpPr>
          <p:nvPr/>
        </p:nvSpPr>
        <p:spPr bwMode="auto">
          <a:xfrm>
            <a:off x="8489950" y="6450013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60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811260" name="Text Box 252"/>
          <p:cNvSpPr txBox="1">
            <a:spLocks noChangeArrowheads="1"/>
          </p:cNvSpPr>
          <p:nvPr/>
        </p:nvSpPr>
        <p:spPr bwMode="auto">
          <a:xfrm>
            <a:off x="7494588" y="1371600"/>
            <a:ext cx="673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i="1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77" name="Text Box 269"/>
          <p:cNvSpPr txBox="1">
            <a:spLocks noChangeArrowheads="1"/>
          </p:cNvSpPr>
          <p:nvPr/>
        </p:nvSpPr>
        <p:spPr bwMode="auto">
          <a:xfrm>
            <a:off x="5110163" y="2208213"/>
            <a:ext cx="6731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sz="1000" i="1">
              <a:solidFill>
                <a:schemeClr val="tx1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94" name="Text Box 286"/>
          <p:cNvSpPr txBox="1">
            <a:spLocks noChangeArrowheads="1"/>
          </p:cNvSpPr>
          <p:nvPr/>
        </p:nvSpPr>
        <p:spPr bwMode="auto">
          <a:xfrm>
            <a:off x="5092700" y="5934075"/>
            <a:ext cx="6731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sz="1000" i="1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310" name="Text Box 302"/>
          <p:cNvSpPr txBox="1">
            <a:spLocks noChangeArrowheads="1"/>
          </p:cNvSpPr>
          <p:nvPr/>
        </p:nvSpPr>
        <p:spPr bwMode="auto">
          <a:xfrm>
            <a:off x="7516813" y="2225675"/>
            <a:ext cx="673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i="1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314" name="Text Box 306"/>
          <p:cNvSpPr txBox="1">
            <a:spLocks noChangeArrowheads="1"/>
          </p:cNvSpPr>
          <p:nvPr/>
        </p:nvSpPr>
        <p:spPr bwMode="auto">
          <a:xfrm>
            <a:off x="0" y="5467350"/>
            <a:ext cx="3252788" cy="8794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Ayuda para el estudio #04 y #31 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35350" y="568325"/>
            <a:ext cx="2354263" cy="1414463"/>
            <a:chOff x="2042" y="292"/>
            <a:chExt cx="1483" cy="891"/>
          </a:xfrm>
        </p:grpSpPr>
        <p:grpSp>
          <p:nvGrpSpPr>
            <p:cNvPr id="156954" name="Group 3"/>
            <p:cNvGrpSpPr>
              <a:grpSpLocks/>
            </p:cNvGrpSpPr>
            <p:nvPr/>
          </p:nvGrpSpPr>
          <p:grpSpPr bwMode="auto">
            <a:xfrm>
              <a:off x="2142" y="605"/>
              <a:ext cx="362" cy="322"/>
              <a:chOff x="2142" y="613"/>
              <a:chExt cx="362" cy="322"/>
            </a:xfrm>
          </p:grpSpPr>
          <p:sp>
            <p:nvSpPr>
              <p:cNvPr id="156956" name="Rectangle 4"/>
              <p:cNvSpPr>
                <a:spLocks noChangeArrowheads="1"/>
              </p:cNvSpPr>
              <p:nvPr/>
            </p:nvSpPr>
            <p:spPr bwMode="auto">
              <a:xfrm rot="-5400000">
                <a:off x="2162" y="593"/>
                <a:ext cx="322" cy="362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013" name="Text Box 5"/>
              <p:cNvSpPr txBox="1">
                <a:spLocks noChangeArrowheads="1"/>
              </p:cNvSpPr>
              <p:nvPr/>
            </p:nvSpPr>
            <p:spPr bwMode="auto">
              <a:xfrm rot="16200000">
                <a:off x="2198" y="647"/>
                <a:ext cx="215" cy="3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s-ES" sz="2800" dirty="0">
                    <a:solidFill>
                      <a:srgbClr val="EEFF4B"/>
                    </a:solidFill>
                    <a:latin typeface="Times" pitchFamily="1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811014" name="Rectangle 6"/>
            <p:cNvSpPr>
              <a:spLocks noChangeArrowheads="1"/>
            </p:cNvSpPr>
            <p:nvPr/>
          </p:nvSpPr>
          <p:spPr bwMode="auto">
            <a:xfrm>
              <a:off x="2042" y="292"/>
              <a:ext cx="1483" cy="891"/>
            </a:xfrm>
            <a:prstGeom prst="rect">
              <a:avLst/>
            </a:prstGeom>
            <a:noFill/>
            <a:ln w="76200">
              <a:solidFill>
                <a:srgbClr val="EEFF4B"/>
              </a:solidFill>
              <a:miter lim="800000"/>
              <a:headEnd/>
              <a:tailEnd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942013" y="4421188"/>
            <a:ext cx="2290762" cy="574675"/>
            <a:chOff x="3679" y="2769"/>
            <a:chExt cx="1443" cy="362"/>
          </a:xfrm>
        </p:grpSpPr>
        <p:grpSp>
          <p:nvGrpSpPr>
            <p:cNvPr id="156950" name="Group 17"/>
            <p:cNvGrpSpPr>
              <a:grpSpLocks/>
            </p:cNvGrpSpPr>
            <p:nvPr/>
          </p:nvGrpSpPr>
          <p:grpSpPr bwMode="auto">
            <a:xfrm>
              <a:off x="3725" y="2769"/>
              <a:ext cx="338" cy="322"/>
              <a:chOff x="3725" y="2777"/>
              <a:chExt cx="338" cy="322"/>
            </a:xfrm>
          </p:grpSpPr>
          <p:sp>
            <p:nvSpPr>
              <p:cNvPr id="156952" name="Rectangle 18"/>
              <p:cNvSpPr>
                <a:spLocks noChangeArrowheads="1"/>
              </p:cNvSpPr>
              <p:nvPr/>
            </p:nvSpPr>
            <p:spPr bwMode="auto">
              <a:xfrm rot="-5400000">
                <a:off x="3733" y="2769"/>
                <a:ext cx="322" cy="338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027" name="Text Box 19"/>
              <p:cNvSpPr txBox="1">
                <a:spLocks noChangeArrowheads="1"/>
              </p:cNvSpPr>
              <p:nvPr/>
            </p:nvSpPr>
            <p:spPr bwMode="auto">
              <a:xfrm rot="16214336">
                <a:off x="3787" y="2795"/>
                <a:ext cx="223" cy="3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s-ES" sz="2800" dirty="0">
                    <a:solidFill>
                      <a:srgbClr val="EEFF4B"/>
                    </a:solidFill>
                    <a:latin typeface="Times" pitchFamily="1" charset="0"/>
                    <a:ea typeface="+mn-ea"/>
                    <a:cs typeface="+mn-cs"/>
                  </a:rPr>
                  <a:t>S</a:t>
                </a:r>
              </a:p>
            </p:txBody>
          </p:sp>
        </p:grpSp>
        <p:sp>
          <p:nvSpPr>
            <p:cNvPr id="811028" name="Rectangle 20"/>
            <p:cNvSpPr>
              <a:spLocks noChangeArrowheads="1"/>
            </p:cNvSpPr>
            <p:nvPr/>
          </p:nvSpPr>
          <p:spPr bwMode="auto">
            <a:xfrm>
              <a:off x="3679" y="2771"/>
              <a:ext cx="1443" cy="360"/>
            </a:xfrm>
            <a:prstGeom prst="rect">
              <a:avLst/>
            </a:prstGeom>
            <a:noFill/>
            <a:ln w="76200">
              <a:solidFill>
                <a:srgbClr val="FF6600"/>
              </a:solidFill>
              <a:miter lim="800000"/>
              <a:headEnd/>
              <a:tailEnd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927725" y="4945063"/>
            <a:ext cx="2320925" cy="1636712"/>
            <a:chOff x="3681" y="3091"/>
            <a:chExt cx="1462" cy="1031"/>
          </a:xfrm>
        </p:grpSpPr>
        <p:grpSp>
          <p:nvGrpSpPr>
            <p:cNvPr id="156945" name="Group 22"/>
            <p:cNvGrpSpPr>
              <a:grpSpLocks/>
            </p:cNvGrpSpPr>
            <p:nvPr/>
          </p:nvGrpSpPr>
          <p:grpSpPr bwMode="auto">
            <a:xfrm>
              <a:off x="3731" y="3402"/>
              <a:ext cx="338" cy="322"/>
              <a:chOff x="3731" y="3410"/>
              <a:chExt cx="338" cy="322"/>
            </a:xfrm>
          </p:grpSpPr>
          <p:sp>
            <p:nvSpPr>
              <p:cNvPr id="156948" name="Rectangle 23"/>
              <p:cNvSpPr>
                <a:spLocks noChangeArrowheads="1"/>
              </p:cNvSpPr>
              <p:nvPr/>
            </p:nvSpPr>
            <p:spPr bwMode="auto">
              <a:xfrm rot="-5400000">
                <a:off x="3735" y="3406"/>
                <a:ext cx="322" cy="33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032" name="Text Box 24"/>
              <p:cNvSpPr txBox="1">
                <a:spLocks noChangeArrowheads="1"/>
              </p:cNvSpPr>
              <p:nvPr/>
            </p:nvSpPr>
            <p:spPr bwMode="auto">
              <a:xfrm rot="16200000">
                <a:off x="3798" y="3417"/>
                <a:ext cx="215" cy="3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46662" dir="3284183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s-ES" sz="2800" dirty="0">
                    <a:solidFill>
                      <a:srgbClr val="EEFF4B"/>
                    </a:solidFill>
                    <a:latin typeface="Times" pitchFamily="1" charset="0"/>
                    <a:ea typeface="+mn-ea"/>
                    <a:cs typeface="+mn-cs"/>
                  </a:rPr>
                  <a:t>J</a:t>
                </a:r>
              </a:p>
            </p:txBody>
          </p:sp>
        </p:grpSp>
        <p:sp>
          <p:nvSpPr>
            <p:cNvPr id="811033" name="Rectangle 25"/>
            <p:cNvSpPr>
              <a:spLocks noChangeArrowheads="1"/>
            </p:cNvSpPr>
            <p:nvPr/>
          </p:nvSpPr>
          <p:spPr bwMode="auto">
            <a:xfrm>
              <a:off x="3777" y="3187"/>
              <a:ext cx="1280" cy="837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811034" name="Rectangle 26"/>
            <p:cNvSpPr>
              <a:spLocks noChangeArrowheads="1"/>
            </p:cNvSpPr>
            <p:nvPr/>
          </p:nvSpPr>
          <p:spPr bwMode="auto">
            <a:xfrm>
              <a:off x="3681" y="3091"/>
              <a:ext cx="1462" cy="1031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811233" name="Oval 225"/>
          <p:cNvSpPr>
            <a:spLocks noChangeArrowheads="1"/>
          </p:cNvSpPr>
          <p:nvPr/>
        </p:nvSpPr>
        <p:spPr bwMode="auto">
          <a:xfrm>
            <a:off x="3959225" y="4603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35" name="Oval 227"/>
          <p:cNvSpPr>
            <a:spLocks noChangeArrowheads="1"/>
          </p:cNvSpPr>
          <p:nvPr/>
        </p:nvSpPr>
        <p:spPr bwMode="auto">
          <a:xfrm>
            <a:off x="3959225" y="33321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36" name="Oval 228"/>
          <p:cNvSpPr>
            <a:spLocks noChangeArrowheads="1"/>
          </p:cNvSpPr>
          <p:nvPr/>
        </p:nvSpPr>
        <p:spPr bwMode="auto">
          <a:xfrm>
            <a:off x="3970338" y="417830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38" name="Oval 230"/>
          <p:cNvSpPr>
            <a:spLocks noChangeArrowheads="1"/>
          </p:cNvSpPr>
          <p:nvPr/>
        </p:nvSpPr>
        <p:spPr bwMode="auto">
          <a:xfrm>
            <a:off x="3951288" y="559752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42" name="Oval 234"/>
          <p:cNvSpPr>
            <a:spLocks noChangeArrowheads="1"/>
          </p:cNvSpPr>
          <p:nvPr/>
        </p:nvSpPr>
        <p:spPr bwMode="auto">
          <a:xfrm>
            <a:off x="6238875" y="49958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56879" name="Group 307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56919" name="Group 308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56921" name="Group 309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56923" name="Group 310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56925" name="Group 311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56927" name="Group 3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56929" name="Group 3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56931" name="Group 3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56933" name="AutoShape 3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34" name="Rectangle 3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35" name="Rectangle 3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56936" name="Rectangle 3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37" name="Rectangle 3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38" name="Line 3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39" name="Line 3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40" name="Line 3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41" name="Line 3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42" name="Line 32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43" name="Line 3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6944" name="Line 32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11335" name="Rectangle 3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811336" name="Rectangle 3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811337" name="Rectangle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56926" name="Rectangle 330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56924" name="Rectangle 331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56922" name="Rectangle 332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56920" name="Rectangle 333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  <p:grpSp>
        <p:nvGrpSpPr>
          <p:cNvPr id="16" name="Group 361"/>
          <p:cNvGrpSpPr>
            <a:grpSpLocks/>
          </p:cNvGrpSpPr>
          <p:nvPr/>
        </p:nvGrpSpPr>
        <p:grpSpPr bwMode="auto">
          <a:xfrm>
            <a:off x="3422650" y="2057400"/>
            <a:ext cx="2373313" cy="4340225"/>
            <a:chOff x="2173" y="1270"/>
            <a:chExt cx="1495" cy="2734"/>
          </a:xfrm>
        </p:grpSpPr>
        <p:sp>
          <p:nvSpPr>
            <p:cNvPr id="811365" name="Rectangle 357"/>
            <p:cNvSpPr>
              <a:spLocks noChangeArrowheads="1"/>
            </p:cNvSpPr>
            <p:nvPr/>
          </p:nvSpPr>
          <p:spPr bwMode="auto">
            <a:xfrm>
              <a:off x="2173" y="1270"/>
              <a:ext cx="1495" cy="2734"/>
            </a:xfrm>
            <a:prstGeom prst="rect">
              <a:avLst/>
            </a:prstGeom>
            <a:noFill/>
            <a:ln w="76200">
              <a:solidFill>
                <a:srgbClr val="70FABF"/>
              </a:solidFill>
              <a:miter lim="800000"/>
              <a:headEnd/>
              <a:tailEnd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56917" name="Rectangle 358"/>
            <p:cNvSpPr>
              <a:spLocks noChangeArrowheads="1"/>
            </p:cNvSpPr>
            <p:nvPr/>
          </p:nvSpPr>
          <p:spPr bwMode="auto">
            <a:xfrm>
              <a:off x="2297" y="1738"/>
              <a:ext cx="322" cy="175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1367" name="Text Box 359"/>
            <p:cNvSpPr txBox="1">
              <a:spLocks noChangeArrowheads="1"/>
            </p:cNvSpPr>
            <p:nvPr/>
          </p:nvSpPr>
          <p:spPr bwMode="auto">
            <a:xfrm rot="16211464">
              <a:off x="1798" y="2392"/>
              <a:ext cx="1239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" sz="2800" dirty="0">
                  <a:solidFill>
                    <a:srgbClr val="EEFF4B"/>
                  </a:solidFill>
                  <a:latin typeface="Times" pitchFamily="1" charset="0"/>
                  <a:ea typeface="+mn-ea"/>
                  <a:cs typeface="+mn-cs"/>
                </a:rPr>
                <a:t>4 personas</a:t>
              </a:r>
            </a:p>
          </p:txBody>
        </p:sp>
      </p:grpSp>
      <p:grpSp>
        <p:nvGrpSpPr>
          <p:cNvPr id="17" name="Group 362"/>
          <p:cNvGrpSpPr>
            <a:grpSpLocks/>
          </p:cNvGrpSpPr>
          <p:nvPr/>
        </p:nvGrpSpPr>
        <p:grpSpPr bwMode="auto">
          <a:xfrm>
            <a:off x="5930900" y="558800"/>
            <a:ext cx="2292350" cy="3784600"/>
            <a:chOff x="3736" y="336"/>
            <a:chExt cx="1444" cy="2407"/>
          </a:xfrm>
        </p:grpSpPr>
        <p:sp>
          <p:nvSpPr>
            <p:cNvPr id="811362" name="Rectangle 354"/>
            <p:cNvSpPr>
              <a:spLocks noChangeArrowheads="1"/>
            </p:cNvSpPr>
            <p:nvPr/>
          </p:nvSpPr>
          <p:spPr bwMode="auto">
            <a:xfrm>
              <a:off x="3736" y="336"/>
              <a:ext cx="1444" cy="2407"/>
            </a:xfrm>
            <a:prstGeom prst="rect">
              <a:avLst/>
            </a:prstGeom>
            <a:noFill/>
            <a:ln w="76200">
              <a:solidFill>
                <a:srgbClr val="00FF00"/>
              </a:solidFill>
              <a:miter lim="800000"/>
              <a:headEnd/>
              <a:tailEnd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56914" name="Rectangle 355"/>
            <p:cNvSpPr>
              <a:spLocks noChangeArrowheads="1"/>
            </p:cNvSpPr>
            <p:nvPr/>
          </p:nvSpPr>
          <p:spPr bwMode="auto">
            <a:xfrm>
              <a:off x="3824" y="745"/>
              <a:ext cx="322" cy="1750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1368" name="Text Box 360"/>
            <p:cNvSpPr txBox="1">
              <a:spLocks noChangeArrowheads="1"/>
            </p:cNvSpPr>
            <p:nvPr/>
          </p:nvSpPr>
          <p:spPr bwMode="auto">
            <a:xfrm rot="16200000">
              <a:off x="3206" y="1262"/>
              <a:ext cx="1529" cy="3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" sz="2800" dirty="0">
                  <a:solidFill>
                    <a:srgbClr val="EEFF4B"/>
                  </a:solidFill>
                  <a:latin typeface="Times" pitchFamily="1" charset="0"/>
                  <a:ea typeface="+mn-ea"/>
                  <a:cs typeface="+mn-cs"/>
                </a:rPr>
                <a:t>3 sociedades</a:t>
              </a:r>
            </a:p>
          </p:txBody>
        </p:sp>
      </p:grpSp>
      <p:sp>
        <p:nvSpPr>
          <p:cNvPr id="811342" name="Oval 334"/>
          <p:cNvSpPr>
            <a:spLocks noChangeArrowheads="1"/>
          </p:cNvSpPr>
          <p:nvPr/>
        </p:nvSpPr>
        <p:spPr bwMode="auto">
          <a:xfrm>
            <a:off x="3922713" y="19986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39" name="Oval 231"/>
          <p:cNvSpPr>
            <a:spLocks noChangeArrowheads="1"/>
          </p:cNvSpPr>
          <p:nvPr/>
        </p:nvSpPr>
        <p:spPr bwMode="auto">
          <a:xfrm>
            <a:off x="6238875" y="4905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40" name="Oval 232"/>
          <p:cNvSpPr>
            <a:spLocks noChangeArrowheads="1"/>
          </p:cNvSpPr>
          <p:nvPr/>
        </p:nvSpPr>
        <p:spPr bwMode="auto">
          <a:xfrm>
            <a:off x="6197600" y="12001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41" name="Oval 233"/>
          <p:cNvSpPr>
            <a:spLocks noChangeArrowheads="1"/>
          </p:cNvSpPr>
          <p:nvPr/>
        </p:nvSpPr>
        <p:spPr bwMode="auto">
          <a:xfrm>
            <a:off x="6245225" y="317182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1237" name="Oval 229"/>
          <p:cNvSpPr>
            <a:spLocks noChangeArrowheads="1"/>
          </p:cNvSpPr>
          <p:nvPr/>
        </p:nvSpPr>
        <p:spPr bwMode="auto">
          <a:xfrm>
            <a:off x="6232525" y="431482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8" name="Group 315"/>
          <p:cNvGrpSpPr>
            <a:grpSpLocks/>
          </p:cNvGrpSpPr>
          <p:nvPr/>
        </p:nvGrpSpPr>
        <p:grpSpPr bwMode="auto">
          <a:xfrm>
            <a:off x="7351713" y="1397000"/>
            <a:ext cx="769937" cy="641350"/>
            <a:chOff x="7351713" y="1397000"/>
            <a:chExt cx="769937" cy="641350"/>
          </a:xfrm>
        </p:grpSpPr>
        <p:sp>
          <p:nvSpPr>
            <p:cNvPr id="156906" name="Freeform 102"/>
            <p:cNvSpPr>
              <a:spLocks/>
            </p:cNvSpPr>
            <p:nvPr/>
          </p:nvSpPr>
          <p:spPr bwMode="auto">
            <a:xfrm>
              <a:off x="7351713" y="1397000"/>
              <a:ext cx="204787" cy="77788"/>
            </a:xfrm>
            <a:custGeom>
              <a:avLst/>
              <a:gdLst>
                <a:gd name="T0" fmla="*/ 2147483647 w 129"/>
                <a:gd name="T1" fmla="*/ 2147483647 h 49"/>
                <a:gd name="T2" fmla="*/ 0 w 129"/>
                <a:gd name="T3" fmla="*/ 2147483647 h 49"/>
                <a:gd name="T4" fmla="*/ 0 w 129"/>
                <a:gd name="T5" fmla="*/ 0 h 49"/>
                <a:gd name="T6" fmla="*/ 2147483647 w 129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6907" name="Group 333"/>
            <p:cNvGrpSpPr>
              <a:grpSpLocks/>
            </p:cNvGrpSpPr>
            <p:nvPr/>
          </p:nvGrpSpPr>
          <p:grpSpPr bwMode="auto">
            <a:xfrm>
              <a:off x="7575564" y="1428763"/>
              <a:ext cx="546101" cy="609604"/>
              <a:chOff x="4780" y="860"/>
              <a:chExt cx="344" cy="384"/>
            </a:xfrm>
          </p:grpSpPr>
          <p:sp>
            <p:nvSpPr>
              <p:cNvPr id="156909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6910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6911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323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6908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323"/>
          <p:cNvGrpSpPr>
            <a:grpSpLocks/>
          </p:cNvGrpSpPr>
          <p:nvPr/>
        </p:nvGrpSpPr>
        <p:grpSpPr bwMode="auto">
          <a:xfrm>
            <a:off x="7416800" y="2260600"/>
            <a:ext cx="695325" cy="615950"/>
            <a:chOff x="7416800" y="2120900"/>
            <a:chExt cx="695325" cy="615950"/>
          </a:xfrm>
        </p:grpSpPr>
        <p:grpSp>
          <p:nvGrpSpPr>
            <p:cNvPr id="156901" name="Group 334"/>
            <p:cNvGrpSpPr>
              <a:grpSpLocks/>
            </p:cNvGrpSpPr>
            <p:nvPr/>
          </p:nvGrpSpPr>
          <p:grpSpPr bwMode="auto">
            <a:xfrm>
              <a:off x="7575550" y="2120900"/>
              <a:ext cx="536575" cy="615950"/>
              <a:chOff x="4772" y="1288"/>
              <a:chExt cx="338" cy="388"/>
            </a:xfrm>
          </p:grpSpPr>
          <p:pic>
            <p:nvPicPr>
              <p:cNvPr id="15690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2" y="1288"/>
                <a:ext cx="328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690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38" y="1392"/>
                <a:ext cx="182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330" name="Rectangle 331"/>
              <p:cNvSpPr>
                <a:spLocks noChangeArrowheads="1"/>
              </p:cNvSpPr>
              <p:nvPr/>
            </p:nvSpPr>
            <p:spPr bwMode="auto">
              <a:xfrm>
                <a:off x="4772" y="1292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6902" name="AutoShape 338"/>
            <p:cNvSpPr>
              <a:spLocks noChangeArrowheads="1"/>
            </p:cNvSpPr>
            <p:nvPr/>
          </p:nvSpPr>
          <p:spPr bwMode="auto">
            <a:xfrm>
              <a:off x="7416800" y="21336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330"/>
          <p:cNvGrpSpPr>
            <a:grpSpLocks/>
          </p:cNvGrpSpPr>
          <p:nvPr/>
        </p:nvGrpSpPr>
        <p:grpSpPr bwMode="auto">
          <a:xfrm>
            <a:off x="5016500" y="2393950"/>
            <a:ext cx="717550" cy="609600"/>
            <a:chOff x="5016500" y="2393950"/>
            <a:chExt cx="717550" cy="609600"/>
          </a:xfrm>
        </p:grpSpPr>
        <p:grpSp>
          <p:nvGrpSpPr>
            <p:cNvPr id="156896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156898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6899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336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6897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336"/>
          <p:cNvGrpSpPr>
            <a:grpSpLocks/>
          </p:cNvGrpSpPr>
          <p:nvPr/>
        </p:nvGrpSpPr>
        <p:grpSpPr bwMode="auto">
          <a:xfrm>
            <a:off x="5041900" y="5353050"/>
            <a:ext cx="706438" cy="609600"/>
            <a:chOff x="5041900" y="5264150"/>
            <a:chExt cx="706438" cy="609600"/>
          </a:xfrm>
        </p:grpSpPr>
        <p:grpSp>
          <p:nvGrpSpPr>
            <p:cNvPr id="156891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156893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6894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343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6892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1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1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1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1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1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1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1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1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1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1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233" grpId="0" animBg="1"/>
      <p:bldP spid="811235" grpId="0" animBg="1"/>
      <p:bldP spid="811236" grpId="0" animBg="1"/>
      <p:bldP spid="811238" grpId="0" animBg="1"/>
      <p:bldP spid="811242" grpId="0" animBg="1"/>
      <p:bldP spid="811342" grpId="0" animBg="1"/>
      <p:bldP spid="811239" grpId="0" animBg="1"/>
      <p:bldP spid="811240" grpId="0" animBg="1"/>
      <p:bldP spid="811241" grpId="0" animBg="1"/>
      <p:bldP spid="81123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reeform 2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23" name="Freeform 3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06" name="Rectangle 6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158727" name="Freeform 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28" name="AutoShape 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29" name="Freeform 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30" name="AutoShape 10"/>
          <p:cNvSpPr>
            <a:spLocks noChangeArrowheads="1"/>
          </p:cNvSpPr>
          <p:nvPr/>
        </p:nvSpPr>
        <p:spPr bwMode="auto">
          <a:xfrm>
            <a:off x="6597650" y="5132388"/>
            <a:ext cx="730250" cy="49530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31" name="Freeform 11"/>
          <p:cNvSpPr>
            <a:spLocks/>
          </p:cNvSpPr>
          <p:nvPr/>
        </p:nvSpPr>
        <p:spPr bwMode="auto">
          <a:xfrm>
            <a:off x="7339013" y="71755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32" name="Freeform 12"/>
          <p:cNvSpPr>
            <a:spLocks/>
          </p:cNvSpPr>
          <p:nvPr/>
        </p:nvSpPr>
        <p:spPr bwMode="auto">
          <a:xfrm>
            <a:off x="7326313" y="717550"/>
            <a:ext cx="217487" cy="77788"/>
          </a:xfrm>
          <a:custGeom>
            <a:avLst/>
            <a:gdLst>
              <a:gd name="T0" fmla="*/ 2147483647 w 137"/>
              <a:gd name="T1" fmla="*/ 2147483647 h 49"/>
              <a:gd name="T2" fmla="*/ 0 w 137"/>
              <a:gd name="T3" fmla="*/ 2147483647 h 49"/>
              <a:gd name="T4" fmla="*/ 0 w 137"/>
              <a:gd name="T5" fmla="*/ 0 h 49"/>
              <a:gd name="T6" fmla="*/ 0 60000 65536"/>
              <a:gd name="T7" fmla="*/ 0 60000 65536"/>
              <a:gd name="T8" fmla="*/ 0 60000 65536"/>
              <a:gd name="T9" fmla="*/ 0 w 137"/>
              <a:gd name="T10" fmla="*/ 0 h 49"/>
              <a:gd name="T11" fmla="*/ 137 w 137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33" name="Rectangle 13"/>
          <p:cNvSpPr>
            <a:spLocks noChangeArrowheads="1"/>
          </p:cNvSpPr>
          <p:nvPr/>
        </p:nvSpPr>
        <p:spPr bwMode="auto">
          <a:xfrm>
            <a:off x="6870700" y="981075"/>
            <a:ext cx="35083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158734" name="Freeform 14"/>
          <p:cNvSpPr>
            <a:spLocks/>
          </p:cNvSpPr>
          <p:nvPr/>
        </p:nvSpPr>
        <p:spPr bwMode="auto">
          <a:xfrm>
            <a:off x="7339013" y="7048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35" name="AutoShape 15"/>
          <p:cNvSpPr>
            <a:spLocks noChangeArrowheads="1"/>
          </p:cNvSpPr>
          <p:nvPr/>
        </p:nvSpPr>
        <p:spPr bwMode="auto">
          <a:xfrm>
            <a:off x="6597650" y="577850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6596063" y="735013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37" name="AutoShape 17"/>
          <p:cNvSpPr>
            <a:spLocks noChangeArrowheads="1"/>
          </p:cNvSpPr>
          <p:nvPr/>
        </p:nvSpPr>
        <p:spPr bwMode="auto">
          <a:xfrm>
            <a:off x="6616700" y="603250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38" name="AutoShape 18"/>
          <p:cNvSpPr>
            <a:spLocks noChangeArrowheads="1"/>
          </p:cNvSpPr>
          <p:nvPr/>
        </p:nvSpPr>
        <p:spPr bwMode="auto">
          <a:xfrm>
            <a:off x="6581775" y="1279525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39" name="Rectangle 19"/>
          <p:cNvSpPr>
            <a:spLocks noChangeArrowheads="1"/>
          </p:cNvSpPr>
          <p:nvPr/>
        </p:nvSpPr>
        <p:spPr bwMode="auto">
          <a:xfrm>
            <a:off x="6586538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40" name="AutoShape 20"/>
          <p:cNvSpPr>
            <a:spLocks noChangeArrowheads="1"/>
          </p:cNvSpPr>
          <p:nvPr/>
        </p:nvSpPr>
        <p:spPr bwMode="auto">
          <a:xfrm>
            <a:off x="6607175" y="1311275"/>
            <a:ext cx="706438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41" name="Rectangle 2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42" name="AutoShape 22"/>
          <p:cNvSpPr>
            <a:spLocks noChangeArrowheads="1"/>
          </p:cNvSpPr>
          <p:nvPr/>
        </p:nvSpPr>
        <p:spPr bwMode="auto">
          <a:xfrm>
            <a:off x="6616700" y="3267075"/>
            <a:ext cx="69850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43" name="AutoShape 23"/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44" name="Rectangle 24"/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45" name="AutoShape 25"/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46" name="Rectangle 26"/>
          <p:cNvSpPr>
            <a:spLocks noChangeArrowheads="1"/>
          </p:cNvSpPr>
          <p:nvPr/>
        </p:nvSpPr>
        <p:spPr bwMode="auto">
          <a:xfrm>
            <a:off x="6596063" y="5343525"/>
            <a:ext cx="952500" cy="9858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47" name="AutoShape 27"/>
          <p:cNvSpPr>
            <a:spLocks noChangeArrowheads="1"/>
          </p:cNvSpPr>
          <p:nvPr/>
        </p:nvSpPr>
        <p:spPr bwMode="auto">
          <a:xfrm>
            <a:off x="6616700" y="5202238"/>
            <a:ext cx="692150" cy="8191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28" name="Rectangle 28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819229" name="Rectangle 29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819230" name="Rectangle 30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58751" name="Line 31"/>
          <p:cNvSpPr>
            <a:spLocks noChangeShapeType="1"/>
          </p:cNvSpPr>
          <p:nvPr/>
        </p:nvSpPr>
        <p:spPr bwMode="auto">
          <a:xfrm>
            <a:off x="6634163" y="9398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52" name="Line 32"/>
          <p:cNvSpPr>
            <a:spLocks noChangeShapeType="1"/>
          </p:cNvSpPr>
          <p:nvPr/>
        </p:nvSpPr>
        <p:spPr bwMode="auto">
          <a:xfrm>
            <a:off x="6627813" y="1111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53" name="Rectangle 33"/>
          <p:cNvSpPr>
            <a:spLocks noChangeArrowheads="1"/>
          </p:cNvSpPr>
          <p:nvPr/>
        </p:nvSpPr>
        <p:spPr bwMode="auto">
          <a:xfrm>
            <a:off x="6883400" y="930275"/>
            <a:ext cx="3921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158754" name="Rectangle 34"/>
          <p:cNvSpPr>
            <a:spLocks noChangeArrowheads="1"/>
          </p:cNvSpPr>
          <p:nvPr/>
        </p:nvSpPr>
        <p:spPr bwMode="auto">
          <a:xfrm>
            <a:off x="6756400" y="762000"/>
            <a:ext cx="6111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Jueces</a:t>
            </a:r>
          </a:p>
        </p:txBody>
      </p:sp>
      <p:sp>
        <p:nvSpPr>
          <p:cNvPr id="158755" name="Rectangle 35"/>
          <p:cNvSpPr>
            <a:spLocks noChangeArrowheads="1"/>
          </p:cNvSpPr>
          <p:nvPr/>
        </p:nvSpPr>
        <p:spPr bwMode="auto">
          <a:xfrm>
            <a:off x="6618288" y="558800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Anarquía</a:t>
            </a:r>
          </a:p>
        </p:txBody>
      </p:sp>
      <p:sp>
        <p:nvSpPr>
          <p:cNvPr id="158756" name="Line 36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57" name="Line 37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58" name="Line 38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39" name="Rectangle 39"/>
          <p:cNvSpPr>
            <a:spLocks noChangeArrowheads="1"/>
          </p:cNvSpPr>
          <p:nvPr/>
        </p:nvSpPr>
        <p:spPr bwMode="auto">
          <a:xfrm>
            <a:off x="6577013" y="1612900"/>
            <a:ext cx="960437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División••• </a:t>
            </a:r>
          </a:p>
        </p:txBody>
      </p:sp>
      <p:sp>
        <p:nvSpPr>
          <p:cNvPr id="158760" name="Rectangle 40"/>
          <p:cNvSpPr>
            <a:spLocks noChangeArrowheads="1"/>
          </p:cNvSpPr>
          <p:nvPr/>
        </p:nvSpPr>
        <p:spPr bwMode="auto">
          <a:xfrm>
            <a:off x="6589713" y="1990725"/>
            <a:ext cx="60801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Judá</a:t>
            </a:r>
          </a:p>
        </p:txBody>
      </p:sp>
      <p:sp>
        <p:nvSpPr>
          <p:cNvPr id="158761" name="Rectangle 41"/>
          <p:cNvSpPr>
            <a:spLocks noChangeArrowheads="1"/>
          </p:cNvSpPr>
          <p:nvPr/>
        </p:nvSpPr>
        <p:spPr bwMode="auto">
          <a:xfrm>
            <a:off x="6680200" y="2143125"/>
            <a:ext cx="746125" cy="211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10              2</a:t>
            </a:r>
          </a:p>
        </p:txBody>
      </p:sp>
      <p:sp>
        <p:nvSpPr>
          <p:cNvPr id="158762" name="Rectangle 42"/>
          <p:cNvSpPr>
            <a:spLocks noChangeArrowheads="1"/>
          </p:cNvSpPr>
          <p:nvPr/>
        </p:nvSpPr>
        <p:spPr bwMode="auto">
          <a:xfrm>
            <a:off x="6610350" y="2511425"/>
            <a:ext cx="8874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sp>
        <p:nvSpPr>
          <p:cNvPr id="158763" name="Rectangle 43"/>
          <p:cNvSpPr>
            <a:spLocks noChangeArrowheads="1"/>
          </p:cNvSpPr>
          <p:nvPr/>
        </p:nvSpPr>
        <p:spPr bwMode="auto">
          <a:xfrm>
            <a:off x="6615113" y="2689225"/>
            <a:ext cx="85883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 200           350</a:t>
            </a:r>
          </a:p>
        </p:txBody>
      </p:sp>
      <p:sp>
        <p:nvSpPr>
          <p:cNvPr id="158764" name="Rectangle 44"/>
          <p:cNvSpPr>
            <a:spLocks noChangeArrowheads="1"/>
          </p:cNvSpPr>
          <p:nvPr/>
        </p:nvSpPr>
        <p:spPr bwMode="auto">
          <a:xfrm>
            <a:off x="6608763" y="2847975"/>
            <a:ext cx="103346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Asiria    Babilonia</a:t>
            </a:r>
          </a:p>
        </p:txBody>
      </p:sp>
      <p:sp>
        <p:nvSpPr>
          <p:cNvPr id="158765" name="Line 45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66" name="Rectangle 46"/>
          <p:cNvSpPr>
            <a:spLocks noChangeArrowheads="1"/>
          </p:cNvSpPr>
          <p:nvPr/>
        </p:nvSpPr>
        <p:spPr bwMode="auto">
          <a:xfrm>
            <a:off x="6618288" y="1812925"/>
            <a:ext cx="8128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Norte       Sur</a:t>
            </a:r>
          </a:p>
        </p:txBody>
      </p:sp>
      <p:sp>
        <p:nvSpPr>
          <p:cNvPr id="158767" name="Line 4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68" name="Line 48"/>
          <p:cNvSpPr>
            <a:spLocks noChangeShapeType="1"/>
          </p:cNvSpPr>
          <p:nvPr/>
        </p:nvSpPr>
        <p:spPr bwMode="auto">
          <a:xfrm>
            <a:off x="7059613" y="1866900"/>
            <a:ext cx="0" cy="11811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49" name="Rectangle 49"/>
          <p:cNvSpPr>
            <a:spLocks noChangeArrowheads="1"/>
          </p:cNvSpPr>
          <p:nvPr/>
        </p:nvSpPr>
        <p:spPr bwMode="auto">
          <a:xfrm>
            <a:off x="6664325" y="2327275"/>
            <a:ext cx="790575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Los profetas</a:t>
            </a:r>
          </a:p>
        </p:txBody>
      </p:sp>
      <p:sp>
        <p:nvSpPr>
          <p:cNvPr id="158770" name="Line 50"/>
          <p:cNvSpPr>
            <a:spLocks noChangeShapeType="1"/>
          </p:cNvSpPr>
          <p:nvPr/>
        </p:nvSpPr>
        <p:spPr bwMode="auto">
          <a:xfrm>
            <a:off x="6735763" y="1625600"/>
            <a:ext cx="736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71" name="Rectangle 51"/>
          <p:cNvSpPr>
            <a:spLocks noChangeArrowheads="1"/>
          </p:cNvSpPr>
          <p:nvPr/>
        </p:nvSpPr>
        <p:spPr bwMode="auto">
          <a:xfrm>
            <a:off x="6748463" y="1441450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S - D - S</a:t>
            </a:r>
          </a:p>
        </p:txBody>
      </p:sp>
      <p:sp>
        <p:nvSpPr>
          <p:cNvPr id="158772" name="Line 52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73" name="Line 53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74" name="Line 54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75" name="Rectangle 55"/>
          <p:cNvSpPr>
            <a:spLocks noChangeArrowheads="1"/>
          </p:cNvSpPr>
          <p:nvPr/>
        </p:nvSpPr>
        <p:spPr bwMode="auto">
          <a:xfrm>
            <a:off x="6535738" y="1263650"/>
            <a:ext cx="83661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s-ES" sz="900">
                <a:solidFill>
                  <a:srgbClr val="000000"/>
                </a:solidFill>
                <a:latin typeface="Chicago" charset="0"/>
              </a:rPr>
              <a:t>Realeza</a:t>
            </a:r>
          </a:p>
        </p:txBody>
      </p:sp>
      <p:sp>
        <p:nvSpPr>
          <p:cNvPr id="158776" name="Rectangle 56"/>
          <p:cNvSpPr>
            <a:spLocks noChangeArrowheads="1"/>
          </p:cNvSpPr>
          <p:nvPr/>
        </p:nvSpPr>
        <p:spPr bwMode="auto">
          <a:xfrm>
            <a:off x="7008813" y="1990725"/>
            <a:ext cx="56991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  Israel</a:t>
            </a:r>
          </a:p>
        </p:txBody>
      </p:sp>
      <p:sp>
        <p:nvSpPr>
          <p:cNvPr id="158777" name="Line 57"/>
          <p:cNvSpPr>
            <a:spLocks noChangeShapeType="1"/>
          </p:cNvSpPr>
          <p:nvPr/>
        </p:nvSpPr>
        <p:spPr bwMode="auto">
          <a:xfrm>
            <a:off x="7046913" y="179705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78" name="Line 58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79" name="Line 59"/>
          <p:cNvSpPr>
            <a:spLocks noChangeShapeType="1"/>
          </p:cNvSpPr>
          <p:nvPr/>
        </p:nvSpPr>
        <p:spPr bwMode="auto">
          <a:xfrm>
            <a:off x="6646863" y="3841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80" name="Rectangle 60"/>
          <p:cNvSpPr>
            <a:spLocks noChangeArrowheads="1"/>
          </p:cNvSpPr>
          <p:nvPr/>
        </p:nvSpPr>
        <p:spPr bwMode="auto">
          <a:xfrm>
            <a:off x="6542088" y="3654425"/>
            <a:ext cx="10556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3 viajes largos</a:t>
            </a:r>
          </a:p>
        </p:txBody>
      </p:sp>
      <p:sp>
        <p:nvSpPr>
          <p:cNvPr id="158781" name="Rectangle 61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100 años / 50,000</a:t>
            </a:r>
          </a:p>
        </p:txBody>
      </p:sp>
      <p:sp>
        <p:nvSpPr>
          <p:cNvPr id="158782" name="Rectangle 62"/>
          <p:cNvSpPr>
            <a:spLocks noChangeArrowheads="1"/>
          </p:cNvSpPr>
          <p:nvPr/>
        </p:nvSpPr>
        <p:spPr bwMode="auto">
          <a:xfrm>
            <a:off x="6711950" y="4032250"/>
            <a:ext cx="831850" cy="241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Z - E - N</a:t>
            </a:r>
          </a:p>
        </p:txBody>
      </p:sp>
      <p:sp>
        <p:nvSpPr>
          <p:cNvPr id="158783" name="Rectangle 63"/>
          <p:cNvSpPr>
            <a:spLocks noChangeArrowheads="1"/>
          </p:cNvSpPr>
          <p:nvPr/>
        </p:nvSpPr>
        <p:spPr bwMode="auto">
          <a:xfrm>
            <a:off x="6580188" y="3254375"/>
            <a:ext cx="765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Cautividad</a:t>
            </a:r>
          </a:p>
        </p:txBody>
      </p:sp>
      <p:sp>
        <p:nvSpPr>
          <p:cNvPr id="158784" name="Rectangle 64"/>
          <p:cNvSpPr>
            <a:spLocks noChangeArrowheads="1"/>
          </p:cNvSpPr>
          <p:nvPr/>
        </p:nvSpPr>
        <p:spPr bwMode="auto">
          <a:xfrm>
            <a:off x="6689725" y="3476625"/>
            <a:ext cx="6540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70 años</a:t>
            </a:r>
          </a:p>
        </p:txBody>
      </p:sp>
      <p:sp>
        <p:nvSpPr>
          <p:cNvPr id="158785" name="Line 65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86" name="Line 66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87" name="Line 67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88" name="Rectangle 68"/>
          <p:cNvSpPr>
            <a:spLocks noChangeArrowheads="1"/>
          </p:cNvSpPr>
          <p:nvPr/>
        </p:nvSpPr>
        <p:spPr bwMode="auto">
          <a:xfrm>
            <a:off x="6521450" y="4702175"/>
            <a:ext cx="10842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Sistemas romanos</a:t>
            </a:r>
          </a:p>
        </p:txBody>
      </p:sp>
      <p:sp>
        <p:nvSpPr>
          <p:cNvPr id="158789" name="Rectangle 69"/>
          <p:cNvSpPr>
            <a:spLocks noChangeArrowheads="1"/>
          </p:cNvSpPr>
          <p:nvPr/>
        </p:nvSpPr>
        <p:spPr bwMode="auto">
          <a:xfrm>
            <a:off x="6559550" y="4533900"/>
            <a:ext cx="981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Alex the Greek</a:t>
            </a:r>
          </a:p>
        </p:txBody>
      </p:sp>
      <p:sp>
        <p:nvSpPr>
          <p:cNvPr id="158790" name="Rectangle 70"/>
          <p:cNvSpPr>
            <a:spLocks noChangeArrowheads="1"/>
          </p:cNvSpPr>
          <p:nvPr/>
        </p:nvSpPr>
        <p:spPr bwMode="auto">
          <a:xfrm>
            <a:off x="6599238" y="4394200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Silencio</a:t>
            </a:r>
          </a:p>
        </p:txBody>
      </p:sp>
      <p:sp>
        <p:nvSpPr>
          <p:cNvPr id="158791" name="Line 71"/>
          <p:cNvSpPr>
            <a:spLocks noChangeShapeType="1"/>
          </p:cNvSpPr>
          <p:nvPr/>
        </p:nvSpPr>
        <p:spPr bwMode="auto">
          <a:xfrm>
            <a:off x="6627813" y="5721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92" name="Line 72"/>
          <p:cNvSpPr>
            <a:spLocks noChangeShapeType="1"/>
          </p:cNvSpPr>
          <p:nvPr/>
        </p:nvSpPr>
        <p:spPr bwMode="auto">
          <a:xfrm>
            <a:off x="6634163" y="5861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93" name="Line 73"/>
          <p:cNvSpPr>
            <a:spLocks noChangeShapeType="1"/>
          </p:cNvSpPr>
          <p:nvPr/>
        </p:nvSpPr>
        <p:spPr bwMode="auto">
          <a:xfrm>
            <a:off x="6646863" y="6000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94" name="Line 74"/>
          <p:cNvSpPr>
            <a:spLocks noChangeShapeType="1"/>
          </p:cNvSpPr>
          <p:nvPr/>
        </p:nvSpPr>
        <p:spPr bwMode="auto">
          <a:xfrm>
            <a:off x="6646863" y="6153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95" name="Line 75"/>
          <p:cNvSpPr>
            <a:spLocks noChangeShapeType="1"/>
          </p:cNvSpPr>
          <p:nvPr/>
        </p:nvSpPr>
        <p:spPr bwMode="auto">
          <a:xfrm>
            <a:off x="6634163" y="629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96" name="Rectangle 76"/>
          <p:cNvSpPr>
            <a:spLocks noChangeArrowheads="1"/>
          </p:cNvSpPr>
          <p:nvPr/>
        </p:nvSpPr>
        <p:spPr bwMode="auto">
          <a:xfrm>
            <a:off x="6750050" y="5702300"/>
            <a:ext cx="7175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Evangelios</a:t>
            </a:r>
          </a:p>
        </p:txBody>
      </p:sp>
      <p:sp>
        <p:nvSpPr>
          <p:cNvPr id="158797" name="Rectangle 77"/>
          <p:cNvSpPr>
            <a:spLocks noChangeArrowheads="1"/>
          </p:cNvSpPr>
          <p:nvPr/>
        </p:nvSpPr>
        <p:spPr bwMode="auto">
          <a:xfrm>
            <a:off x="6829425" y="5842000"/>
            <a:ext cx="547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Hechos</a:t>
            </a:r>
          </a:p>
        </p:txBody>
      </p:sp>
      <p:sp>
        <p:nvSpPr>
          <p:cNvPr id="158798" name="Rectangle 78"/>
          <p:cNvSpPr>
            <a:spLocks noChangeArrowheads="1"/>
          </p:cNvSpPr>
          <p:nvPr/>
        </p:nvSpPr>
        <p:spPr bwMode="auto">
          <a:xfrm>
            <a:off x="6757988" y="5981700"/>
            <a:ext cx="63341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Epístolas</a:t>
            </a:r>
          </a:p>
        </p:txBody>
      </p:sp>
      <p:sp>
        <p:nvSpPr>
          <p:cNvPr id="158799" name="Rectangle 79"/>
          <p:cNvSpPr>
            <a:spLocks noChangeArrowheads="1"/>
          </p:cNvSpPr>
          <p:nvPr/>
        </p:nvSpPr>
        <p:spPr bwMode="auto">
          <a:xfrm>
            <a:off x="6697663" y="6121400"/>
            <a:ext cx="7508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Apocalipsis</a:t>
            </a:r>
          </a:p>
        </p:txBody>
      </p:sp>
      <p:sp>
        <p:nvSpPr>
          <p:cNvPr id="158800" name="Rectangle 80"/>
          <p:cNvSpPr>
            <a:spLocks noChangeArrowheads="1"/>
          </p:cNvSpPr>
          <p:nvPr/>
        </p:nvSpPr>
        <p:spPr bwMode="auto">
          <a:xfrm>
            <a:off x="6624638" y="5087938"/>
            <a:ext cx="61277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200">
                <a:solidFill>
                  <a:srgbClr val="000000"/>
                </a:solidFill>
                <a:latin typeface="Chicago" charset="0"/>
              </a:rPr>
              <a:t>Jesús</a:t>
            </a:r>
          </a:p>
        </p:txBody>
      </p:sp>
      <p:sp>
        <p:nvSpPr>
          <p:cNvPr id="819281" name="Rectangle 81"/>
          <p:cNvSpPr>
            <a:spLocks noChangeArrowheads="1"/>
          </p:cNvSpPr>
          <p:nvPr/>
        </p:nvSpPr>
        <p:spPr bwMode="auto">
          <a:xfrm>
            <a:off x="6772275" y="5410200"/>
            <a:ext cx="4349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Cruz</a:t>
            </a:r>
          </a:p>
        </p:txBody>
      </p:sp>
      <p:sp>
        <p:nvSpPr>
          <p:cNvPr id="158802" name="Rectangle 82"/>
          <p:cNvSpPr>
            <a:spLocks noChangeArrowheads="1"/>
          </p:cNvSpPr>
          <p:nvPr/>
        </p:nvSpPr>
        <p:spPr bwMode="auto">
          <a:xfrm>
            <a:off x="6843713" y="5588000"/>
            <a:ext cx="609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3" name="Rectangle 83"/>
          <p:cNvSpPr>
            <a:spLocks noChangeArrowheads="1"/>
          </p:cNvSpPr>
          <p:nvPr/>
        </p:nvSpPr>
        <p:spPr bwMode="auto">
          <a:xfrm>
            <a:off x="6726238" y="5543550"/>
            <a:ext cx="5365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9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Iglesia</a:t>
            </a:r>
          </a:p>
        </p:txBody>
      </p:sp>
      <p:sp>
        <p:nvSpPr>
          <p:cNvPr id="819284" name="Rectangle 84"/>
          <p:cNvSpPr>
            <a:spLocks noChangeArrowheads="1"/>
          </p:cNvSpPr>
          <p:nvPr/>
        </p:nvSpPr>
        <p:spPr bwMode="auto">
          <a:xfrm>
            <a:off x="6829425" y="5270500"/>
            <a:ext cx="449263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s-ES" sz="1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Vida</a:t>
            </a:r>
          </a:p>
        </p:txBody>
      </p:sp>
      <p:sp>
        <p:nvSpPr>
          <p:cNvPr id="158805" name="Line 85"/>
          <p:cNvSpPr>
            <a:spLocks noChangeShapeType="1"/>
          </p:cNvSpPr>
          <p:nvPr/>
        </p:nvSpPr>
        <p:spPr bwMode="auto">
          <a:xfrm>
            <a:off x="6627813" y="54546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06" name="Line 86"/>
          <p:cNvSpPr>
            <a:spLocks noChangeShapeType="1"/>
          </p:cNvSpPr>
          <p:nvPr/>
        </p:nvSpPr>
        <p:spPr bwMode="auto">
          <a:xfrm>
            <a:off x="6627813" y="5588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07" name="Line 87"/>
          <p:cNvSpPr>
            <a:spLocks noChangeShapeType="1"/>
          </p:cNvSpPr>
          <p:nvPr/>
        </p:nvSpPr>
        <p:spPr bwMode="auto">
          <a:xfrm>
            <a:off x="6646863" y="40386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08" name="Line 88"/>
          <p:cNvSpPr>
            <a:spLocks noChangeShapeType="1"/>
          </p:cNvSpPr>
          <p:nvPr/>
        </p:nvSpPr>
        <p:spPr bwMode="auto">
          <a:xfrm>
            <a:off x="6621463" y="16129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09" name="Line 89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10" name="Rectangle 90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11" name="Rectangle 91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12" name="Rectangle 92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13" name="Rectangle 93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14" name="Rectangle 94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5" name="Rectangle 95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158816" name="Rectangle 99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17" name="Freeform 100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18" name="AutoShape 101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19" name="Rectangle 102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20" name="Freeform 103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21" name="Rectangle 104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22" name="Freeform 105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23" name="AutoShape 106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24" name="Rectangle 107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25" name="Rectangle 108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26" name="AutoShape 109"/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27" name="Rectangle 110"/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28" name="AutoShape 111"/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29" name="AutoShape 112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30" name="AutoShape 113"/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31" name="Rectangle 114"/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32" name="Rectangle 115"/>
          <p:cNvSpPr>
            <a:spLocks noChangeArrowheads="1"/>
          </p:cNvSpPr>
          <p:nvPr/>
        </p:nvSpPr>
        <p:spPr bwMode="auto">
          <a:xfrm>
            <a:off x="4413250" y="5172075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8833" name="AutoShape 116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34" name="Rectangle 117"/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35" name="AutoShape 118"/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36" name="Freeform 119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37" name="Rectangle 120"/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38" name="Freeform 121"/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39" name="AutoShape 12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40" name="Rectangle 123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841" name="Rectangle 124"/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42" name="AutoShape 125"/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43" name="Line 126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44" name="Line 127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45" name="Line 128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46" name="Line 129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47" name="Line 130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48" name="Line 131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49" name="Rectangle 132"/>
          <p:cNvSpPr>
            <a:spLocks noChangeArrowheads="1"/>
          </p:cNvSpPr>
          <p:nvPr/>
        </p:nvSpPr>
        <p:spPr bwMode="auto">
          <a:xfrm>
            <a:off x="4287838" y="854075"/>
            <a:ext cx="790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1er Pecado</a:t>
            </a:r>
          </a:p>
        </p:txBody>
      </p:sp>
      <p:sp>
        <p:nvSpPr>
          <p:cNvPr id="158850" name="Rectangle 133"/>
          <p:cNvSpPr>
            <a:spLocks noChangeArrowheads="1"/>
          </p:cNvSpPr>
          <p:nvPr/>
        </p:nvSpPr>
        <p:spPr bwMode="auto">
          <a:xfrm>
            <a:off x="4206875" y="1006475"/>
            <a:ext cx="9239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1er Evangelio</a:t>
            </a:r>
          </a:p>
        </p:txBody>
      </p:sp>
      <p:sp>
        <p:nvSpPr>
          <p:cNvPr id="158851" name="Rectangle 134"/>
          <p:cNvSpPr>
            <a:spLocks noChangeArrowheads="1"/>
          </p:cNvSpPr>
          <p:nvPr/>
        </p:nvSpPr>
        <p:spPr bwMode="auto">
          <a:xfrm>
            <a:off x="4278313" y="1171575"/>
            <a:ext cx="809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1era familia</a:t>
            </a:r>
          </a:p>
        </p:txBody>
      </p:sp>
      <p:sp>
        <p:nvSpPr>
          <p:cNvPr id="158852" name="Rectangle 135"/>
          <p:cNvSpPr>
            <a:spLocks noChangeArrowheads="1"/>
          </p:cNvSpPr>
          <p:nvPr/>
        </p:nvSpPr>
        <p:spPr bwMode="auto">
          <a:xfrm>
            <a:off x="4213225" y="1336675"/>
            <a:ext cx="911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1er asesinato</a:t>
            </a:r>
          </a:p>
        </p:txBody>
      </p:sp>
      <p:sp>
        <p:nvSpPr>
          <p:cNvPr id="158853" name="Rectangle 136"/>
          <p:cNvSpPr>
            <a:spLocks noChangeArrowheads="1"/>
          </p:cNvSpPr>
          <p:nvPr/>
        </p:nvSpPr>
        <p:spPr bwMode="auto">
          <a:xfrm>
            <a:off x="4170363" y="1489075"/>
            <a:ext cx="1038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Diluvio/arco iris</a:t>
            </a:r>
          </a:p>
        </p:txBody>
      </p:sp>
      <p:sp>
        <p:nvSpPr>
          <p:cNvPr id="158854" name="Rectangle 137"/>
          <p:cNvSpPr>
            <a:spLocks noChangeArrowheads="1"/>
          </p:cNvSpPr>
          <p:nvPr/>
        </p:nvSpPr>
        <p:spPr bwMode="auto">
          <a:xfrm>
            <a:off x="4414838" y="1654175"/>
            <a:ext cx="473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Torre</a:t>
            </a:r>
          </a:p>
        </p:txBody>
      </p:sp>
      <p:sp>
        <p:nvSpPr>
          <p:cNvPr id="158855" name="Rectangle 138"/>
          <p:cNvSpPr>
            <a:spLocks noChangeArrowheads="1"/>
          </p:cNvSpPr>
          <p:nvPr/>
        </p:nvSpPr>
        <p:spPr bwMode="auto">
          <a:xfrm>
            <a:off x="4221163" y="565150"/>
            <a:ext cx="6699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Creación</a:t>
            </a:r>
          </a:p>
        </p:txBody>
      </p:sp>
      <p:sp>
        <p:nvSpPr>
          <p:cNvPr id="158856" name="Rectangle 139"/>
          <p:cNvSpPr>
            <a:spLocks noChangeArrowheads="1"/>
          </p:cNvSpPr>
          <p:nvPr/>
        </p:nvSpPr>
        <p:spPr bwMode="auto">
          <a:xfrm>
            <a:off x="4098925" y="733425"/>
            <a:ext cx="11239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1er hombre y mujer</a:t>
            </a:r>
          </a:p>
        </p:txBody>
      </p:sp>
      <p:sp>
        <p:nvSpPr>
          <p:cNvPr id="158857" name="Line 140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58" name="Line 141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59" name="Rectangle 142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60" name="Rectangle 143"/>
          <p:cNvSpPr>
            <a:spLocks noChangeArrowheads="1"/>
          </p:cNvSpPr>
          <p:nvPr/>
        </p:nvSpPr>
        <p:spPr bwMode="auto">
          <a:xfrm>
            <a:off x="4364038" y="2430463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T - S - B</a:t>
            </a:r>
          </a:p>
        </p:txBody>
      </p:sp>
      <p:sp>
        <p:nvSpPr>
          <p:cNvPr id="158861" name="Rectangle 144"/>
          <p:cNvSpPr>
            <a:spLocks noChangeArrowheads="1"/>
          </p:cNvSpPr>
          <p:nvPr/>
        </p:nvSpPr>
        <p:spPr bwMode="auto">
          <a:xfrm>
            <a:off x="4464050" y="28114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J - E</a:t>
            </a:r>
          </a:p>
        </p:txBody>
      </p:sp>
      <p:sp>
        <p:nvSpPr>
          <p:cNvPr id="158862" name="Rectangle 145"/>
          <p:cNvSpPr>
            <a:spLocks noChangeArrowheads="1"/>
          </p:cNvSpPr>
          <p:nvPr/>
        </p:nvSpPr>
        <p:spPr bwMode="auto">
          <a:xfrm>
            <a:off x="4518025" y="3001963"/>
            <a:ext cx="322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12</a:t>
            </a:r>
          </a:p>
        </p:txBody>
      </p:sp>
      <p:sp>
        <p:nvSpPr>
          <p:cNvPr id="158863" name="Rectangle 146"/>
          <p:cNvSpPr>
            <a:spLocks noChangeArrowheads="1"/>
          </p:cNvSpPr>
          <p:nvPr/>
        </p:nvSpPr>
        <p:spPr bwMode="auto">
          <a:xfrm>
            <a:off x="4352925" y="2244725"/>
            <a:ext cx="752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El llamado</a:t>
            </a:r>
          </a:p>
        </p:txBody>
      </p:sp>
      <p:sp>
        <p:nvSpPr>
          <p:cNvPr id="158864" name="Rectangle 147"/>
          <p:cNvSpPr>
            <a:spLocks noChangeArrowheads="1"/>
          </p:cNvSpPr>
          <p:nvPr/>
        </p:nvSpPr>
        <p:spPr bwMode="auto">
          <a:xfrm>
            <a:off x="4264025" y="2060575"/>
            <a:ext cx="6762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Abraham</a:t>
            </a:r>
          </a:p>
        </p:txBody>
      </p:sp>
      <p:sp>
        <p:nvSpPr>
          <p:cNvPr id="158865" name="Rectangle 148"/>
          <p:cNvSpPr>
            <a:spLocks noChangeArrowheads="1"/>
          </p:cNvSpPr>
          <p:nvPr/>
        </p:nvSpPr>
        <p:spPr bwMode="auto">
          <a:xfrm>
            <a:off x="4498975" y="26241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1000">
                <a:solidFill>
                  <a:srgbClr val="000000"/>
                </a:solidFill>
                <a:latin typeface="Helvetica" charset="0"/>
              </a:rPr>
              <a:t>I - I</a:t>
            </a:r>
          </a:p>
        </p:txBody>
      </p:sp>
      <p:sp>
        <p:nvSpPr>
          <p:cNvPr id="158866" name="Line 149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67" name="Line 150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68" name="Rectangle 151"/>
          <p:cNvSpPr>
            <a:spLocks noChangeArrowheads="1"/>
          </p:cNvSpPr>
          <p:nvPr/>
        </p:nvSpPr>
        <p:spPr bwMode="auto">
          <a:xfrm>
            <a:off x="4384675" y="3429000"/>
            <a:ext cx="441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José</a:t>
            </a:r>
          </a:p>
        </p:txBody>
      </p:sp>
      <p:sp>
        <p:nvSpPr>
          <p:cNvPr id="158869" name="Rectangle 152"/>
          <p:cNvSpPr>
            <a:spLocks noChangeArrowheads="1"/>
          </p:cNvSpPr>
          <p:nvPr/>
        </p:nvSpPr>
        <p:spPr bwMode="auto">
          <a:xfrm>
            <a:off x="4286250" y="3652838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   Esclavitud</a:t>
            </a:r>
          </a:p>
        </p:txBody>
      </p:sp>
      <p:sp>
        <p:nvSpPr>
          <p:cNvPr id="158870" name="Rectangle 153"/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430</a:t>
            </a:r>
          </a:p>
        </p:txBody>
      </p:sp>
      <p:sp>
        <p:nvSpPr>
          <p:cNvPr id="158871" name="Line 154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72" name="Line 155"/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73" name="Line 156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74" name="Line 157"/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75" name="Line 158"/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76" name="Line 159"/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77" name="Line 160"/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78" name="Line 161"/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79" name="Rectangle 162"/>
          <p:cNvSpPr>
            <a:spLocks noChangeArrowheads="1"/>
          </p:cNvSpPr>
          <p:nvPr/>
        </p:nvSpPr>
        <p:spPr bwMode="auto">
          <a:xfrm>
            <a:off x="4337050" y="4270375"/>
            <a:ext cx="568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Moisés</a:t>
            </a:r>
          </a:p>
        </p:txBody>
      </p:sp>
      <p:sp>
        <p:nvSpPr>
          <p:cNvPr id="158880" name="Rectangle 163"/>
          <p:cNvSpPr>
            <a:spLocks noChangeArrowheads="1"/>
          </p:cNvSpPr>
          <p:nvPr/>
        </p:nvSpPr>
        <p:spPr bwMode="auto">
          <a:xfrm>
            <a:off x="4448175" y="4657725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Sinaí</a:t>
            </a:r>
          </a:p>
        </p:txBody>
      </p:sp>
      <p:sp>
        <p:nvSpPr>
          <p:cNvPr id="158881" name="Rectangle 164"/>
          <p:cNvSpPr>
            <a:spLocks noChangeArrowheads="1"/>
          </p:cNvSpPr>
          <p:nvPr/>
        </p:nvSpPr>
        <p:spPr bwMode="auto">
          <a:xfrm>
            <a:off x="4367213" y="4841875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158882" name="Rectangle 165"/>
          <p:cNvSpPr>
            <a:spLocks noChangeArrowheads="1"/>
          </p:cNvSpPr>
          <p:nvPr/>
        </p:nvSpPr>
        <p:spPr bwMode="auto">
          <a:xfrm>
            <a:off x="4229100" y="5013325"/>
            <a:ext cx="9493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Cades-Barnea</a:t>
            </a:r>
          </a:p>
        </p:txBody>
      </p:sp>
      <p:sp>
        <p:nvSpPr>
          <p:cNvPr id="158883" name="Rectangle 166"/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8884" name="Rectangle 167"/>
          <p:cNvSpPr>
            <a:spLocks noChangeArrowheads="1"/>
          </p:cNvSpPr>
          <p:nvPr/>
        </p:nvSpPr>
        <p:spPr bwMode="auto">
          <a:xfrm>
            <a:off x="4324350" y="5368925"/>
            <a:ext cx="815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5 sermones</a:t>
            </a:r>
          </a:p>
        </p:txBody>
      </p:sp>
      <p:sp>
        <p:nvSpPr>
          <p:cNvPr id="158885" name="Line 168"/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86" name="Rectangle 169"/>
          <p:cNvSpPr>
            <a:spLocks noChangeArrowheads="1"/>
          </p:cNvSpPr>
          <p:nvPr/>
        </p:nvSpPr>
        <p:spPr bwMode="auto">
          <a:xfrm>
            <a:off x="4411663" y="4486275"/>
            <a:ext cx="530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Éxodo</a:t>
            </a:r>
          </a:p>
        </p:txBody>
      </p:sp>
      <p:sp>
        <p:nvSpPr>
          <p:cNvPr id="158887" name="Line 170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88" name="Line 171"/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89" name="Line 172"/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890" name="Rectangle 173"/>
          <p:cNvSpPr>
            <a:spLocks noChangeArrowheads="1"/>
          </p:cNvSpPr>
          <p:nvPr/>
        </p:nvSpPr>
        <p:spPr bwMode="auto">
          <a:xfrm>
            <a:off x="4376738" y="5661025"/>
            <a:ext cx="5111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Chicago" charset="0"/>
              </a:rPr>
              <a:t>Josué</a:t>
            </a:r>
          </a:p>
        </p:txBody>
      </p:sp>
      <p:sp>
        <p:nvSpPr>
          <p:cNvPr id="158891" name="Rectangle 174"/>
          <p:cNvSpPr>
            <a:spLocks noChangeArrowheads="1"/>
          </p:cNvSpPr>
          <p:nvPr/>
        </p:nvSpPr>
        <p:spPr bwMode="auto">
          <a:xfrm>
            <a:off x="4346575" y="5851525"/>
            <a:ext cx="727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900">
                <a:solidFill>
                  <a:srgbClr val="000000"/>
                </a:solidFill>
                <a:latin typeface="Helvetica" charset="0"/>
              </a:rPr>
              <a:t>Jericó/Hai</a:t>
            </a:r>
          </a:p>
        </p:txBody>
      </p:sp>
      <p:sp>
        <p:nvSpPr>
          <p:cNvPr id="158892" name="Rectangle 175"/>
          <p:cNvSpPr>
            <a:spLocks noChangeArrowheads="1"/>
          </p:cNvSpPr>
          <p:nvPr/>
        </p:nvSpPr>
        <p:spPr bwMode="auto">
          <a:xfrm>
            <a:off x="4187825" y="6067425"/>
            <a:ext cx="10509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Territorio dividido</a:t>
            </a:r>
          </a:p>
        </p:txBody>
      </p:sp>
      <p:sp>
        <p:nvSpPr>
          <p:cNvPr id="158893" name="Freeform 17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94" name="Freeform 17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95" name="Freeform 17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96" name="Freeform 17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97" name="Freeform 18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98" name="Freeform 18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899" name="Freeform 18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900" name="Rectangle 183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901" name="Rectangle 184"/>
          <p:cNvSpPr>
            <a:spLocks noChangeArrowheads="1"/>
          </p:cNvSpPr>
          <p:nvPr/>
        </p:nvSpPr>
        <p:spPr bwMode="auto">
          <a:xfrm>
            <a:off x="3830638" y="2481263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902" name="Rectangle 18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6" name="Rectangle 186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819387" name="Rectangle 187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819388" name="Rectangle 188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s-ES" sz="1000">
                <a:solidFill>
                  <a:srgbClr val="FFFF00"/>
                </a:solidFill>
                <a:latin typeface="Times" pitchFamily="1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158906" name="Rectangle 189"/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s-ES" sz="800">
                <a:solidFill>
                  <a:srgbClr val="000000"/>
                </a:solidFill>
                <a:latin typeface="Helvetica" charset="0"/>
              </a:rPr>
              <a:t>100 años / 50,000</a:t>
            </a:r>
          </a:p>
        </p:txBody>
      </p:sp>
      <p:sp>
        <p:nvSpPr>
          <p:cNvPr id="819390" name="Text Box 190"/>
          <p:cNvSpPr txBox="1">
            <a:spLocks noChangeArrowheads="1"/>
          </p:cNvSpPr>
          <p:nvPr/>
        </p:nvSpPr>
        <p:spPr bwMode="auto">
          <a:xfrm>
            <a:off x="1790700" y="0"/>
            <a:ext cx="5957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4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Génesis hasta Apocalipsis</a:t>
            </a:r>
          </a:p>
        </p:txBody>
      </p:sp>
      <p:sp>
        <p:nvSpPr>
          <p:cNvPr id="158908" name="Text Box 19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19392" name="Rectangle 192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58910" name="Freeform 211"/>
          <p:cNvSpPr>
            <a:spLocks/>
          </p:cNvSpPr>
          <p:nvPr/>
        </p:nvSpPr>
        <p:spPr bwMode="auto">
          <a:xfrm>
            <a:off x="5300663" y="2584450"/>
            <a:ext cx="15875" cy="58738"/>
          </a:xfrm>
          <a:custGeom>
            <a:avLst/>
            <a:gdLst>
              <a:gd name="T0" fmla="*/ 2147483647 w 85"/>
              <a:gd name="T1" fmla="*/ 2147483647 h 318"/>
              <a:gd name="T2" fmla="*/ 2147483647 w 85"/>
              <a:gd name="T3" fmla="*/ 2147483647 h 318"/>
              <a:gd name="T4" fmla="*/ 2147483647 w 85"/>
              <a:gd name="T5" fmla="*/ 2147483647 h 318"/>
              <a:gd name="T6" fmla="*/ 2147483647 w 85"/>
              <a:gd name="T7" fmla="*/ 2147483647 h 318"/>
              <a:gd name="T8" fmla="*/ 2147483647 w 85"/>
              <a:gd name="T9" fmla="*/ 2147483647 h 318"/>
              <a:gd name="T10" fmla="*/ 2147483647 w 85"/>
              <a:gd name="T11" fmla="*/ 2147483647 h 318"/>
              <a:gd name="T12" fmla="*/ 2147483647 w 85"/>
              <a:gd name="T13" fmla="*/ 2147483647 h 318"/>
              <a:gd name="T14" fmla="*/ 2147483647 w 85"/>
              <a:gd name="T15" fmla="*/ 2147483647 h 318"/>
              <a:gd name="T16" fmla="*/ 2147483647 w 85"/>
              <a:gd name="T17" fmla="*/ 2147483647 h 318"/>
              <a:gd name="T18" fmla="*/ 2147483647 w 85"/>
              <a:gd name="T19" fmla="*/ 2147483647 h 318"/>
              <a:gd name="T20" fmla="*/ 2147483647 w 85"/>
              <a:gd name="T21" fmla="*/ 2147483647 h 318"/>
              <a:gd name="T22" fmla="*/ 2147483647 w 85"/>
              <a:gd name="T23" fmla="*/ 2147483647 h 318"/>
              <a:gd name="T24" fmla="*/ 2147483647 w 85"/>
              <a:gd name="T25" fmla="*/ 2147483647 h 318"/>
              <a:gd name="T26" fmla="*/ 2147483647 w 85"/>
              <a:gd name="T27" fmla="*/ 2147483647 h 318"/>
              <a:gd name="T28" fmla="*/ 2147483647 w 85"/>
              <a:gd name="T29" fmla="*/ 2147483647 h 318"/>
              <a:gd name="T30" fmla="*/ 2147483647 w 85"/>
              <a:gd name="T31" fmla="*/ 2147483647 h 318"/>
              <a:gd name="T32" fmla="*/ 2147483647 w 85"/>
              <a:gd name="T33" fmla="*/ 2147483647 h 318"/>
              <a:gd name="T34" fmla="*/ 2147483647 w 85"/>
              <a:gd name="T35" fmla="*/ 2147483647 h 318"/>
              <a:gd name="T36" fmla="*/ 2147483647 w 85"/>
              <a:gd name="T37" fmla="*/ 2147483647 h 318"/>
              <a:gd name="T38" fmla="*/ 2147483647 w 85"/>
              <a:gd name="T39" fmla="*/ 2147483647 h 318"/>
              <a:gd name="T40" fmla="*/ 2147483647 w 85"/>
              <a:gd name="T41" fmla="*/ 2147483647 h 318"/>
              <a:gd name="T42" fmla="*/ 2147483647 w 85"/>
              <a:gd name="T43" fmla="*/ 2147483647 h 318"/>
              <a:gd name="T44" fmla="*/ 2147483647 w 85"/>
              <a:gd name="T45" fmla="*/ 2147483647 h 318"/>
              <a:gd name="T46" fmla="*/ 2147483647 w 85"/>
              <a:gd name="T47" fmla="*/ 2147483647 h 318"/>
              <a:gd name="T48" fmla="*/ 2147483647 w 85"/>
              <a:gd name="T49" fmla="*/ 2147483647 h 318"/>
              <a:gd name="T50" fmla="*/ 2147483647 w 85"/>
              <a:gd name="T51" fmla="*/ 2147483647 h 318"/>
              <a:gd name="T52" fmla="*/ 2147483647 w 85"/>
              <a:gd name="T53" fmla="*/ 2147483647 h 318"/>
              <a:gd name="T54" fmla="*/ 2147483647 w 85"/>
              <a:gd name="T55" fmla="*/ 2147483647 h 318"/>
              <a:gd name="T56" fmla="*/ 2147483647 w 85"/>
              <a:gd name="T57" fmla="*/ 2147483647 h 318"/>
              <a:gd name="T58" fmla="*/ 2147483647 w 85"/>
              <a:gd name="T59" fmla="*/ 2147483647 h 318"/>
              <a:gd name="T60" fmla="*/ 2147483647 w 85"/>
              <a:gd name="T61" fmla="*/ 2147483647 h 318"/>
              <a:gd name="T62" fmla="*/ 2147483647 w 85"/>
              <a:gd name="T63" fmla="*/ 2147483647 h 318"/>
              <a:gd name="T64" fmla="*/ 2147483647 w 85"/>
              <a:gd name="T65" fmla="*/ 2147483647 h 318"/>
              <a:gd name="T66" fmla="*/ 2147483647 w 85"/>
              <a:gd name="T67" fmla="*/ 2147483647 h 318"/>
              <a:gd name="T68" fmla="*/ 2147483647 w 85"/>
              <a:gd name="T69" fmla="*/ 2147483647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318"/>
              <a:gd name="T107" fmla="*/ 85 w 85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6" name="Text Box 216"/>
          <p:cNvSpPr txBox="1">
            <a:spLocks noChangeArrowheads="1"/>
          </p:cNvSpPr>
          <p:nvPr/>
        </p:nvSpPr>
        <p:spPr bwMode="auto">
          <a:xfrm>
            <a:off x="5110163" y="2208213"/>
            <a:ext cx="6731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sz="1000" i="1">
              <a:solidFill>
                <a:schemeClr val="tx1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819440" name="Text Box 240"/>
          <p:cNvSpPr txBox="1">
            <a:spLocks noChangeArrowheads="1"/>
          </p:cNvSpPr>
          <p:nvPr/>
        </p:nvSpPr>
        <p:spPr bwMode="auto">
          <a:xfrm>
            <a:off x="7516813" y="2225675"/>
            <a:ext cx="673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i="1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58913" name="Group 285"/>
          <p:cNvGrpSpPr>
            <a:grpSpLocks/>
          </p:cNvGrpSpPr>
          <p:nvPr/>
        </p:nvGrpSpPr>
        <p:grpSpPr bwMode="auto">
          <a:xfrm>
            <a:off x="8005763" y="3459163"/>
            <a:ext cx="952500" cy="1235075"/>
            <a:chOff x="5043" y="2179"/>
            <a:chExt cx="600" cy="778"/>
          </a:xfrm>
        </p:grpSpPr>
        <p:grpSp>
          <p:nvGrpSpPr>
            <p:cNvPr id="158944" name="Group 286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79"/>
              <a:chExt cx="600" cy="761"/>
            </a:xfrm>
          </p:grpSpPr>
          <p:grpSp>
            <p:nvGrpSpPr>
              <p:cNvPr id="158946" name="Group 287"/>
              <p:cNvGrpSpPr>
                <a:grpSpLocks/>
              </p:cNvGrpSpPr>
              <p:nvPr/>
            </p:nvGrpSpPr>
            <p:grpSpPr bwMode="auto">
              <a:xfrm>
                <a:off x="5043" y="2179"/>
                <a:ext cx="600" cy="761"/>
                <a:chOff x="5043" y="2179"/>
                <a:chExt cx="600" cy="761"/>
              </a:xfrm>
            </p:grpSpPr>
            <p:grpSp>
              <p:nvGrpSpPr>
                <p:cNvPr id="158948" name="Group 288"/>
                <p:cNvGrpSpPr>
                  <a:grpSpLocks/>
                </p:cNvGrpSpPr>
                <p:nvPr/>
              </p:nvGrpSpPr>
              <p:grpSpPr bwMode="auto">
                <a:xfrm>
                  <a:off x="5043" y="2179"/>
                  <a:ext cx="600" cy="761"/>
                  <a:chOff x="5043" y="2179"/>
                  <a:chExt cx="600" cy="761"/>
                </a:xfrm>
              </p:grpSpPr>
              <p:grpSp>
                <p:nvGrpSpPr>
                  <p:cNvPr id="158950" name="Group 289"/>
                  <p:cNvGrpSpPr>
                    <a:grpSpLocks/>
                  </p:cNvGrpSpPr>
                  <p:nvPr/>
                </p:nvGrpSpPr>
                <p:grpSpPr bwMode="auto">
                  <a:xfrm>
                    <a:off x="5043" y="2179"/>
                    <a:ext cx="600" cy="761"/>
                    <a:chOff x="5043" y="2179"/>
                    <a:chExt cx="600" cy="761"/>
                  </a:xfrm>
                </p:grpSpPr>
                <p:grpSp>
                  <p:nvGrpSpPr>
                    <p:cNvPr id="158952" name="Group 2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43" y="2179"/>
                      <a:ext cx="600" cy="761"/>
                      <a:chOff x="5043" y="2179"/>
                      <a:chExt cx="600" cy="761"/>
                    </a:xfrm>
                  </p:grpSpPr>
                  <p:grpSp>
                    <p:nvGrpSpPr>
                      <p:cNvPr id="158954" name="Group 2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043" y="2179"/>
                        <a:ext cx="600" cy="761"/>
                        <a:chOff x="5043" y="2179"/>
                        <a:chExt cx="600" cy="761"/>
                      </a:xfrm>
                    </p:grpSpPr>
                    <p:grpSp>
                      <p:nvGrpSpPr>
                        <p:cNvPr id="158956" name="Group 29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043" y="2179"/>
                          <a:ext cx="600" cy="761"/>
                          <a:chOff x="5043" y="2181"/>
                          <a:chExt cx="600" cy="761"/>
                        </a:xfrm>
                      </p:grpSpPr>
                      <p:sp>
                        <p:nvSpPr>
                          <p:cNvPr id="158958" name="AutoShape 2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197"/>
                            <a:ext cx="460" cy="312"/>
                          </a:xfrm>
                          <a:prstGeom prst="roundRect">
                            <a:avLst>
                              <a:gd name="adj" fmla="val 16667"/>
                            </a:avLst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59" name="Rectangle 2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43" y="2321"/>
                            <a:ext cx="600" cy="621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60" name="Rectangle 2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2" y="2181"/>
                            <a:ext cx="386" cy="1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lIns="90487" tIns="44450" rIns="90487" bIns="44450">
                            <a:spAutoFit/>
                          </a:bodyPr>
                          <a:lstStyle/>
                          <a:p>
                            <a:r>
                              <a:rPr lang="en-US" sz="1200">
                                <a:solidFill>
                                  <a:srgbClr val="000000"/>
                                </a:solidFill>
                                <a:latin typeface="Chicago" charset="0"/>
                              </a:rPr>
                              <a:t>Jesús</a:t>
                            </a:r>
                          </a:p>
                        </p:txBody>
                      </p:sp>
                      <p:sp>
                        <p:nvSpPr>
                          <p:cNvPr id="158961" name="Rectangle 2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56" y="2304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62" name="Rectangle 2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174" y="2308"/>
                            <a:ext cx="318" cy="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63" name="Line 29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559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64" name="Line 29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647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65" name="Line 3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73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66" name="Line 30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75" y="283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67" name="Line 30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7" y="2919"/>
                            <a:ext cx="55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68" name="Line 30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391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58969" name="Line 30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063" y="2475"/>
                            <a:ext cx="544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19505" name="Rectangle 3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80" y="2283"/>
                          <a:ext cx="283" cy="152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r>
                            <a:rPr lang="en-US" sz="1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FFFFFF"/>
                                </a:outerShdw>
                              </a:effectLst>
                              <a:latin typeface="Helvetica" charset="0"/>
                            </a:rPr>
                            <a:t>Vida</a:t>
                          </a:r>
                        </a:p>
                      </p:txBody>
                    </p:sp>
                  </p:grpSp>
                  <p:sp>
                    <p:nvSpPr>
                      <p:cNvPr id="819506" name="Rectangle 3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44" y="2372"/>
                        <a:ext cx="314" cy="14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sz="9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Helvetica" charset="0"/>
                          </a:rPr>
                          <a:t>  Cruz</a:t>
                        </a:r>
                      </a:p>
                    </p:txBody>
                  </p:sp>
                </p:grpSp>
                <p:sp>
                  <p:nvSpPr>
                    <p:cNvPr id="819507" name="Rectangle 3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3" y="2456"/>
                      <a:ext cx="37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 Iglesia</a:t>
                      </a:r>
                    </a:p>
                  </p:txBody>
                </p:sp>
              </p:grpSp>
              <p:sp>
                <p:nvSpPr>
                  <p:cNvPr id="158951" name="Rectangle 308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551"/>
                    <a:ext cx="452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>
                        <a:solidFill>
                          <a:srgbClr val="000000"/>
                        </a:solidFill>
                        <a:latin typeface="Helvetica" charset="0"/>
                      </a:rPr>
                      <a:t>Evangelios</a:t>
                    </a:r>
                  </a:p>
                </p:txBody>
              </p:sp>
            </p:grpSp>
            <p:sp>
              <p:nvSpPr>
                <p:cNvPr id="158949" name="Rectangle 309"/>
                <p:cNvSpPr>
                  <a:spLocks noChangeArrowheads="1"/>
                </p:cNvSpPr>
                <p:nvPr/>
              </p:nvSpPr>
              <p:spPr bwMode="auto">
                <a:xfrm>
                  <a:off x="5157" y="2642"/>
                  <a:ext cx="345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>
                      <a:solidFill>
                        <a:srgbClr val="000000"/>
                      </a:solidFill>
                      <a:latin typeface="Helvetica" charset="0"/>
                    </a:rPr>
                    <a:t>Hechos</a:t>
                  </a:r>
                </a:p>
              </p:txBody>
            </p:sp>
          </p:grpSp>
          <p:sp>
            <p:nvSpPr>
              <p:cNvPr id="158947" name="Rectangle 310"/>
              <p:cNvSpPr>
                <a:spLocks noChangeArrowheads="1"/>
              </p:cNvSpPr>
              <p:nvPr/>
            </p:nvSpPr>
            <p:spPr bwMode="auto">
              <a:xfrm>
                <a:off x="5128" y="2738"/>
                <a:ext cx="3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Epístolas</a:t>
                </a:r>
              </a:p>
            </p:txBody>
          </p:sp>
        </p:grpSp>
        <p:sp>
          <p:nvSpPr>
            <p:cNvPr id="158945" name="Rectangle 311"/>
            <p:cNvSpPr>
              <a:spLocks noChangeArrowheads="1"/>
            </p:cNvSpPr>
            <p:nvPr/>
          </p:nvSpPr>
          <p:spPr bwMode="auto">
            <a:xfrm>
              <a:off x="5104" y="2824"/>
              <a:ext cx="47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Apocalipsis</a:t>
              </a:r>
            </a:p>
          </p:txBody>
        </p:sp>
      </p:grpSp>
      <p:pic>
        <p:nvPicPr>
          <p:cNvPr id="819512" name="Picture 31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>
            <a:off x="593725" y="450850"/>
            <a:ext cx="3403600" cy="2551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819513" name="Picture 313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9938" y="2339975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</p:pic>
      <p:pic>
        <p:nvPicPr>
          <p:cNvPr id="819514" name="Picture 314"/>
          <p:cNvPicPr>
            <a:picLocks noChangeArrowheads="1"/>
          </p:cNvPicPr>
          <p:nvPr/>
        </p:nvPicPr>
        <p:blipFill>
          <a:blip r:embed="rId7"/>
          <a:srcRect t="11774" r="14687"/>
          <a:stretch>
            <a:fillRect/>
          </a:stretch>
        </p:blipFill>
        <p:spPr bwMode="auto">
          <a:xfrm>
            <a:off x="1031875" y="431641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19515" name="Rectangle 315"/>
          <p:cNvSpPr>
            <a:spLocks noChangeArrowheads="1"/>
          </p:cNvSpPr>
          <p:nvPr/>
        </p:nvSpPr>
        <p:spPr bwMode="auto">
          <a:xfrm>
            <a:off x="6459538" y="5045075"/>
            <a:ext cx="1220787" cy="135255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58918" name="Group 279"/>
          <p:cNvGrpSpPr>
            <a:grpSpLocks/>
          </p:cNvGrpSpPr>
          <p:nvPr/>
        </p:nvGrpSpPr>
        <p:grpSpPr bwMode="auto">
          <a:xfrm>
            <a:off x="7351713" y="1397000"/>
            <a:ext cx="769937" cy="641350"/>
            <a:chOff x="7351713" y="1397000"/>
            <a:chExt cx="769937" cy="641350"/>
          </a:xfrm>
        </p:grpSpPr>
        <p:sp>
          <p:nvSpPr>
            <p:cNvPr id="158937" name="Freeform 102"/>
            <p:cNvSpPr>
              <a:spLocks/>
            </p:cNvSpPr>
            <p:nvPr/>
          </p:nvSpPr>
          <p:spPr bwMode="auto">
            <a:xfrm>
              <a:off x="7351713" y="1397000"/>
              <a:ext cx="204787" cy="77788"/>
            </a:xfrm>
            <a:custGeom>
              <a:avLst/>
              <a:gdLst>
                <a:gd name="T0" fmla="*/ 2147483647 w 129"/>
                <a:gd name="T1" fmla="*/ 2147483647 h 49"/>
                <a:gd name="T2" fmla="*/ 0 w 129"/>
                <a:gd name="T3" fmla="*/ 2147483647 h 49"/>
                <a:gd name="T4" fmla="*/ 0 w 129"/>
                <a:gd name="T5" fmla="*/ 0 h 49"/>
                <a:gd name="T6" fmla="*/ 2147483647 w 129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8938" name="Group 333"/>
            <p:cNvGrpSpPr>
              <a:grpSpLocks/>
            </p:cNvGrpSpPr>
            <p:nvPr/>
          </p:nvGrpSpPr>
          <p:grpSpPr bwMode="auto">
            <a:xfrm>
              <a:off x="7575564" y="1428763"/>
              <a:ext cx="546101" cy="609604"/>
              <a:chOff x="4780" y="860"/>
              <a:chExt cx="344" cy="384"/>
            </a:xfrm>
          </p:grpSpPr>
          <p:sp>
            <p:nvSpPr>
              <p:cNvPr id="158940" name="Freeform 131"/>
              <p:cNvSpPr>
                <a:spLocks/>
              </p:cNvSpPr>
              <p:nvPr/>
            </p:nvSpPr>
            <p:spPr bwMode="auto">
              <a:xfrm>
                <a:off x="4823" y="107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8941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4" y="864"/>
                <a:ext cx="340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8942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64" y="984"/>
                <a:ext cx="161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PD</a:t>
                </a:r>
              </a:p>
            </p:txBody>
          </p:sp>
          <p:sp>
            <p:nvSpPr>
              <p:cNvPr id="288" name="Rectangle 330"/>
              <p:cNvSpPr>
                <a:spLocks noChangeArrowheads="1"/>
              </p:cNvSpPr>
              <p:nvPr/>
            </p:nvSpPr>
            <p:spPr bwMode="auto">
              <a:xfrm>
                <a:off x="4780" y="860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8939" name="AutoShape 337"/>
            <p:cNvSpPr>
              <a:spLocks noChangeArrowheads="1"/>
            </p:cNvSpPr>
            <p:nvPr/>
          </p:nvSpPr>
          <p:spPr bwMode="auto">
            <a:xfrm>
              <a:off x="7442200" y="14351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8919" name="Group 288"/>
          <p:cNvGrpSpPr>
            <a:grpSpLocks/>
          </p:cNvGrpSpPr>
          <p:nvPr/>
        </p:nvGrpSpPr>
        <p:grpSpPr bwMode="auto">
          <a:xfrm>
            <a:off x="7416800" y="2260600"/>
            <a:ext cx="695325" cy="615950"/>
            <a:chOff x="7416800" y="2120900"/>
            <a:chExt cx="695325" cy="615950"/>
          </a:xfrm>
        </p:grpSpPr>
        <p:grpSp>
          <p:nvGrpSpPr>
            <p:cNvPr id="158932" name="Group 334"/>
            <p:cNvGrpSpPr>
              <a:grpSpLocks/>
            </p:cNvGrpSpPr>
            <p:nvPr/>
          </p:nvGrpSpPr>
          <p:grpSpPr bwMode="auto">
            <a:xfrm>
              <a:off x="7575550" y="2120900"/>
              <a:ext cx="536575" cy="615950"/>
              <a:chOff x="4772" y="1288"/>
              <a:chExt cx="338" cy="388"/>
            </a:xfrm>
          </p:grpSpPr>
          <p:pic>
            <p:nvPicPr>
              <p:cNvPr id="158934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4782" y="1288"/>
                <a:ext cx="328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8935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838" y="1392"/>
                <a:ext cx="182" cy="16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  <a:ea typeface="Arial Black"/>
                    <a:cs typeface="Arial Black"/>
                  </a:rPr>
                  <a:t>PN</a:t>
                </a:r>
              </a:p>
            </p:txBody>
          </p:sp>
          <p:sp>
            <p:nvSpPr>
              <p:cNvPr id="294" name="Rectangle 331"/>
              <p:cNvSpPr>
                <a:spLocks noChangeArrowheads="1"/>
              </p:cNvSpPr>
              <p:nvPr/>
            </p:nvSpPr>
            <p:spPr bwMode="auto">
              <a:xfrm>
                <a:off x="4772" y="1292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8933" name="AutoShape 338"/>
            <p:cNvSpPr>
              <a:spLocks noChangeArrowheads="1"/>
            </p:cNvSpPr>
            <p:nvPr/>
          </p:nvSpPr>
          <p:spPr bwMode="auto">
            <a:xfrm>
              <a:off x="7416800" y="21336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8920" name="Group 295"/>
          <p:cNvGrpSpPr>
            <a:grpSpLocks/>
          </p:cNvGrpSpPr>
          <p:nvPr/>
        </p:nvGrpSpPr>
        <p:grpSpPr bwMode="auto">
          <a:xfrm>
            <a:off x="5016500" y="2393950"/>
            <a:ext cx="717550" cy="609600"/>
            <a:chOff x="5016500" y="2393950"/>
            <a:chExt cx="717550" cy="609600"/>
          </a:xfrm>
        </p:grpSpPr>
        <p:grpSp>
          <p:nvGrpSpPr>
            <p:cNvPr id="158927" name="Group 335"/>
            <p:cNvGrpSpPr>
              <a:grpSpLocks/>
            </p:cNvGrpSpPr>
            <p:nvPr/>
          </p:nvGrpSpPr>
          <p:grpSpPr bwMode="auto">
            <a:xfrm>
              <a:off x="5187950" y="2393950"/>
              <a:ext cx="546100" cy="609600"/>
              <a:chOff x="3268" y="1396"/>
              <a:chExt cx="344" cy="384"/>
            </a:xfrm>
          </p:grpSpPr>
          <p:pic>
            <p:nvPicPr>
              <p:cNvPr id="158929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76" y="1414"/>
                <a:ext cx="336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8930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2" y="1505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PA</a:t>
                </a:r>
              </a:p>
            </p:txBody>
          </p:sp>
          <p:sp>
            <p:nvSpPr>
              <p:cNvPr id="301" name="Rectangle 33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8928" name="AutoShape 340"/>
            <p:cNvSpPr>
              <a:spLocks noChangeArrowheads="1"/>
            </p:cNvSpPr>
            <p:nvPr/>
          </p:nvSpPr>
          <p:spPr bwMode="auto">
            <a:xfrm>
              <a:off x="5016500" y="24130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8921" name="Group 301"/>
          <p:cNvGrpSpPr>
            <a:grpSpLocks/>
          </p:cNvGrpSpPr>
          <p:nvPr/>
        </p:nvGrpSpPr>
        <p:grpSpPr bwMode="auto">
          <a:xfrm>
            <a:off x="5041900" y="5353050"/>
            <a:ext cx="706438" cy="609600"/>
            <a:chOff x="5041900" y="5264150"/>
            <a:chExt cx="706438" cy="609600"/>
          </a:xfrm>
        </p:grpSpPr>
        <p:grpSp>
          <p:nvGrpSpPr>
            <p:cNvPr id="158922" name="Group 336"/>
            <p:cNvGrpSpPr>
              <a:grpSpLocks/>
            </p:cNvGrpSpPr>
            <p:nvPr/>
          </p:nvGrpSpPr>
          <p:grpSpPr bwMode="auto">
            <a:xfrm>
              <a:off x="5213350" y="5264150"/>
              <a:ext cx="534988" cy="609600"/>
              <a:chOff x="3284" y="3156"/>
              <a:chExt cx="337" cy="384"/>
            </a:xfrm>
          </p:grpSpPr>
          <p:pic>
            <p:nvPicPr>
              <p:cNvPr id="158924" name="Picture 30" descr="Screen shot 2012-07-25 at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1" t="15617" r="46666" b="7747"/>
              <a:stretch>
                <a:fillRect/>
              </a:stretch>
            </p:blipFill>
            <p:spPr bwMode="auto">
              <a:xfrm>
                <a:off x="3284" y="3156"/>
                <a:ext cx="337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8925" name="WordArt 3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57" y="3263"/>
                <a:ext cx="159" cy="16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  <a:latin typeface="Arial Black"/>
                    <a:ea typeface="Arial Black"/>
                    <a:cs typeface="Arial Black"/>
                  </a:rPr>
                  <a:t>PT</a:t>
                </a:r>
              </a:p>
            </p:txBody>
          </p:sp>
          <p:sp>
            <p:nvSpPr>
              <p:cNvPr id="307" name="Rectangle 327"/>
              <p:cNvSpPr>
                <a:spLocks noChangeArrowheads="1"/>
              </p:cNvSpPr>
              <p:nvPr/>
            </p:nvSpPr>
            <p:spPr bwMode="auto">
              <a:xfrm>
                <a:off x="3284" y="3156"/>
                <a:ext cx="334" cy="3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algn="ctr" rotWithShape="0">
                  <a:srgbClr val="868686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8923" name="AutoShape 341"/>
            <p:cNvSpPr>
              <a:spLocks noChangeArrowheads="1"/>
            </p:cNvSpPr>
            <p:nvPr/>
          </p:nvSpPr>
          <p:spPr bwMode="auto">
            <a:xfrm>
              <a:off x="5041900" y="5270500"/>
              <a:ext cx="368300" cy="203200"/>
            </a:xfrm>
            <a:prstGeom prst="leftArrow">
              <a:avLst>
                <a:gd name="adj1" fmla="val 50000"/>
                <a:gd name="adj2" fmla="val 45313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160788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789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36" name="Rectangle 5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60774" name="Text Box 53"/>
          <p:cNvSpPr txBox="1">
            <a:spLocks noChangeArrowheads="1"/>
          </p:cNvSpPr>
          <p:nvPr/>
        </p:nvSpPr>
        <p:spPr bwMode="auto">
          <a:xfrm>
            <a:off x="8664575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511175" y="2224088"/>
            <a:ext cx="2713038" cy="277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>
                <a:solidFill>
                  <a:srgbClr val="FFFF00"/>
                </a:solidFill>
                <a:latin typeface="Arial" pitchFamily="1" charset="0"/>
                <a:ea typeface="+mn-ea"/>
                <a:cs typeface="+mn-cs"/>
              </a:rPr>
              <a:t> ¿Y qué de este tejido de Israel?</a:t>
            </a:r>
          </a:p>
        </p:txBody>
      </p:sp>
      <p:sp>
        <p:nvSpPr>
          <p:cNvPr id="160776" name="Text Box 55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30840" name="Text Box 56"/>
          <p:cNvSpPr txBox="1">
            <a:spLocks noChangeArrowheads="1"/>
          </p:cNvSpPr>
          <p:nvPr/>
        </p:nvSpPr>
        <p:spPr bwMode="auto">
          <a:xfrm>
            <a:off x="3546475" y="5951538"/>
            <a:ext cx="3898900" cy="8794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Ver ayuda para el estudio #08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0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38" grpId="0" autoUpdateAnimBg="0"/>
      <p:bldP spid="630840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6284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4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4" name="Rectangle 8"/>
          <p:cNvSpPr>
            <a:spLocks noChangeArrowheads="1"/>
          </p:cNvSpPr>
          <p:nvPr/>
        </p:nvSpPr>
        <p:spPr bwMode="auto">
          <a:xfrm>
            <a:off x="5683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768475" y="5024438"/>
            <a:ext cx="7018338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FFE957"/>
                </a:solidFill>
              </a:rPr>
              <a:t>…¿qué lo mantiene unido?</a:t>
            </a:r>
            <a:endParaRPr lang="en-US" sz="4400" b="0">
              <a:solidFill>
                <a:srgbClr val="FFE957"/>
              </a:solidFill>
            </a:endParaRP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62823" name="Text Box 25"/>
          <p:cNvSpPr txBox="1">
            <a:spLocks noChangeArrowheads="1"/>
          </p:cNvSpPr>
          <p:nvPr/>
        </p:nvSpPr>
        <p:spPr bwMode="auto">
          <a:xfrm>
            <a:off x="444500" y="6535738"/>
            <a:ext cx="9858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9242" name="Rectangle 26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9243" name="Rectangle 27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62826" name="Text Box 28"/>
          <p:cNvSpPr txBox="1">
            <a:spLocks noChangeArrowheads="1"/>
          </p:cNvSpPr>
          <p:nvPr/>
        </p:nvSpPr>
        <p:spPr bwMode="auto">
          <a:xfrm>
            <a:off x="8555038" y="64420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4532313" y="2868613"/>
            <a:ext cx="2595562" cy="1377950"/>
            <a:chOff x="347" y="2268"/>
            <a:chExt cx="1635" cy="868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800">
                  <a:solidFill>
                    <a:schemeClr val="tx1"/>
                  </a:solidFill>
                  <a:latin typeface="Arial" charset="0"/>
                </a:rPr>
                <a:t>Trama</a:t>
              </a:r>
              <a:endParaRPr lang="en-US" sz="3600" b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(Tejido)</a:t>
              </a:r>
              <a:endParaRPr lang="en-US" b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911225" y="3746500"/>
            <a:ext cx="37338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chemeClr val="tx1"/>
                </a:solidFill>
                <a:latin typeface="Arial" charset="0"/>
              </a:rPr>
              <a:t>Urdimbre</a:t>
            </a:r>
            <a:endParaRPr lang="en-US" sz="3600" b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662113" y="338138"/>
            <a:ext cx="7481887" cy="210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FFE957"/>
                </a:solidFill>
              </a:rPr>
              <a:t>Piensa en esta tela israelita de un tejido   muy apretado…</a:t>
            </a:r>
            <a:endParaRPr lang="en-US" sz="4400" b="0">
              <a:solidFill>
                <a:srgbClr val="FFE957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32" grpId="0" autoUpdateAnimBg="0"/>
      <p:bldP spid="649226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4867" name="Group 3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164917" name="Rectangle 4"/>
            <p:cNvSpPr>
              <a:spLocks noChangeArrowheads="1"/>
            </p:cNvSpPr>
            <p:nvPr/>
          </p:nvSpPr>
          <p:spPr bwMode="auto">
            <a:xfrm rot="-54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4918" name="Rectangle 5"/>
            <p:cNvSpPr>
              <a:spLocks noChangeArrowheads="1"/>
            </p:cNvSpPr>
            <p:nvPr/>
          </p:nvSpPr>
          <p:spPr bwMode="auto">
            <a:xfrm rot="-54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6486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491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6491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491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491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164869" name="Group 11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164911" name="Rectangle 12"/>
            <p:cNvSpPr>
              <a:spLocks noChangeArrowheads="1"/>
            </p:cNvSpPr>
            <p:nvPr/>
          </p:nvSpPr>
          <p:spPr bwMode="auto">
            <a:xfrm rot="-54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4912" name="Rectangle 13"/>
            <p:cNvSpPr>
              <a:spLocks noChangeArrowheads="1"/>
            </p:cNvSpPr>
            <p:nvPr/>
          </p:nvSpPr>
          <p:spPr bwMode="auto">
            <a:xfrm rot="-54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1822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3182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1998663" y="3267075"/>
            <a:ext cx="5059362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08F220"/>
                </a:solidFill>
              </a:rPr>
              <a:t>Un tejido de la cronología bíblica</a:t>
            </a:r>
            <a:endParaRPr lang="en-US" sz="4000">
              <a:solidFill>
                <a:srgbClr val="08F220"/>
              </a:solidFill>
            </a:endParaRPr>
          </a:p>
        </p:txBody>
      </p:sp>
      <p:sp>
        <p:nvSpPr>
          <p:cNvPr id="631825" name="Text Box 17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</a:rPr>
              <a:t>Imagine que está ensartando  un telar para tejer...</a:t>
            </a:r>
            <a:endParaRPr lang="en-US" sz="3200">
              <a:solidFill>
                <a:srgbClr val="FFEA18"/>
              </a:solidFill>
            </a:endParaRPr>
          </a:p>
        </p:txBody>
      </p:sp>
      <p:grpSp>
        <p:nvGrpSpPr>
          <p:cNvPr id="164874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4879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4880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875" name="Text Box 52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1861" name="Rectangle 53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1862" name="Rectangle 54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64878" name="Text Box 55"/>
          <p:cNvSpPr txBox="1">
            <a:spLocks noChangeArrowheads="1"/>
          </p:cNvSpPr>
          <p:nvPr/>
        </p:nvSpPr>
        <p:spPr bwMode="auto">
          <a:xfrm>
            <a:off x="855503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  <p:bldP spid="631825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6915" name="Group 4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66978" name="Rectangle 5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6979" name="Rectangle 6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66916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6974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66975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6976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6977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166917" name="Group 12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66972" name="Rectangle 13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6973" name="Rectangle 14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3284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323056" y="4175919"/>
            <a:ext cx="46053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36319" y="42108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7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8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5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6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4825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935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6940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2866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67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68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69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0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1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2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3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4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5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6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7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8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79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80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6941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2882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83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84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85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86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87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88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89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90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91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92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93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94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95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2896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2897" name="Text Box 65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Imagine que está ensartando  un telar para tejer...</a:t>
            </a:r>
          </a:p>
        </p:txBody>
      </p:sp>
      <p:sp>
        <p:nvSpPr>
          <p:cNvPr id="166937" name="Text Box 67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2900" name="Rectangle 68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2901" name="Rectangle 69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3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3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2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3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3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3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3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3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32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3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8963" name="Group 3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169031" name="Rectangle 4"/>
            <p:cNvSpPr>
              <a:spLocks noChangeArrowheads="1"/>
            </p:cNvSpPr>
            <p:nvPr/>
          </p:nvSpPr>
          <p:spPr bwMode="auto">
            <a:xfrm rot="-54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9032" name="Rectangle 5"/>
            <p:cNvSpPr>
              <a:spLocks noChangeArrowheads="1"/>
            </p:cNvSpPr>
            <p:nvPr/>
          </p:nvSpPr>
          <p:spPr bwMode="auto">
            <a:xfrm rot="-54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6896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6902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6902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902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903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grpSp>
        <p:nvGrpSpPr>
          <p:cNvPr id="168965" name="Group 11"/>
          <p:cNvGrpSpPr>
            <a:grpSpLocks/>
          </p:cNvGrpSpPr>
          <p:nvPr/>
        </p:nvGrpSpPr>
        <p:grpSpPr bwMode="auto">
          <a:xfrm>
            <a:off x="8147050" y="4979988"/>
            <a:ext cx="168275" cy="177800"/>
            <a:chOff x="4316" y="856"/>
            <a:chExt cx="145" cy="700"/>
          </a:xfrm>
        </p:grpSpPr>
        <p:sp>
          <p:nvSpPr>
            <p:cNvPr id="169025" name="Rectangle 12"/>
            <p:cNvSpPr>
              <a:spLocks noChangeArrowheads="1"/>
            </p:cNvSpPr>
            <p:nvPr/>
          </p:nvSpPr>
          <p:spPr bwMode="auto">
            <a:xfrm rot="-5400000">
              <a:off x="4388" y="784"/>
              <a:ext cx="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69026" name="Rectangle 13"/>
            <p:cNvSpPr>
              <a:spLocks noChangeArrowheads="1"/>
            </p:cNvSpPr>
            <p:nvPr/>
          </p:nvSpPr>
          <p:spPr bwMode="auto">
            <a:xfrm rot="-5400000">
              <a:off x="4103" y="1225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338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3387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6896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6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7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8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9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80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8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82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1951038" y="3209925"/>
            <a:ext cx="5133975" cy="1528763"/>
            <a:chOff x="1229" y="2022"/>
            <a:chExt cx="3234" cy="963"/>
          </a:xfrm>
        </p:grpSpPr>
        <p:sp>
          <p:nvSpPr>
            <p:cNvPr id="633886" name="AutoShape 30"/>
            <p:cNvSpPr>
              <a:spLocks noChangeArrowheads="1"/>
            </p:cNvSpPr>
            <p:nvPr/>
          </p:nvSpPr>
          <p:spPr bwMode="auto">
            <a:xfrm>
              <a:off x="3511" y="2025"/>
              <a:ext cx="952" cy="960"/>
            </a:xfrm>
            <a:prstGeom prst="leftRightArrow">
              <a:avLst>
                <a:gd name="adj1" fmla="val 54583"/>
                <a:gd name="adj2" fmla="val 29866"/>
              </a:avLst>
            </a:prstGeom>
            <a:gradFill rotWithShape="0">
              <a:gsLst>
                <a:gs pos="0">
                  <a:srgbClr val="FC030C"/>
                </a:gs>
                <a:gs pos="50000">
                  <a:srgbClr val="FC030C">
                    <a:gamma/>
                    <a:shade val="0"/>
                    <a:invGamma/>
                  </a:srgbClr>
                </a:gs>
                <a:gs pos="100000">
                  <a:srgbClr val="FC030C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17088" dir="296392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33887" name="Text Box 31"/>
            <p:cNvSpPr txBox="1">
              <a:spLocks noChangeArrowheads="1"/>
            </p:cNvSpPr>
            <p:nvPr/>
          </p:nvSpPr>
          <p:spPr bwMode="auto">
            <a:xfrm>
              <a:off x="3778" y="2326"/>
              <a:ext cx="444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0">
                  <a:solidFill>
                    <a:schemeClr val="tx2"/>
                  </a:solidFill>
                  <a:latin typeface="Comic Sans MS" pitchFamily="1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33889" name="AutoShape 33"/>
            <p:cNvSpPr>
              <a:spLocks noChangeArrowheads="1"/>
            </p:cNvSpPr>
            <p:nvPr/>
          </p:nvSpPr>
          <p:spPr bwMode="auto">
            <a:xfrm>
              <a:off x="1229" y="2022"/>
              <a:ext cx="2131" cy="960"/>
            </a:xfrm>
            <a:prstGeom prst="leftRightArrow">
              <a:avLst>
                <a:gd name="adj1" fmla="val 50000"/>
                <a:gd name="adj2" fmla="val 44396"/>
              </a:avLst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2391" dir="178469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33890" name="Text Box 34"/>
            <p:cNvSpPr txBox="1">
              <a:spLocks noChangeArrowheads="1"/>
            </p:cNvSpPr>
            <p:nvPr/>
          </p:nvSpPr>
          <p:spPr bwMode="auto">
            <a:xfrm>
              <a:off x="2136" y="2310"/>
              <a:ext cx="444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b="0">
                  <a:solidFill>
                    <a:schemeClr val="tx2"/>
                  </a:solidFill>
                  <a:latin typeface="Comic Sans MS" pitchFamily="1" charset="0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68984" name="Group 3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68989" name="Group 3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389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89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89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89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89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89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89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0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0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0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0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0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05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06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07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68990" name="Group 5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3909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0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1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2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3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4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5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6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7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8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1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2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21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22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3923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3924" name="Text Box 68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Imagine que está ensartando  un telar para tejer...</a:t>
            </a:r>
          </a:p>
        </p:txBody>
      </p:sp>
      <p:sp>
        <p:nvSpPr>
          <p:cNvPr id="168986" name="Text Box 7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3927" name="Rectangle 7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3928" name="Rectangle 7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1011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71082" name="Rectangle 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1083" name="Rectangle 5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7101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1078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71079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1080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1081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1710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1015" name="Group 1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71076" name="Rectangle 1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1077" name="Rectangle 15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3489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101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2235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7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8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2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3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</a:rPr>
                <a:t>Los tiempos finales</a:t>
              </a:r>
              <a:endParaRPr lang="en-US" sz="280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127625" y="2081213"/>
            <a:ext cx="390525" cy="44656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995488" y="2711450"/>
            <a:ext cx="3355975" cy="2798763"/>
            <a:chOff x="1257" y="1708"/>
            <a:chExt cx="2114" cy="1763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 b="0">
                <a:solidFill>
                  <a:schemeClr val="bg2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Creación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Abraham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José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Moisés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  Josué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Anarquía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Realeza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    Cautividad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                       Silencio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                      Jesús</a:t>
              </a:r>
              <a:endParaRPr lang="en-US" sz="1600">
                <a:latin typeface="Arial" charset="0"/>
              </a:endParaRPr>
            </a:p>
          </p:txBody>
        </p:sp>
      </p:grpSp>
      <p:grpSp>
        <p:nvGrpSpPr>
          <p:cNvPr id="171034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1040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4920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21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22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23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24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25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26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27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28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29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30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31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32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33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34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1041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4936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37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38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39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0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1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2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3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4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5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6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7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8" name="AutoShape 6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49" name="AutoShape 6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4950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4951" name="Text Box 71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Comic Sans MS" pitchFamily="1" charset="0"/>
                <a:ea typeface="+mn-ea"/>
                <a:cs typeface="+mn-cs"/>
              </a:rPr>
              <a:t>Imagine que está ensartando  un telar para tejer...</a:t>
            </a:r>
          </a:p>
        </p:txBody>
      </p:sp>
      <p:sp>
        <p:nvSpPr>
          <p:cNvPr id="171036" name="Text Box 7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4954" name="Rectangle 7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4955" name="Rectangle 7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171039" name="Text Box 76"/>
          <p:cNvSpPr txBox="1">
            <a:spLocks noChangeArrowheads="1"/>
          </p:cNvSpPr>
          <p:nvPr/>
        </p:nvSpPr>
        <p:spPr bwMode="auto">
          <a:xfrm>
            <a:off x="85518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3059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73152" name="Rectangle 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3153" name="Rectangle 5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73060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3148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73149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3150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3151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pic>
        <p:nvPicPr>
          <p:cNvPr id="17306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chemeClr val="tx1"/>
                </a:solidFill>
                <a:latin typeface="" charset="0"/>
                <a:ea typeface="+mn-ea"/>
                <a:cs typeface="+mn-cs"/>
              </a:rPr>
              <a:t>J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76525" y="1308100"/>
            <a:ext cx="1873250" cy="563563"/>
            <a:chOff x="1686" y="824"/>
            <a:chExt cx="1180" cy="355"/>
          </a:xfrm>
        </p:grpSpPr>
        <p:sp>
          <p:nvSpPr>
            <p:cNvPr id="635918" name="Rectangle 14"/>
            <p:cNvSpPr>
              <a:spLocks noChangeArrowheads="1"/>
            </p:cNvSpPr>
            <p:nvPr/>
          </p:nvSpPr>
          <p:spPr bwMode="auto">
            <a:xfrm>
              <a:off x="1686" y="833"/>
              <a:ext cx="329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 i="1">
                  <a:solidFill>
                    <a:srgbClr val="FFEA18"/>
                  </a:solidFill>
                </a:rPr>
                <a:t>4P</a:t>
              </a:r>
              <a:endParaRPr lang="en-US" sz="4800" b="0">
                <a:solidFill>
                  <a:srgbClr val="FFEA18"/>
                </a:solidFill>
                <a:latin typeface="Times" charset="0"/>
              </a:endParaRPr>
            </a:p>
          </p:txBody>
        </p:sp>
        <p:sp>
          <p:nvSpPr>
            <p:cNvPr id="635919" name="Rectangle 15"/>
            <p:cNvSpPr>
              <a:spLocks noChangeArrowheads="1"/>
            </p:cNvSpPr>
            <p:nvPr/>
          </p:nvSpPr>
          <p:spPr bwMode="auto">
            <a:xfrm>
              <a:off x="2241" y="824"/>
              <a:ext cx="62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3600" i="1">
                  <a:solidFill>
                    <a:srgbClr val="FFEA18"/>
                  </a:solidFill>
                </a:rPr>
                <a:t>  3S</a:t>
              </a:r>
              <a:endParaRPr lang="en-US" sz="4800" b="0">
                <a:solidFill>
                  <a:srgbClr val="FFEA18"/>
                </a:solidFill>
                <a:latin typeface="Times" charset="0"/>
              </a:endParaRPr>
            </a:p>
          </p:txBody>
        </p:sp>
      </p:grp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2033" y="58"/>
            <a:chExt cx="455" cy="692"/>
          </a:xfrm>
        </p:grpSpPr>
        <p:grpSp>
          <p:nvGrpSpPr>
            <p:cNvPr id="173142" name="Group 28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35933" name="Text Box 29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 i="1">
                    <a:solidFill>
                      <a:srgbClr val="FF262D"/>
                    </a:solidFill>
                    <a:latin typeface="" charset="0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635934" name="Line 30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5935" name="Line 31"/>
            <p:cNvSpPr>
              <a:spLocks noChangeShapeType="1"/>
            </p:cNvSpPr>
            <p:nvPr/>
          </p:nvSpPr>
          <p:spPr bwMode="auto">
            <a:xfrm>
              <a:off x="2165" y="421"/>
              <a:ext cx="180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03"/>
          <p:cNvGrpSpPr>
            <a:grpSpLocks/>
          </p:cNvGrpSpPr>
          <p:nvPr/>
        </p:nvGrpSpPr>
        <p:grpSpPr bwMode="auto">
          <a:xfrm>
            <a:off x="2212975" y="1839913"/>
            <a:ext cx="2479675" cy="431800"/>
            <a:chOff x="1394" y="1159"/>
            <a:chExt cx="1562" cy="272"/>
          </a:xfrm>
        </p:grpSpPr>
        <p:sp>
          <p:nvSpPr>
            <p:cNvPr id="635936" name="Rectangle 32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FDDC07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35937" name="Rectangle 33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pic>
        <p:nvPicPr>
          <p:cNvPr id="173066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3067" name="Group 35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73138" name="Rectangle 36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3139" name="Rectangle 37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35944" name="Picture 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33056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3071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2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3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4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5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6" name="Picture 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7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8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79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80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81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82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73084" name="Group 54"/>
          <p:cNvGrpSpPr>
            <a:grpSpLocks/>
          </p:cNvGrpSpPr>
          <p:nvPr/>
        </p:nvGrpSpPr>
        <p:grpSpPr bwMode="auto">
          <a:xfrm>
            <a:off x="1995488" y="2711450"/>
            <a:ext cx="3355975" cy="2798763"/>
            <a:chOff x="1257" y="1708"/>
            <a:chExt cx="2114" cy="1763"/>
          </a:xfrm>
        </p:grpSpPr>
        <p:sp>
          <p:nvSpPr>
            <p:cNvPr id="635959" name="AutoShape 55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 b="0">
                <a:solidFill>
                  <a:schemeClr val="bg2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35960" name="Text Box 56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09F32"/>
                  </a:solidFill>
                  <a:latin typeface="Arial" charset="0"/>
                </a:rPr>
                <a:t>Creación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Abraham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José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Moisés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FC030C"/>
                  </a:solidFill>
                  <a:latin typeface="Arial" charset="0"/>
                </a:rPr>
                <a:t>          Josué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Anarquía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Realeza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solidFill>
                    <a:srgbClr val="1ADE31"/>
                  </a:solidFill>
                  <a:latin typeface="Arial" charset="0"/>
                </a:rPr>
                <a:t>                    Cautividad</a:t>
              </a:r>
              <a:endParaRPr lang="en-US" sz="1600">
                <a:latin typeface="Arial" charset="0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1600">
                  <a:latin typeface="Arial" charset="0"/>
                </a:rPr>
                <a:t>                       Silencio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  <a:latin typeface="Arial" charset="0"/>
                </a:rPr>
                <a:t>                      Jesús</a:t>
              </a:r>
              <a:endParaRPr lang="en-US" sz="1600">
                <a:latin typeface="Arial" charset="0"/>
              </a:endParaRPr>
            </a:p>
          </p:txBody>
        </p:sp>
      </p:grpSp>
      <p:grpSp>
        <p:nvGrpSpPr>
          <p:cNvPr id="173085" name="Group 5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3104" name="Group 5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5963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64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65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66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67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68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69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70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71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72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7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7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7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7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7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3105" name="Group 7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5979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0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1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2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3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4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5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6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7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8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89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90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9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9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599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3086" name="Text Box 9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5996" name="Rectangle 9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5997" name="Rectangle 9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173089" name="Text Box 94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13" name="Group 100"/>
          <p:cNvGrpSpPr>
            <a:grpSpLocks/>
          </p:cNvGrpSpPr>
          <p:nvPr/>
        </p:nvGrpSpPr>
        <p:grpSpPr bwMode="auto">
          <a:xfrm>
            <a:off x="2601913" y="917575"/>
            <a:ext cx="2024062" cy="579438"/>
            <a:chOff x="1639" y="554"/>
            <a:chExt cx="1275" cy="365"/>
          </a:xfrm>
        </p:grpSpPr>
        <p:sp>
          <p:nvSpPr>
            <p:cNvPr id="636002" name="Text Box 98"/>
            <p:cNvSpPr txBox="1">
              <a:spLocks noChangeArrowheads="1"/>
            </p:cNvSpPr>
            <p:nvPr/>
          </p:nvSpPr>
          <p:spPr bwMode="auto">
            <a:xfrm>
              <a:off x="1639" y="554"/>
              <a:ext cx="1275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>
                  <a:latin typeface="Arial" pitchFamily="1" charset="0"/>
                  <a:ea typeface="+mn-ea"/>
                  <a:cs typeface="+mn-cs"/>
                </a:rPr>
                <a:t>C 7 S J</a:t>
              </a:r>
            </a:p>
          </p:txBody>
        </p:sp>
        <p:sp>
          <p:nvSpPr>
            <p:cNvPr id="636003" name="Line 99"/>
            <p:cNvSpPr>
              <a:spLocks noChangeShapeType="1"/>
            </p:cNvSpPr>
            <p:nvPr/>
          </p:nvSpPr>
          <p:spPr bwMode="auto">
            <a:xfrm>
              <a:off x="2123" y="744"/>
              <a:ext cx="9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1885950" y="1865313"/>
            <a:ext cx="3125788" cy="390525"/>
            <a:chOff x="1188" y="1175"/>
            <a:chExt cx="1969" cy="246"/>
          </a:xfrm>
        </p:grpSpPr>
        <p:grpSp>
          <p:nvGrpSpPr>
            <p:cNvPr id="173092" name="Group 17"/>
            <p:cNvGrpSpPr>
              <a:grpSpLocks/>
            </p:cNvGrpSpPr>
            <p:nvPr/>
          </p:nvGrpSpPr>
          <p:grpSpPr bwMode="auto">
            <a:xfrm>
              <a:off x="1188" y="1175"/>
              <a:ext cx="1712" cy="246"/>
              <a:chOff x="1188" y="1175"/>
              <a:chExt cx="1712" cy="246"/>
            </a:xfrm>
          </p:grpSpPr>
          <p:sp>
            <p:nvSpPr>
              <p:cNvPr id="635922" name="Rectangle 18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1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09F32"/>
                    </a:solidFill>
                  </a:rPr>
                  <a:t>C</a:t>
                </a:r>
                <a:endParaRPr lang="en-US" sz="360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5923" name="Rectangle 19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4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</a:rPr>
                  <a:t>A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4" name="Rectangle 20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5" name="Rectangle 21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17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</a:rPr>
                  <a:t>M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6" name="Rectangle 22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28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FC030C"/>
                    </a:solidFill>
                  </a:rPr>
                  <a:t>J</a:t>
                </a:r>
                <a:endParaRPr lang="en-US" sz="3600">
                  <a:solidFill>
                    <a:srgbClr val="FC030C"/>
                  </a:solidFill>
                  <a:latin typeface="Times" charset="0"/>
                </a:endParaRPr>
              </a:p>
            </p:txBody>
          </p:sp>
          <p:sp>
            <p:nvSpPr>
              <p:cNvPr id="635927" name="Rectangle 23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14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</a:rPr>
                  <a:t>A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8" name="Rectangle 24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2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</a:rPr>
                  <a:t>R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  <p:sp>
            <p:nvSpPr>
              <p:cNvPr id="635929" name="Rectangle 25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119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08F220"/>
                    </a:solidFill>
                  </a:rPr>
                  <a:t>C</a:t>
                </a:r>
                <a:endParaRPr lang="en-US" sz="3600">
                  <a:solidFill>
                    <a:srgbClr val="08F220"/>
                  </a:solidFill>
                  <a:latin typeface="Times" charset="0"/>
                </a:endParaRPr>
              </a:p>
            </p:txBody>
          </p:sp>
        </p:grpSp>
        <p:sp>
          <p:nvSpPr>
            <p:cNvPr id="635930" name="Rectangle 26"/>
            <p:cNvSpPr>
              <a:spLocks noChangeArrowheads="1"/>
            </p:cNvSpPr>
            <p:nvPr/>
          </p:nvSpPr>
          <p:spPr bwMode="auto">
            <a:xfrm>
              <a:off x="3024" y="1184"/>
              <a:ext cx="13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11B0C5"/>
                  </a:solidFill>
                </a:rPr>
                <a:t>S</a:t>
              </a:r>
              <a:endParaRPr lang="en-US" sz="3600">
                <a:solidFill>
                  <a:srgbClr val="11B0C5"/>
                </a:solidFill>
                <a:latin typeface="Times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5107" name="Group 3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75205" name="Rectangle 4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5206" name="Rectangle 5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17510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17520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  <p:sp>
          <p:nvSpPr>
            <p:cNvPr id="17520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520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520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400" b="0"/>
            </a:p>
          </p:txBody>
        </p:sp>
      </p:grpSp>
      <p:sp>
        <p:nvSpPr>
          <p:cNvPr id="636960" name="Rectangle 32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6961" name="Rectangle 33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75111" name="Group 34"/>
          <p:cNvGrpSpPr>
            <a:grpSpLocks/>
          </p:cNvGrpSpPr>
          <p:nvPr/>
        </p:nvGrpSpPr>
        <p:grpSpPr bwMode="auto">
          <a:xfrm>
            <a:off x="8148638" y="4983163"/>
            <a:ext cx="168275" cy="177800"/>
            <a:chOff x="4317" y="868"/>
            <a:chExt cx="146" cy="700"/>
          </a:xfrm>
        </p:grpSpPr>
        <p:sp>
          <p:nvSpPr>
            <p:cNvPr id="175199" name="Rectangle 35"/>
            <p:cNvSpPr>
              <a:spLocks noChangeArrowheads="1"/>
            </p:cNvSpPr>
            <p:nvPr/>
          </p:nvSpPr>
          <p:spPr bwMode="auto">
            <a:xfrm rot="-54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100">
                <a:solidFill>
                  <a:srgbClr val="FF262D"/>
                </a:solidFill>
              </a:endParaRPr>
            </a:p>
          </p:txBody>
        </p:sp>
        <p:sp>
          <p:nvSpPr>
            <p:cNvPr id="175200" name="Rectangle 36"/>
            <p:cNvSpPr>
              <a:spLocks noChangeArrowheads="1"/>
            </p:cNvSpPr>
            <p:nvPr/>
          </p:nvSpPr>
          <p:spPr bwMode="auto">
            <a:xfrm rot="-5400000">
              <a:off x="4106" y="1237"/>
              <a:ext cx="663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63696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36966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36967" name="Picture 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5115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6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7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8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9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6973" name="Text Box 45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36974" name="Rectangle 46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6975" name="Rectangle 47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6976" name="Line 48"/>
          <p:cNvSpPr>
            <a:spLocks noChangeShapeType="1"/>
          </p:cNvSpPr>
          <p:nvPr/>
        </p:nvSpPr>
        <p:spPr bwMode="auto">
          <a:xfrm flipH="1">
            <a:off x="2860675" y="1006475"/>
            <a:ext cx="488950" cy="354013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36977" name="Line 49"/>
          <p:cNvSpPr>
            <a:spLocks noChangeShapeType="1"/>
          </p:cNvSpPr>
          <p:nvPr/>
        </p:nvSpPr>
        <p:spPr bwMode="auto">
          <a:xfrm>
            <a:off x="3709988" y="1014413"/>
            <a:ext cx="414337" cy="365125"/>
          </a:xfrm>
          <a:prstGeom prst="line">
            <a:avLst/>
          </a:prstGeom>
          <a:noFill/>
          <a:ln w="28575">
            <a:noFill/>
            <a:round/>
            <a:headEnd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pic>
        <p:nvPicPr>
          <p:cNvPr id="175125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6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7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8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29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30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31" name="Text Box 90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7019" name="Rectangle 91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7020" name="Rectangle 92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75134" name="Line 93"/>
          <p:cNvSpPr>
            <a:spLocks noChangeShapeType="1"/>
          </p:cNvSpPr>
          <p:nvPr/>
        </p:nvSpPr>
        <p:spPr bwMode="auto">
          <a:xfrm>
            <a:off x="2368550" y="2466975"/>
            <a:ext cx="0" cy="35290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35" name="Line 94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36" name="Line 95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5137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5167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6986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87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88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89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0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1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2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3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4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5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6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7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8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6999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00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5168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7002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03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04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05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06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07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08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09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10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11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12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13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14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15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16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5138" name="Group 107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37036" name="Text Box 10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75140" name="Group 109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37038" name="Rectangle 1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7039" name="Rectangle 111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75141" name="Group 112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75155" name="Group 1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37042" name="Rectangle 1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3" name="Rectangle 1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4" name="Rectangle 1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5" name="Rectangle 1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6" name="Rectangle 1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7" name="Rectangle 1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8" name="Rectangle 1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7049" name="Rectangle 1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37050" name="Rectangle 1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75142" name="Group 123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75151" name="Group 124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37053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37054" name="Line 1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7055" name="Line 127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5143" name="Group 128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37057" name="Rectangle 129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7058" name="Rectangle 130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7059" name="Rectangle 131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37060" name="Rectangle 132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75146" name="Group 133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7062" name="Text Box 134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37063" name="Line 135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</p:spPr>
      </p:pic>
      <p:sp>
        <p:nvSpPr>
          <p:cNvPr id="29699" name="Rectangle 154"/>
          <p:cNvSpPr>
            <a:spLocks noChangeArrowheads="1"/>
          </p:cNvSpPr>
          <p:nvPr/>
        </p:nvSpPr>
        <p:spPr bwMode="auto">
          <a:xfrm>
            <a:off x="4618038" y="1841500"/>
            <a:ext cx="825500" cy="2238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00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29740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9741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9742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29743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305" name="Rectangle 57"/>
          <p:cNvSpPr>
            <a:spLocks noChangeArrowheads="1"/>
          </p:cNvSpPr>
          <p:nvPr/>
        </p:nvSpPr>
        <p:spPr bwMode="auto">
          <a:xfrm>
            <a:off x="430213" y="5915025"/>
            <a:ext cx="8408987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ruta con forma de cardo de los viajes de Jesús...</a:t>
            </a:r>
          </a:p>
        </p:txBody>
      </p:sp>
      <p:sp>
        <p:nvSpPr>
          <p:cNvPr id="29704" name="Text Box 11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1378" name="Rectangle 130"/>
          <p:cNvSpPr>
            <a:spLocks noChangeArrowheads="1"/>
          </p:cNvSpPr>
          <p:nvPr/>
        </p:nvSpPr>
        <p:spPr bwMode="auto">
          <a:xfrm>
            <a:off x="8091488" y="65103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29706" name="Text Box 131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Comic Sans MS" pitchFamily="1" charset="0"/>
                <a:ea typeface="+mn-ea"/>
                <a:cs typeface="+mn-cs"/>
              </a:rPr>
              <a:t>Hechos 9:31</a:t>
            </a:r>
          </a:p>
        </p:txBody>
      </p:sp>
      <p:sp>
        <p:nvSpPr>
          <p:cNvPr id="29708" name="Text Box 133"/>
          <p:cNvSpPr txBox="1">
            <a:spLocks noChangeArrowheads="1"/>
          </p:cNvSpPr>
          <p:nvPr/>
        </p:nvSpPr>
        <p:spPr bwMode="auto">
          <a:xfrm>
            <a:off x="856138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709" name="Rectangle 152"/>
          <p:cNvSpPr>
            <a:spLocks noChangeArrowheads="1"/>
          </p:cNvSpPr>
          <p:nvPr/>
        </p:nvSpPr>
        <p:spPr bwMode="auto">
          <a:xfrm>
            <a:off x="3962400" y="4718050"/>
            <a:ext cx="768350" cy="3714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Rectangle 153"/>
          <p:cNvSpPr>
            <a:spLocks noChangeArrowheads="1"/>
          </p:cNvSpPr>
          <p:nvPr/>
        </p:nvSpPr>
        <p:spPr bwMode="auto">
          <a:xfrm>
            <a:off x="4140200" y="3133725"/>
            <a:ext cx="887413" cy="2524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51"/>
          <p:cNvGrpSpPr>
            <a:grpSpLocks/>
          </p:cNvGrpSpPr>
          <p:nvPr/>
        </p:nvGrpSpPr>
        <p:grpSpPr bwMode="auto">
          <a:xfrm>
            <a:off x="3776663" y="5051425"/>
            <a:ext cx="990600" cy="366713"/>
            <a:chOff x="2430" y="2967"/>
            <a:chExt cx="624" cy="231"/>
          </a:xfrm>
        </p:grpSpPr>
        <p:sp>
          <p:nvSpPr>
            <p:cNvPr id="181383" name="AutoShape 135"/>
            <p:cNvSpPr>
              <a:spLocks noChangeArrowheads="1"/>
            </p:cNvSpPr>
            <p:nvPr/>
          </p:nvSpPr>
          <p:spPr bwMode="auto">
            <a:xfrm>
              <a:off x="2447" y="2978"/>
              <a:ext cx="586" cy="214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9739" name="Text Box 143"/>
            <p:cNvSpPr txBox="1">
              <a:spLocks noChangeArrowheads="1"/>
            </p:cNvSpPr>
            <p:nvPr/>
          </p:nvSpPr>
          <p:spPr bwMode="auto">
            <a:xfrm>
              <a:off x="2430" y="2967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Judea</a:t>
              </a:r>
            </a:p>
          </p:txBody>
        </p:sp>
      </p:grpSp>
      <p:sp>
        <p:nvSpPr>
          <p:cNvPr id="29712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Line 50"/>
          <p:cNvSpPr>
            <a:spLocks noChangeShapeType="1"/>
          </p:cNvSpPr>
          <p:nvPr/>
        </p:nvSpPr>
        <p:spPr bwMode="auto">
          <a:xfrm flipV="1">
            <a:off x="5470525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Line 51"/>
          <p:cNvSpPr>
            <a:spLocks noChangeShapeType="1"/>
          </p:cNvSpPr>
          <p:nvPr/>
        </p:nvSpPr>
        <p:spPr bwMode="auto">
          <a:xfrm flipV="1">
            <a:off x="5029200" y="114300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Line 52"/>
          <p:cNvSpPr>
            <a:spLocks noChangeShapeType="1"/>
          </p:cNvSpPr>
          <p:nvPr/>
        </p:nvSpPr>
        <p:spPr bwMode="auto">
          <a:xfrm flipV="1">
            <a:off x="5321300" y="143510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50"/>
          <p:cNvGrpSpPr>
            <a:grpSpLocks/>
          </p:cNvGrpSpPr>
          <p:nvPr/>
        </p:nvGrpSpPr>
        <p:grpSpPr bwMode="auto">
          <a:xfrm>
            <a:off x="4408488" y="1819275"/>
            <a:ext cx="1190625" cy="366713"/>
            <a:chOff x="2582" y="1933"/>
            <a:chExt cx="750" cy="231"/>
          </a:xfrm>
        </p:grpSpPr>
        <p:sp>
          <p:nvSpPr>
            <p:cNvPr id="181385" name="AutoShape 137"/>
            <p:cNvSpPr>
              <a:spLocks noChangeArrowheads="1"/>
            </p:cNvSpPr>
            <p:nvPr/>
          </p:nvSpPr>
          <p:spPr bwMode="auto">
            <a:xfrm>
              <a:off x="2584" y="1946"/>
              <a:ext cx="748" cy="214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9737" name="Text Box 145"/>
            <p:cNvSpPr txBox="1">
              <a:spLocks noChangeArrowheads="1"/>
            </p:cNvSpPr>
            <p:nvPr/>
          </p:nvSpPr>
          <p:spPr bwMode="auto">
            <a:xfrm>
              <a:off x="2582" y="1933"/>
              <a:ext cx="7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Galilea</a:t>
              </a:r>
            </a:p>
          </p:txBody>
        </p:sp>
      </p:grpSp>
      <p:grpSp>
        <p:nvGrpSpPr>
          <p:cNvPr id="5" name="Group 149"/>
          <p:cNvGrpSpPr>
            <a:grpSpLocks/>
          </p:cNvGrpSpPr>
          <p:nvPr/>
        </p:nvGrpSpPr>
        <p:grpSpPr bwMode="auto">
          <a:xfrm>
            <a:off x="3836988" y="3116263"/>
            <a:ext cx="1481137" cy="366712"/>
            <a:chOff x="2760" y="1121"/>
            <a:chExt cx="933" cy="231"/>
          </a:xfrm>
        </p:grpSpPr>
        <p:sp>
          <p:nvSpPr>
            <p:cNvPr id="181384" name="AutoShape 136"/>
            <p:cNvSpPr>
              <a:spLocks noChangeArrowheads="1"/>
            </p:cNvSpPr>
            <p:nvPr/>
          </p:nvSpPr>
          <p:spPr bwMode="auto">
            <a:xfrm>
              <a:off x="2804" y="1132"/>
              <a:ext cx="838" cy="214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29735" name="Text Box 144"/>
            <p:cNvSpPr txBox="1">
              <a:spLocks noChangeArrowheads="1"/>
            </p:cNvSpPr>
            <p:nvPr/>
          </p:nvSpPr>
          <p:spPr bwMode="auto">
            <a:xfrm>
              <a:off x="2760" y="1121"/>
              <a:ext cx="93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Samaria</a:t>
              </a:r>
            </a:p>
          </p:txBody>
        </p:sp>
      </p:grpSp>
      <p:grpSp>
        <p:nvGrpSpPr>
          <p:cNvPr id="29719" name="Group 220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29720" name="Group 221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29722" name="AutoShape 222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3" name="Rectangle 22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4" name="Rectangle 224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29725" name="Rectangle 225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6" name="Rectangle 226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7" name="Line 22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8" name="Line 22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9" name="Line 22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0" name="Line 23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1" name="Line 23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2" name="Line 23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3" name="Line 23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1482" name="Rectangle 234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55" name="Line 3"/>
          <p:cNvSpPr>
            <a:spLocks noChangeShapeType="1"/>
          </p:cNvSpPr>
          <p:nvPr/>
        </p:nvSpPr>
        <p:spPr bwMode="auto">
          <a:xfrm>
            <a:off x="3144838" y="2436813"/>
            <a:ext cx="0" cy="3552825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56" name="Line 4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77159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7160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7161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7716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3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7164" name="Rectangle 12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7165" name="Rectangle 13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5127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51279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5128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716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61631"/>
            <a:ext cx="46624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86" name="Text Box 22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177257" name="Picture 24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258" name="Picture 2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259" name="Picture 2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260" name="Picture 2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261" name="Picture 2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262" name="Picture 2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7176" name="Picture 1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7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8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9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80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81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99" name="Text Box 35"/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3200" b="0" dirty="0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abrahámico</a:t>
            </a:r>
            <a:endParaRPr lang="en-US" sz="3200" b="0" dirty="0">
              <a:solidFill>
                <a:schemeClr val="tx1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177183" name="Text Box 36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51301" name="Rectangle 37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51302" name="Rectangle 3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177186" name="Text Box 39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177187" name="Group 6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7225" name="Group 7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33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3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3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3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3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4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7226" name="Group 8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5135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5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5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54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55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56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57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5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5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6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6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6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6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6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36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9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1366" name="Rectangle 102"/>
          <p:cNvSpPr>
            <a:spLocks noChangeArrowheads="1"/>
          </p:cNvSpPr>
          <p:nvPr/>
        </p:nvSpPr>
        <p:spPr bwMode="auto">
          <a:xfrm>
            <a:off x="2143125" y="1819275"/>
            <a:ext cx="1500188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51367" name="Rectangle 103"/>
          <p:cNvSpPr>
            <a:spLocks noChangeArrowheads="1"/>
          </p:cNvSpPr>
          <p:nvPr/>
        </p:nvSpPr>
        <p:spPr bwMode="auto">
          <a:xfrm>
            <a:off x="3719513" y="1824038"/>
            <a:ext cx="1131887" cy="406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51368" name="Rectangle 104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51369" name="Rectangle 105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6" name="Group 109"/>
          <p:cNvGrpSpPr>
            <a:grpSpLocks/>
          </p:cNvGrpSpPr>
          <p:nvPr/>
        </p:nvGrpSpPr>
        <p:grpSpPr bwMode="auto">
          <a:xfrm>
            <a:off x="2159000" y="2565400"/>
            <a:ext cx="4924425" cy="1830388"/>
            <a:chOff x="1261" y="1616"/>
            <a:chExt cx="3102" cy="1153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Génesis 12 y 15</a:t>
              </a:r>
            </a:p>
          </p:txBody>
        </p:sp>
        <p:sp>
          <p:nvSpPr>
            <p:cNvPr id="651376" name="AutoShape 112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grpSp>
        <p:nvGrpSpPr>
          <p:cNvPr id="177193" name="Group 115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51380" name="Text Box 11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77195" name="Group 117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51382" name="Rectangle 11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51383" name="Rectangle 119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77196" name="Group 120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77210" name="Group 12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51386" name="Rectangle 12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51387" name="Rectangle 12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88" name="Rectangle 12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0" name="Rectangle 12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1" name="Rectangle 12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2" name="Rectangle 12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51393" name="Rectangle 12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51394" name="Rectangle 13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77197" name="Group 131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77206" name="Group 13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51397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51398" name="Line 13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1399" name="Line 13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7198" name="Group 13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51401" name="Rectangle 13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51402" name="Rectangle 13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1403" name="Rectangle 13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51404" name="Rectangle 14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77201" name="Group 14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51406" name="Text Box 14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51407" name="Line 14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99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9203" name="Line 107"/>
          <p:cNvSpPr>
            <a:spLocks noChangeShapeType="1"/>
          </p:cNvSpPr>
          <p:nvPr/>
        </p:nvSpPr>
        <p:spPr bwMode="auto">
          <a:xfrm>
            <a:off x="4189413" y="2406650"/>
            <a:ext cx="0" cy="3554413"/>
          </a:xfrm>
          <a:prstGeom prst="line">
            <a:avLst/>
          </a:prstGeom>
          <a:noFill/>
          <a:ln w="12700">
            <a:solidFill>
              <a:srgbClr val="B35A1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9204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9205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79206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9207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9208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79209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0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79211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79212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39011" name="Rectangle 3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39012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39013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79216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7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8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9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20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9019" name="Text Box 43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79222" name="Group 4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9021" name="Picture 45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2" name="Picture 46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3" name="Picture 47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4" name="Picture 48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5" name="Picture 49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6" name="Picture 50"/>
            <p:cNvPicPr>
              <a:picLocks noChangeAspect="1" noChangeArrowheads="1"/>
            </p:cNvPicPr>
            <p:nvPr/>
          </p:nvPicPr>
          <p:blipFill>
            <a:blip r:embed="rId6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39028" name="Picture 52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29" name="Picture 5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30" name="Picture 5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39031" name="Picture 55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79224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25" name="Picture 5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26" name="Picture 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27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28" name="Picture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29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30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9039" name="Text Box 63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de la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179232" name="Text Box 99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39076" name="Rectangle 100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39077" name="Rectangle 101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79235" name="Text Box 102"/>
          <p:cNvSpPr txBox="1">
            <a:spLocks noChangeArrowheads="1"/>
          </p:cNvSpPr>
          <p:nvPr/>
        </p:nvSpPr>
        <p:spPr bwMode="auto">
          <a:xfrm>
            <a:off x="8555038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3340100" y="4346575"/>
            <a:ext cx="4043363" cy="708025"/>
            <a:chOff x="2740" y="377"/>
            <a:chExt cx="2547" cy="446"/>
          </a:xfrm>
        </p:grpSpPr>
        <p:sp>
          <p:nvSpPr>
            <p:cNvPr id="639079" name="AutoShape 103"/>
            <p:cNvSpPr>
              <a:spLocks noChangeArrowheads="1"/>
            </p:cNvSpPr>
            <p:nvPr/>
          </p:nvSpPr>
          <p:spPr bwMode="auto">
            <a:xfrm>
              <a:off x="3003" y="377"/>
              <a:ext cx="2031" cy="44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39080" name="Text Box 104"/>
            <p:cNvSpPr txBox="1">
              <a:spLocks noChangeArrowheads="1"/>
            </p:cNvSpPr>
            <p:nvPr/>
          </p:nvSpPr>
          <p:spPr bwMode="auto">
            <a:xfrm>
              <a:off x="2740" y="475"/>
              <a:ext cx="2547" cy="2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24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Deuteronomio 30</a:t>
              </a:r>
            </a:p>
          </p:txBody>
        </p:sp>
      </p:grpSp>
      <p:sp>
        <p:nvSpPr>
          <p:cNvPr id="639082" name="AutoShape 106"/>
          <p:cNvSpPr>
            <a:spLocks noChangeArrowheads="1"/>
          </p:cNvSpPr>
          <p:nvPr/>
        </p:nvSpPr>
        <p:spPr bwMode="auto">
          <a:xfrm>
            <a:off x="2955925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79238" name="Group 65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79269" name="Group 66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904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4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4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4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4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4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4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5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51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52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53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54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5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56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5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9270" name="Group 82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905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7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8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69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70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71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72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073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0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9239" name="Group 165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39142" name="Text Box 166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79242" name="Group 167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39144" name="Rectangle 168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39145" name="Rectangle 169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79243" name="Group 170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79257" name="Group 171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39148" name="Rectangle 172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39149" name="Rectangle 173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0" name="Rectangle 174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1" name="Rectangle 175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2" name="Rectangle 176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3" name="Rectangle 177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4" name="Rectangle 178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39155" name="Rectangle 179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39156" name="Rectangle 180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79244" name="Group 181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79253" name="Group 182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39159" name="Text Box 183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39160" name="Line 184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9161" name="Line 185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79245" name="Group 186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39163" name="Rectangle 187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39164" name="Rectangle 188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39165" name="Rectangle 189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39166" name="Rectangle 190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79248" name="Group 191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39168" name="Text Box 192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39169" name="Line 193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39170" name="Text Box 194"/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3200" b="0" dirty="0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abrahámico</a:t>
            </a:r>
            <a:endParaRPr lang="en-US" sz="3200" b="0" dirty="0">
              <a:solidFill>
                <a:schemeClr val="tx1"/>
              </a:solidFill>
              <a:latin typeface="Arial Black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039" grpId="0" autoUpdateAnimBg="0"/>
      <p:bldP spid="63908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1253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1254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1255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1256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7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1258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pic>
        <p:nvPicPr>
          <p:cNvPr id="181259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60" name="Rectangle 35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640036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40037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40038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81264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0711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65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66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67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68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44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81270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0046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47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48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49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0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1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1271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0053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4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5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6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0058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59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60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0061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81273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74" name="Picture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75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76" name="Picture 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77" name="Picture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78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79" name="Picture 6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71" name="Text Box 71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181281" name="Text Box 106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0107" name="Rectangle 107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0108" name="Rectangle 108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181284" name="Text Box 109"/>
          <p:cNvSpPr txBox="1">
            <a:spLocks noChangeArrowheads="1"/>
          </p:cNvSpPr>
          <p:nvPr/>
        </p:nvSpPr>
        <p:spPr bwMode="auto">
          <a:xfrm>
            <a:off x="8555038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5" name="Group 113"/>
          <p:cNvGrpSpPr>
            <a:grpSpLocks/>
          </p:cNvGrpSpPr>
          <p:nvPr/>
        </p:nvGrpSpPr>
        <p:grpSpPr bwMode="auto">
          <a:xfrm>
            <a:off x="5145088" y="5010150"/>
            <a:ext cx="2894012" cy="658813"/>
            <a:chOff x="2872" y="3148"/>
            <a:chExt cx="1823" cy="415"/>
          </a:xfrm>
        </p:grpSpPr>
        <p:sp>
          <p:nvSpPr>
            <p:cNvPr id="640110" name="AutoShape 110"/>
            <p:cNvSpPr>
              <a:spLocks noChangeArrowheads="1"/>
            </p:cNvSpPr>
            <p:nvPr/>
          </p:nvSpPr>
          <p:spPr bwMode="auto">
            <a:xfrm>
              <a:off x="2872" y="3148"/>
              <a:ext cx="1823" cy="41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40111" name="Text Box 111"/>
            <p:cNvSpPr txBox="1">
              <a:spLocks noChangeArrowheads="1"/>
            </p:cNvSpPr>
            <p:nvPr/>
          </p:nvSpPr>
          <p:spPr bwMode="auto">
            <a:xfrm>
              <a:off x="2903" y="3206"/>
              <a:ext cx="1777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2 Samuel 7</a:t>
              </a:r>
            </a:p>
          </p:txBody>
        </p:sp>
      </p:grpSp>
      <p:sp>
        <p:nvSpPr>
          <p:cNvPr id="640112" name="AutoShape 112"/>
          <p:cNvSpPr>
            <a:spLocks noChangeArrowheads="1"/>
          </p:cNvSpPr>
          <p:nvPr/>
        </p:nvSpPr>
        <p:spPr bwMode="auto">
          <a:xfrm>
            <a:off x="4454525" y="4192588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81287" name="Group 7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1319" name="Group 7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0074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75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76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77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78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79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80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81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82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8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84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85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86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8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88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1320" name="Group 8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0090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91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92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93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94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95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96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97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98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099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100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101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102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103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104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1288" name="Group 141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0142" name="Text Box 14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81292" name="Group 143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40144" name="Rectangle 14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0145" name="Rectangle 145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1293" name="Group 146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81307" name="Group 14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40148" name="Rectangle 14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0149" name="Rectangle 14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0" name="Rectangle 15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1" name="Rectangle 15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2" name="Rectangle 15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3" name="Rectangle 15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4" name="Rectangle 15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0155" name="Rectangle 15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0156" name="Rectangle 15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1294" name="Group 15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81303" name="Group 158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0159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40160" name="Line 160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0161" name="Line 161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1295" name="Group 162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0163" name="Rectangle 163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0164" name="Rectangle 164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0165" name="Rectangle 16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40166" name="Rectangle 166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81298" name="Group 167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0168" name="Text Box 168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40169" name="Line 169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0170" name="Text Box 170"/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3200" b="0" dirty="0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abrahámico</a:t>
            </a:r>
            <a:endParaRPr lang="en-US" sz="3200" b="0" dirty="0">
              <a:solidFill>
                <a:schemeClr val="tx1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40172" name="Text Box 172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de la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0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71" grpId="0" autoUpdateAnimBg="0"/>
      <p:bldP spid="6401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299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3300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330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330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3303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3304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5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3306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3307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83308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6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4106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41062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83312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3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4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5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6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68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83318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1070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1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2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3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4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5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3319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1077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8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79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0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3320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1082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3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4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5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83321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1088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89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90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1091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4109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endParaRPr>
            </a:p>
          </p:txBody>
        </p:sp>
      </p:grpSp>
      <p:pic>
        <p:nvPicPr>
          <p:cNvPr id="183323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4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5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6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7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28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99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de la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41100" name="Text Box 76"/>
          <p:cNvSpPr txBox="1">
            <a:spLocks noChangeArrowheads="1"/>
          </p:cNvSpPr>
          <p:nvPr/>
        </p:nvSpPr>
        <p:spPr bwMode="auto">
          <a:xfrm>
            <a:off x="2459038" y="1912938"/>
            <a:ext cx="5697537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Pacto abrahámico</a:t>
            </a:r>
          </a:p>
          <a:p>
            <a:pPr>
              <a:spcBef>
                <a:spcPct val="50000"/>
              </a:spcBef>
            </a:pPr>
            <a:endParaRPr lang="en-US" sz="3200" b="0">
              <a:solidFill>
                <a:schemeClr val="accent1"/>
              </a:solidFill>
              <a:latin typeface="Arial Black" charset="0"/>
            </a:endParaRPr>
          </a:p>
        </p:txBody>
      </p:sp>
      <p:sp>
        <p:nvSpPr>
          <p:cNvPr id="641101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Nuevo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183332" name="Text Box 11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1138" name="Rectangle 11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grpSp>
        <p:nvGrpSpPr>
          <p:cNvPr id="183334" name="Group 79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3375" name="Group 80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110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0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0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0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0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1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3376" name="Group 96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112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2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2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2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2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2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2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2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2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3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3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3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3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3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13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1139" name="Rectangle 115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83336" name="Text Box 116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9" name="Group 120"/>
          <p:cNvGrpSpPr>
            <a:grpSpLocks/>
          </p:cNvGrpSpPr>
          <p:nvPr/>
        </p:nvGrpSpPr>
        <p:grpSpPr bwMode="auto">
          <a:xfrm>
            <a:off x="5168900" y="5788025"/>
            <a:ext cx="3417888" cy="768350"/>
            <a:chOff x="2878" y="3646"/>
            <a:chExt cx="2153" cy="484"/>
          </a:xfrm>
        </p:grpSpPr>
        <p:sp>
          <p:nvSpPr>
            <p:cNvPr id="641141" name="AutoShape 11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41142" name="Text Box 11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Jeremías 31</a:t>
              </a:r>
            </a:p>
          </p:txBody>
        </p:sp>
      </p:grpSp>
      <p:sp>
        <p:nvSpPr>
          <p:cNvPr id="641143" name="AutoShape 119"/>
          <p:cNvSpPr>
            <a:spLocks noChangeArrowheads="1"/>
          </p:cNvSpPr>
          <p:nvPr/>
        </p:nvSpPr>
        <p:spPr bwMode="auto">
          <a:xfrm>
            <a:off x="4468813" y="4967288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1145" name="AutoShape 121"/>
          <p:cNvSpPr>
            <a:spLocks noChangeArrowheads="1"/>
          </p:cNvSpPr>
          <p:nvPr/>
        </p:nvSpPr>
        <p:spPr bwMode="auto">
          <a:xfrm>
            <a:off x="4486275" y="4102100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1146" name="AutoShape 122"/>
          <p:cNvSpPr>
            <a:spLocks noChangeArrowheads="1"/>
          </p:cNvSpPr>
          <p:nvPr/>
        </p:nvSpPr>
        <p:spPr bwMode="auto">
          <a:xfrm>
            <a:off x="3040063" y="3443288"/>
            <a:ext cx="708025" cy="8778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83341" name="Group 180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1205" name="Text Box 18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83346" name="Group 182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41207" name="Rectangle 183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1208" name="Rectangle 184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3347" name="Group 185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83361" name="Group 186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41211" name="Rectangle 187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2" name="Rectangle 188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3" name="Rectangle 189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4" name="Rectangle 190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5" name="Rectangle 191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6" name="Rectangle 192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7" name="Rectangle 193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1218" name="Rectangle 194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1219" name="Rectangle 195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3348" name="Group 196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83357" name="Group 197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1222" name="Text Box 19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41223" name="Line 19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1224" name="Line 200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3349" name="Group 201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1226" name="Rectangle 202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1227" name="Rectangle 203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1228" name="Rectangle 204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41229" name="Rectangle 20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83352" name="Group 20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1231" name="Text Box 20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41232" name="Line 20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1237" name="Text Box 213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41238" name="Text Box 214"/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3200" b="0" dirty="0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abrahámico</a:t>
            </a:r>
            <a:endParaRPr lang="en-US" sz="3200" b="0" dirty="0">
              <a:solidFill>
                <a:schemeClr val="tx1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41147" name="AutoShape 123"/>
          <p:cNvSpPr>
            <a:spLocks noChangeArrowheads="1"/>
          </p:cNvSpPr>
          <p:nvPr/>
        </p:nvSpPr>
        <p:spPr bwMode="auto">
          <a:xfrm>
            <a:off x="2112963" y="2565400"/>
            <a:ext cx="708025" cy="9398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101" grpId="0" autoUpdateAnimBg="0"/>
      <p:bldP spid="641143" grpId="0" animBg="1"/>
      <p:bldP spid="641145" grpId="0" animBg="1"/>
      <p:bldP spid="641146" grpId="0" animBg="1"/>
      <p:bldP spid="64114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 descr="Walnut"/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534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535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5351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5352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3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5354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5355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8535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84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42085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4208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23056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85360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1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2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3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64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92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85366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2094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5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6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7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8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099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5367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2101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2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3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4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5368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2106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7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8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09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85369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5370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2112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13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14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2115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42116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endParaRPr>
            </a:p>
          </p:txBody>
        </p:sp>
      </p:grpSp>
      <p:pic>
        <p:nvPicPr>
          <p:cNvPr id="185371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2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3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76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123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de la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42125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Nuevo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029200" y="1076325"/>
            <a:ext cx="2439988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30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711825" y="1468438"/>
            <a:ext cx="14859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300">
                <a:solidFill>
                  <a:srgbClr val="11B0C5"/>
                </a:solidFill>
                <a:latin typeface="Arial" charset="0"/>
              </a:rPr>
              <a:t>La segunda venida</a:t>
            </a:r>
            <a:endParaRPr lang="en-US" sz="13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5942013" y="1204913"/>
            <a:ext cx="20637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300">
                <a:solidFill>
                  <a:srgbClr val="08F220"/>
                </a:solidFill>
                <a:latin typeface="Arial" charset="0"/>
              </a:rPr>
              <a:t>Reinado terrenal de Cristo</a:t>
            </a:r>
            <a:endParaRPr lang="en-US" sz="13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282532" y="1154906"/>
            <a:ext cx="216535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646068" y="1208882"/>
            <a:ext cx="2055813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300">
                <a:solidFill>
                  <a:srgbClr val="F87B57"/>
                </a:solidFill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  <p:sp>
        <p:nvSpPr>
          <p:cNvPr id="185384" name="Text Box 121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2170" name="Rectangle 122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2171" name="Rectangle 123"/>
          <p:cNvSpPr>
            <a:spLocks noChangeArrowheads="1"/>
          </p:cNvSpPr>
          <p:nvPr/>
        </p:nvSpPr>
        <p:spPr bwMode="auto">
          <a:xfrm>
            <a:off x="8104188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sp>
        <p:nvSpPr>
          <p:cNvPr id="185387" name="Text Box 124"/>
          <p:cNvSpPr txBox="1">
            <a:spLocks noChangeArrowheads="1"/>
          </p:cNvSpPr>
          <p:nvPr/>
        </p:nvSpPr>
        <p:spPr bwMode="auto">
          <a:xfrm>
            <a:off x="8555038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42228" name="Text Box 180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grpSp>
        <p:nvGrpSpPr>
          <p:cNvPr id="185389" name="Group 84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5425" name="Group 85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21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35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36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37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38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39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40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41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42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43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44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45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46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47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48" name="AutoShape 100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5426" name="Group 101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215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51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52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53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54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55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56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57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58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59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60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61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62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63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164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2197" name="Rectangle 149"/>
          <p:cNvSpPr>
            <a:spLocks noChangeArrowheads="1"/>
          </p:cNvSpPr>
          <p:nvPr/>
        </p:nvSpPr>
        <p:spPr bwMode="auto">
          <a:xfrm>
            <a:off x="2212975" y="1839913"/>
            <a:ext cx="1344613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400" b="0">
              <a:solidFill>
                <a:srgbClr val="FDDC07"/>
              </a:solidFill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2198" name="Rectangle 150"/>
          <p:cNvSpPr>
            <a:spLocks noChangeArrowheads="1"/>
          </p:cNvSpPr>
          <p:nvPr/>
        </p:nvSpPr>
        <p:spPr bwMode="auto">
          <a:xfrm>
            <a:off x="3643313" y="1839913"/>
            <a:ext cx="1049337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grpSp>
        <p:nvGrpSpPr>
          <p:cNvPr id="185392" name="Group 151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2200" name="Text Box 152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85398" name="Group 153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42202" name="Rectangle 154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2203" name="Rectangle 155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5399" name="Group 156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85413" name="Group 157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42206" name="Rectangle 158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2207" name="Rectangle 159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08" name="Rectangle 160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09" name="Rectangle 161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0" name="Rectangle 162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1" name="Rectangle 163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2" name="Rectangle 164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2213" name="Rectangle 165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2214" name="Rectangle 166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5400" name="Group 16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85409" name="Group 168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2217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42218" name="Line 170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2219" name="Line 171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5401" name="Group 172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2221" name="Rectangle 173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2222" name="Rectangle 174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2223" name="Rectangle 17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42224" name="Rectangle 176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85404" name="Group 177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2226" name="Text Box 178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42227" name="Line 179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2229" name="Text Box 181"/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3200" b="0" dirty="0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abrahámico</a:t>
            </a:r>
            <a:endParaRPr lang="en-US" sz="3200" b="0" dirty="0">
              <a:solidFill>
                <a:schemeClr val="tx1"/>
              </a:solidFill>
              <a:latin typeface="Arial Black" pitchFamily="1" charset="0"/>
              <a:ea typeface="+mn-ea"/>
              <a:cs typeface="+mn-cs"/>
            </a:endParaRPr>
          </a:p>
        </p:txBody>
      </p:sp>
      <p:grpSp>
        <p:nvGrpSpPr>
          <p:cNvPr id="17" name="Group 117"/>
          <p:cNvGrpSpPr>
            <a:grpSpLocks/>
          </p:cNvGrpSpPr>
          <p:nvPr/>
        </p:nvGrpSpPr>
        <p:grpSpPr bwMode="auto">
          <a:xfrm>
            <a:off x="5551488" y="2555875"/>
            <a:ext cx="1795462" cy="1658938"/>
            <a:chOff x="3512" y="2007"/>
            <a:chExt cx="1131" cy="1045"/>
          </a:xfrm>
        </p:grpSpPr>
        <p:sp>
          <p:nvSpPr>
            <p:cNvPr id="642166" name="AutoShape 118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42167" name="Text Box 119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  <a:latin typeface="Arial" charset="0"/>
                </a:rPr>
                <a:t>Los tiempos finales</a:t>
              </a:r>
              <a:endParaRPr lang="en-US" sz="280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27" grpId="0" autoUpdateAnimBg="0"/>
      <p:bldP spid="642128" grpId="0" autoUpdateAnimBg="0"/>
      <p:bldP spid="642129" grpId="0" autoUpdateAnimBg="0"/>
      <p:bldP spid="642130" grpId="0" autoUpdateAnimBg="0"/>
      <p:bldP spid="642131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s-ES" sz="1100">
              <a:solidFill>
                <a:srgbClr val="FF262D"/>
              </a:solidFill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s-ES" sz="1100" b="0">
              <a:solidFill>
                <a:srgbClr val="FF262D"/>
              </a:solidFill>
            </a:endParaRPr>
          </a:p>
        </p:txBody>
      </p:sp>
      <p:sp>
        <p:nvSpPr>
          <p:cNvPr id="187397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s-ES" sz="2400" b="0"/>
          </a:p>
        </p:txBody>
      </p:sp>
      <p:sp>
        <p:nvSpPr>
          <p:cNvPr id="18739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7399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7400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s-ES" sz="2400" b="0"/>
          </a:p>
        </p:txBody>
      </p:sp>
      <p:sp>
        <p:nvSpPr>
          <p:cNvPr id="187402" name="Rectangle 3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s-ES" sz="1100">
              <a:solidFill>
                <a:srgbClr val="FF262D"/>
              </a:solidFill>
            </a:endParaRPr>
          </a:p>
        </p:txBody>
      </p:sp>
      <p:sp>
        <p:nvSpPr>
          <p:cNvPr id="187403" name="Rectangle 3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s-ES" sz="1100" b="0">
              <a:solidFill>
                <a:srgbClr val="FF262D"/>
              </a:solidFill>
            </a:endParaRPr>
          </a:p>
        </p:txBody>
      </p:sp>
      <p:pic>
        <p:nvPicPr>
          <p:cNvPr id="187404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10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s-E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4310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s-E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43110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87408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09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10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11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12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116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Un tejido de la cronología bíblica</a:t>
            </a:r>
          </a:p>
        </p:txBody>
      </p:sp>
      <p:grpSp>
        <p:nvGrpSpPr>
          <p:cNvPr id="187414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3118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19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0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1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2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3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7415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43125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6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7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28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7416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43130" name="Picture 5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1" name="Picture 5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2" name="Picture 6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3" name="Picture 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87417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7418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43136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7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8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43139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43140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s-ES" sz="2400" b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endParaRPr>
            </a:p>
          </p:txBody>
        </p:sp>
      </p:grpSp>
      <p:pic>
        <p:nvPicPr>
          <p:cNvPr id="187419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20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21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22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23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424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147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 de la tierra</a:t>
            </a:r>
          </a:p>
        </p:txBody>
      </p:sp>
      <p:sp>
        <p:nvSpPr>
          <p:cNvPr id="643149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Nuevo pacto</a:t>
            </a:r>
          </a:p>
        </p:txBody>
      </p:sp>
      <p:sp>
        <p:nvSpPr>
          <p:cNvPr id="643151" name="Line 79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3152" name="Line 80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43153" name="Line 81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87430" name="Text Box 125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s-E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43198" name="Rectangle 126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43199" name="Rectangle 127"/>
          <p:cNvSpPr>
            <a:spLocks noChangeArrowheads="1"/>
          </p:cNvSpPr>
          <p:nvPr/>
        </p:nvSpPr>
        <p:spPr bwMode="auto">
          <a:xfrm>
            <a:off x="8105775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sp>
        <p:nvSpPr>
          <p:cNvPr id="187433" name="Text Box 128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6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6" name="Group 217"/>
          <p:cNvGrpSpPr>
            <a:grpSpLocks/>
          </p:cNvGrpSpPr>
          <p:nvPr/>
        </p:nvGrpSpPr>
        <p:grpSpPr bwMode="auto">
          <a:xfrm>
            <a:off x="7600950" y="1422400"/>
            <a:ext cx="1303338" cy="5264150"/>
            <a:chOff x="2512" y="421"/>
            <a:chExt cx="821" cy="3316"/>
          </a:xfrm>
        </p:grpSpPr>
        <p:sp>
          <p:nvSpPr>
            <p:cNvPr id="187507" name="AutoShape 218"/>
            <p:cNvSpPr>
              <a:spLocks noChangeArrowheads="1"/>
            </p:cNvSpPr>
            <p:nvPr/>
          </p:nvSpPr>
          <p:spPr bwMode="auto">
            <a:xfrm>
              <a:off x="2566" y="421"/>
              <a:ext cx="767" cy="3316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195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291" name="Text Box 219"/>
            <p:cNvSpPr txBox="1">
              <a:spLocks noChangeArrowheads="1"/>
            </p:cNvSpPr>
            <p:nvPr/>
          </p:nvSpPr>
          <p:spPr bwMode="auto">
            <a:xfrm>
              <a:off x="2512" y="1127"/>
              <a:ext cx="385" cy="1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" sz="18900">
                  <a:solidFill>
                    <a:srgbClr val="FFFF00"/>
                  </a:solidFill>
                  <a:latin typeface="Trebuchet MS" pitchFamily="1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87435" name="Group 8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7475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4315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5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5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5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6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7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7476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4317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7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7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7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7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7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7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7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8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8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8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8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8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8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18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7436" name="Group 188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43261" name="Text Box 189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E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87448" name="Group 190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43263" name="Rectangle 191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3600" i="1">
                    <a:solidFill>
                      <a:srgbClr val="FFEA18"/>
                    </a:solidFill>
                  </a:rPr>
                  <a:t>4P</a:t>
                </a:r>
                <a:endParaRPr lang="es-E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43264" name="Rectangle 192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s-ES" sz="3600" i="1">
                    <a:solidFill>
                      <a:srgbClr val="FFEA18"/>
                    </a:solidFill>
                  </a:rPr>
                  <a:t>  3S</a:t>
                </a:r>
                <a:endParaRPr lang="es-E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7449" name="Group 193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87463" name="Group 194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43267" name="Rectangle 195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s-ES" sz="2400">
                      <a:solidFill>
                        <a:srgbClr val="F09F32"/>
                      </a:solidFill>
                    </a:rPr>
                    <a:t>C</a:t>
                  </a:r>
                  <a:endParaRPr lang="es-E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43268" name="Rectangle 196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s-ES" sz="2400">
                      <a:solidFill>
                        <a:srgbClr val="FC030C"/>
                      </a:solidFill>
                    </a:rPr>
                    <a:t>A</a:t>
                  </a:r>
                  <a:endParaRPr lang="es-E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69" name="Rectangle 197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s-ES" sz="2400">
                      <a:solidFill>
                        <a:srgbClr val="FC030C"/>
                      </a:solidFill>
                    </a:rPr>
                    <a:t>J</a:t>
                  </a:r>
                  <a:endParaRPr lang="es-E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0" name="Rectangle 198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s-ES" sz="2400">
                      <a:solidFill>
                        <a:srgbClr val="FC030C"/>
                      </a:solidFill>
                    </a:rPr>
                    <a:t>M</a:t>
                  </a:r>
                  <a:endParaRPr lang="es-E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1" name="Rectangle 199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s-ES" sz="2400">
                      <a:solidFill>
                        <a:srgbClr val="FC030C"/>
                      </a:solidFill>
                    </a:rPr>
                    <a:t>J</a:t>
                  </a:r>
                  <a:endParaRPr lang="es-E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2" name="Rectangle 200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s-ES" sz="2400">
                      <a:solidFill>
                        <a:srgbClr val="08F220"/>
                      </a:solidFill>
                    </a:rPr>
                    <a:t>A</a:t>
                  </a:r>
                  <a:endParaRPr lang="es-E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3" name="Rectangle 201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s-ES" sz="2400">
                      <a:solidFill>
                        <a:srgbClr val="08F220"/>
                      </a:solidFill>
                    </a:rPr>
                    <a:t>R</a:t>
                  </a:r>
                  <a:endParaRPr lang="es-E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43274" name="Rectangle 202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s-ES" sz="2400">
                      <a:solidFill>
                        <a:srgbClr val="08F220"/>
                      </a:solidFill>
                    </a:rPr>
                    <a:t>C</a:t>
                  </a:r>
                  <a:endParaRPr lang="es-E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43275" name="Rectangle 203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s-ES" sz="2400">
                    <a:solidFill>
                      <a:srgbClr val="11B0C5"/>
                    </a:solidFill>
                  </a:rPr>
                  <a:t>S</a:t>
                </a:r>
                <a:endParaRPr lang="es-E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7450" name="Group 204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87459" name="Group 205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43278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s-E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43279" name="Line 207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3280" name="Line 208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7451" name="Group 209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43282" name="Rectangle 210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s-E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43283" name="Rectangle 211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3284" name="Rectangle 212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s-E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43285" name="Rectangle 213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s-E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87454" name="Group 214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43287" name="Text Box 215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s-E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43288" name="Line 216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3292" name="Text Box 220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 davídico</a:t>
            </a:r>
          </a:p>
        </p:txBody>
      </p:sp>
      <p:sp>
        <p:nvSpPr>
          <p:cNvPr id="643294" name="Text Box 222"/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3200" b="0" dirty="0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abrahámico</a:t>
            </a:r>
            <a:endParaRPr lang="en-US" sz="3200" b="0" dirty="0">
              <a:solidFill>
                <a:schemeClr val="tx1"/>
              </a:solidFill>
              <a:latin typeface="Arial Black" pitchFamily="1" charset="0"/>
              <a:ea typeface="+mn-ea"/>
              <a:cs typeface="+mn-cs"/>
            </a:endParaRPr>
          </a:p>
        </p:txBody>
      </p:sp>
      <p:grpSp>
        <p:nvGrpSpPr>
          <p:cNvPr id="18" name="Group 221"/>
          <p:cNvGrpSpPr>
            <a:grpSpLocks/>
          </p:cNvGrpSpPr>
          <p:nvPr/>
        </p:nvGrpSpPr>
        <p:grpSpPr bwMode="auto">
          <a:xfrm>
            <a:off x="241300" y="2805113"/>
            <a:ext cx="8739188" cy="2597150"/>
            <a:chOff x="117" y="1718"/>
            <a:chExt cx="5505" cy="1636"/>
          </a:xfrm>
        </p:grpSpPr>
        <p:sp>
          <p:nvSpPr>
            <p:cNvPr id="643195" name="AutoShape 123"/>
            <p:cNvSpPr>
              <a:spLocks noChangeArrowheads="1"/>
            </p:cNvSpPr>
            <p:nvPr/>
          </p:nvSpPr>
          <p:spPr bwMode="auto">
            <a:xfrm>
              <a:off x="131" y="1718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179829" dir="488305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43196" name="Text Box 124"/>
            <p:cNvSpPr txBox="1">
              <a:spLocks noChangeArrowheads="1"/>
            </p:cNvSpPr>
            <p:nvPr/>
          </p:nvSpPr>
          <p:spPr bwMode="auto">
            <a:xfrm>
              <a:off x="117" y="2224"/>
              <a:ext cx="4360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3600" i="1">
                  <a:solidFill>
                    <a:srgbClr val="FF0000"/>
                  </a:solidFill>
                </a:rPr>
                <a:t>¡</a:t>
              </a:r>
              <a:r>
                <a:rPr lang="es-ES" sz="4800" i="1">
                  <a:solidFill>
                    <a:srgbClr val="FF0000"/>
                  </a:solidFill>
                </a:rPr>
                <a:t>Aquí pasa algo!</a:t>
              </a:r>
              <a:endParaRPr lang="es-ES" sz="2800">
                <a:solidFill>
                  <a:srgbClr val="FF0000"/>
                </a:solidFill>
              </a:endParaRPr>
            </a:p>
          </p:txBody>
        </p:sp>
      </p:grpSp>
      <p:sp>
        <p:nvSpPr>
          <p:cNvPr id="136" name="Rectangle 79"/>
          <p:cNvSpPr>
            <a:spLocks noChangeArrowheads="1"/>
          </p:cNvSpPr>
          <p:nvPr/>
        </p:nvSpPr>
        <p:spPr bwMode="auto">
          <a:xfrm rot="17945350">
            <a:off x="5029200" y="1076325"/>
            <a:ext cx="2439988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30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137" name="Rectangle 80"/>
          <p:cNvSpPr>
            <a:spLocks noChangeArrowheads="1"/>
          </p:cNvSpPr>
          <p:nvPr/>
        </p:nvSpPr>
        <p:spPr bwMode="auto">
          <a:xfrm rot="17945350">
            <a:off x="5711825" y="1468438"/>
            <a:ext cx="14859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300">
                <a:solidFill>
                  <a:srgbClr val="11B0C5"/>
                </a:solidFill>
                <a:latin typeface="Arial" charset="0"/>
              </a:rPr>
              <a:t>La segunda venida</a:t>
            </a:r>
            <a:endParaRPr lang="en-US" sz="13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38" name="Rectangle 81"/>
          <p:cNvSpPr>
            <a:spLocks noChangeArrowheads="1"/>
          </p:cNvSpPr>
          <p:nvPr/>
        </p:nvSpPr>
        <p:spPr bwMode="auto">
          <a:xfrm rot="17945350">
            <a:off x="5942013" y="1204913"/>
            <a:ext cx="20637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300">
                <a:solidFill>
                  <a:srgbClr val="08F220"/>
                </a:solidFill>
                <a:latin typeface="Arial" charset="0"/>
              </a:rPr>
              <a:t>Reinado terrenal de Cristo</a:t>
            </a:r>
            <a:endParaRPr lang="en-US" sz="13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39" name="Rectangle 82"/>
          <p:cNvSpPr>
            <a:spLocks noChangeArrowheads="1"/>
          </p:cNvSpPr>
          <p:nvPr/>
        </p:nvSpPr>
        <p:spPr bwMode="auto">
          <a:xfrm rot="17945350">
            <a:off x="6282532" y="1154906"/>
            <a:ext cx="216535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140" name="Rectangle 83"/>
          <p:cNvSpPr>
            <a:spLocks noChangeArrowheads="1"/>
          </p:cNvSpPr>
          <p:nvPr/>
        </p:nvSpPr>
        <p:spPr bwMode="auto">
          <a:xfrm rot="17945350">
            <a:off x="6646068" y="1208882"/>
            <a:ext cx="2055813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300">
                <a:solidFill>
                  <a:srgbClr val="F87B57"/>
                </a:solidFill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43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89445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9446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89447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894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9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89450" name="Rectangle 10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89451" name="Rectangle 11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8945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0189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90190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90191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894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5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5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6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0197" name="Text Box 21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89462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189573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574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575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576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577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578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9463" name="Group 29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0206" name="Picture 3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0207" name="Picture 3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0208" name="Picture 3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0209" name="Picture 3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89464" name="Group 34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0211" name="Picture 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0212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0213" name="Picture 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0214" name="Picture 3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89465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66" name="Group 40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0217" name="Picture 4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0218" name="Picture 4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0219" name="Picture 4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0220" name="Picture 4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90221" name="Text Box 45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endParaRPr>
            </a:p>
          </p:txBody>
        </p:sp>
      </p:grpSp>
      <p:pic>
        <p:nvPicPr>
          <p:cNvPr id="189467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68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69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70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71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72" name="Picture 5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0228" name="Text Box 52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de la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0230" name="Text Box 54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Nuevo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0231" name="Line 5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0232" name="Line 5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0233" name="Line 5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0234" name="Rectangle 58"/>
          <p:cNvSpPr>
            <a:spLocks noChangeArrowheads="1"/>
          </p:cNvSpPr>
          <p:nvPr/>
        </p:nvSpPr>
        <p:spPr bwMode="auto">
          <a:xfrm rot="17945350">
            <a:off x="5081588" y="1220787"/>
            <a:ext cx="2065338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90235" name="Rectangle 59"/>
          <p:cNvSpPr>
            <a:spLocks noChangeArrowheads="1"/>
          </p:cNvSpPr>
          <p:nvPr/>
        </p:nvSpPr>
        <p:spPr bwMode="auto">
          <a:xfrm rot="17945350">
            <a:off x="5776119" y="1558131"/>
            <a:ext cx="12573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Arial" pitchFamily="1" charset="0"/>
                <a:ea typeface="+mn-ea"/>
                <a:cs typeface="+mn-cs"/>
              </a:rPr>
              <a:t>La segunda venida</a:t>
            </a:r>
          </a:p>
        </p:txBody>
      </p:sp>
      <p:sp>
        <p:nvSpPr>
          <p:cNvPr id="690236" name="Rectangle 60"/>
          <p:cNvSpPr>
            <a:spLocks noChangeArrowheads="1"/>
          </p:cNvSpPr>
          <p:nvPr/>
        </p:nvSpPr>
        <p:spPr bwMode="auto">
          <a:xfrm rot="17945350">
            <a:off x="5968207" y="1345406"/>
            <a:ext cx="1746250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Arial" pitchFamily="1" charset="0"/>
                <a:ea typeface="+mn-ea"/>
                <a:cs typeface="+mn-cs"/>
              </a:rPr>
              <a:t>Reinado terrenal de Cristo</a:t>
            </a:r>
          </a:p>
        </p:txBody>
      </p:sp>
      <p:sp>
        <p:nvSpPr>
          <p:cNvPr id="690237" name="Rectangle 61"/>
          <p:cNvSpPr>
            <a:spLocks noChangeArrowheads="1"/>
          </p:cNvSpPr>
          <p:nvPr/>
        </p:nvSpPr>
        <p:spPr bwMode="auto">
          <a:xfrm rot="17945350">
            <a:off x="6254750" y="1252538"/>
            <a:ext cx="18319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90238" name="Rectangle 62"/>
          <p:cNvSpPr>
            <a:spLocks noChangeArrowheads="1"/>
          </p:cNvSpPr>
          <p:nvPr/>
        </p:nvSpPr>
        <p:spPr bwMode="auto">
          <a:xfrm rot="17945350">
            <a:off x="6757988" y="1304925"/>
            <a:ext cx="1716088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  <p:sp>
        <p:nvSpPr>
          <p:cNvPr id="189483" name="Text Box 6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0240" name="Rectangle 6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90241" name="Rectangle 65"/>
          <p:cNvSpPr>
            <a:spLocks noChangeArrowheads="1"/>
          </p:cNvSpPr>
          <p:nvPr/>
        </p:nvSpPr>
        <p:spPr bwMode="auto">
          <a:xfrm>
            <a:off x="8107363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86</a:t>
            </a:r>
          </a:p>
        </p:txBody>
      </p:sp>
      <p:sp>
        <p:nvSpPr>
          <p:cNvPr id="189486" name="Text Box 66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89487" name="Group 7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89528" name="Group 7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024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4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1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2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3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4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6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7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8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59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60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61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62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9529" name="Group 8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026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6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6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67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68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69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70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71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72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73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74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75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76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77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278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9488" name="Group 103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90280" name="Text Box 104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89501" name="Group 105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90282" name="Rectangle 106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90283" name="Rectangle 107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89502" name="Group 108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89516" name="Group 109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90286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90287" name="Rectangle 111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0288" name="Rectangle 112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0289" name="Rectangle 113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0290" name="Rectangle 114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0291" name="Rectangle 115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0292" name="Rectangle 116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0293" name="Rectangle 117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90294" name="Rectangle 118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89503" name="Group 119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89512" name="Group 120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90297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90298" name="Line 122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0299" name="Line 123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9504" name="Group 124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90301" name="Rectangle 125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0302" name="Rectangle 126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0303" name="Rectangle 127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90304" name="Rectangle 128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89507" name="Group 129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0306" name="Text Box 130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90307" name="Line 131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0308" name="Text Box 132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0324" name="Text Box 148"/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3200" b="0" dirty="0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abrahámico</a:t>
            </a:r>
            <a:endParaRPr lang="en-US" sz="3200" b="0" dirty="0">
              <a:solidFill>
                <a:schemeClr val="tx1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0322" name="Rectangle 14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" name="Group 147"/>
          <p:cNvGrpSpPr>
            <a:grpSpLocks/>
          </p:cNvGrpSpPr>
          <p:nvPr/>
        </p:nvGrpSpPr>
        <p:grpSpPr bwMode="auto">
          <a:xfrm>
            <a:off x="2362200" y="3011488"/>
            <a:ext cx="5676900" cy="2373312"/>
            <a:chOff x="1488" y="1897"/>
            <a:chExt cx="3576" cy="1495"/>
          </a:xfrm>
        </p:grpSpPr>
        <p:sp>
          <p:nvSpPr>
            <p:cNvPr id="690315" name="Text Box 139"/>
            <p:cNvSpPr txBox="1">
              <a:spLocks noChangeArrowheads="1"/>
            </p:cNvSpPr>
            <p:nvPr/>
          </p:nvSpPr>
          <p:spPr bwMode="auto">
            <a:xfrm rot="1465616">
              <a:off x="2010" y="2332"/>
              <a:ext cx="2515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5400">
                  <a:solidFill>
                    <a:schemeClr val="tx1"/>
                  </a:solidFill>
                  <a:latin typeface="Arial" charset="0"/>
                </a:rPr>
                <a:t>Por qué</a:t>
              </a:r>
              <a:endParaRPr lang="en-US" sz="5400">
                <a:solidFill>
                  <a:srgbClr val="FC030C"/>
                </a:solidFill>
                <a:latin typeface="Arial" charset="0"/>
              </a:endParaRPr>
            </a:p>
          </p:txBody>
        </p:sp>
        <p:sp>
          <p:nvSpPr>
            <p:cNvPr id="690316" name="AutoShape 140"/>
            <p:cNvSpPr>
              <a:spLocks noChangeArrowheads="1"/>
            </p:cNvSpPr>
            <p:nvPr/>
          </p:nvSpPr>
          <p:spPr bwMode="auto">
            <a:xfrm rot="1465616">
              <a:off x="3983" y="30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189499" name="AutoShape 141"/>
            <p:cNvSpPr>
              <a:spLocks noChangeArrowheads="1"/>
            </p:cNvSpPr>
            <p:nvPr/>
          </p:nvSpPr>
          <p:spPr bwMode="auto">
            <a:xfrm rot="-9334384">
              <a:off x="1488" y="1897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42"/>
          <p:cNvGrpSpPr>
            <a:grpSpLocks/>
          </p:cNvGrpSpPr>
          <p:nvPr/>
        </p:nvGrpSpPr>
        <p:grpSpPr bwMode="auto">
          <a:xfrm>
            <a:off x="1862138" y="5775325"/>
            <a:ext cx="5746750" cy="914400"/>
            <a:chOff x="1173" y="3638"/>
            <a:chExt cx="3620" cy="576"/>
          </a:xfrm>
        </p:grpSpPr>
        <p:sp>
          <p:nvSpPr>
            <p:cNvPr id="690319" name="Text Box 143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5400">
                  <a:solidFill>
                    <a:schemeClr val="tx1"/>
                  </a:solidFill>
                  <a:latin typeface="Arial" charset="0"/>
                </a:rPr>
                <a:t>Qué</a:t>
              </a:r>
              <a:endParaRPr lang="en-US" sz="5400">
                <a:solidFill>
                  <a:srgbClr val="FC030C"/>
                </a:solidFill>
                <a:latin typeface="Arial" charset="0"/>
              </a:endParaRPr>
            </a:p>
          </p:txBody>
        </p:sp>
        <p:sp>
          <p:nvSpPr>
            <p:cNvPr id="690320" name="AutoShape 144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90321" name="AutoShape 145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0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32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1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1493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1494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91495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914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7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1498" name="Rectangle 10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1499" name="Rectangle 11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9150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1213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91214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9121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9150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0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0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0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0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1221" name="Text Box 21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91510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191624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625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626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627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628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629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1511" name="Group 29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1230" name="Picture 3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1231" name="Picture 3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1232" name="Picture 3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1233" name="Picture 3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91512" name="Group 34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1235" name="Picture 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1236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1237" name="Picture 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1238" name="Picture 3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91513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1514" name="Group 40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1241" name="Picture 4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1242" name="Picture 4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1243" name="Picture 4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1244" name="Picture 4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91245" name="Text Box 45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endParaRPr>
            </a:p>
          </p:txBody>
        </p:sp>
      </p:grpSp>
      <p:pic>
        <p:nvPicPr>
          <p:cNvPr id="191515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16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17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18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19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20" name="Picture 5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1252" name="Text Box 52"/>
          <p:cNvSpPr txBox="1">
            <a:spLocks noChangeArrowheads="1"/>
          </p:cNvSpPr>
          <p:nvPr/>
        </p:nvSpPr>
        <p:spPr bwMode="auto">
          <a:xfrm>
            <a:off x="3051175" y="3668713"/>
            <a:ext cx="34655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de la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1254" name="Text Box 54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Nuevo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1255" name="Line 5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1256" name="Line 5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1257" name="Line 5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1258" name="Rectangle 58"/>
          <p:cNvSpPr>
            <a:spLocks noChangeArrowheads="1"/>
          </p:cNvSpPr>
          <p:nvPr/>
        </p:nvSpPr>
        <p:spPr bwMode="auto">
          <a:xfrm rot="17945350">
            <a:off x="5081588" y="1220787"/>
            <a:ext cx="2065338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91259" name="Rectangle 59"/>
          <p:cNvSpPr>
            <a:spLocks noChangeArrowheads="1"/>
          </p:cNvSpPr>
          <p:nvPr/>
        </p:nvSpPr>
        <p:spPr bwMode="auto">
          <a:xfrm rot="17945350">
            <a:off x="5776119" y="1558131"/>
            <a:ext cx="12573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Arial" pitchFamily="1" charset="0"/>
                <a:ea typeface="+mn-ea"/>
                <a:cs typeface="+mn-cs"/>
              </a:rPr>
              <a:t>La segunda venida</a:t>
            </a:r>
          </a:p>
        </p:txBody>
      </p:sp>
      <p:sp>
        <p:nvSpPr>
          <p:cNvPr id="691260" name="Rectangle 60"/>
          <p:cNvSpPr>
            <a:spLocks noChangeArrowheads="1"/>
          </p:cNvSpPr>
          <p:nvPr/>
        </p:nvSpPr>
        <p:spPr bwMode="auto">
          <a:xfrm rot="17945350">
            <a:off x="5968207" y="1345406"/>
            <a:ext cx="1746250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Arial" pitchFamily="1" charset="0"/>
                <a:ea typeface="+mn-ea"/>
                <a:cs typeface="+mn-cs"/>
              </a:rPr>
              <a:t>Reinado terrenal de Cristo</a:t>
            </a:r>
          </a:p>
        </p:txBody>
      </p:sp>
      <p:sp>
        <p:nvSpPr>
          <p:cNvPr id="691261" name="Rectangle 61"/>
          <p:cNvSpPr>
            <a:spLocks noChangeArrowheads="1"/>
          </p:cNvSpPr>
          <p:nvPr/>
        </p:nvSpPr>
        <p:spPr bwMode="auto">
          <a:xfrm rot="17945350">
            <a:off x="6254750" y="1257300"/>
            <a:ext cx="18319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91262" name="Rectangle 62"/>
          <p:cNvSpPr>
            <a:spLocks noChangeArrowheads="1"/>
          </p:cNvSpPr>
          <p:nvPr/>
        </p:nvSpPr>
        <p:spPr bwMode="auto">
          <a:xfrm rot="17945350">
            <a:off x="6753225" y="1309688"/>
            <a:ext cx="1716087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  <p:sp>
        <p:nvSpPr>
          <p:cNvPr id="691264" name="Rectangle 6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91265" name="Rectangle 65"/>
          <p:cNvSpPr>
            <a:spLocks noChangeArrowheads="1"/>
          </p:cNvSpPr>
          <p:nvPr/>
        </p:nvSpPr>
        <p:spPr bwMode="auto">
          <a:xfrm>
            <a:off x="8107363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87</a:t>
            </a:r>
          </a:p>
        </p:txBody>
      </p:sp>
      <p:sp>
        <p:nvSpPr>
          <p:cNvPr id="191533" name="Text Box 66"/>
          <p:cNvSpPr txBox="1">
            <a:spLocks noChangeArrowheads="1"/>
          </p:cNvSpPr>
          <p:nvPr/>
        </p:nvSpPr>
        <p:spPr bwMode="auto">
          <a:xfrm>
            <a:off x="8551863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91534" name="Group 7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91579" name="Group 7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1272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73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74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75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76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77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78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79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80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81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82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8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84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85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86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1580" name="Group 8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1288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89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0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1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2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3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4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5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6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7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8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299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300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301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302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1535" name="Group 103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91304" name="Text Box 104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91552" name="Group 105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91306" name="Rectangle 106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91307" name="Rectangle 107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91553" name="Group 108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91567" name="Group 109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91310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91311" name="Rectangle 111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1312" name="Rectangle 112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1313" name="Rectangle 113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1314" name="Rectangle 114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1315" name="Rectangle 115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1316" name="Rectangle 116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1317" name="Rectangle 117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91318" name="Rectangle 118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91554" name="Group 119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91563" name="Group 120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91321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91322" name="Line 122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1323" name="Line 123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1555" name="Group 124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91325" name="Rectangle 125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326" name="Rectangle 126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1327" name="Rectangle 127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91328" name="Rectangle 128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91558" name="Group 129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1330" name="Text Box 130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91331" name="Line 131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1332" name="Text Box 132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grpSp>
        <p:nvGrpSpPr>
          <p:cNvPr id="17" name="Group 150"/>
          <p:cNvGrpSpPr>
            <a:grpSpLocks/>
          </p:cNvGrpSpPr>
          <p:nvPr/>
        </p:nvGrpSpPr>
        <p:grpSpPr bwMode="auto">
          <a:xfrm>
            <a:off x="449263" y="2201863"/>
            <a:ext cx="976312" cy="4579937"/>
            <a:chOff x="283" y="1387"/>
            <a:chExt cx="615" cy="2885"/>
          </a:xfrm>
        </p:grpSpPr>
        <p:sp>
          <p:nvSpPr>
            <p:cNvPr id="191545" name="Text Box 63"/>
            <p:cNvSpPr txBox="1">
              <a:spLocks noChangeArrowheads="1"/>
            </p:cNvSpPr>
            <p:nvPr/>
          </p:nvSpPr>
          <p:spPr bwMode="auto">
            <a:xfrm>
              <a:off x="283" y="4118"/>
              <a:ext cx="61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>
                  <a:solidFill>
                    <a:srgbClr val="FFFFFF"/>
                  </a:solidFill>
                  <a:latin typeface="Arial" charset="0"/>
                </a:rPr>
                <a:t>© </a:t>
              </a:r>
              <a:r>
                <a:rPr lang="en-US" sz="1000">
                  <a:solidFill>
                    <a:srgbClr val="FFFFFF"/>
                  </a:solidFill>
                  <a:latin typeface="Arial" charset="0"/>
                </a:rPr>
                <a:t>2012</a:t>
              </a:r>
              <a:r>
                <a:rPr lang="en-US" sz="900">
                  <a:solidFill>
                    <a:srgbClr val="FFFFFF"/>
                  </a:solidFill>
                  <a:latin typeface="Arial" charset="0"/>
                </a:rPr>
                <a:t> TBBMI</a:t>
              </a:r>
            </a:p>
          </p:txBody>
        </p:sp>
        <p:grpSp>
          <p:nvGrpSpPr>
            <p:cNvPr id="191546" name="Group 143"/>
            <p:cNvGrpSpPr>
              <a:grpSpLocks/>
            </p:cNvGrpSpPr>
            <p:nvPr/>
          </p:nvGrpSpPr>
          <p:grpSpPr bwMode="auto">
            <a:xfrm>
              <a:off x="624" y="1387"/>
              <a:ext cx="192" cy="2624"/>
              <a:chOff x="1472" y="768"/>
              <a:chExt cx="192" cy="2192"/>
            </a:xfrm>
          </p:grpSpPr>
          <p:sp>
            <p:nvSpPr>
              <p:cNvPr id="691344" name="Line 144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345" name="Line 145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346" name="Line 146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1347" name="Text Box 147"/>
            <p:cNvSpPr txBox="1">
              <a:spLocks noChangeArrowheads="1"/>
            </p:cNvSpPr>
            <p:nvPr/>
          </p:nvSpPr>
          <p:spPr bwMode="auto">
            <a:xfrm>
              <a:off x="407" y="1640"/>
              <a:ext cx="202" cy="25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latin typeface="Arial" charset="0"/>
                </a:rPr>
                <a:t>Urdimbre</a:t>
              </a:r>
              <a:endParaRPr 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691348" name="Text Box 148"/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3200" b="0" dirty="0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abrahámico</a:t>
            </a:r>
            <a:endParaRPr lang="en-US" sz="3200" b="0" dirty="0">
              <a:solidFill>
                <a:schemeClr val="tx1"/>
              </a:solidFill>
              <a:latin typeface="Arial Black" pitchFamily="1" charset="0"/>
              <a:ea typeface="+mn-ea"/>
              <a:cs typeface="+mn-cs"/>
            </a:endParaRPr>
          </a:p>
        </p:txBody>
      </p:sp>
      <p:grpSp>
        <p:nvGrpSpPr>
          <p:cNvPr id="19" name="Group 152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191540" name="Group 153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91354" name="Line 154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355" name="Line 155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1356" name="Line 156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1357" name="Text Box 157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Trama</a:t>
              </a:r>
              <a:endParaRPr lang="en-US" b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14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3677" name="Picture 1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678" name="Picture 1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3539" name="Rectangle 3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3541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3542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93543" name="Rectangle 7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935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5" name="Rectangle 9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3546" name="Rectangle 10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3547" name="Rectangle 11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37" name="Rectangle 13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92238" name="Rectangle 14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92239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9355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368" name="Rectangle 14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2245" name="Text Box 21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93559" name="Group 22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193671" name="Picture 23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672" name="Picture 24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673" name="Picture 25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674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675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3676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3560" name="Group 29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2254" name="Picture 30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2255" name="Picture 31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2256" name="Picture 32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2257" name="Picture 3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93561" name="Group 34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2259" name="Picture 3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2260" name="Picture 3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2261" name="Picture 3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2262" name="Picture 3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93562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3563" name="Group 40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2265" name="Picture 41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2266" name="Picture 42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2267" name="Picture 43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2268" name="Picture 4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92269" name="Text Box 45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endParaRPr>
            </a:p>
          </p:txBody>
        </p:sp>
      </p:grpSp>
      <p:pic>
        <p:nvPicPr>
          <p:cNvPr id="193564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65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66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67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68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69" name="Picture 5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76" name="Text Box 52"/>
          <p:cNvSpPr txBox="1">
            <a:spLocks noChangeArrowheads="1"/>
          </p:cNvSpPr>
          <p:nvPr/>
        </p:nvSpPr>
        <p:spPr bwMode="auto">
          <a:xfrm>
            <a:off x="3051175" y="3668713"/>
            <a:ext cx="34655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de la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2278" name="Text Box 54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2290" dir="303017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Nuevo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2279" name="Line 55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2280" name="Line 56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2281" name="Line 57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2282" name="Rectangle 58"/>
          <p:cNvSpPr>
            <a:spLocks noChangeArrowheads="1"/>
          </p:cNvSpPr>
          <p:nvPr/>
        </p:nvSpPr>
        <p:spPr bwMode="auto">
          <a:xfrm rot="17945350">
            <a:off x="5081588" y="1220787"/>
            <a:ext cx="2065338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92283" name="Rectangle 59"/>
          <p:cNvSpPr>
            <a:spLocks noChangeArrowheads="1"/>
          </p:cNvSpPr>
          <p:nvPr/>
        </p:nvSpPr>
        <p:spPr bwMode="auto">
          <a:xfrm rot="17945350">
            <a:off x="5776119" y="1558131"/>
            <a:ext cx="12573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Arial" pitchFamily="1" charset="0"/>
                <a:ea typeface="+mn-ea"/>
                <a:cs typeface="+mn-cs"/>
              </a:rPr>
              <a:t>La segunda venida</a:t>
            </a:r>
          </a:p>
        </p:txBody>
      </p:sp>
      <p:sp>
        <p:nvSpPr>
          <p:cNvPr id="692284" name="Rectangle 60"/>
          <p:cNvSpPr>
            <a:spLocks noChangeArrowheads="1"/>
          </p:cNvSpPr>
          <p:nvPr/>
        </p:nvSpPr>
        <p:spPr bwMode="auto">
          <a:xfrm rot="17945350">
            <a:off x="5968207" y="1345406"/>
            <a:ext cx="1746250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Arial" pitchFamily="1" charset="0"/>
                <a:ea typeface="+mn-ea"/>
                <a:cs typeface="+mn-cs"/>
              </a:rPr>
              <a:t>Reinado terrenal de Cristo</a:t>
            </a:r>
          </a:p>
        </p:txBody>
      </p:sp>
      <p:sp>
        <p:nvSpPr>
          <p:cNvPr id="692285" name="Rectangle 61"/>
          <p:cNvSpPr>
            <a:spLocks noChangeArrowheads="1"/>
          </p:cNvSpPr>
          <p:nvPr/>
        </p:nvSpPr>
        <p:spPr bwMode="auto">
          <a:xfrm rot="17945350">
            <a:off x="6254750" y="1258888"/>
            <a:ext cx="18319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92286" name="Rectangle 62"/>
          <p:cNvSpPr>
            <a:spLocks noChangeArrowheads="1"/>
          </p:cNvSpPr>
          <p:nvPr/>
        </p:nvSpPr>
        <p:spPr bwMode="auto">
          <a:xfrm rot="17945350">
            <a:off x="6751638" y="1311275"/>
            <a:ext cx="1716088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  <p:sp>
        <p:nvSpPr>
          <p:cNvPr id="193580" name="Text Box 63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2288" name="Rectangle 64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92289" name="Rectangle 65"/>
          <p:cNvSpPr>
            <a:spLocks noChangeArrowheads="1"/>
          </p:cNvSpPr>
          <p:nvPr/>
        </p:nvSpPr>
        <p:spPr bwMode="auto">
          <a:xfrm>
            <a:off x="8107363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88</a:t>
            </a:r>
          </a:p>
        </p:txBody>
      </p:sp>
      <p:grpSp>
        <p:nvGrpSpPr>
          <p:cNvPr id="193583" name="Group 67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93626" name="Group 68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2293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294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295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296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297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298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299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00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01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02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03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04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05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06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07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3627" name="Group 84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2309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0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1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2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3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4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5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6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7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8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19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20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21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22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23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3584" name="Group 100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92325" name="Text Box 101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93599" name="Group 102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92327" name="Rectangle 103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92328" name="Rectangle 104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93600" name="Group 105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93614" name="Group 106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92331" name="Rectangle 107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92332" name="Rectangle 108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2333" name="Rectangle 109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2334" name="Rectangle 110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2335" name="Rectangle 111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2336" name="Rectangle 112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2337" name="Rectangle 113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2338" name="Rectangle 114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92339" name="Rectangle 115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93601" name="Group 116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93610" name="Group 117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92342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92343" name="Line 119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2344" name="Line 120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3602" name="Group 121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92346" name="Rectangle 122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47" name="Rectangle 123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2348" name="Rectangle 124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92349" name="Rectangle 125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93605" name="Group 126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2351" name="Text Box 127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92352" name="Line 128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2353" name="Text Box 129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2290" dir="303017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grpSp>
        <p:nvGrpSpPr>
          <p:cNvPr id="193586" name="Group 130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193593" name="Group 131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92356" name="Line 132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57" name="Line 133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2358" name="Line 134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2359" name="Text Box 135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Trama</a:t>
              </a:r>
              <a:endParaRPr lang="en-US" b="0">
                <a:solidFill>
                  <a:schemeClr val="tx1"/>
                </a:solidFill>
              </a:endParaRPr>
            </a:p>
          </p:txBody>
        </p:sp>
      </p:grpSp>
      <p:grpSp>
        <p:nvGrpSpPr>
          <p:cNvPr id="193587" name="Group 136"/>
          <p:cNvGrpSpPr>
            <a:grpSpLocks/>
          </p:cNvGrpSpPr>
          <p:nvPr/>
        </p:nvGrpSpPr>
        <p:grpSpPr bwMode="auto">
          <a:xfrm>
            <a:off x="990600" y="2201863"/>
            <a:ext cx="304800" cy="4165600"/>
            <a:chOff x="1472" y="768"/>
            <a:chExt cx="192" cy="2192"/>
          </a:xfrm>
        </p:grpSpPr>
        <p:sp>
          <p:nvSpPr>
            <p:cNvPr id="692361" name="Line 137"/>
            <p:cNvSpPr>
              <a:spLocks noChangeShapeType="1"/>
            </p:cNvSpPr>
            <p:nvPr/>
          </p:nvSpPr>
          <p:spPr bwMode="auto">
            <a:xfrm>
              <a:off x="1472" y="768"/>
              <a:ext cx="0" cy="2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92362" name="Line 138"/>
            <p:cNvSpPr>
              <a:spLocks noChangeShapeType="1"/>
            </p:cNvSpPr>
            <p:nvPr/>
          </p:nvSpPr>
          <p:spPr bwMode="auto">
            <a:xfrm>
              <a:off x="1568" y="864"/>
              <a:ext cx="0" cy="2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92363" name="Line 139"/>
            <p:cNvSpPr>
              <a:spLocks noChangeShapeType="1"/>
            </p:cNvSpPr>
            <p:nvPr/>
          </p:nvSpPr>
          <p:spPr bwMode="auto">
            <a:xfrm>
              <a:off x="1664" y="960"/>
              <a:ext cx="0" cy="2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92364" name="Text Box 140"/>
          <p:cNvSpPr txBox="1">
            <a:spLocks noChangeArrowheads="1"/>
          </p:cNvSpPr>
          <p:nvPr/>
        </p:nvSpPr>
        <p:spPr bwMode="auto">
          <a:xfrm>
            <a:off x="646113" y="2603500"/>
            <a:ext cx="320675" cy="3990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Urdimbre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92369" name="Text Box 145"/>
          <p:cNvSpPr txBox="1">
            <a:spLocks noChangeArrowheads="1"/>
          </p:cNvSpPr>
          <p:nvPr/>
        </p:nvSpPr>
        <p:spPr bwMode="auto">
          <a:xfrm>
            <a:off x="2293938" y="2735263"/>
            <a:ext cx="569753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2290" dir="303017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3200" b="0" dirty="0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 Black" pitchFamily="1" charset="0"/>
                <a:ea typeface="+mn-ea"/>
                <a:cs typeface="+mn-cs"/>
              </a:rPr>
              <a:t>abrahámico</a:t>
            </a:r>
            <a:endParaRPr lang="en-US" sz="3200" b="0" dirty="0">
              <a:solidFill>
                <a:schemeClr val="tx1"/>
              </a:solidFill>
              <a:latin typeface="Arial Black" pitchFamily="1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36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8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957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72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5587" name="Rectangle 5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5588" name="Rectangle 6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sp>
        <p:nvSpPr>
          <p:cNvPr id="195589" name="Rectangle 7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5590" name="Rectangle 8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95591" name="Rectangle 9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19559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3" name="Rectangle 11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sz="2400" b="0"/>
          </a:p>
        </p:txBody>
      </p:sp>
      <p:sp>
        <p:nvSpPr>
          <p:cNvPr id="195594" name="Rectangle 12"/>
          <p:cNvSpPr>
            <a:spLocks noChangeArrowheads="1"/>
          </p:cNvSpPr>
          <p:nvPr/>
        </p:nvSpPr>
        <p:spPr bwMode="auto">
          <a:xfrm rot="-54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>
              <a:solidFill>
                <a:srgbClr val="FF262D"/>
              </a:solidFill>
            </a:endParaRPr>
          </a:p>
        </p:txBody>
      </p:sp>
      <p:sp>
        <p:nvSpPr>
          <p:cNvPr id="195595" name="Rectangle 13"/>
          <p:cNvSpPr>
            <a:spLocks noChangeArrowheads="1"/>
          </p:cNvSpPr>
          <p:nvPr/>
        </p:nvSpPr>
        <p:spPr bwMode="auto">
          <a:xfrm rot="-54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US" sz="1100" b="0">
              <a:solidFill>
                <a:srgbClr val="FF262D"/>
              </a:solidFill>
            </a:endParaRPr>
          </a:p>
        </p:txBody>
      </p:sp>
      <p:pic>
        <p:nvPicPr>
          <p:cNvPr id="19559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263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sp>
        <p:nvSpPr>
          <p:cNvPr id="693264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pitchFamily="1" charset="0"/>
              <a:ea typeface="+mn-ea"/>
              <a:cs typeface="+mn-cs"/>
            </a:endParaRPr>
          </a:p>
        </p:txBody>
      </p:sp>
      <p:pic>
        <p:nvPicPr>
          <p:cNvPr id="693265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361337">
            <a:off x="-319881" y="4175919"/>
            <a:ext cx="4605337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</p:spPr>
      </p:pic>
      <p:pic>
        <p:nvPicPr>
          <p:cNvPr id="195600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829969" y="4147344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0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0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0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0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605" name="Rectangle 2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3272" name="Text Box 2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chemeClr val="tx1"/>
                </a:solidFill>
                <a:latin typeface="Arial" charset="0"/>
              </a:rPr>
              <a:t>Un tejido de la cronología bíblica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95607" name="Group 2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93274" name="Picture 2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5" name="Picture 2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6" name="Picture 2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7" name="Picture 2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8" name="Picture 3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79" name="Picture 3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95608" name="Group 3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93281" name="Picture 3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2" name="Picture 3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3" name="Picture 3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4" name="Picture 3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grpSp>
        <p:nvGrpSpPr>
          <p:cNvPr id="195609" name="Group 3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93286" name="Picture 3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7" name="Picture 3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8" name="Picture 4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89" name="Picture 4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</p:grpSp>
      <p:pic>
        <p:nvPicPr>
          <p:cNvPr id="195610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5611" name="Group 4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93292" name="Picture 4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93" name="Picture 4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94" name="Picture 4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693295" name="Picture 4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93296" name="Text Box 4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sz="2400" b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endParaRPr>
            </a:p>
          </p:txBody>
        </p:sp>
      </p:grpSp>
      <p:pic>
        <p:nvPicPr>
          <p:cNvPr id="195612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13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14" name="Picture 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15" name="Picture 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16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17" name="Picture 5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Nuevo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3306" name="Line 58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3307" name="Line 59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3308" name="Line 60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693309" name="Rectangle 61"/>
          <p:cNvSpPr>
            <a:spLocks noChangeArrowheads="1"/>
          </p:cNvSpPr>
          <p:nvPr/>
        </p:nvSpPr>
        <p:spPr bwMode="auto">
          <a:xfrm rot="17945350">
            <a:off x="5081588" y="1220787"/>
            <a:ext cx="2065338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Arial" pitchFamily="1" charset="0"/>
                <a:ea typeface="+mn-ea"/>
                <a:cs typeface="+mn-cs"/>
              </a:rPr>
              <a:t> Cena de las bodas del cordero</a:t>
            </a:r>
          </a:p>
        </p:txBody>
      </p:sp>
      <p:sp>
        <p:nvSpPr>
          <p:cNvPr id="693310" name="Rectangle 62"/>
          <p:cNvSpPr>
            <a:spLocks noChangeArrowheads="1"/>
          </p:cNvSpPr>
          <p:nvPr/>
        </p:nvSpPr>
        <p:spPr bwMode="auto">
          <a:xfrm rot="17945350">
            <a:off x="5776119" y="1558131"/>
            <a:ext cx="12573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Arial" pitchFamily="1" charset="0"/>
                <a:ea typeface="+mn-ea"/>
                <a:cs typeface="+mn-cs"/>
              </a:rPr>
              <a:t>La segunda venida</a:t>
            </a:r>
          </a:p>
        </p:txBody>
      </p:sp>
      <p:sp>
        <p:nvSpPr>
          <p:cNvPr id="693311" name="Rectangle 63"/>
          <p:cNvSpPr>
            <a:spLocks noChangeArrowheads="1"/>
          </p:cNvSpPr>
          <p:nvPr/>
        </p:nvSpPr>
        <p:spPr bwMode="auto">
          <a:xfrm rot="17945350">
            <a:off x="5968207" y="1345406"/>
            <a:ext cx="1746250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Arial" pitchFamily="1" charset="0"/>
                <a:ea typeface="+mn-ea"/>
                <a:cs typeface="+mn-cs"/>
              </a:rPr>
              <a:t>Reinado terrenal de Cristo</a:t>
            </a:r>
          </a:p>
        </p:txBody>
      </p:sp>
      <p:sp>
        <p:nvSpPr>
          <p:cNvPr id="693312" name="Rectangle 64"/>
          <p:cNvSpPr>
            <a:spLocks noChangeArrowheads="1"/>
          </p:cNvSpPr>
          <p:nvPr/>
        </p:nvSpPr>
        <p:spPr bwMode="auto">
          <a:xfrm rot="17945350">
            <a:off x="6254750" y="1262063"/>
            <a:ext cx="18319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100">
                <a:solidFill>
                  <a:schemeClr val="tx1"/>
                </a:solidFill>
                <a:latin typeface="Arial" pitchFamily="1" charset="0"/>
                <a:ea typeface="+mn-ea"/>
                <a:cs typeface="+mn-cs"/>
              </a:rPr>
              <a:t>Jucio del gran trono blanco</a:t>
            </a:r>
          </a:p>
        </p:txBody>
      </p:sp>
      <p:sp>
        <p:nvSpPr>
          <p:cNvPr id="693313" name="Rectangle 65"/>
          <p:cNvSpPr>
            <a:spLocks noChangeArrowheads="1"/>
          </p:cNvSpPr>
          <p:nvPr/>
        </p:nvSpPr>
        <p:spPr bwMode="auto">
          <a:xfrm rot="17945350">
            <a:off x="6748463" y="1314450"/>
            <a:ext cx="1716088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Arial" pitchFamily="1" charset="0"/>
                <a:ea typeface="+mn-ea"/>
                <a:cs typeface="+mn-cs"/>
              </a:rPr>
              <a:t>cielo nuevo y tierra nueva</a:t>
            </a:r>
          </a:p>
        </p:txBody>
      </p:sp>
      <p:sp>
        <p:nvSpPr>
          <p:cNvPr id="195627" name="Text Box 66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2012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693315" name="Rectangle 67"/>
          <p:cNvSpPr>
            <a:spLocks noChangeArrowheads="1"/>
          </p:cNvSpPr>
          <p:nvPr/>
        </p:nvSpPr>
        <p:spPr bwMode="auto">
          <a:xfrm>
            <a:off x="7561263" y="6519863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8.0.03f.</a:t>
            </a:r>
          </a:p>
        </p:txBody>
      </p:sp>
      <p:sp>
        <p:nvSpPr>
          <p:cNvPr id="693316" name="Rectangle 68"/>
          <p:cNvSpPr>
            <a:spLocks noChangeArrowheads="1"/>
          </p:cNvSpPr>
          <p:nvPr/>
        </p:nvSpPr>
        <p:spPr bwMode="auto">
          <a:xfrm>
            <a:off x="8107363" y="65119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89</a:t>
            </a:r>
          </a:p>
        </p:txBody>
      </p:sp>
      <p:grpSp>
        <p:nvGrpSpPr>
          <p:cNvPr id="195630" name="Group 70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95677" name="Group 71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93320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21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22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23" name="AutoShape 75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24" name="AutoShape 76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25" name="AutoShape 77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26" name="AutoShape 78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27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28" name="AutoShape 80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29" name="AutoShape 81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30" name="AutoShape 82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31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32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33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34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5678" name="Group 87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93336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37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38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39" name="AutoShape 91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0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1" name="AutoShape 93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2" name="AutoShape 94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3" name="AutoShape 95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4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5" name="AutoShape 97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6" name="AutoShape 98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7" name="AutoShape 99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8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49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50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F262D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5631" name="Group 103"/>
          <p:cNvGrpSpPr>
            <a:grpSpLocks/>
          </p:cNvGrpSpPr>
          <p:nvPr/>
        </p:nvGrpSpPr>
        <p:grpSpPr bwMode="auto">
          <a:xfrm>
            <a:off x="1885950" y="92075"/>
            <a:ext cx="3810000" cy="2328863"/>
            <a:chOff x="1188" y="58"/>
            <a:chExt cx="2400" cy="1467"/>
          </a:xfrm>
        </p:grpSpPr>
        <p:sp>
          <p:nvSpPr>
            <p:cNvPr id="693352" name="Text Box 104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" charset="0"/>
                  <a:ea typeface="+mn-ea"/>
                  <a:cs typeface="+mn-cs"/>
                </a:rPr>
                <a:t>J</a:t>
              </a:r>
            </a:p>
          </p:txBody>
        </p:sp>
        <p:grpSp>
          <p:nvGrpSpPr>
            <p:cNvPr id="195650" name="Group 105"/>
            <p:cNvGrpSpPr>
              <a:grpSpLocks/>
            </p:cNvGrpSpPr>
            <p:nvPr/>
          </p:nvGrpSpPr>
          <p:grpSpPr bwMode="auto">
            <a:xfrm>
              <a:off x="1686" y="824"/>
              <a:ext cx="1180" cy="355"/>
              <a:chOff x="1686" y="824"/>
              <a:chExt cx="1180" cy="355"/>
            </a:xfrm>
          </p:grpSpPr>
          <p:sp>
            <p:nvSpPr>
              <p:cNvPr id="693354" name="Rectangle 106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29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i="1">
                    <a:solidFill>
                      <a:srgbClr val="FFEA18"/>
                    </a:solidFill>
                  </a:rPr>
                  <a:t>4P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  <p:sp>
            <p:nvSpPr>
              <p:cNvPr id="693355" name="Rectangle 107"/>
              <p:cNvSpPr>
                <a:spLocks noChangeArrowheads="1"/>
              </p:cNvSpPr>
              <p:nvPr/>
            </p:nvSpPr>
            <p:spPr bwMode="auto">
              <a:xfrm>
                <a:off x="2241" y="824"/>
                <a:ext cx="625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i="1">
                    <a:solidFill>
                      <a:srgbClr val="FFEA18"/>
                    </a:solidFill>
                  </a:rPr>
                  <a:t>  3S</a:t>
                </a:r>
                <a:endParaRPr lang="en-US" sz="4800" b="0">
                  <a:solidFill>
                    <a:srgbClr val="FFEA18"/>
                  </a:solidFill>
                  <a:latin typeface="Times" charset="0"/>
                </a:endParaRPr>
              </a:p>
            </p:txBody>
          </p:sp>
        </p:grpSp>
        <p:grpSp>
          <p:nvGrpSpPr>
            <p:cNvPr id="195651" name="Group 108"/>
            <p:cNvGrpSpPr>
              <a:grpSpLocks/>
            </p:cNvGrpSpPr>
            <p:nvPr/>
          </p:nvGrpSpPr>
          <p:grpSpPr bwMode="auto">
            <a:xfrm>
              <a:off x="1188" y="1175"/>
              <a:ext cx="1969" cy="246"/>
              <a:chOff x="1188" y="1175"/>
              <a:chExt cx="1969" cy="246"/>
            </a:xfrm>
          </p:grpSpPr>
          <p:grpSp>
            <p:nvGrpSpPr>
              <p:cNvPr id="195665" name="Group 109"/>
              <p:cNvGrpSpPr>
                <a:grpSpLocks/>
              </p:cNvGrpSpPr>
              <p:nvPr/>
            </p:nvGrpSpPr>
            <p:grpSpPr bwMode="auto">
              <a:xfrm>
                <a:off x="1188" y="1175"/>
                <a:ext cx="1712" cy="246"/>
                <a:chOff x="1188" y="1175"/>
                <a:chExt cx="1712" cy="246"/>
              </a:xfrm>
            </p:grpSpPr>
            <p:sp>
              <p:nvSpPr>
                <p:cNvPr id="693358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09F32"/>
                      </a:solidFill>
                    </a:rPr>
                    <a:t>C</a:t>
                  </a:r>
                  <a:endParaRPr lang="en-US" sz="3600">
                    <a:solidFill>
                      <a:srgbClr val="FFEA18"/>
                    </a:solidFill>
                    <a:latin typeface="Times" charset="0"/>
                  </a:endParaRPr>
                </a:p>
              </p:txBody>
            </p:sp>
            <p:sp>
              <p:nvSpPr>
                <p:cNvPr id="693359" name="Rectangle 111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A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3360" name="Rectangle 112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3361" name="Rectangle 113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7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M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3362" name="Rectangle 114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28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FC030C"/>
                      </a:solidFill>
                    </a:rPr>
                    <a:t>J</a:t>
                  </a:r>
                  <a:endParaRPr lang="en-US" sz="3600">
                    <a:solidFill>
                      <a:srgbClr val="FC030C"/>
                    </a:solidFill>
                    <a:latin typeface="Times" charset="0"/>
                  </a:endParaRPr>
                </a:p>
              </p:txBody>
            </p:sp>
            <p:sp>
              <p:nvSpPr>
                <p:cNvPr id="693363" name="Rectangle 115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40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A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3364" name="Rectangle 116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23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R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  <p:sp>
              <p:nvSpPr>
                <p:cNvPr id="693365" name="Rectangle 117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19" cy="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>
                      <a:solidFill>
                        <a:srgbClr val="08F220"/>
                      </a:solidFill>
                    </a:rPr>
                    <a:t>C</a:t>
                  </a:r>
                  <a:endParaRPr lang="en-US" sz="3600">
                    <a:solidFill>
                      <a:srgbClr val="08F22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693366" name="Rectangle 118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33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>
                    <a:solidFill>
                      <a:srgbClr val="11B0C5"/>
                    </a:solidFill>
                  </a:rPr>
                  <a:t>S</a:t>
                </a:r>
                <a:endParaRPr lang="en-US" sz="3600">
                  <a:solidFill>
                    <a:srgbClr val="11B0C5"/>
                  </a:solidFill>
                  <a:latin typeface="Times" charset="0"/>
                </a:endParaRPr>
              </a:p>
            </p:txBody>
          </p:sp>
        </p:grpSp>
        <p:grpSp>
          <p:nvGrpSpPr>
            <p:cNvPr id="195652" name="Group 119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2033" y="58"/>
              <a:chExt cx="455" cy="692"/>
            </a:xfrm>
          </p:grpSpPr>
          <p:grpSp>
            <p:nvGrpSpPr>
              <p:cNvPr id="195661" name="Group 120"/>
              <p:cNvGrpSpPr>
                <a:grpSpLocks/>
              </p:cNvGrpSpPr>
              <p:nvPr/>
            </p:nvGrpSpPr>
            <p:grpSpPr bwMode="auto">
              <a:xfrm>
                <a:off x="2033" y="58"/>
                <a:ext cx="455" cy="692"/>
                <a:chOff x="1814" y="109"/>
                <a:chExt cx="455" cy="692"/>
              </a:xfrm>
            </p:grpSpPr>
            <p:sp>
              <p:nvSpPr>
                <p:cNvPr id="693369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6600" i="1">
                      <a:solidFill>
                        <a:srgbClr val="FF262D"/>
                      </a:solidFill>
                      <a:latin typeface="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93370" name="Line 122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pitchFamily="1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3371" name="Line 123"/>
              <p:cNvSpPr>
                <a:spLocks noChangeShapeType="1"/>
              </p:cNvSpPr>
              <p:nvPr/>
            </p:nvSpPr>
            <p:spPr bwMode="auto">
              <a:xfrm>
                <a:off x="2165" y="421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5653" name="Group 124"/>
            <p:cNvGrpSpPr>
              <a:grpSpLocks/>
            </p:cNvGrpSpPr>
            <p:nvPr/>
          </p:nvGrpSpPr>
          <p:grpSpPr bwMode="auto">
            <a:xfrm>
              <a:off x="1394" y="1159"/>
              <a:ext cx="1562" cy="272"/>
              <a:chOff x="1394" y="1159"/>
              <a:chExt cx="1562" cy="272"/>
            </a:xfrm>
          </p:grpSpPr>
          <p:sp>
            <p:nvSpPr>
              <p:cNvPr id="693373" name="Rectangle 125"/>
              <p:cNvSpPr>
                <a:spLocks noChangeArrowheads="1"/>
              </p:cNvSpPr>
              <p:nvPr/>
            </p:nvSpPr>
            <p:spPr bwMode="auto">
              <a:xfrm>
                <a:off x="1394" y="1159"/>
                <a:ext cx="847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0">
                  <a:solidFill>
                    <a:srgbClr val="FDDC07"/>
                  </a:solidFill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74" name="Rectangle 126"/>
              <p:cNvSpPr>
                <a:spLocks noChangeArrowheads="1"/>
              </p:cNvSpPr>
              <p:nvPr/>
            </p:nvSpPr>
            <p:spPr bwMode="auto">
              <a:xfrm>
                <a:off x="2295" y="1159"/>
                <a:ext cx="661" cy="272"/>
              </a:xfrm>
              <a:prstGeom prst="rect">
                <a:avLst/>
              </a:prstGeom>
              <a:noFill/>
              <a:ln w="57150">
                <a:solidFill>
                  <a:srgbClr val="FDDC07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3375" name="Rectangle 127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sp>
          <p:nvSpPr>
            <p:cNvPr id="693376" name="Rectangle 128"/>
            <p:cNvSpPr>
              <a:spLocks noChangeArrowheads="1"/>
            </p:cNvSpPr>
            <p:nvPr/>
          </p:nvSpPr>
          <p:spPr bwMode="auto">
            <a:xfrm>
              <a:off x="3280" y="1162"/>
              <a:ext cx="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3600" b="0">
                <a:solidFill>
                  <a:srgbClr val="FF262D"/>
                </a:solidFill>
                <a:latin typeface="Times" pitchFamily="1" charset="0"/>
                <a:ea typeface="+mn-ea"/>
                <a:cs typeface="+mn-cs"/>
              </a:endParaRPr>
            </a:p>
          </p:txBody>
        </p:sp>
        <p:grpSp>
          <p:nvGrpSpPr>
            <p:cNvPr id="195656" name="Group 129"/>
            <p:cNvGrpSpPr>
              <a:grpSpLocks/>
            </p:cNvGrpSpPr>
            <p:nvPr/>
          </p:nvGrpSpPr>
          <p:grpSpPr bwMode="auto">
            <a:xfrm>
              <a:off x="1639" y="578"/>
              <a:ext cx="1275" cy="365"/>
              <a:chOff x="1639" y="554"/>
              <a:chExt cx="1275" cy="365"/>
            </a:xfrm>
          </p:grpSpPr>
          <p:sp>
            <p:nvSpPr>
              <p:cNvPr id="693378" name="Text Box 130"/>
              <p:cNvSpPr txBox="1">
                <a:spLocks noChangeArrowheads="1"/>
              </p:cNvSpPr>
              <p:nvPr/>
            </p:nvSpPr>
            <p:spPr bwMode="auto">
              <a:xfrm>
                <a:off x="1639" y="554"/>
                <a:ext cx="1275" cy="3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200">
                    <a:latin typeface="Arial" pitchFamily="1" charset="0"/>
                    <a:ea typeface="+mn-ea"/>
                    <a:cs typeface="+mn-cs"/>
                  </a:rPr>
                  <a:t>C 7 S J</a:t>
                </a:r>
              </a:p>
            </p:txBody>
          </p:sp>
          <p:sp>
            <p:nvSpPr>
              <p:cNvPr id="693379" name="Line 131"/>
              <p:cNvSpPr>
                <a:spLocks noChangeShapeType="1"/>
              </p:cNvSpPr>
              <p:nvPr/>
            </p:nvSpPr>
            <p:spPr bwMode="auto">
              <a:xfrm>
                <a:off x="2123" y="744"/>
                <a:ext cx="94" cy="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93380" name="Text Box 132"/>
          <p:cNvSpPr txBox="1">
            <a:spLocks noChangeArrowheads="1"/>
          </p:cNvSpPr>
          <p:nvPr/>
        </p:nvSpPr>
        <p:spPr bwMode="auto">
          <a:xfrm>
            <a:off x="4191000" y="4419600"/>
            <a:ext cx="36242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davídico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grpSp>
        <p:nvGrpSpPr>
          <p:cNvPr id="195633" name="Group 133"/>
          <p:cNvGrpSpPr>
            <a:grpSpLocks/>
          </p:cNvGrpSpPr>
          <p:nvPr/>
        </p:nvGrpSpPr>
        <p:grpSpPr bwMode="auto">
          <a:xfrm>
            <a:off x="1703388" y="5929313"/>
            <a:ext cx="6297612" cy="803275"/>
            <a:chOff x="1040" y="886"/>
            <a:chExt cx="3184" cy="506"/>
          </a:xfrm>
        </p:grpSpPr>
        <p:grpSp>
          <p:nvGrpSpPr>
            <p:cNvPr id="195644" name="Group 134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93383" name="Line 135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84" name="Line 136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  <p:sp>
            <p:nvSpPr>
              <p:cNvPr id="693385" name="Line 137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1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93386" name="Text Box 138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1"/>
                  </a:solidFill>
                  <a:latin typeface="Arial" charset="0"/>
                </a:rPr>
                <a:t>Trama</a:t>
              </a:r>
              <a:endParaRPr lang="en-US" b="0">
                <a:solidFill>
                  <a:schemeClr val="tx1"/>
                </a:solidFill>
              </a:endParaRPr>
            </a:p>
          </p:txBody>
        </p:sp>
      </p:grpSp>
      <p:grpSp>
        <p:nvGrpSpPr>
          <p:cNvPr id="195634" name="Group 139"/>
          <p:cNvGrpSpPr>
            <a:grpSpLocks/>
          </p:cNvGrpSpPr>
          <p:nvPr/>
        </p:nvGrpSpPr>
        <p:grpSpPr bwMode="auto">
          <a:xfrm>
            <a:off x="990600" y="2201863"/>
            <a:ext cx="304800" cy="4165600"/>
            <a:chOff x="1472" y="768"/>
            <a:chExt cx="192" cy="2192"/>
          </a:xfrm>
        </p:grpSpPr>
        <p:sp>
          <p:nvSpPr>
            <p:cNvPr id="693388" name="Line 140"/>
            <p:cNvSpPr>
              <a:spLocks noChangeShapeType="1"/>
            </p:cNvSpPr>
            <p:nvPr/>
          </p:nvSpPr>
          <p:spPr bwMode="auto">
            <a:xfrm>
              <a:off x="1472" y="768"/>
              <a:ext cx="0" cy="2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93389" name="Line 141"/>
            <p:cNvSpPr>
              <a:spLocks noChangeShapeType="1"/>
            </p:cNvSpPr>
            <p:nvPr/>
          </p:nvSpPr>
          <p:spPr bwMode="auto">
            <a:xfrm>
              <a:off x="1568" y="864"/>
              <a:ext cx="0" cy="2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  <p:sp>
          <p:nvSpPr>
            <p:cNvPr id="693390" name="Line 142"/>
            <p:cNvSpPr>
              <a:spLocks noChangeShapeType="1"/>
            </p:cNvSpPr>
            <p:nvPr/>
          </p:nvSpPr>
          <p:spPr bwMode="auto">
            <a:xfrm>
              <a:off x="1664" y="960"/>
              <a:ext cx="0" cy="2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sp>
        <p:nvSpPr>
          <p:cNvPr id="693391" name="Text Box 143"/>
          <p:cNvSpPr txBox="1">
            <a:spLocks noChangeArrowheads="1"/>
          </p:cNvSpPr>
          <p:nvPr/>
        </p:nvSpPr>
        <p:spPr bwMode="auto">
          <a:xfrm>
            <a:off x="646113" y="2603500"/>
            <a:ext cx="320675" cy="3990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Arial" charset="0"/>
              </a:rPr>
              <a:t>Urdimbre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3051175" y="3668713"/>
            <a:ext cx="34655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Pacto</a:t>
            </a:r>
            <a:r>
              <a:rPr lang="en-US" sz="2400" b="0" dirty="0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 de la </a:t>
            </a:r>
            <a:r>
              <a:rPr lang="en-US" sz="2400" b="0" dirty="0" err="1">
                <a:solidFill>
                  <a:schemeClr val="accent2"/>
                </a:solidFill>
                <a:latin typeface="Arial Black" pitchFamily="1" charset="0"/>
                <a:ea typeface="+mn-ea"/>
                <a:cs typeface="+mn-cs"/>
              </a:rPr>
              <a:t>tierra</a:t>
            </a:r>
            <a:endParaRPr lang="en-US" sz="2400" b="0" dirty="0">
              <a:solidFill>
                <a:schemeClr val="accent2"/>
              </a:solidFill>
              <a:latin typeface="Arial Black" pitchFamily="1" charset="0"/>
              <a:ea typeface="+mn-ea"/>
              <a:cs typeface="+mn-cs"/>
            </a:endParaRPr>
          </a:p>
        </p:txBody>
      </p:sp>
      <p:sp>
        <p:nvSpPr>
          <p:cNvPr id="693304" name="Text Box 56"/>
          <p:cNvSpPr txBox="1">
            <a:spLocks noChangeArrowheads="1"/>
          </p:cNvSpPr>
          <p:nvPr/>
        </p:nvSpPr>
        <p:spPr bwMode="auto">
          <a:xfrm>
            <a:off x="2733675" y="2716213"/>
            <a:ext cx="5697538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0">
                <a:solidFill>
                  <a:schemeClr val="accent1"/>
                </a:solidFill>
                <a:latin typeface="Arial Black" charset="0"/>
              </a:rPr>
              <a:t>Pacto abrahámico</a:t>
            </a:r>
          </a:p>
          <a:p>
            <a:pPr>
              <a:spcBef>
                <a:spcPct val="50000"/>
              </a:spcBef>
            </a:pPr>
            <a:endParaRPr lang="en-US" sz="3200" b="0">
              <a:solidFill>
                <a:schemeClr val="accent1"/>
              </a:solidFill>
              <a:latin typeface="Arial Black" charset="0"/>
            </a:endParaRPr>
          </a:p>
        </p:txBody>
      </p:sp>
      <p:grpSp>
        <p:nvGrpSpPr>
          <p:cNvPr id="21" name="Group 148"/>
          <p:cNvGrpSpPr>
            <a:grpSpLocks/>
          </p:cNvGrpSpPr>
          <p:nvPr/>
        </p:nvGrpSpPr>
        <p:grpSpPr bwMode="auto">
          <a:xfrm>
            <a:off x="811213" y="642938"/>
            <a:ext cx="8018462" cy="5434012"/>
            <a:chOff x="-3319" y="371"/>
            <a:chExt cx="5051" cy="3423"/>
          </a:xfrm>
        </p:grpSpPr>
        <p:sp>
          <p:nvSpPr>
            <p:cNvPr id="195639" name="AutoShape 147"/>
            <p:cNvSpPr>
              <a:spLocks noChangeArrowheads="1"/>
            </p:cNvSpPr>
            <p:nvPr/>
          </p:nvSpPr>
          <p:spPr bwMode="auto">
            <a:xfrm>
              <a:off x="-3319" y="371"/>
              <a:ext cx="5051" cy="34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4 w 21600"/>
                <a:gd name="T13" fmla="*/ 5092 h 21600"/>
                <a:gd name="T14" fmla="*/ 17845 w 21600"/>
                <a:gd name="T15" fmla="*/ 1650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497" y="0"/>
                  </a:moveTo>
                  <a:lnTo>
                    <a:pt x="14497" y="5092"/>
                  </a:lnTo>
                  <a:lnTo>
                    <a:pt x="3375" y="5092"/>
                  </a:lnTo>
                  <a:lnTo>
                    <a:pt x="3375" y="16508"/>
                  </a:lnTo>
                  <a:lnTo>
                    <a:pt x="14497" y="16508"/>
                  </a:lnTo>
                  <a:lnTo>
                    <a:pt x="14497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092"/>
                  </a:moveTo>
                  <a:lnTo>
                    <a:pt x="1350" y="16508"/>
                  </a:lnTo>
                  <a:lnTo>
                    <a:pt x="2700" y="16508"/>
                  </a:lnTo>
                  <a:lnTo>
                    <a:pt x="2700" y="5092"/>
                  </a:lnTo>
                  <a:close/>
                </a:path>
                <a:path w="21600" h="21600">
                  <a:moveTo>
                    <a:pt x="0" y="5092"/>
                  </a:moveTo>
                  <a:lnTo>
                    <a:pt x="0" y="16508"/>
                  </a:lnTo>
                  <a:lnTo>
                    <a:pt x="675" y="16508"/>
                  </a:lnTo>
                  <a:lnTo>
                    <a:pt x="675" y="5092"/>
                  </a:lnTo>
                  <a:close/>
                </a:path>
              </a:pathLst>
            </a:custGeom>
            <a:gradFill rotWithShape="0">
              <a:gsLst>
                <a:gs pos="0">
                  <a:srgbClr val="FFFF05"/>
                </a:gs>
                <a:gs pos="50000">
                  <a:srgbClr val="000000"/>
                </a:gs>
                <a:gs pos="100000">
                  <a:srgbClr val="FFFF05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Left">
                <a:rot lat="19799985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5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93393" name="Text Box 145"/>
            <p:cNvSpPr txBox="1">
              <a:spLocks noChangeArrowheads="1"/>
            </p:cNvSpPr>
            <p:nvPr/>
          </p:nvSpPr>
          <p:spPr bwMode="auto">
            <a:xfrm>
              <a:off x="-2304" y="1567"/>
              <a:ext cx="3360" cy="10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135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FFFF00"/>
                  </a:solidFill>
                  <a:latin typeface="Comic Sans MS" pitchFamily="1" charset="0"/>
                  <a:ea typeface="+mn-ea"/>
                  <a:cs typeface="+mn-cs"/>
                </a:rPr>
                <a:t>¡El programa abrahámico está avanzando!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02"/>
          <p:cNvGrpSpPr>
            <a:grpSpLocks/>
          </p:cNvGrpSpPr>
          <p:nvPr/>
        </p:nvGrpSpPr>
        <p:grpSpPr bwMode="auto">
          <a:xfrm>
            <a:off x="519113" y="76200"/>
            <a:ext cx="854075" cy="1704975"/>
            <a:chOff x="327" y="48"/>
            <a:chExt cx="538" cy="1074"/>
          </a:xfrm>
        </p:grpSpPr>
        <p:sp>
          <p:nvSpPr>
            <p:cNvPr id="194663" name="Rectangle 103"/>
            <p:cNvSpPr>
              <a:spLocks noChangeArrowheads="1"/>
            </p:cNvSpPr>
            <p:nvPr/>
          </p:nvSpPr>
          <p:spPr bwMode="auto">
            <a:xfrm>
              <a:off x="327" y="48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194664" name="Line 104"/>
            <p:cNvSpPr>
              <a:spLocks noChangeShapeType="1"/>
            </p:cNvSpPr>
            <p:nvPr/>
          </p:nvSpPr>
          <p:spPr bwMode="auto">
            <a:xfrm flipV="1">
              <a:off x="500" y="609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1" charset="0"/>
                <a:ea typeface="+mn-ea"/>
                <a:cs typeface="+mn-cs"/>
              </a:endParaRPr>
            </a:p>
          </p:txBody>
        </p:sp>
      </p:grpSp>
      <p:pic>
        <p:nvPicPr>
          <p:cNvPr id="194659" name="Picture 9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31748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31778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31779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31780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  <p:sp>
          <p:nvSpPr>
            <p:cNvPr id="31781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31749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277813" y="4035425"/>
            <a:ext cx="240506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000">
                <a:solidFill>
                  <a:schemeClr val="tx1"/>
                </a:solidFill>
                <a:latin typeface="Krone" charset="0"/>
              </a:rPr>
              <a:t>1. El primer ministerio del Señor en </a:t>
            </a:r>
            <a:r>
              <a:rPr lang="en-US" sz="2000">
                <a:solidFill>
                  <a:srgbClr val="FFFF00"/>
                </a:solidFill>
                <a:latin typeface="Krone" charset="0"/>
              </a:rPr>
              <a:t>Jerusalén</a:t>
            </a:r>
            <a:endParaRPr lang="en-US" sz="2000">
              <a:solidFill>
                <a:schemeClr val="tx1"/>
              </a:solidFill>
              <a:latin typeface="Krone" charset="0"/>
            </a:endParaRPr>
          </a:p>
        </p:txBody>
      </p:sp>
      <p:sp>
        <p:nvSpPr>
          <p:cNvPr id="194569" name="Oval 9"/>
          <p:cNvSpPr>
            <a:spLocks noChangeArrowheads="1"/>
          </p:cNvSpPr>
          <p:nvPr/>
        </p:nvSpPr>
        <p:spPr bwMode="auto">
          <a:xfrm>
            <a:off x="1025525" y="3932238"/>
            <a:ext cx="549275" cy="550862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 flipV="1">
            <a:off x="2565400" y="43640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332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Juan 2:13-25</a:t>
            </a:r>
          </a:p>
        </p:txBody>
      </p:sp>
      <p:sp>
        <p:nvSpPr>
          <p:cNvPr id="31756" name="Text Box 83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0" y="184150"/>
            <a:ext cx="4548188" cy="11239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Ayuda para el estudio #07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952500" y="4953000"/>
            <a:ext cx="2047875" cy="3952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1" charset="0"/>
              <a:ea typeface="+mn-ea"/>
              <a:cs typeface="+mn-cs"/>
            </a:endParaRPr>
          </a:p>
        </p:txBody>
      </p:sp>
      <p:sp>
        <p:nvSpPr>
          <p:cNvPr id="194657" name="Rectangle 97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31760" name="Text Box 98"/>
          <p:cNvSpPr txBox="1">
            <a:spLocks noChangeArrowheads="1"/>
          </p:cNvSpPr>
          <p:nvPr/>
        </p:nvSpPr>
        <p:spPr bwMode="auto">
          <a:xfrm>
            <a:off x="7064375" y="6284913"/>
            <a:ext cx="1497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Manual pág. 39-41</a:t>
            </a:r>
          </a:p>
        </p:txBody>
      </p:sp>
      <p:sp>
        <p:nvSpPr>
          <p:cNvPr id="31761" name="Text Box 101"/>
          <p:cNvSpPr txBox="1">
            <a:spLocks noChangeArrowheads="1"/>
          </p:cNvSpPr>
          <p:nvPr/>
        </p:nvSpPr>
        <p:spPr bwMode="auto">
          <a:xfrm>
            <a:off x="8564563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94686" name="Rectangle 126"/>
          <p:cNvSpPr>
            <a:spLocks noChangeArrowheads="1"/>
          </p:cNvSpPr>
          <p:nvPr/>
        </p:nvSpPr>
        <p:spPr bwMode="auto">
          <a:xfrm>
            <a:off x="430213" y="5915025"/>
            <a:ext cx="8408987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ruta con forma de cardo de los viajes de Jesús...</a:t>
            </a:r>
          </a:p>
        </p:txBody>
      </p:sp>
      <p:grpSp>
        <p:nvGrpSpPr>
          <p:cNvPr id="31763" name="Group 186"/>
          <p:cNvGrpSpPr>
            <a:grpSpLocks/>
          </p:cNvGrpSpPr>
          <p:nvPr/>
        </p:nvGrpSpPr>
        <p:grpSpPr bwMode="auto">
          <a:xfrm>
            <a:off x="8005763" y="3459163"/>
            <a:ext cx="952500" cy="1208087"/>
            <a:chOff x="5043" y="2179"/>
            <a:chExt cx="600" cy="761"/>
          </a:xfrm>
        </p:grpSpPr>
        <p:grpSp>
          <p:nvGrpSpPr>
            <p:cNvPr id="31764" name="Group 187"/>
            <p:cNvGrpSpPr>
              <a:grpSpLocks/>
            </p:cNvGrpSpPr>
            <p:nvPr/>
          </p:nvGrpSpPr>
          <p:grpSpPr bwMode="auto">
            <a:xfrm>
              <a:off x="5043" y="2179"/>
              <a:ext cx="600" cy="761"/>
              <a:chOff x="5043" y="2181"/>
              <a:chExt cx="600" cy="761"/>
            </a:xfrm>
          </p:grpSpPr>
          <p:sp>
            <p:nvSpPr>
              <p:cNvPr id="31766" name="AutoShape 188"/>
              <p:cNvSpPr>
                <a:spLocks noChangeArrowheads="1"/>
              </p:cNvSpPr>
              <p:nvPr/>
            </p:nvSpPr>
            <p:spPr bwMode="auto">
              <a:xfrm>
                <a:off x="5043" y="2197"/>
                <a:ext cx="460" cy="3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7" name="Rectangle 18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8" name="Rectangle 190"/>
              <p:cNvSpPr>
                <a:spLocks noChangeArrowheads="1"/>
              </p:cNvSpPr>
              <p:nvPr/>
            </p:nvSpPr>
            <p:spPr bwMode="auto">
              <a:xfrm>
                <a:off x="5082" y="2181"/>
                <a:ext cx="386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Chicago" charset="0"/>
                  </a:rPr>
                  <a:t>Jesús</a:t>
                </a:r>
              </a:p>
            </p:txBody>
          </p:sp>
          <p:sp>
            <p:nvSpPr>
              <p:cNvPr id="31769" name="Rectangle 191"/>
              <p:cNvSpPr>
                <a:spLocks noChangeArrowheads="1"/>
              </p:cNvSpPr>
              <p:nvPr/>
            </p:nvSpPr>
            <p:spPr bwMode="auto">
              <a:xfrm>
                <a:off x="5056" y="2304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Rectangle 192"/>
              <p:cNvSpPr>
                <a:spLocks noChangeArrowheads="1"/>
              </p:cNvSpPr>
              <p:nvPr/>
            </p:nvSpPr>
            <p:spPr bwMode="auto">
              <a:xfrm>
                <a:off x="5174" y="2308"/>
                <a:ext cx="318" cy="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1" name="Line 19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Line 19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3" name="Line 19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Line 19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5" name="Line 19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6" name="Line 19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7" name="Line 19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4760" name="Rectangle 200"/>
            <p:cNvSpPr>
              <a:spLocks noChangeArrowheads="1"/>
            </p:cNvSpPr>
            <p:nvPr/>
          </p:nvSpPr>
          <p:spPr bwMode="auto">
            <a:xfrm>
              <a:off x="5180" y="2283"/>
              <a:ext cx="28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Vida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  <p:bldP spid="19464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48"/>
          <p:cNvSpPr>
            <a:spLocks noChangeArrowheads="1"/>
          </p:cNvSpPr>
          <p:nvPr/>
        </p:nvSpPr>
        <p:spPr bwMode="auto">
          <a:xfrm>
            <a:off x="0" y="0"/>
            <a:ext cx="1825625" cy="1847850"/>
          </a:xfrm>
          <a:prstGeom prst="rect">
            <a:avLst/>
          </a:prstGeom>
          <a:solidFill>
            <a:srgbClr val="78001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586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40161" dir="1106097" algn="ctr" rotWithShape="0">
              <a:schemeClr val="bg1">
                <a:alpha val="74998"/>
              </a:schemeClr>
            </a:outerShdw>
          </a:effectLst>
        </p:spPr>
      </p:pic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197777" name="Picture 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7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197775" name="Picture 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7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197773" name="Picture 1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74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197771" name="Picture 1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72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197769" name="Picture 1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70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197767" name="Picture 2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68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197765" name="Picture 2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66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197763" name="Picture 2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64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197761" name="Picture 3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62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197759" name="Picture 3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60" name="Picture 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197757" name="Picture 3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58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197755" name="Picture 3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56" name="Picture 4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197753" name="Picture 4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54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197751" name="Picture 4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52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197749" name="Picture 4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50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197747" name="Picture 5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48" name="Picture 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197745" name="Picture 5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46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197743" name="Picture 5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44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197741" name="Picture 6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42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197739" name="Picture 6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40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197737" name="Picture 6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38" name="Picture 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197735" name="Picture 6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36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197733" name="Picture 7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34" name="Picture 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197731" name="Picture 7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32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197729" name="Picture 7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30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197727" name="Picture 8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28" name="Picture 8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197725" name="Picture 8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26" name="Picture 8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197723" name="Picture 8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24" name="Picture 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197721" name="Picture 9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22" name="Picture 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197719" name="Picture 9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20" name="Picture 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197717" name="Picture 9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18" name="Picture 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1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197715" name="Picture 9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16" name="Picture 1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2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197713" name="Picture 10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14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197711" name="Picture 10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12" name="Picture 1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4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197709" name="Picture 10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10" name="Picture 1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5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197707" name="Picture 11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08" name="Picture 1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197705" name="Picture 114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06" name="Picture 1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7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197703" name="Picture 117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04" name="Picture 1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8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197701" name="Picture 120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02" name="Picture 1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197699" name="Picture 123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700" name="Picture 1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0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197697" name="Picture 126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98" name="Picture 1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1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197695" name="Picture 129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96" name="Picture 1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197693" name="Picture 132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94" name="Picture 1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3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197691" name="Picture 135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92" name="Picture 1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4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197689" name="Picture 138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90" name="Picture 1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6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197687" name="Picture 141"/>
            <p:cNvPicPr>
              <a:picLocks noChangeAspect="1" noChangeArrowheads="1"/>
            </p:cNvPicPr>
            <p:nvPr/>
          </p:nvPicPr>
          <p:blipFill>
            <a:blip r:embed="rId5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88" name="Picture 14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411413" y="2312988"/>
            <a:ext cx="46529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accent1"/>
                </a:solidFill>
                <a:latin typeface="Arial" charset="0"/>
              </a:rPr>
              <a:t>¡El documento básico de la fe!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293688" y="1462088"/>
            <a:ext cx="7874000" cy="40528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7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¡Ven, Señor Jesús!</a:t>
            </a:r>
          </a:p>
        </p:txBody>
      </p:sp>
      <p:sp>
        <p:nvSpPr>
          <p:cNvPr id="197686" name="Text Box 147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875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375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375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875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375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875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375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875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375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875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375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875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375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875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375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0875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375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1875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2375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2875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375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3875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375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4875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375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875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375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6875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375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7875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8375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8875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9375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19875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375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0875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1375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1875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2375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2875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3375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3875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4375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5" grpId="1" build="allAtOnce"/>
      <p:bldP spid="58689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Rectangle 4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</a:t>
            </a:r>
          </a:p>
        </p:txBody>
      </p:sp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Arial" pitchFamily="1" charset="0"/>
                <a:ea typeface="+mn-ea"/>
                <a:cs typeface="+mn-cs"/>
              </a:rPr>
              <a:t>Juego de tarjetas para la cronología rápida</a:t>
            </a:r>
          </a:p>
        </p:txBody>
      </p:sp>
      <p:pic>
        <p:nvPicPr>
          <p:cNvPr id="7" name="Picture 6" descr="Screen shot 2012-07-30 at 8.41.06 AM.png"/>
          <p:cNvPicPr>
            <a:picLocks noChangeAspect="1"/>
          </p:cNvPicPr>
          <p:nvPr/>
        </p:nvPicPr>
        <p:blipFill>
          <a:blip r:embed="rId3"/>
          <a:srcRect l="33923" t="15735" r="32154" b="8203"/>
          <a:stretch>
            <a:fillRect/>
          </a:stretch>
        </p:blipFill>
        <p:spPr>
          <a:xfrm>
            <a:off x="1471613" y="571500"/>
            <a:ext cx="3560762" cy="4724400"/>
          </a:xfrm>
          <a:prstGeom prst="rect">
            <a:avLst/>
          </a:prstGeom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reen shot 2012-07-30 at 8.40.57 AM.png"/>
          <p:cNvPicPr>
            <a:picLocks noChangeAspect="1"/>
          </p:cNvPicPr>
          <p:nvPr/>
        </p:nvPicPr>
        <p:blipFill>
          <a:blip r:embed="rId4"/>
          <a:srcRect l="34057" t="15961" r="32154" b="8203"/>
          <a:stretch>
            <a:fillRect/>
          </a:stretch>
        </p:blipFill>
        <p:spPr>
          <a:xfrm>
            <a:off x="4673600" y="1052513"/>
            <a:ext cx="3602038" cy="4764087"/>
          </a:xfrm>
          <a:prstGeom prst="rect">
            <a:avLst/>
          </a:prstGeom>
          <a:ln w="76200" cmpd="sng">
            <a:solidFill>
              <a:srgbClr val="008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87924" name="Text Box 148"/>
          <p:cNvSpPr txBox="1">
            <a:spLocks noChangeArrowheads="1"/>
          </p:cNvSpPr>
          <p:nvPr/>
        </p:nvSpPr>
        <p:spPr bwMode="auto">
          <a:xfrm>
            <a:off x="663575" y="4951413"/>
            <a:ext cx="3581400" cy="8794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Ayuda</a:t>
            </a:r>
            <a:r>
              <a:rPr lang="en-US" sz="2400" dirty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para</a:t>
            </a:r>
            <a:r>
              <a:rPr lang="en-US" sz="2400" dirty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 el </a:t>
            </a:r>
            <a:r>
              <a:rPr lang="en-US" sz="2400" dirty="0" err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estudio</a:t>
            </a:r>
            <a:r>
              <a:rPr lang="en-US" sz="2400" dirty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  #09 </a:t>
            </a:r>
            <a:r>
              <a:rPr lang="en-US" sz="2400" dirty="0" err="1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y</a:t>
            </a:r>
            <a:r>
              <a:rPr lang="en-US" sz="2400" dirty="0">
                <a:solidFill>
                  <a:srgbClr val="FFFF00"/>
                </a:solidFill>
                <a:latin typeface="Comic Sans MS" pitchFamily="1" charset="0"/>
                <a:ea typeface="+mn-ea"/>
                <a:cs typeface="+mn-cs"/>
              </a:rPr>
              <a:t> #09a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7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92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s-ES" sz="2400" b="0">
              <a:solidFill>
                <a:srgbClr val="FFEC14"/>
              </a:solidFill>
              <a:latin typeface="Times" charset="0"/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401638" y="2971800"/>
            <a:ext cx="87423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rgbClr val="FFCC18"/>
                </a:solidFill>
              </a:rPr>
              <a:t>•Un </a:t>
            </a:r>
            <a:r>
              <a:rPr lang="es-ES">
                <a:solidFill>
                  <a:srgbClr val="FFFFFF"/>
                </a:solidFill>
              </a:rPr>
              <a:t>Mapa mental </a:t>
            </a:r>
            <a:r>
              <a:rPr lang="es-ES">
                <a:solidFill>
                  <a:srgbClr val="FFCC18"/>
                </a:solidFill>
              </a:rPr>
              <a:t>que ubica los principales sucesos 		bíblicos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rgbClr val="FFCC18"/>
                </a:solidFill>
              </a:rPr>
              <a:t>•El núcleo de la “historia” bíblica: </a:t>
            </a:r>
            <a:r>
              <a:rPr lang="es-ES">
                <a:solidFill>
                  <a:srgbClr val="FFFFFF"/>
                </a:solidFill>
              </a:rPr>
              <a:t>“La cronología rápida” </a:t>
            </a: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354013" y="1928813"/>
            <a:ext cx="8624887" cy="24876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6" name="Rectangle 12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92</a:t>
            </a:r>
          </a:p>
        </p:txBody>
      </p:sp>
      <p:sp>
        <p:nvSpPr>
          <p:cNvPr id="201735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59229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2800">
                <a:solidFill>
                  <a:schemeClr val="tx1"/>
                </a:solidFill>
                <a:latin typeface="Arial" charset="0"/>
              </a:rPr>
              <a:t>                                                           </a:t>
            </a:r>
          </a:p>
        </p:txBody>
      </p: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1392238" y="4425950"/>
            <a:ext cx="3408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3200">
                <a:solidFill>
                  <a:schemeClr val="tx1"/>
                </a:solidFill>
                <a:latin typeface="Arial" charset="0"/>
              </a:rPr>
              <a:t>• Significado</a:t>
            </a: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2463800" y="4941888"/>
            <a:ext cx="34083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3200">
                <a:solidFill>
                  <a:schemeClr val="tx1"/>
                </a:solidFill>
                <a:latin typeface="Arial" charset="0"/>
              </a:rPr>
              <a:t>• Razón</a:t>
            </a: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3757613" y="5372100"/>
            <a:ext cx="3408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3200">
                <a:solidFill>
                  <a:schemeClr val="tx1"/>
                </a:solidFill>
                <a:latin typeface="Arial" charset="0"/>
              </a:rPr>
              <a:t>• Propósito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5300663" y="5822950"/>
            <a:ext cx="3408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sz="3200">
                <a:solidFill>
                  <a:schemeClr val="tx1"/>
                </a:solidFill>
                <a:latin typeface="Arial" charset="0"/>
              </a:rPr>
              <a:t>• Seguridad</a:t>
            </a:r>
          </a:p>
        </p:txBody>
      </p:sp>
      <p:sp>
        <p:nvSpPr>
          <p:cNvPr id="201740" name="Text Box 22"/>
          <p:cNvSpPr txBox="1">
            <a:spLocks noChangeArrowheads="1"/>
          </p:cNvSpPr>
          <p:nvPr/>
        </p:nvSpPr>
        <p:spPr bwMode="auto">
          <a:xfrm>
            <a:off x="8594725" y="64262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sz="18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01741" name="Text Box 25"/>
          <p:cNvSpPr txBox="1">
            <a:spLocks noChangeArrowheads="1"/>
          </p:cNvSpPr>
          <p:nvPr/>
        </p:nvSpPr>
        <p:spPr bwMode="auto">
          <a:xfrm>
            <a:off x="2687638" y="355600"/>
            <a:ext cx="641826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s-ES" sz="3200" i="1">
                <a:solidFill>
                  <a:srgbClr val="FF0A1E"/>
                </a:solidFill>
              </a:rPr>
              <a:t>Por ahora con </a:t>
            </a:r>
          </a:p>
          <a:p>
            <a:r>
              <a:rPr lang="es-ES" sz="3200" i="1">
                <a:solidFill>
                  <a:srgbClr val="FF0A1E"/>
                </a:solidFill>
              </a:rPr>
              <a:t>La Biblia ...Básicamente, usted tiene en su mente…</a:t>
            </a:r>
          </a:p>
        </p:txBody>
      </p:sp>
      <p:sp>
        <p:nvSpPr>
          <p:cNvPr id="513050" name="Text Box 26"/>
          <p:cNvSpPr txBox="1">
            <a:spLocks noChangeArrowheads="1"/>
          </p:cNvSpPr>
          <p:nvPr/>
        </p:nvSpPr>
        <p:spPr bwMode="auto">
          <a:xfrm>
            <a:off x="401638" y="1939925"/>
            <a:ext cx="87423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>
                <a:solidFill>
                  <a:srgbClr val="FFCC18"/>
                </a:solidFill>
              </a:rPr>
              <a:t>                  •Una idea llamada </a:t>
            </a:r>
            <a:r>
              <a:rPr lang="es-ES">
                <a:solidFill>
                  <a:schemeClr val="tx1"/>
                </a:solidFill>
              </a:rPr>
              <a:t>“El archivo bíblico”</a:t>
            </a:r>
          </a:p>
          <a:p>
            <a:pPr>
              <a:spcBef>
                <a:spcPct val="50000"/>
              </a:spcBef>
            </a:pPr>
            <a:r>
              <a:rPr lang="es-ES">
                <a:solidFill>
                  <a:srgbClr val="FFCC18"/>
                </a:solidFill>
              </a:rPr>
              <a:t>•</a:t>
            </a:r>
            <a:r>
              <a:rPr lang="es-ES" sz="2000">
                <a:solidFill>
                  <a:srgbClr val="FFFFFF"/>
                </a:solidFill>
              </a:rPr>
              <a:t>La clave mental para  </a:t>
            </a:r>
            <a:r>
              <a:rPr lang="es-ES" sz="2000">
                <a:solidFill>
                  <a:srgbClr val="FFCC18"/>
                </a:solidFill>
              </a:rPr>
              <a:t>abrir “El archivo bíblico”…C 7 S J</a:t>
            </a:r>
          </a:p>
          <a:p>
            <a:pPr>
              <a:spcBef>
                <a:spcPct val="50000"/>
              </a:spcBef>
            </a:pPr>
            <a:endParaRPr lang="es-ES" sz="2000">
              <a:solidFill>
                <a:srgbClr val="FFCC1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2" grpId="0" autoUpdateAnimBg="0"/>
      <p:bldP spid="513043" grpId="0" autoUpdateAnimBg="0"/>
      <p:bldP spid="513044" grpId="0" autoUpdateAnimBg="0"/>
      <p:bldP spid="513045" grpId="0" autoUpdateAnimBg="0"/>
      <p:bldP spid="513050" grpId="0" build="p" autoUpdateAnimBg="0" advAuto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7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3781" name="Picture 3" descr="BACKGR~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4628" name="Text Box 4"/>
            <p:cNvSpPr txBox="1">
              <a:spLocks noChangeArrowheads="1"/>
            </p:cNvSpPr>
            <p:nvPr/>
          </p:nvSpPr>
          <p:spPr bwMode="auto">
            <a:xfrm>
              <a:off x="351" y="825"/>
              <a:ext cx="4870" cy="18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92656" dir="3182310" algn="ctr" rotWithShape="0">
                <a:schemeClr val="bg2">
                  <a:alpha val="74998"/>
                </a:schemeClr>
              </a:outerShdw>
            </a:effectLst>
          </p:spPr>
          <p:txBody>
            <a:bodyPr lIns="73639" tIns="36819" rIns="73639" bIns="36819">
              <a:spAutoFit/>
            </a:bodyPr>
            <a:lstStyle/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endParaRPr lang="en-US" sz="8000" i="1">
                <a:solidFill>
                  <a:srgbClr val="FFFF00"/>
                </a:solidFill>
                <a:latin typeface="Arial Black" pitchFamily="1" charset="0"/>
                <a:ea typeface="+mn-ea"/>
                <a:cs typeface="+mn-cs"/>
              </a:endParaRPr>
            </a:p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8000" i="1">
                  <a:solidFill>
                    <a:srgbClr val="FFFF00"/>
                  </a:solidFill>
                  <a:latin typeface="Arial Black" pitchFamily="1" charset="0"/>
                  <a:ea typeface="+mn-ea"/>
                  <a:cs typeface="+mn-cs"/>
                </a:rPr>
                <a:t>La Biblia…</a:t>
              </a:r>
            </a:p>
            <a:p>
              <a:pPr algn="ctr" defTabSz="820738"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en-US" sz="8000" i="1">
                  <a:solidFill>
                    <a:srgbClr val="FFFF00"/>
                  </a:solidFill>
                  <a:latin typeface="Arial Black" pitchFamily="1" charset="0"/>
                  <a:ea typeface="+mn-ea"/>
                  <a:cs typeface="+mn-cs"/>
                </a:rPr>
                <a:t>B</a:t>
              </a:r>
              <a:r>
                <a:rPr lang="es-ES" sz="8800" i="1">
                  <a:solidFill>
                    <a:srgbClr val="FFFC1E"/>
                  </a:solidFill>
                  <a:latin typeface="Arial Black" pitchFamily="1" charset="0"/>
                  <a:ea typeface="+mn-ea"/>
                  <a:cs typeface="+mn-cs"/>
                </a:rPr>
                <a:t>á</a:t>
              </a:r>
              <a:r>
                <a:rPr lang="en-US" sz="8000" i="1">
                  <a:solidFill>
                    <a:srgbClr val="FFFF00"/>
                  </a:solidFill>
                  <a:latin typeface="Arial Black" pitchFamily="1" charset="0"/>
                  <a:ea typeface="+mn-ea"/>
                  <a:cs typeface="+mn-cs"/>
                </a:rPr>
                <a:t>sicamente</a:t>
              </a:r>
            </a:p>
          </p:txBody>
        </p:sp>
        <p:sp>
          <p:nvSpPr>
            <p:cNvPr id="203783" name="Text Box 5"/>
            <p:cNvSpPr txBox="1">
              <a:spLocks noChangeArrowheads="1"/>
            </p:cNvSpPr>
            <p:nvPr/>
          </p:nvSpPr>
          <p:spPr bwMode="auto">
            <a:xfrm>
              <a:off x="5040" y="2188"/>
              <a:ext cx="38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639" tIns="36819" rIns="73639" bIns="36819">
              <a:spAutoFit/>
            </a:bodyPr>
            <a:lstStyle>
              <a:lvl1pPr defTabSz="820738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820738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000" b="0" i="1">
                  <a:solidFill>
                    <a:srgbClr val="FFFF00"/>
                  </a:solidFill>
                </a:rPr>
                <a:t>®</a:t>
              </a:r>
            </a:p>
          </p:txBody>
        </p:sp>
        <p:sp>
          <p:nvSpPr>
            <p:cNvPr id="794630" name="Text Box 6"/>
            <p:cNvSpPr txBox="1">
              <a:spLocks noChangeArrowheads="1"/>
            </p:cNvSpPr>
            <p:nvPr/>
          </p:nvSpPr>
          <p:spPr bwMode="auto">
            <a:xfrm>
              <a:off x="429" y="3255"/>
              <a:ext cx="5331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2000" i="1">
                  <a:solidFill>
                    <a:srgbClr val="FAFD00"/>
                  </a:solidFill>
                  <a:latin typeface="Times New Roman" charset="0"/>
                </a:rPr>
                <a:t>Una presentación de los Ministerios Internacionales </a:t>
              </a:r>
            </a:p>
            <a:p>
              <a:pPr algn="ctr">
                <a:spcBef>
                  <a:spcPct val="50000"/>
                </a:spcBef>
              </a:pPr>
              <a:r>
                <a:rPr lang="es-ES" sz="2000" i="1">
                  <a:solidFill>
                    <a:srgbClr val="FAFD00"/>
                  </a:solidFill>
                  <a:latin typeface="Times New Roman" charset="0"/>
                </a:rPr>
                <a:t>La Biblia…Básicamente Inc.</a:t>
              </a:r>
            </a:p>
            <a:p>
              <a:pPr algn="ctr">
                <a:spcBef>
                  <a:spcPct val="50000"/>
                </a:spcBef>
              </a:pPr>
              <a:r>
                <a:rPr lang="es-ES" sz="2000" i="1">
                  <a:solidFill>
                    <a:srgbClr val="FAFD00"/>
                  </a:solidFill>
                  <a:latin typeface="Times New Roman" charset="0"/>
                </a:rPr>
                <a:t>Fort Worth, Texas</a:t>
              </a:r>
              <a:endParaRPr lang="es-ES" sz="1800">
                <a:solidFill>
                  <a:srgbClr val="FAFD00"/>
                </a:solidFill>
                <a:latin typeface="Times New Roman" charset="0"/>
              </a:endParaRPr>
            </a:p>
          </p:txBody>
        </p:sp>
        <p:sp>
          <p:nvSpPr>
            <p:cNvPr id="203785" name="Text Box 7"/>
            <p:cNvSpPr txBox="1">
              <a:spLocks noChangeArrowheads="1"/>
            </p:cNvSpPr>
            <p:nvPr/>
          </p:nvSpPr>
          <p:spPr bwMode="auto">
            <a:xfrm>
              <a:off x="292" y="4123"/>
              <a:ext cx="5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sz="900">
                  <a:solidFill>
                    <a:srgbClr val="FFFFFF"/>
                  </a:solidFill>
                  <a:latin typeface="Arial" charset="0"/>
                </a:rPr>
                <a:t>©</a:t>
              </a:r>
              <a:r>
                <a:rPr lang="en-US" sz="900">
                  <a:solidFill>
                    <a:srgbClr val="FFFFFF"/>
                  </a:solidFill>
                  <a:latin typeface="Arial" charset="0"/>
                </a:rPr>
                <a:t>2012</a:t>
              </a:r>
              <a:r>
                <a:rPr lang="es-ES" sz="900">
                  <a:solidFill>
                    <a:srgbClr val="FFFFFF"/>
                  </a:solidFill>
                  <a:latin typeface="Arial" charset="0"/>
                </a:rPr>
                <a:t> TBBMI </a:t>
              </a:r>
            </a:p>
          </p:txBody>
        </p:sp>
      </p:grpSp>
      <p:sp>
        <p:nvSpPr>
          <p:cNvPr id="794632" name="Rectangle 8"/>
          <p:cNvSpPr>
            <a:spLocks noChangeArrowheads="1"/>
          </p:cNvSpPr>
          <p:nvPr/>
        </p:nvSpPr>
        <p:spPr bwMode="auto">
          <a:xfrm>
            <a:off x="8093075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93</a:t>
            </a:r>
          </a:p>
        </p:txBody>
      </p:sp>
      <p:sp>
        <p:nvSpPr>
          <p:cNvPr id="794634" name="Rectangle 10"/>
          <p:cNvSpPr>
            <a:spLocks noChangeArrowheads="1"/>
          </p:cNvSpPr>
          <p:nvPr/>
        </p:nvSpPr>
        <p:spPr bwMode="auto">
          <a:xfrm>
            <a:off x="7561263" y="6510338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9.6.03f.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11" name="Rectangle 15"/>
          <p:cNvSpPr>
            <a:spLocks noChangeArrowheads="1"/>
          </p:cNvSpPr>
          <p:nvPr/>
        </p:nvSpPr>
        <p:spPr bwMode="auto">
          <a:xfrm>
            <a:off x="8091488" y="65151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94</a:t>
            </a:r>
          </a:p>
        </p:txBody>
      </p:sp>
      <p:sp>
        <p:nvSpPr>
          <p:cNvPr id="205828" name="Text Box 1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©2012 TBBMI</a:t>
            </a: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7562850" y="6516688"/>
            <a:ext cx="7239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9.6.03f.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Biblia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Básicamente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Descárgalo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gratis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91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pitchFamily="1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4285</TotalTime>
  <Pages>52</Pages>
  <Words>3811</Words>
  <Application>Microsoft Macintosh PowerPoint</Application>
  <PresentationFormat>On-screen Show (4:3)</PresentationFormat>
  <Paragraphs>1383</Paragraphs>
  <Slides>95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10" baseType="lpstr">
      <vt:lpstr>Comic Sans MS</vt:lpstr>
      <vt:lpstr>ＭＳ Ｐゴシック</vt:lpstr>
      <vt:lpstr>Arial</vt:lpstr>
      <vt:lpstr>Times</vt:lpstr>
      <vt:lpstr>Monotype Sorts</vt:lpstr>
      <vt:lpstr>Matura MT Script Capitals</vt:lpstr>
      <vt:lpstr>Comic Sans MS Bold</vt:lpstr>
      <vt:lpstr>Helvetica</vt:lpstr>
      <vt:lpstr>Chicago</vt:lpstr>
      <vt:lpstr>Krone</vt:lpstr>
      <vt:lpstr>Arial Black</vt:lpstr>
      <vt:lpstr>Trebuchet MS</vt:lpstr>
      <vt:lpstr>Times New Roman</vt:lpstr>
      <vt:lpstr>untitled 3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Biblia…Básicamente • BibleStudyDownloads.org</vt:lpstr>
    </vt:vector>
  </TitlesOfParts>
  <Company>The Bible...Basically Ministries Intl.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E. Fryman</dc:creator>
  <cp:keywords/>
  <dc:description/>
  <cp:lastModifiedBy>Rick Griffith</cp:lastModifiedBy>
  <cp:revision>53</cp:revision>
  <cp:lastPrinted>1997-02-12T13:49:34Z</cp:lastPrinted>
  <dcterms:created xsi:type="dcterms:W3CDTF">2012-08-06T15:47:09Z</dcterms:created>
  <dcterms:modified xsi:type="dcterms:W3CDTF">2016-06-16T11:45:09Z</dcterms:modified>
</cp:coreProperties>
</file>